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4" pos="95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  <p15:guide id="56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CB5E3"/>
    <a:srgbClr val="CA252D"/>
    <a:srgbClr val="2CB3EB"/>
    <a:srgbClr val="5178B3"/>
    <a:srgbClr val="FC0D1B"/>
    <a:srgbClr val="FC375F"/>
    <a:srgbClr val="FDC654"/>
    <a:srgbClr val="0D49E0"/>
    <a:srgbClr val="FA7B87"/>
    <a:srgbClr val="FB4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5" autoAdjust="0"/>
    <p:restoredTop sz="95439" autoAdjust="0"/>
  </p:normalViewPr>
  <p:slideViewPr>
    <p:cSldViewPr snapToGrid="0" snapToObjects="1">
      <p:cViewPr varScale="1">
        <p:scale>
          <a:sx n="60" d="100"/>
          <a:sy n="60" d="100"/>
        </p:scale>
        <p:origin x="232" y="224"/>
      </p:cViewPr>
      <p:guideLst>
        <p:guide pos="14398"/>
        <p:guide pos="958"/>
        <p:guide orient="horz" pos="480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 Extra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 Extra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 Extra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 Extra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424833-AC50-3445-A70B-7C2D5768CC0A}"/>
              </a:ext>
            </a:extLst>
          </p:cNvPr>
          <p:cNvSpPr>
            <a:spLocks noChangeAspect="1"/>
          </p:cNvSpPr>
          <p:nvPr userDrawn="1"/>
        </p:nvSpPr>
        <p:spPr>
          <a:xfrm>
            <a:off x="1520825" y="12405360"/>
            <a:ext cx="548496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Autofit/>
          </a:bodyPr>
          <a:lstStyle/>
          <a:p>
            <a:pPr algn="ctr"/>
            <a:fld id="{64221AD6-9D63-5D44-866D-2A99D8B279B8}" type="slidenum">
              <a:rPr lang="en-US" sz="1600" b="0" i="0" smtClean="0">
                <a:latin typeface="Poppins" pitchFamily="2" charset="77"/>
                <a:cs typeface="Poppins" pitchFamily="2" charset="77"/>
              </a:rPr>
              <a:t>‹#›</a:t>
            </a:fld>
            <a:endParaRPr lang="en-US" sz="1600" b="0" i="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0916E-629A-394B-89C3-1EB0FE120DD0}"/>
              </a:ext>
            </a:extLst>
          </p:cNvPr>
          <p:cNvSpPr txBox="1"/>
          <p:nvPr/>
        </p:nvSpPr>
        <p:spPr>
          <a:xfrm>
            <a:off x="7733924" y="582120"/>
            <a:ext cx="890981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PROMOTING TWEETS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2F8737-9BD2-5148-9AE8-644C87DBC005}"/>
              </a:ext>
            </a:extLst>
          </p:cNvPr>
          <p:cNvGrpSpPr/>
          <p:nvPr/>
        </p:nvGrpSpPr>
        <p:grpSpPr>
          <a:xfrm>
            <a:off x="5388796" y="5633645"/>
            <a:ext cx="13538367" cy="10168543"/>
            <a:chOff x="2423478" y="2162176"/>
            <a:chExt cx="7277100" cy="5465763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540BB19-B042-E344-A791-A57D889B6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478" y="2162176"/>
              <a:ext cx="7277100" cy="5465763"/>
            </a:xfrm>
            <a:custGeom>
              <a:avLst/>
              <a:gdLst>
                <a:gd name="T0" fmla="*/ 5564 w 7061"/>
                <a:gd name="T1" fmla="*/ 2613 h 5302"/>
                <a:gd name="T2" fmla="*/ 6168 w 7061"/>
                <a:gd name="T3" fmla="*/ 2238 h 5302"/>
                <a:gd name="T4" fmla="*/ 4041 w 7061"/>
                <a:gd name="T5" fmla="*/ 2040 h 5302"/>
                <a:gd name="T6" fmla="*/ 6117 w 7061"/>
                <a:gd name="T7" fmla="*/ 247 h 5302"/>
                <a:gd name="T8" fmla="*/ 4669 w 7061"/>
                <a:gd name="T9" fmla="*/ 383 h 5302"/>
                <a:gd name="T10" fmla="*/ 3636 w 7061"/>
                <a:gd name="T11" fmla="*/ 2003 h 5302"/>
                <a:gd name="T12" fmla="*/ 2511 w 7061"/>
                <a:gd name="T13" fmla="*/ 2466 h 5302"/>
                <a:gd name="T14" fmla="*/ 2607 w 7061"/>
                <a:gd name="T15" fmla="*/ 1939 h 5302"/>
                <a:gd name="T16" fmla="*/ 3135 w 7061"/>
                <a:gd name="T17" fmla="*/ 1079 h 5302"/>
                <a:gd name="T18" fmla="*/ 3516 w 7061"/>
                <a:gd name="T19" fmla="*/ 1139 h 5302"/>
                <a:gd name="T20" fmla="*/ 2941 w 7061"/>
                <a:gd name="T21" fmla="*/ 323 h 5302"/>
                <a:gd name="T22" fmla="*/ 2292 w 7061"/>
                <a:gd name="T23" fmla="*/ 1850 h 5302"/>
                <a:gd name="T24" fmla="*/ 1868 w 7061"/>
                <a:gd name="T25" fmla="*/ 1152 h 5302"/>
                <a:gd name="T26" fmla="*/ 3232 w 7061"/>
                <a:gd name="T27" fmla="*/ 0 h 5302"/>
                <a:gd name="T28" fmla="*/ 1338 w 7061"/>
                <a:gd name="T29" fmla="*/ 487 h 5302"/>
                <a:gd name="T30" fmla="*/ 1398 w 7061"/>
                <a:gd name="T31" fmla="*/ 1152 h 5302"/>
                <a:gd name="T32" fmla="*/ 794 w 7061"/>
                <a:gd name="T33" fmla="*/ 211 h 5302"/>
                <a:gd name="T34" fmla="*/ 1707 w 7061"/>
                <a:gd name="T35" fmla="*/ 1393 h 5302"/>
                <a:gd name="T36" fmla="*/ 1468 w 7061"/>
                <a:gd name="T37" fmla="*/ 2489 h 5302"/>
                <a:gd name="T38" fmla="*/ 876 w 7061"/>
                <a:gd name="T39" fmla="*/ 2215 h 5302"/>
                <a:gd name="T40" fmla="*/ 676 w 7061"/>
                <a:gd name="T41" fmla="*/ 2161 h 5302"/>
                <a:gd name="T42" fmla="*/ 663 w 7061"/>
                <a:gd name="T43" fmla="*/ 2260 h 5302"/>
                <a:gd name="T44" fmla="*/ 1274 w 7061"/>
                <a:gd name="T45" fmla="*/ 2695 h 5302"/>
                <a:gd name="T46" fmla="*/ 1344 w 7061"/>
                <a:gd name="T47" fmla="*/ 2737 h 5302"/>
                <a:gd name="T48" fmla="*/ 2815 w 7061"/>
                <a:gd name="T49" fmla="*/ 3444 h 5302"/>
                <a:gd name="T50" fmla="*/ 2367 w 7061"/>
                <a:gd name="T51" fmla="*/ 4879 h 5302"/>
                <a:gd name="T52" fmla="*/ 2106 w 7061"/>
                <a:gd name="T53" fmla="*/ 5231 h 5302"/>
                <a:gd name="T54" fmla="*/ 2532 w 7061"/>
                <a:gd name="T55" fmla="*/ 4894 h 5302"/>
                <a:gd name="T56" fmla="*/ 2595 w 7061"/>
                <a:gd name="T57" fmla="*/ 5134 h 5302"/>
                <a:gd name="T58" fmla="*/ 2510 w 7061"/>
                <a:gd name="T59" fmla="*/ 5302 h 5302"/>
                <a:gd name="T60" fmla="*/ 2660 w 7061"/>
                <a:gd name="T61" fmla="*/ 4988 h 5302"/>
                <a:gd name="T62" fmla="*/ 2733 w 7061"/>
                <a:gd name="T63" fmla="*/ 4883 h 5302"/>
                <a:gd name="T64" fmla="*/ 2955 w 7061"/>
                <a:gd name="T65" fmla="*/ 4982 h 5302"/>
                <a:gd name="T66" fmla="*/ 3032 w 7061"/>
                <a:gd name="T67" fmla="*/ 5193 h 5302"/>
                <a:gd name="T68" fmla="*/ 3092 w 7061"/>
                <a:gd name="T69" fmla="*/ 5302 h 5302"/>
                <a:gd name="T70" fmla="*/ 3092 w 7061"/>
                <a:gd name="T71" fmla="*/ 5123 h 5302"/>
                <a:gd name="T72" fmla="*/ 3163 w 7061"/>
                <a:gd name="T73" fmla="*/ 4938 h 5302"/>
                <a:gd name="T74" fmla="*/ 3270 w 7061"/>
                <a:gd name="T75" fmla="*/ 4886 h 5302"/>
                <a:gd name="T76" fmla="*/ 3808 w 7061"/>
                <a:gd name="T77" fmla="*/ 4996 h 5302"/>
                <a:gd name="T78" fmla="*/ 4013 w 7061"/>
                <a:gd name="T79" fmla="*/ 5215 h 5302"/>
                <a:gd name="T80" fmla="*/ 3434 w 7061"/>
                <a:gd name="T81" fmla="*/ 3693 h 5302"/>
                <a:gd name="T82" fmla="*/ 3374 w 7061"/>
                <a:gd name="T83" fmla="*/ 3506 h 5302"/>
                <a:gd name="T84" fmla="*/ 3747 w 7061"/>
                <a:gd name="T85" fmla="*/ 2320 h 5302"/>
                <a:gd name="T86" fmla="*/ 5869 w 7061"/>
                <a:gd name="T87" fmla="*/ 3514 h 5302"/>
                <a:gd name="T88" fmla="*/ 5660 w 7061"/>
                <a:gd name="T89" fmla="*/ 2678 h 5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61" h="5302">
                  <a:moveTo>
                    <a:pt x="7061" y="2595"/>
                  </a:moveTo>
                  <a:cubicBezTo>
                    <a:pt x="6163" y="2629"/>
                    <a:pt x="5564" y="2613"/>
                    <a:pt x="5564" y="2613"/>
                  </a:cubicBezTo>
                  <a:cubicBezTo>
                    <a:pt x="6187" y="2406"/>
                    <a:pt x="6550" y="1945"/>
                    <a:pt x="6537" y="1900"/>
                  </a:cubicBezTo>
                  <a:cubicBezTo>
                    <a:pt x="6543" y="1922"/>
                    <a:pt x="6386" y="2085"/>
                    <a:pt x="6168" y="2238"/>
                  </a:cubicBezTo>
                  <a:cubicBezTo>
                    <a:pt x="5507" y="2702"/>
                    <a:pt x="4743" y="2638"/>
                    <a:pt x="4743" y="2638"/>
                  </a:cubicBezTo>
                  <a:cubicBezTo>
                    <a:pt x="4489" y="2245"/>
                    <a:pt x="4041" y="2040"/>
                    <a:pt x="4041" y="2040"/>
                  </a:cubicBezTo>
                  <a:cubicBezTo>
                    <a:pt x="4057" y="1880"/>
                    <a:pt x="4607" y="1526"/>
                    <a:pt x="4607" y="1526"/>
                  </a:cubicBezTo>
                  <a:cubicBezTo>
                    <a:pt x="6005" y="1269"/>
                    <a:pt x="6117" y="247"/>
                    <a:pt x="6117" y="247"/>
                  </a:cubicBezTo>
                  <a:cubicBezTo>
                    <a:pt x="5682" y="1385"/>
                    <a:pt x="4632" y="1361"/>
                    <a:pt x="4632" y="1361"/>
                  </a:cubicBezTo>
                  <a:cubicBezTo>
                    <a:pt x="4206" y="357"/>
                    <a:pt x="4669" y="383"/>
                    <a:pt x="4669" y="383"/>
                  </a:cubicBezTo>
                  <a:cubicBezTo>
                    <a:pt x="4149" y="398"/>
                    <a:pt x="4501" y="1018"/>
                    <a:pt x="4501" y="1323"/>
                  </a:cubicBezTo>
                  <a:cubicBezTo>
                    <a:pt x="4501" y="1628"/>
                    <a:pt x="3636" y="2003"/>
                    <a:pt x="3636" y="2003"/>
                  </a:cubicBezTo>
                  <a:cubicBezTo>
                    <a:pt x="3243" y="2100"/>
                    <a:pt x="2883" y="2676"/>
                    <a:pt x="2883" y="2676"/>
                  </a:cubicBezTo>
                  <a:cubicBezTo>
                    <a:pt x="2726" y="2518"/>
                    <a:pt x="2511" y="2466"/>
                    <a:pt x="2511" y="2466"/>
                  </a:cubicBezTo>
                  <a:cubicBezTo>
                    <a:pt x="2466" y="2316"/>
                    <a:pt x="2466" y="2316"/>
                    <a:pt x="2466" y="2316"/>
                  </a:cubicBezTo>
                  <a:cubicBezTo>
                    <a:pt x="2427" y="2187"/>
                    <a:pt x="2366" y="2100"/>
                    <a:pt x="2607" y="1939"/>
                  </a:cubicBezTo>
                  <a:cubicBezTo>
                    <a:pt x="2808" y="1805"/>
                    <a:pt x="3097" y="1322"/>
                    <a:pt x="3116" y="1144"/>
                  </a:cubicBezTo>
                  <a:cubicBezTo>
                    <a:pt x="3120" y="1105"/>
                    <a:pt x="3135" y="1079"/>
                    <a:pt x="3135" y="1079"/>
                  </a:cubicBezTo>
                  <a:cubicBezTo>
                    <a:pt x="4170" y="1504"/>
                    <a:pt x="4056" y="613"/>
                    <a:pt x="4056" y="613"/>
                  </a:cubicBezTo>
                  <a:cubicBezTo>
                    <a:pt x="4020" y="1006"/>
                    <a:pt x="3885" y="1185"/>
                    <a:pt x="3516" y="1139"/>
                  </a:cubicBezTo>
                  <a:cubicBezTo>
                    <a:pt x="3383" y="1122"/>
                    <a:pt x="3230" y="1077"/>
                    <a:pt x="3118" y="927"/>
                  </a:cubicBezTo>
                  <a:cubicBezTo>
                    <a:pt x="2751" y="432"/>
                    <a:pt x="2941" y="323"/>
                    <a:pt x="2941" y="323"/>
                  </a:cubicBezTo>
                  <a:cubicBezTo>
                    <a:pt x="2941" y="323"/>
                    <a:pt x="2734" y="439"/>
                    <a:pt x="3026" y="859"/>
                  </a:cubicBezTo>
                  <a:cubicBezTo>
                    <a:pt x="3337" y="1305"/>
                    <a:pt x="2339" y="2006"/>
                    <a:pt x="2292" y="1850"/>
                  </a:cubicBezTo>
                  <a:cubicBezTo>
                    <a:pt x="2251" y="1711"/>
                    <a:pt x="2054" y="1425"/>
                    <a:pt x="2054" y="1425"/>
                  </a:cubicBezTo>
                  <a:cubicBezTo>
                    <a:pt x="2054" y="1425"/>
                    <a:pt x="1930" y="1281"/>
                    <a:pt x="1868" y="1152"/>
                  </a:cubicBezTo>
                  <a:cubicBezTo>
                    <a:pt x="1842" y="1097"/>
                    <a:pt x="1848" y="985"/>
                    <a:pt x="2013" y="686"/>
                  </a:cubicBezTo>
                  <a:cubicBezTo>
                    <a:pt x="2295" y="174"/>
                    <a:pt x="3232" y="0"/>
                    <a:pt x="3232" y="0"/>
                  </a:cubicBezTo>
                  <a:cubicBezTo>
                    <a:pt x="2248" y="124"/>
                    <a:pt x="1956" y="627"/>
                    <a:pt x="1956" y="627"/>
                  </a:cubicBezTo>
                  <a:cubicBezTo>
                    <a:pt x="1586" y="714"/>
                    <a:pt x="1338" y="487"/>
                    <a:pt x="1338" y="487"/>
                  </a:cubicBezTo>
                  <a:cubicBezTo>
                    <a:pt x="1428" y="564"/>
                    <a:pt x="1383" y="645"/>
                    <a:pt x="1880" y="708"/>
                  </a:cubicBezTo>
                  <a:cubicBezTo>
                    <a:pt x="1943" y="716"/>
                    <a:pt x="1714" y="1271"/>
                    <a:pt x="1398" y="1152"/>
                  </a:cubicBezTo>
                  <a:cubicBezTo>
                    <a:pt x="1080" y="1031"/>
                    <a:pt x="905" y="1003"/>
                    <a:pt x="785" y="827"/>
                  </a:cubicBezTo>
                  <a:cubicBezTo>
                    <a:pt x="664" y="650"/>
                    <a:pt x="794" y="211"/>
                    <a:pt x="794" y="211"/>
                  </a:cubicBezTo>
                  <a:cubicBezTo>
                    <a:pt x="794" y="211"/>
                    <a:pt x="705" y="484"/>
                    <a:pt x="711" y="718"/>
                  </a:cubicBezTo>
                  <a:cubicBezTo>
                    <a:pt x="722" y="1120"/>
                    <a:pt x="1306" y="1168"/>
                    <a:pt x="1707" y="1393"/>
                  </a:cubicBezTo>
                  <a:cubicBezTo>
                    <a:pt x="2109" y="1618"/>
                    <a:pt x="2155" y="2455"/>
                    <a:pt x="2155" y="2455"/>
                  </a:cubicBezTo>
                  <a:cubicBezTo>
                    <a:pt x="2155" y="2455"/>
                    <a:pt x="1821" y="2489"/>
                    <a:pt x="1468" y="2489"/>
                  </a:cubicBezTo>
                  <a:cubicBezTo>
                    <a:pt x="1114" y="2489"/>
                    <a:pt x="788" y="2257"/>
                    <a:pt x="788" y="2257"/>
                  </a:cubicBezTo>
                  <a:cubicBezTo>
                    <a:pt x="876" y="2215"/>
                    <a:pt x="876" y="2215"/>
                    <a:pt x="876" y="2215"/>
                  </a:cubicBezTo>
                  <a:cubicBezTo>
                    <a:pt x="1401" y="1861"/>
                    <a:pt x="1109" y="1482"/>
                    <a:pt x="1109" y="1482"/>
                  </a:cubicBezTo>
                  <a:cubicBezTo>
                    <a:pt x="1285" y="1842"/>
                    <a:pt x="873" y="2237"/>
                    <a:pt x="676" y="2161"/>
                  </a:cubicBezTo>
                  <a:cubicBezTo>
                    <a:pt x="541" y="2109"/>
                    <a:pt x="0" y="1623"/>
                    <a:pt x="0" y="1623"/>
                  </a:cubicBezTo>
                  <a:cubicBezTo>
                    <a:pt x="0" y="1623"/>
                    <a:pt x="315" y="2017"/>
                    <a:pt x="663" y="2260"/>
                  </a:cubicBezTo>
                  <a:cubicBezTo>
                    <a:pt x="945" y="2458"/>
                    <a:pt x="1434" y="2630"/>
                    <a:pt x="1434" y="2630"/>
                  </a:cubicBezTo>
                  <a:cubicBezTo>
                    <a:pt x="1274" y="2695"/>
                    <a:pt x="1274" y="2695"/>
                    <a:pt x="1274" y="2695"/>
                  </a:cubicBezTo>
                  <a:cubicBezTo>
                    <a:pt x="945" y="2879"/>
                    <a:pt x="517" y="2731"/>
                    <a:pt x="517" y="2731"/>
                  </a:cubicBezTo>
                  <a:cubicBezTo>
                    <a:pt x="851" y="2939"/>
                    <a:pt x="1190" y="2782"/>
                    <a:pt x="1344" y="2737"/>
                  </a:cubicBezTo>
                  <a:cubicBezTo>
                    <a:pt x="1522" y="2685"/>
                    <a:pt x="2070" y="2672"/>
                    <a:pt x="2183" y="2704"/>
                  </a:cubicBezTo>
                  <a:cubicBezTo>
                    <a:pt x="2295" y="2737"/>
                    <a:pt x="2799" y="2818"/>
                    <a:pt x="2815" y="3444"/>
                  </a:cubicBezTo>
                  <a:cubicBezTo>
                    <a:pt x="2831" y="4071"/>
                    <a:pt x="2430" y="4830"/>
                    <a:pt x="2430" y="4830"/>
                  </a:cubicBezTo>
                  <a:cubicBezTo>
                    <a:pt x="2367" y="4879"/>
                    <a:pt x="2367" y="4879"/>
                    <a:pt x="2367" y="4879"/>
                  </a:cubicBezTo>
                  <a:cubicBezTo>
                    <a:pt x="2367" y="4879"/>
                    <a:pt x="2208" y="4967"/>
                    <a:pt x="2135" y="5135"/>
                  </a:cubicBezTo>
                  <a:cubicBezTo>
                    <a:pt x="2106" y="5231"/>
                    <a:pt x="2106" y="5231"/>
                    <a:pt x="2106" y="5231"/>
                  </a:cubicBezTo>
                  <a:cubicBezTo>
                    <a:pt x="2154" y="5161"/>
                    <a:pt x="2263" y="5054"/>
                    <a:pt x="2337" y="5001"/>
                  </a:cubicBezTo>
                  <a:cubicBezTo>
                    <a:pt x="2424" y="4938"/>
                    <a:pt x="2491" y="4944"/>
                    <a:pt x="2532" y="4894"/>
                  </a:cubicBezTo>
                  <a:cubicBezTo>
                    <a:pt x="2522" y="4913"/>
                    <a:pt x="2512" y="4948"/>
                    <a:pt x="2551" y="4981"/>
                  </a:cubicBezTo>
                  <a:cubicBezTo>
                    <a:pt x="2609" y="5032"/>
                    <a:pt x="2653" y="5069"/>
                    <a:pt x="2595" y="5134"/>
                  </a:cubicBezTo>
                  <a:cubicBezTo>
                    <a:pt x="2595" y="5134"/>
                    <a:pt x="2516" y="5211"/>
                    <a:pt x="2500" y="5302"/>
                  </a:cubicBezTo>
                  <a:cubicBezTo>
                    <a:pt x="2510" y="5302"/>
                    <a:pt x="2510" y="5302"/>
                    <a:pt x="2510" y="5302"/>
                  </a:cubicBezTo>
                  <a:cubicBezTo>
                    <a:pt x="2532" y="5230"/>
                    <a:pt x="2622" y="5160"/>
                    <a:pt x="2622" y="5160"/>
                  </a:cubicBezTo>
                  <a:cubicBezTo>
                    <a:pt x="2723" y="5067"/>
                    <a:pt x="2697" y="5012"/>
                    <a:pt x="2660" y="4988"/>
                  </a:cubicBezTo>
                  <a:cubicBezTo>
                    <a:pt x="2622" y="4964"/>
                    <a:pt x="2615" y="4922"/>
                    <a:pt x="2668" y="4882"/>
                  </a:cubicBezTo>
                  <a:cubicBezTo>
                    <a:pt x="2693" y="4863"/>
                    <a:pt x="2714" y="4863"/>
                    <a:pt x="2733" y="4883"/>
                  </a:cubicBezTo>
                  <a:cubicBezTo>
                    <a:pt x="2732" y="4891"/>
                    <a:pt x="2773" y="4903"/>
                    <a:pt x="2827" y="4926"/>
                  </a:cubicBezTo>
                  <a:cubicBezTo>
                    <a:pt x="2898" y="4955"/>
                    <a:pt x="2939" y="4945"/>
                    <a:pt x="2955" y="4982"/>
                  </a:cubicBezTo>
                  <a:cubicBezTo>
                    <a:pt x="2971" y="5019"/>
                    <a:pt x="2988" y="5046"/>
                    <a:pt x="2991" y="5086"/>
                  </a:cubicBezTo>
                  <a:cubicBezTo>
                    <a:pt x="2994" y="5126"/>
                    <a:pt x="3005" y="5178"/>
                    <a:pt x="3032" y="5193"/>
                  </a:cubicBezTo>
                  <a:cubicBezTo>
                    <a:pt x="3058" y="5208"/>
                    <a:pt x="3083" y="5229"/>
                    <a:pt x="3081" y="5302"/>
                  </a:cubicBezTo>
                  <a:cubicBezTo>
                    <a:pt x="3092" y="5302"/>
                    <a:pt x="3092" y="5302"/>
                    <a:pt x="3092" y="5302"/>
                  </a:cubicBezTo>
                  <a:cubicBezTo>
                    <a:pt x="3098" y="5272"/>
                    <a:pt x="3119" y="5220"/>
                    <a:pt x="3102" y="5205"/>
                  </a:cubicBezTo>
                  <a:cubicBezTo>
                    <a:pt x="3078" y="5184"/>
                    <a:pt x="3076" y="5160"/>
                    <a:pt x="3092" y="5123"/>
                  </a:cubicBezTo>
                  <a:cubicBezTo>
                    <a:pt x="3108" y="5086"/>
                    <a:pt x="3124" y="5022"/>
                    <a:pt x="3139" y="5012"/>
                  </a:cubicBezTo>
                  <a:cubicBezTo>
                    <a:pt x="3155" y="5001"/>
                    <a:pt x="3143" y="4943"/>
                    <a:pt x="3163" y="4938"/>
                  </a:cubicBezTo>
                  <a:cubicBezTo>
                    <a:pt x="3184" y="4933"/>
                    <a:pt x="3229" y="4920"/>
                    <a:pt x="3229" y="4907"/>
                  </a:cubicBezTo>
                  <a:cubicBezTo>
                    <a:pt x="3229" y="4899"/>
                    <a:pt x="3265" y="4892"/>
                    <a:pt x="3270" y="4886"/>
                  </a:cubicBezTo>
                  <a:cubicBezTo>
                    <a:pt x="3361" y="4850"/>
                    <a:pt x="3502" y="4828"/>
                    <a:pt x="3575" y="4883"/>
                  </a:cubicBezTo>
                  <a:cubicBezTo>
                    <a:pt x="3622" y="4930"/>
                    <a:pt x="3713" y="4932"/>
                    <a:pt x="3808" y="4996"/>
                  </a:cubicBezTo>
                  <a:cubicBezTo>
                    <a:pt x="3864" y="5034"/>
                    <a:pt x="3966" y="5113"/>
                    <a:pt x="4003" y="5211"/>
                  </a:cubicBezTo>
                  <a:cubicBezTo>
                    <a:pt x="4013" y="5215"/>
                    <a:pt x="4013" y="5215"/>
                    <a:pt x="4013" y="5215"/>
                  </a:cubicBezTo>
                  <a:cubicBezTo>
                    <a:pt x="4038" y="5091"/>
                    <a:pt x="3698" y="4836"/>
                    <a:pt x="3681" y="4810"/>
                  </a:cubicBezTo>
                  <a:cubicBezTo>
                    <a:pt x="3669" y="4787"/>
                    <a:pt x="3132" y="4023"/>
                    <a:pt x="3434" y="3693"/>
                  </a:cubicBezTo>
                  <a:cubicBezTo>
                    <a:pt x="3697" y="3406"/>
                    <a:pt x="4503" y="3514"/>
                    <a:pt x="4503" y="3514"/>
                  </a:cubicBezTo>
                  <a:cubicBezTo>
                    <a:pt x="4089" y="3312"/>
                    <a:pt x="3374" y="3506"/>
                    <a:pt x="3374" y="3506"/>
                  </a:cubicBezTo>
                  <a:cubicBezTo>
                    <a:pt x="3377" y="2887"/>
                    <a:pt x="3377" y="2887"/>
                    <a:pt x="3377" y="2887"/>
                  </a:cubicBezTo>
                  <a:cubicBezTo>
                    <a:pt x="3377" y="2887"/>
                    <a:pt x="3382" y="2399"/>
                    <a:pt x="3747" y="2320"/>
                  </a:cubicBezTo>
                  <a:cubicBezTo>
                    <a:pt x="4271" y="2206"/>
                    <a:pt x="4605" y="2697"/>
                    <a:pt x="4605" y="2697"/>
                  </a:cubicBezTo>
                  <a:cubicBezTo>
                    <a:pt x="5656" y="3840"/>
                    <a:pt x="5869" y="3514"/>
                    <a:pt x="5869" y="3514"/>
                  </a:cubicBezTo>
                  <a:cubicBezTo>
                    <a:pt x="5499" y="3658"/>
                    <a:pt x="4829" y="2798"/>
                    <a:pt x="4829" y="2798"/>
                  </a:cubicBezTo>
                  <a:cubicBezTo>
                    <a:pt x="4829" y="2798"/>
                    <a:pt x="5251" y="2643"/>
                    <a:pt x="5660" y="2678"/>
                  </a:cubicBezTo>
                  <a:cubicBezTo>
                    <a:pt x="6208" y="2724"/>
                    <a:pt x="7061" y="2595"/>
                    <a:pt x="7061" y="2595"/>
                  </a:cubicBezTo>
                  <a:close/>
                </a:path>
              </a:pathLst>
            </a:custGeom>
            <a:solidFill>
              <a:srgbClr val="694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DC7D53C-BE15-FE4B-BA86-9D7A77039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7378" y="5281613"/>
              <a:ext cx="63500" cy="650875"/>
            </a:xfrm>
            <a:custGeom>
              <a:avLst/>
              <a:gdLst>
                <a:gd name="T0" fmla="*/ 0 w 62"/>
                <a:gd name="T1" fmla="*/ 0 h 631"/>
                <a:gd name="T2" fmla="*/ 8 w 62"/>
                <a:gd name="T3" fmla="*/ 26 h 631"/>
                <a:gd name="T4" fmla="*/ 16 w 62"/>
                <a:gd name="T5" fmla="*/ 57 h 631"/>
                <a:gd name="T6" fmla="*/ 25 w 62"/>
                <a:gd name="T7" fmla="*/ 97 h 631"/>
                <a:gd name="T8" fmla="*/ 34 w 62"/>
                <a:gd name="T9" fmla="*/ 144 h 631"/>
                <a:gd name="T10" fmla="*/ 42 w 62"/>
                <a:gd name="T11" fmla="*/ 197 h 631"/>
                <a:gd name="T12" fmla="*/ 46 w 62"/>
                <a:gd name="T13" fmla="*/ 225 h 631"/>
                <a:gd name="T14" fmla="*/ 50 w 62"/>
                <a:gd name="T15" fmla="*/ 254 h 631"/>
                <a:gd name="T16" fmla="*/ 53 w 62"/>
                <a:gd name="T17" fmla="*/ 283 h 631"/>
                <a:gd name="T18" fmla="*/ 56 w 62"/>
                <a:gd name="T19" fmla="*/ 313 h 631"/>
                <a:gd name="T20" fmla="*/ 60 w 62"/>
                <a:gd name="T21" fmla="*/ 372 h 631"/>
                <a:gd name="T22" fmla="*/ 61 w 62"/>
                <a:gd name="T23" fmla="*/ 387 h 631"/>
                <a:gd name="T24" fmla="*/ 61 w 62"/>
                <a:gd name="T25" fmla="*/ 401 h 631"/>
                <a:gd name="T26" fmla="*/ 62 w 62"/>
                <a:gd name="T27" fmla="*/ 430 h 631"/>
                <a:gd name="T28" fmla="*/ 62 w 62"/>
                <a:gd name="T29" fmla="*/ 484 h 631"/>
                <a:gd name="T30" fmla="*/ 61 w 62"/>
                <a:gd name="T31" fmla="*/ 509 h 631"/>
                <a:gd name="T32" fmla="*/ 59 w 62"/>
                <a:gd name="T33" fmla="*/ 532 h 631"/>
                <a:gd name="T34" fmla="*/ 57 w 62"/>
                <a:gd name="T35" fmla="*/ 554 h 631"/>
                <a:gd name="T36" fmla="*/ 56 w 62"/>
                <a:gd name="T37" fmla="*/ 564 h 631"/>
                <a:gd name="T38" fmla="*/ 55 w 62"/>
                <a:gd name="T39" fmla="*/ 573 h 631"/>
                <a:gd name="T40" fmla="*/ 52 w 62"/>
                <a:gd name="T41" fmla="*/ 590 h 631"/>
                <a:gd name="T42" fmla="*/ 51 w 62"/>
                <a:gd name="T43" fmla="*/ 598 h 631"/>
                <a:gd name="T44" fmla="*/ 49 w 62"/>
                <a:gd name="T45" fmla="*/ 604 h 631"/>
                <a:gd name="T46" fmla="*/ 47 w 62"/>
                <a:gd name="T47" fmla="*/ 616 h 631"/>
                <a:gd name="T48" fmla="*/ 44 w 62"/>
                <a:gd name="T49" fmla="*/ 624 h 631"/>
                <a:gd name="T50" fmla="*/ 42 w 62"/>
                <a:gd name="T51" fmla="*/ 631 h 631"/>
                <a:gd name="T52" fmla="*/ 42 w 62"/>
                <a:gd name="T53" fmla="*/ 624 h 631"/>
                <a:gd name="T54" fmla="*/ 42 w 62"/>
                <a:gd name="T55" fmla="*/ 615 h 631"/>
                <a:gd name="T56" fmla="*/ 41 w 62"/>
                <a:gd name="T57" fmla="*/ 604 h 631"/>
                <a:gd name="T58" fmla="*/ 41 w 62"/>
                <a:gd name="T59" fmla="*/ 597 h 631"/>
                <a:gd name="T60" fmla="*/ 40 w 62"/>
                <a:gd name="T61" fmla="*/ 590 h 631"/>
                <a:gd name="T62" fmla="*/ 39 w 62"/>
                <a:gd name="T63" fmla="*/ 573 h 631"/>
                <a:gd name="T64" fmla="*/ 35 w 62"/>
                <a:gd name="T65" fmla="*/ 532 h 631"/>
                <a:gd name="T66" fmla="*/ 25 w 62"/>
                <a:gd name="T67" fmla="*/ 432 h 631"/>
                <a:gd name="T68" fmla="*/ 23 w 62"/>
                <a:gd name="T69" fmla="*/ 404 h 631"/>
                <a:gd name="T70" fmla="*/ 20 w 62"/>
                <a:gd name="T71" fmla="*/ 375 h 631"/>
                <a:gd name="T72" fmla="*/ 15 w 62"/>
                <a:gd name="T73" fmla="*/ 317 h 631"/>
                <a:gd name="T74" fmla="*/ 10 w 62"/>
                <a:gd name="T75" fmla="*/ 258 h 631"/>
                <a:gd name="T76" fmla="*/ 9 w 62"/>
                <a:gd name="T77" fmla="*/ 243 h 631"/>
                <a:gd name="T78" fmla="*/ 8 w 62"/>
                <a:gd name="T79" fmla="*/ 229 h 631"/>
                <a:gd name="T80" fmla="*/ 6 w 62"/>
                <a:gd name="T81" fmla="*/ 201 h 631"/>
                <a:gd name="T82" fmla="*/ 3 w 62"/>
                <a:gd name="T83" fmla="*/ 147 h 631"/>
                <a:gd name="T84" fmla="*/ 1 w 62"/>
                <a:gd name="T85" fmla="*/ 99 h 631"/>
                <a:gd name="T86" fmla="*/ 0 w 62"/>
                <a:gd name="T87" fmla="*/ 27 h 631"/>
                <a:gd name="T88" fmla="*/ 0 w 62"/>
                <a:gd name="T89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31">
                  <a:moveTo>
                    <a:pt x="0" y="0"/>
                  </a:moveTo>
                  <a:cubicBezTo>
                    <a:pt x="0" y="0"/>
                    <a:pt x="4" y="9"/>
                    <a:pt x="8" y="26"/>
                  </a:cubicBezTo>
                  <a:cubicBezTo>
                    <a:pt x="10" y="35"/>
                    <a:pt x="13" y="45"/>
                    <a:pt x="16" y="57"/>
                  </a:cubicBezTo>
                  <a:cubicBezTo>
                    <a:pt x="19" y="69"/>
                    <a:pt x="22" y="82"/>
                    <a:pt x="25" y="97"/>
                  </a:cubicBezTo>
                  <a:cubicBezTo>
                    <a:pt x="28" y="111"/>
                    <a:pt x="31" y="127"/>
                    <a:pt x="34" y="144"/>
                  </a:cubicBezTo>
                  <a:cubicBezTo>
                    <a:pt x="37" y="161"/>
                    <a:pt x="40" y="179"/>
                    <a:pt x="42" y="197"/>
                  </a:cubicBezTo>
                  <a:cubicBezTo>
                    <a:pt x="44" y="206"/>
                    <a:pt x="45" y="216"/>
                    <a:pt x="46" y="225"/>
                  </a:cubicBezTo>
                  <a:cubicBezTo>
                    <a:pt x="48" y="235"/>
                    <a:pt x="49" y="244"/>
                    <a:pt x="50" y="254"/>
                  </a:cubicBezTo>
                  <a:cubicBezTo>
                    <a:pt x="51" y="264"/>
                    <a:pt x="52" y="273"/>
                    <a:pt x="53" y="283"/>
                  </a:cubicBezTo>
                  <a:cubicBezTo>
                    <a:pt x="54" y="293"/>
                    <a:pt x="55" y="303"/>
                    <a:pt x="56" y="313"/>
                  </a:cubicBezTo>
                  <a:cubicBezTo>
                    <a:pt x="58" y="333"/>
                    <a:pt x="59" y="353"/>
                    <a:pt x="60" y="372"/>
                  </a:cubicBezTo>
                  <a:cubicBezTo>
                    <a:pt x="60" y="377"/>
                    <a:pt x="61" y="382"/>
                    <a:pt x="61" y="387"/>
                  </a:cubicBezTo>
                  <a:cubicBezTo>
                    <a:pt x="61" y="392"/>
                    <a:pt x="61" y="397"/>
                    <a:pt x="61" y="401"/>
                  </a:cubicBezTo>
                  <a:cubicBezTo>
                    <a:pt x="62" y="411"/>
                    <a:pt x="62" y="421"/>
                    <a:pt x="62" y="430"/>
                  </a:cubicBezTo>
                  <a:cubicBezTo>
                    <a:pt x="62" y="449"/>
                    <a:pt x="62" y="467"/>
                    <a:pt x="62" y="484"/>
                  </a:cubicBezTo>
                  <a:cubicBezTo>
                    <a:pt x="62" y="492"/>
                    <a:pt x="61" y="501"/>
                    <a:pt x="61" y="509"/>
                  </a:cubicBezTo>
                  <a:cubicBezTo>
                    <a:pt x="60" y="517"/>
                    <a:pt x="60" y="525"/>
                    <a:pt x="59" y="532"/>
                  </a:cubicBezTo>
                  <a:cubicBezTo>
                    <a:pt x="59" y="540"/>
                    <a:pt x="58" y="547"/>
                    <a:pt x="57" y="554"/>
                  </a:cubicBezTo>
                  <a:cubicBezTo>
                    <a:pt x="57" y="557"/>
                    <a:pt x="56" y="561"/>
                    <a:pt x="56" y="564"/>
                  </a:cubicBezTo>
                  <a:cubicBezTo>
                    <a:pt x="56" y="567"/>
                    <a:pt x="55" y="570"/>
                    <a:pt x="55" y="573"/>
                  </a:cubicBezTo>
                  <a:cubicBezTo>
                    <a:pt x="54" y="579"/>
                    <a:pt x="53" y="585"/>
                    <a:pt x="52" y="590"/>
                  </a:cubicBezTo>
                  <a:cubicBezTo>
                    <a:pt x="52" y="593"/>
                    <a:pt x="51" y="595"/>
                    <a:pt x="51" y="598"/>
                  </a:cubicBezTo>
                  <a:cubicBezTo>
                    <a:pt x="50" y="600"/>
                    <a:pt x="50" y="602"/>
                    <a:pt x="49" y="604"/>
                  </a:cubicBezTo>
                  <a:cubicBezTo>
                    <a:pt x="48" y="609"/>
                    <a:pt x="48" y="613"/>
                    <a:pt x="47" y="616"/>
                  </a:cubicBezTo>
                  <a:cubicBezTo>
                    <a:pt x="46" y="619"/>
                    <a:pt x="45" y="622"/>
                    <a:pt x="44" y="624"/>
                  </a:cubicBezTo>
                  <a:cubicBezTo>
                    <a:pt x="43" y="629"/>
                    <a:pt x="42" y="631"/>
                    <a:pt x="42" y="631"/>
                  </a:cubicBezTo>
                  <a:cubicBezTo>
                    <a:pt x="42" y="631"/>
                    <a:pt x="42" y="629"/>
                    <a:pt x="42" y="624"/>
                  </a:cubicBezTo>
                  <a:cubicBezTo>
                    <a:pt x="42" y="622"/>
                    <a:pt x="42" y="619"/>
                    <a:pt x="42" y="615"/>
                  </a:cubicBezTo>
                  <a:cubicBezTo>
                    <a:pt x="42" y="612"/>
                    <a:pt x="41" y="608"/>
                    <a:pt x="41" y="604"/>
                  </a:cubicBezTo>
                  <a:cubicBezTo>
                    <a:pt x="41" y="602"/>
                    <a:pt x="41" y="599"/>
                    <a:pt x="41" y="597"/>
                  </a:cubicBezTo>
                  <a:cubicBezTo>
                    <a:pt x="41" y="595"/>
                    <a:pt x="40" y="592"/>
                    <a:pt x="40" y="590"/>
                  </a:cubicBezTo>
                  <a:cubicBezTo>
                    <a:pt x="40" y="584"/>
                    <a:pt x="39" y="579"/>
                    <a:pt x="39" y="573"/>
                  </a:cubicBezTo>
                  <a:cubicBezTo>
                    <a:pt x="38" y="561"/>
                    <a:pt x="37" y="547"/>
                    <a:pt x="35" y="532"/>
                  </a:cubicBezTo>
                  <a:cubicBezTo>
                    <a:pt x="32" y="503"/>
                    <a:pt x="29" y="469"/>
                    <a:pt x="25" y="432"/>
                  </a:cubicBezTo>
                  <a:cubicBezTo>
                    <a:pt x="25" y="423"/>
                    <a:pt x="24" y="413"/>
                    <a:pt x="23" y="404"/>
                  </a:cubicBezTo>
                  <a:cubicBezTo>
                    <a:pt x="22" y="394"/>
                    <a:pt x="21" y="385"/>
                    <a:pt x="20" y="375"/>
                  </a:cubicBezTo>
                  <a:cubicBezTo>
                    <a:pt x="18" y="356"/>
                    <a:pt x="17" y="336"/>
                    <a:pt x="15" y="317"/>
                  </a:cubicBezTo>
                  <a:cubicBezTo>
                    <a:pt x="13" y="297"/>
                    <a:pt x="11" y="277"/>
                    <a:pt x="10" y="258"/>
                  </a:cubicBezTo>
                  <a:cubicBezTo>
                    <a:pt x="10" y="253"/>
                    <a:pt x="9" y="248"/>
                    <a:pt x="9" y="243"/>
                  </a:cubicBezTo>
                  <a:cubicBezTo>
                    <a:pt x="9" y="239"/>
                    <a:pt x="8" y="234"/>
                    <a:pt x="8" y="229"/>
                  </a:cubicBezTo>
                  <a:cubicBezTo>
                    <a:pt x="7" y="219"/>
                    <a:pt x="7" y="210"/>
                    <a:pt x="6" y="201"/>
                  </a:cubicBezTo>
                  <a:cubicBezTo>
                    <a:pt x="5" y="182"/>
                    <a:pt x="4" y="164"/>
                    <a:pt x="3" y="147"/>
                  </a:cubicBezTo>
                  <a:cubicBezTo>
                    <a:pt x="2" y="130"/>
                    <a:pt x="2" y="114"/>
                    <a:pt x="1" y="99"/>
                  </a:cubicBezTo>
                  <a:cubicBezTo>
                    <a:pt x="0" y="70"/>
                    <a:pt x="0" y="45"/>
                    <a:pt x="0" y="27"/>
                  </a:cubicBezTo>
                  <a:cubicBezTo>
                    <a:pt x="0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8223390-F51B-D245-BE3D-BD1B3D37A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5590" y="5330826"/>
              <a:ext cx="77787" cy="638175"/>
            </a:xfrm>
            <a:custGeom>
              <a:avLst/>
              <a:gdLst>
                <a:gd name="T0" fmla="*/ 4 w 75"/>
                <a:gd name="T1" fmla="*/ 0 h 620"/>
                <a:gd name="T2" fmla="*/ 5 w 75"/>
                <a:gd name="T3" fmla="*/ 1 h 620"/>
                <a:gd name="T4" fmla="*/ 9 w 75"/>
                <a:gd name="T5" fmla="*/ 5 h 620"/>
                <a:gd name="T6" fmla="*/ 21 w 75"/>
                <a:gd name="T7" fmla="*/ 23 h 620"/>
                <a:gd name="T8" fmla="*/ 35 w 75"/>
                <a:gd name="T9" fmla="*/ 51 h 620"/>
                <a:gd name="T10" fmla="*/ 50 w 75"/>
                <a:gd name="T11" fmla="*/ 90 h 620"/>
                <a:gd name="T12" fmla="*/ 56 w 75"/>
                <a:gd name="T13" fmla="*/ 113 h 620"/>
                <a:gd name="T14" fmla="*/ 58 w 75"/>
                <a:gd name="T15" fmla="*/ 125 h 620"/>
                <a:gd name="T16" fmla="*/ 60 w 75"/>
                <a:gd name="T17" fmla="*/ 137 h 620"/>
                <a:gd name="T18" fmla="*/ 62 w 75"/>
                <a:gd name="T19" fmla="*/ 164 h 620"/>
                <a:gd name="T20" fmla="*/ 61 w 75"/>
                <a:gd name="T21" fmla="*/ 192 h 620"/>
                <a:gd name="T22" fmla="*/ 60 w 75"/>
                <a:gd name="T23" fmla="*/ 206 h 620"/>
                <a:gd name="T24" fmla="*/ 60 w 75"/>
                <a:gd name="T25" fmla="*/ 220 h 620"/>
                <a:gd name="T26" fmla="*/ 61 w 75"/>
                <a:gd name="T27" fmla="*/ 249 h 620"/>
                <a:gd name="T28" fmla="*/ 64 w 75"/>
                <a:gd name="T29" fmla="*/ 278 h 620"/>
                <a:gd name="T30" fmla="*/ 66 w 75"/>
                <a:gd name="T31" fmla="*/ 293 h 620"/>
                <a:gd name="T32" fmla="*/ 69 w 75"/>
                <a:gd name="T33" fmla="*/ 308 h 620"/>
                <a:gd name="T34" fmla="*/ 73 w 75"/>
                <a:gd name="T35" fmla="*/ 338 h 620"/>
                <a:gd name="T36" fmla="*/ 74 w 75"/>
                <a:gd name="T37" fmla="*/ 353 h 620"/>
                <a:gd name="T38" fmla="*/ 75 w 75"/>
                <a:gd name="T39" fmla="*/ 360 h 620"/>
                <a:gd name="T40" fmla="*/ 75 w 75"/>
                <a:gd name="T41" fmla="*/ 368 h 620"/>
                <a:gd name="T42" fmla="*/ 75 w 75"/>
                <a:gd name="T43" fmla="*/ 425 h 620"/>
                <a:gd name="T44" fmla="*/ 73 w 75"/>
                <a:gd name="T45" fmla="*/ 453 h 620"/>
                <a:gd name="T46" fmla="*/ 69 w 75"/>
                <a:gd name="T47" fmla="*/ 479 h 620"/>
                <a:gd name="T48" fmla="*/ 67 w 75"/>
                <a:gd name="T49" fmla="*/ 492 h 620"/>
                <a:gd name="T50" fmla="*/ 64 w 75"/>
                <a:gd name="T51" fmla="*/ 504 h 620"/>
                <a:gd name="T52" fmla="*/ 62 w 75"/>
                <a:gd name="T53" fmla="*/ 515 h 620"/>
                <a:gd name="T54" fmla="*/ 59 w 75"/>
                <a:gd name="T55" fmla="*/ 526 h 620"/>
                <a:gd name="T56" fmla="*/ 53 w 75"/>
                <a:gd name="T57" fmla="*/ 547 h 620"/>
                <a:gd name="T58" fmla="*/ 52 w 75"/>
                <a:gd name="T59" fmla="*/ 552 h 620"/>
                <a:gd name="T60" fmla="*/ 50 w 75"/>
                <a:gd name="T61" fmla="*/ 557 h 620"/>
                <a:gd name="T62" fmla="*/ 47 w 75"/>
                <a:gd name="T63" fmla="*/ 566 h 620"/>
                <a:gd name="T64" fmla="*/ 35 w 75"/>
                <a:gd name="T65" fmla="*/ 595 h 620"/>
                <a:gd name="T66" fmla="*/ 23 w 75"/>
                <a:gd name="T67" fmla="*/ 620 h 620"/>
                <a:gd name="T68" fmla="*/ 19 w 75"/>
                <a:gd name="T69" fmla="*/ 619 h 620"/>
                <a:gd name="T70" fmla="*/ 19 w 75"/>
                <a:gd name="T71" fmla="*/ 592 h 620"/>
                <a:gd name="T72" fmla="*/ 20 w 75"/>
                <a:gd name="T73" fmla="*/ 560 h 620"/>
                <a:gd name="T74" fmla="*/ 21 w 75"/>
                <a:gd name="T75" fmla="*/ 541 h 620"/>
                <a:gd name="T76" fmla="*/ 22 w 75"/>
                <a:gd name="T77" fmla="*/ 520 h 620"/>
                <a:gd name="T78" fmla="*/ 24 w 75"/>
                <a:gd name="T79" fmla="*/ 498 h 620"/>
                <a:gd name="T80" fmla="*/ 25 w 75"/>
                <a:gd name="T81" fmla="*/ 486 h 620"/>
                <a:gd name="T82" fmla="*/ 25 w 75"/>
                <a:gd name="T83" fmla="*/ 480 h 620"/>
                <a:gd name="T84" fmla="*/ 26 w 75"/>
                <a:gd name="T85" fmla="*/ 474 h 620"/>
                <a:gd name="T86" fmla="*/ 28 w 75"/>
                <a:gd name="T87" fmla="*/ 448 h 620"/>
                <a:gd name="T88" fmla="*/ 32 w 75"/>
                <a:gd name="T89" fmla="*/ 422 h 620"/>
                <a:gd name="T90" fmla="*/ 38 w 75"/>
                <a:gd name="T91" fmla="*/ 366 h 620"/>
                <a:gd name="T92" fmla="*/ 46 w 75"/>
                <a:gd name="T93" fmla="*/ 308 h 620"/>
                <a:gd name="T94" fmla="*/ 49 w 75"/>
                <a:gd name="T95" fmla="*/ 279 h 620"/>
                <a:gd name="T96" fmla="*/ 49 w 75"/>
                <a:gd name="T97" fmla="*/ 250 h 620"/>
                <a:gd name="T98" fmla="*/ 39 w 75"/>
                <a:gd name="T99" fmla="*/ 194 h 620"/>
                <a:gd name="T100" fmla="*/ 24 w 75"/>
                <a:gd name="T101" fmla="*/ 144 h 620"/>
                <a:gd name="T102" fmla="*/ 22 w 75"/>
                <a:gd name="T103" fmla="*/ 132 h 620"/>
                <a:gd name="T104" fmla="*/ 19 w 75"/>
                <a:gd name="T105" fmla="*/ 120 h 620"/>
                <a:gd name="T106" fmla="*/ 15 w 75"/>
                <a:gd name="T107" fmla="*/ 98 h 620"/>
                <a:gd name="T108" fmla="*/ 9 w 75"/>
                <a:gd name="T109" fmla="*/ 59 h 620"/>
                <a:gd name="T110" fmla="*/ 4 w 75"/>
                <a:gd name="T111" fmla="*/ 29 h 620"/>
                <a:gd name="T112" fmla="*/ 0 w 75"/>
                <a:gd name="T113" fmla="*/ 1 h 620"/>
                <a:gd name="T114" fmla="*/ 4 w 75"/>
                <a:gd name="T115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620">
                  <a:moveTo>
                    <a:pt x="4" y="0"/>
                  </a:moveTo>
                  <a:cubicBezTo>
                    <a:pt x="4" y="0"/>
                    <a:pt x="5" y="0"/>
                    <a:pt x="5" y="1"/>
                  </a:cubicBezTo>
                  <a:cubicBezTo>
                    <a:pt x="6" y="2"/>
                    <a:pt x="7" y="4"/>
                    <a:pt x="9" y="5"/>
                  </a:cubicBezTo>
                  <a:cubicBezTo>
                    <a:pt x="12" y="9"/>
                    <a:pt x="16" y="15"/>
                    <a:pt x="21" y="23"/>
                  </a:cubicBezTo>
                  <a:cubicBezTo>
                    <a:pt x="25" y="30"/>
                    <a:pt x="30" y="40"/>
                    <a:pt x="35" y="51"/>
                  </a:cubicBezTo>
                  <a:cubicBezTo>
                    <a:pt x="40" y="62"/>
                    <a:pt x="45" y="75"/>
                    <a:pt x="50" y="90"/>
                  </a:cubicBezTo>
                  <a:cubicBezTo>
                    <a:pt x="52" y="97"/>
                    <a:pt x="54" y="105"/>
                    <a:pt x="56" y="113"/>
                  </a:cubicBezTo>
                  <a:cubicBezTo>
                    <a:pt x="56" y="117"/>
                    <a:pt x="57" y="121"/>
                    <a:pt x="58" y="125"/>
                  </a:cubicBezTo>
                  <a:cubicBezTo>
                    <a:pt x="59" y="129"/>
                    <a:pt x="59" y="133"/>
                    <a:pt x="60" y="137"/>
                  </a:cubicBezTo>
                  <a:cubicBezTo>
                    <a:pt x="61" y="146"/>
                    <a:pt x="61" y="155"/>
                    <a:pt x="62" y="164"/>
                  </a:cubicBezTo>
                  <a:cubicBezTo>
                    <a:pt x="61" y="173"/>
                    <a:pt x="61" y="182"/>
                    <a:pt x="61" y="192"/>
                  </a:cubicBezTo>
                  <a:cubicBezTo>
                    <a:pt x="61" y="196"/>
                    <a:pt x="61" y="201"/>
                    <a:pt x="60" y="206"/>
                  </a:cubicBezTo>
                  <a:cubicBezTo>
                    <a:pt x="60" y="211"/>
                    <a:pt x="60" y="215"/>
                    <a:pt x="60" y="220"/>
                  </a:cubicBezTo>
                  <a:cubicBezTo>
                    <a:pt x="60" y="230"/>
                    <a:pt x="61" y="239"/>
                    <a:pt x="61" y="249"/>
                  </a:cubicBezTo>
                  <a:cubicBezTo>
                    <a:pt x="62" y="259"/>
                    <a:pt x="63" y="269"/>
                    <a:pt x="64" y="278"/>
                  </a:cubicBezTo>
                  <a:cubicBezTo>
                    <a:pt x="65" y="283"/>
                    <a:pt x="66" y="288"/>
                    <a:pt x="66" y="293"/>
                  </a:cubicBezTo>
                  <a:cubicBezTo>
                    <a:pt x="67" y="298"/>
                    <a:pt x="68" y="303"/>
                    <a:pt x="69" y="308"/>
                  </a:cubicBezTo>
                  <a:cubicBezTo>
                    <a:pt x="70" y="318"/>
                    <a:pt x="72" y="328"/>
                    <a:pt x="73" y="338"/>
                  </a:cubicBezTo>
                  <a:cubicBezTo>
                    <a:pt x="73" y="343"/>
                    <a:pt x="74" y="348"/>
                    <a:pt x="74" y="353"/>
                  </a:cubicBezTo>
                  <a:cubicBezTo>
                    <a:pt x="74" y="355"/>
                    <a:pt x="75" y="358"/>
                    <a:pt x="75" y="360"/>
                  </a:cubicBezTo>
                  <a:cubicBezTo>
                    <a:pt x="75" y="363"/>
                    <a:pt x="75" y="365"/>
                    <a:pt x="75" y="368"/>
                  </a:cubicBezTo>
                  <a:cubicBezTo>
                    <a:pt x="75" y="387"/>
                    <a:pt x="75" y="407"/>
                    <a:pt x="75" y="425"/>
                  </a:cubicBezTo>
                  <a:cubicBezTo>
                    <a:pt x="74" y="435"/>
                    <a:pt x="74" y="444"/>
                    <a:pt x="73" y="453"/>
                  </a:cubicBezTo>
                  <a:cubicBezTo>
                    <a:pt x="72" y="462"/>
                    <a:pt x="70" y="471"/>
                    <a:pt x="69" y="479"/>
                  </a:cubicBezTo>
                  <a:cubicBezTo>
                    <a:pt x="68" y="483"/>
                    <a:pt x="68" y="487"/>
                    <a:pt x="67" y="492"/>
                  </a:cubicBezTo>
                  <a:cubicBezTo>
                    <a:pt x="66" y="496"/>
                    <a:pt x="65" y="500"/>
                    <a:pt x="64" y="504"/>
                  </a:cubicBezTo>
                  <a:cubicBezTo>
                    <a:pt x="63" y="508"/>
                    <a:pt x="62" y="511"/>
                    <a:pt x="62" y="515"/>
                  </a:cubicBezTo>
                  <a:cubicBezTo>
                    <a:pt x="61" y="519"/>
                    <a:pt x="60" y="523"/>
                    <a:pt x="59" y="526"/>
                  </a:cubicBezTo>
                  <a:cubicBezTo>
                    <a:pt x="57" y="534"/>
                    <a:pt x="55" y="541"/>
                    <a:pt x="53" y="547"/>
                  </a:cubicBezTo>
                  <a:cubicBezTo>
                    <a:pt x="52" y="549"/>
                    <a:pt x="52" y="550"/>
                    <a:pt x="52" y="552"/>
                  </a:cubicBezTo>
                  <a:cubicBezTo>
                    <a:pt x="51" y="554"/>
                    <a:pt x="50" y="555"/>
                    <a:pt x="50" y="557"/>
                  </a:cubicBezTo>
                  <a:cubicBezTo>
                    <a:pt x="49" y="560"/>
                    <a:pt x="48" y="563"/>
                    <a:pt x="47" y="566"/>
                  </a:cubicBezTo>
                  <a:cubicBezTo>
                    <a:pt x="43" y="577"/>
                    <a:pt x="39" y="587"/>
                    <a:pt x="35" y="595"/>
                  </a:cubicBezTo>
                  <a:cubicBezTo>
                    <a:pt x="28" y="611"/>
                    <a:pt x="23" y="620"/>
                    <a:pt x="23" y="620"/>
                  </a:cubicBezTo>
                  <a:cubicBezTo>
                    <a:pt x="19" y="619"/>
                    <a:pt x="19" y="619"/>
                    <a:pt x="19" y="619"/>
                  </a:cubicBezTo>
                  <a:cubicBezTo>
                    <a:pt x="19" y="619"/>
                    <a:pt x="19" y="609"/>
                    <a:pt x="19" y="592"/>
                  </a:cubicBezTo>
                  <a:cubicBezTo>
                    <a:pt x="19" y="583"/>
                    <a:pt x="19" y="572"/>
                    <a:pt x="20" y="560"/>
                  </a:cubicBezTo>
                  <a:cubicBezTo>
                    <a:pt x="20" y="554"/>
                    <a:pt x="21" y="548"/>
                    <a:pt x="21" y="541"/>
                  </a:cubicBezTo>
                  <a:cubicBezTo>
                    <a:pt x="21" y="535"/>
                    <a:pt x="22" y="528"/>
                    <a:pt x="22" y="520"/>
                  </a:cubicBezTo>
                  <a:cubicBezTo>
                    <a:pt x="23" y="513"/>
                    <a:pt x="23" y="506"/>
                    <a:pt x="24" y="498"/>
                  </a:cubicBezTo>
                  <a:cubicBezTo>
                    <a:pt x="24" y="494"/>
                    <a:pt x="25" y="490"/>
                    <a:pt x="25" y="486"/>
                  </a:cubicBezTo>
                  <a:cubicBezTo>
                    <a:pt x="25" y="484"/>
                    <a:pt x="25" y="482"/>
                    <a:pt x="25" y="480"/>
                  </a:cubicBezTo>
                  <a:cubicBezTo>
                    <a:pt x="26" y="478"/>
                    <a:pt x="26" y="476"/>
                    <a:pt x="26" y="474"/>
                  </a:cubicBezTo>
                  <a:cubicBezTo>
                    <a:pt x="27" y="465"/>
                    <a:pt x="27" y="457"/>
                    <a:pt x="28" y="448"/>
                  </a:cubicBezTo>
                  <a:cubicBezTo>
                    <a:pt x="29" y="439"/>
                    <a:pt x="30" y="431"/>
                    <a:pt x="32" y="422"/>
                  </a:cubicBezTo>
                  <a:cubicBezTo>
                    <a:pt x="34" y="404"/>
                    <a:pt x="36" y="385"/>
                    <a:pt x="38" y="366"/>
                  </a:cubicBezTo>
                  <a:cubicBezTo>
                    <a:pt x="40" y="347"/>
                    <a:pt x="43" y="328"/>
                    <a:pt x="46" y="308"/>
                  </a:cubicBezTo>
                  <a:cubicBezTo>
                    <a:pt x="47" y="299"/>
                    <a:pt x="48" y="289"/>
                    <a:pt x="49" y="279"/>
                  </a:cubicBezTo>
                  <a:cubicBezTo>
                    <a:pt x="49" y="269"/>
                    <a:pt x="50" y="260"/>
                    <a:pt x="49" y="250"/>
                  </a:cubicBezTo>
                  <a:cubicBezTo>
                    <a:pt x="48" y="231"/>
                    <a:pt x="44" y="212"/>
                    <a:pt x="39" y="194"/>
                  </a:cubicBezTo>
                  <a:cubicBezTo>
                    <a:pt x="34" y="177"/>
                    <a:pt x="28" y="160"/>
                    <a:pt x="24" y="144"/>
                  </a:cubicBezTo>
                  <a:cubicBezTo>
                    <a:pt x="23" y="140"/>
                    <a:pt x="22" y="136"/>
                    <a:pt x="22" y="132"/>
                  </a:cubicBezTo>
                  <a:cubicBezTo>
                    <a:pt x="21" y="128"/>
                    <a:pt x="20" y="124"/>
                    <a:pt x="19" y="120"/>
                  </a:cubicBezTo>
                  <a:cubicBezTo>
                    <a:pt x="18" y="113"/>
                    <a:pt x="16" y="105"/>
                    <a:pt x="15" y="98"/>
                  </a:cubicBezTo>
                  <a:cubicBezTo>
                    <a:pt x="13" y="84"/>
                    <a:pt x="11" y="71"/>
                    <a:pt x="9" y="59"/>
                  </a:cubicBezTo>
                  <a:cubicBezTo>
                    <a:pt x="7" y="47"/>
                    <a:pt x="5" y="37"/>
                    <a:pt x="4" y="29"/>
                  </a:cubicBezTo>
                  <a:cubicBezTo>
                    <a:pt x="2" y="12"/>
                    <a:pt x="0" y="1"/>
                    <a:pt x="0" y="1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FB156D1-CADC-3F4D-9724-743115822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603" y="4343401"/>
              <a:ext cx="615950" cy="190500"/>
            </a:xfrm>
            <a:custGeom>
              <a:avLst/>
              <a:gdLst>
                <a:gd name="T0" fmla="*/ 599 w 599"/>
                <a:gd name="T1" fmla="*/ 17 h 184"/>
                <a:gd name="T2" fmla="*/ 597 w 599"/>
                <a:gd name="T3" fmla="*/ 17 h 184"/>
                <a:gd name="T4" fmla="*/ 592 w 599"/>
                <a:gd name="T5" fmla="*/ 14 h 184"/>
                <a:gd name="T6" fmla="*/ 572 w 599"/>
                <a:gd name="T7" fmla="*/ 8 h 184"/>
                <a:gd name="T8" fmla="*/ 540 w 599"/>
                <a:gd name="T9" fmla="*/ 3 h 184"/>
                <a:gd name="T10" fmla="*/ 499 w 599"/>
                <a:gd name="T11" fmla="*/ 0 h 184"/>
                <a:gd name="T12" fmla="*/ 476 w 599"/>
                <a:gd name="T13" fmla="*/ 1 h 184"/>
                <a:gd name="T14" fmla="*/ 463 w 599"/>
                <a:gd name="T15" fmla="*/ 2 h 184"/>
                <a:gd name="T16" fmla="*/ 451 w 599"/>
                <a:gd name="T17" fmla="*/ 4 h 184"/>
                <a:gd name="T18" fmla="*/ 425 w 599"/>
                <a:gd name="T19" fmla="*/ 11 h 184"/>
                <a:gd name="T20" fmla="*/ 398 w 599"/>
                <a:gd name="T21" fmla="*/ 19 h 184"/>
                <a:gd name="T22" fmla="*/ 385 w 599"/>
                <a:gd name="T23" fmla="*/ 24 h 184"/>
                <a:gd name="T24" fmla="*/ 371 w 599"/>
                <a:gd name="T25" fmla="*/ 28 h 184"/>
                <a:gd name="T26" fmla="*/ 343 w 599"/>
                <a:gd name="T27" fmla="*/ 36 h 184"/>
                <a:gd name="T28" fmla="*/ 314 w 599"/>
                <a:gd name="T29" fmla="*/ 41 h 184"/>
                <a:gd name="T30" fmla="*/ 300 w 599"/>
                <a:gd name="T31" fmla="*/ 44 h 184"/>
                <a:gd name="T32" fmla="*/ 285 w 599"/>
                <a:gd name="T33" fmla="*/ 46 h 184"/>
                <a:gd name="T34" fmla="*/ 255 w 599"/>
                <a:gd name="T35" fmla="*/ 51 h 184"/>
                <a:gd name="T36" fmla="*/ 241 w 599"/>
                <a:gd name="T37" fmla="*/ 54 h 184"/>
                <a:gd name="T38" fmla="*/ 233 w 599"/>
                <a:gd name="T39" fmla="*/ 56 h 184"/>
                <a:gd name="T40" fmla="*/ 226 w 599"/>
                <a:gd name="T41" fmla="*/ 57 h 184"/>
                <a:gd name="T42" fmla="*/ 171 w 599"/>
                <a:gd name="T43" fmla="*/ 75 h 184"/>
                <a:gd name="T44" fmla="*/ 145 w 599"/>
                <a:gd name="T45" fmla="*/ 85 h 184"/>
                <a:gd name="T46" fmla="*/ 121 w 599"/>
                <a:gd name="T47" fmla="*/ 96 h 184"/>
                <a:gd name="T48" fmla="*/ 110 w 599"/>
                <a:gd name="T49" fmla="*/ 102 h 184"/>
                <a:gd name="T50" fmla="*/ 99 w 599"/>
                <a:gd name="T51" fmla="*/ 108 h 184"/>
                <a:gd name="T52" fmla="*/ 89 w 599"/>
                <a:gd name="T53" fmla="*/ 113 h 184"/>
                <a:gd name="T54" fmla="*/ 79 w 599"/>
                <a:gd name="T55" fmla="*/ 119 h 184"/>
                <a:gd name="T56" fmla="*/ 61 w 599"/>
                <a:gd name="T57" fmla="*/ 131 h 184"/>
                <a:gd name="T58" fmla="*/ 57 w 599"/>
                <a:gd name="T59" fmla="*/ 134 h 184"/>
                <a:gd name="T60" fmla="*/ 53 w 599"/>
                <a:gd name="T61" fmla="*/ 137 h 184"/>
                <a:gd name="T62" fmla="*/ 45 w 599"/>
                <a:gd name="T63" fmla="*/ 142 h 184"/>
                <a:gd name="T64" fmla="*/ 20 w 599"/>
                <a:gd name="T65" fmla="*/ 162 h 184"/>
                <a:gd name="T66" fmla="*/ 0 w 599"/>
                <a:gd name="T67" fmla="*/ 181 h 184"/>
                <a:gd name="T68" fmla="*/ 2 w 599"/>
                <a:gd name="T69" fmla="*/ 184 h 184"/>
                <a:gd name="T70" fmla="*/ 28 w 599"/>
                <a:gd name="T71" fmla="*/ 177 h 184"/>
                <a:gd name="T72" fmla="*/ 58 w 599"/>
                <a:gd name="T73" fmla="*/ 166 h 184"/>
                <a:gd name="T74" fmla="*/ 76 w 599"/>
                <a:gd name="T75" fmla="*/ 160 h 184"/>
                <a:gd name="T76" fmla="*/ 95 w 599"/>
                <a:gd name="T77" fmla="*/ 153 h 184"/>
                <a:gd name="T78" fmla="*/ 117 w 599"/>
                <a:gd name="T79" fmla="*/ 144 h 184"/>
                <a:gd name="T80" fmla="*/ 128 w 599"/>
                <a:gd name="T81" fmla="*/ 140 h 184"/>
                <a:gd name="T82" fmla="*/ 133 w 599"/>
                <a:gd name="T83" fmla="*/ 138 h 184"/>
                <a:gd name="T84" fmla="*/ 139 w 599"/>
                <a:gd name="T85" fmla="*/ 135 h 184"/>
                <a:gd name="T86" fmla="*/ 163 w 599"/>
                <a:gd name="T87" fmla="*/ 126 h 184"/>
                <a:gd name="T88" fmla="*/ 187 w 599"/>
                <a:gd name="T89" fmla="*/ 115 h 184"/>
                <a:gd name="T90" fmla="*/ 238 w 599"/>
                <a:gd name="T91" fmla="*/ 92 h 184"/>
                <a:gd name="T92" fmla="*/ 291 w 599"/>
                <a:gd name="T93" fmla="*/ 68 h 184"/>
                <a:gd name="T94" fmla="*/ 318 w 599"/>
                <a:gd name="T95" fmla="*/ 56 h 184"/>
                <a:gd name="T96" fmla="*/ 346 w 599"/>
                <a:gd name="T97" fmla="*/ 48 h 184"/>
                <a:gd name="T98" fmla="*/ 402 w 599"/>
                <a:gd name="T99" fmla="*/ 41 h 184"/>
                <a:gd name="T100" fmla="*/ 455 w 599"/>
                <a:gd name="T101" fmla="*/ 40 h 184"/>
                <a:gd name="T102" fmla="*/ 467 w 599"/>
                <a:gd name="T103" fmla="*/ 39 h 184"/>
                <a:gd name="T104" fmla="*/ 479 w 599"/>
                <a:gd name="T105" fmla="*/ 38 h 184"/>
                <a:gd name="T106" fmla="*/ 501 w 599"/>
                <a:gd name="T107" fmla="*/ 36 h 184"/>
                <a:gd name="T108" fmla="*/ 541 w 599"/>
                <a:gd name="T109" fmla="*/ 30 h 184"/>
                <a:gd name="T110" fmla="*/ 571 w 599"/>
                <a:gd name="T111" fmla="*/ 26 h 184"/>
                <a:gd name="T112" fmla="*/ 598 w 599"/>
                <a:gd name="T113" fmla="*/ 21 h 184"/>
                <a:gd name="T114" fmla="*/ 599 w 599"/>
                <a:gd name="T115" fmla="*/ 1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9" h="184">
                  <a:moveTo>
                    <a:pt x="599" y="17"/>
                  </a:moveTo>
                  <a:cubicBezTo>
                    <a:pt x="599" y="17"/>
                    <a:pt x="598" y="17"/>
                    <a:pt x="597" y="17"/>
                  </a:cubicBezTo>
                  <a:cubicBezTo>
                    <a:pt x="596" y="16"/>
                    <a:pt x="594" y="15"/>
                    <a:pt x="592" y="14"/>
                  </a:cubicBezTo>
                  <a:cubicBezTo>
                    <a:pt x="587" y="13"/>
                    <a:pt x="581" y="11"/>
                    <a:pt x="572" y="8"/>
                  </a:cubicBezTo>
                  <a:cubicBezTo>
                    <a:pt x="563" y="6"/>
                    <a:pt x="553" y="4"/>
                    <a:pt x="540" y="3"/>
                  </a:cubicBezTo>
                  <a:cubicBezTo>
                    <a:pt x="528" y="1"/>
                    <a:pt x="514" y="0"/>
                    <a:pt x="499" y="0"/>
                  </a:cubicBezTo>
                  <a:cubicBezTo>
                    <a:pt x="492" y="1"/>
                    <a:pt x="484" y="1"/>
                    <a:pt x="476" y="1"/>
                  </a:cubicBezTo>
                  <a:cubicBezTo>
                    <a:pt x="472" y="2"/>
                    <a:pt x="467" y="2"/>
                    <a:pt x="463" y="2"/>
                  </a:cubicBezTo>
                  <a:cubicBezTo>
                    <a:pt x="459" y="3"/>
                    <a:pt x="455" y="4"/>
                    <a:pt x="451" y="4"/>
                  </a:cubicBezTo>
                  <a:cubicBezTo>
                    <a:pt x="442" y="6"/>
                    <a:pt x="434" y="8"/>
                    <a:pt x="425" y="11"/>
                  </a:cubicBezTo>
                  <a:cubicBezTo>
                    <a:pt x="416" y="13"/>
                    <a:pt x="407" y="16"/>
                    <a:pt x="398" y="19"/>
                  </a:cubicBezTo>
                  <a:cubicBezTo>
                    <a:pt x="394" y="21"/>
                    <a:pt x="389" y="23"/>
                    <a:pt x="385" y="24"/>
                  </a:cubicBezTo>
                  <a:cubicBezTo>
                    <a:pt x="380" y="26"/>
                    <a:pt x="376" y="27"/>
                    <a:pt x="371" y="28"/>
                  </a:cubicBezTo>
                  <a:cubicBezTo>
                    <a:pt x="362" y="31"/>
                    <a:pt x="353" y="34"/>
                    <a:pt x="343" y="36"/>
                  </a:cubicBezTo>
                  <a:cubicBezTo>
                    <a:pt x="334" y="38"/>
                    <a:pt x="324" y="40"/>
                    <a:pt x="314" y="41"/>
                  </a:cubicBezTo>
                  <a:cubicBezTo>
                    <a:pt x="310" y="42"/>
                    <a:pt x="305" y="43"/>
                    <a:pt x="300" y="44"/>
                  </a:cubicBezTo>
                  <a:cubicBezTo>
                    <a:pt x="295" y="45"/>
                    <a:pt x="290" y="45"/>
                    <a:pt x="285" y="46"/>
                  </a:cubicBezTo>
                  <a:cubicBezTo>
                    <a:pt x="275" y="47"/>
                    <a:pt x="265" y="49"/>
                    <a:pt x="255" y="51"/>
                  </a:cubicBezTo>
                  <a:cubicBezTo>
                    <a:pt x="250" y="52"/>
                    <a:pt x="245" y="53"/>
                    <a:pt x="241" y="54"/>
                  </a:cubicBezTo>
                  <a:cubicBezTo>
                    <a:pt x="238" y="54"/>
                    <a:pt x="236" y="55"/>
                    <a:pt x="233" y="56"/>
                  </a:cubicBezTo>
                  <a:cubicBezTo>
                    <a:pt x="231" y="56"/>
                    <a:pt x="229" y="57"/>
                    <a:pt x="226" y="57"/>
                  </a:cubicBezTo>
                  <a:cubicBezTo>
                    <a:pt x="207" y="63"/>
                    <a:pt x="189" y="69"/>
                    <a:pt x="171" y="75"/>
                  </a:cubicBezTo>
                  <a:cubicBezTo>
                    <a:pt x="162" y="78"/>
                    <a:pt x="154" y="81"/>
                    <a:pt x="145" y="85"/>
                  </a:cubicBezTo>
                  <a:cubicBezTo>
                    <a:pt x="137" y="88"/>
                    <a:pt x="129" y="92"/>
                    <a:pt x="121" y="96"/>
                  </a:cubicBezTo>
                  <a:cubicBezTo>
                    <a:pt x="117" y="98"/>
                    <a:pt x="114" y="100"/>
                    <a:pt x="110" y="102"/>
                  </a:cubicBezTo>
                  <a:cubicBezTo>
                    <a:pt x="106" y="104"/>
                    <a:pt x="103" y="106"/>
                    <a:pt x="99" y="108"/>
                  </a:cubicBezTo>
                  <a:cubicBezTo>
                    <a:pt x="96" y="110"/>
                    <a:pt x="92" y="112"/>
                    <a:pt x="89" y="113"/>
                  </a:cubicBezTo>
                  <a:cubicBezTo>
                    <a:pt x="86" y="115"/>
                    <a:pt x="82" y="118"/>
                    <a:pt x="79" y="119"/>
                  </a:cubicBezTo>
                  <a:cubicBezTo>
                    <a:pt x="73" y="123"/>
                    <a:pt x="67" y="127"/>
                    <a:pt x="61" y="131"/>
                  </a:cubicBezTo>
                  <a:cubicBezTo>
                    <a:pt x="60" y="132"/>
                    <a:pt x="58" y="133"/>
                    <a:pt x="57" y="134"/>
                  </a:cubicBezTo>
                  <a:cubicBezTo>
                    <a:pt x="55" y="135"/>
                    <a:pt x="54" y="136"/>
                    <a:pt x="53" y="137"/>
                  </a:cubicBezTo>
                  <a:cubicBezTo>
                    <a:pt x="50" y="139"/>
                    <a:pt x="48" y="141"/>
                    <a:pt x="45" y="142"/>
                  </a:cubicBezTo>
                  <a:cubicBezTo>
                    <a:pt x="35" y="150"/>
                    <a:pt x="27" y="156"/>
                    <a:pt x="20" y="162"/>
                  </a:cubicBezTo>
                  <a:cubicBezTo>
                    <a:pt x="7" y="173"/>
                    <a:pt x="0" y="181"/>
                    <a:pt x="0" y="181"/>
                  </a:cubicBezTo>
                  <a:cubicBezTo>
                    <a:pt x="2" y="184"/>
                    <a:pt x="2" y="184"/>
                    <a:pt x="2" y="184"/>
                  </a:cubicBezTo>
                  <a:cubicBezTo>
                    <a:pt x="2" y="184"/>
                    <a:pt x="12" y="182"/>
                    <a:pt x="28" y="177"/>
                  </a:cubicBezTo>
                  <a:cubicBezTo>
                    <a:pt x="37" y="174"/>
                    <a:pt x="47" y="171"/>
                    <a:pt x="58" y="166"/>
                  </a:cubicBezTo>
                  <a:cubicBezTo>
                    <a:pt x="64" y="164"/>
                    <a:pt x="69" y="162"/>
                    <a:pt x="76" y="160"/>
                  </a:cubicBezTo>
                  <a:cubicBezTo>
                    <a:pt x="82" y="158"/>
                    <a:pt x="89" y="155"/>
                    <a:pt x="95" y="153"/>
                  </a:cubicBezTo>
                  <a:cubicBezTo>
                    <a:pt x="102" y="150"/>
                    <a:pt x="109" y="147"/>
                    <a:pt x="117" y="144"/>
                  </a:cubicBezTo>
                  <a:cubicBezTo>
                    <a:pt x="120" y="143"/>
                    <a:pt x="124" y="142"/>
                    <a:pt x="128" y="140"/>
                  </a:cubicBezTo>
                  <a:cubicBezTo>
                    <a:pt x="130" y="139"/>
                    <a:pt x="132" y="139"/>
                    <a:pt x="133" y="138"/>
                  </a:cubicBezTo>
                  <a:cubicBezTo>
                    <a:pt x="135" y="137"/>
                    <a:pt x="137" y="136"/>
                    <a:pt x="139" y="135"/>
                  </a:cubicBezTo>
                  <a:cubicBezTo>
                    <a:pt x="147" y="132"/>
                    <a:pt x="155" y="129"/>
                    <a:pt x="163" y="126"/>
                  </a:cubicBezTo>
                  <a:cubicBezTo>
                    <a:pt x="171" y="122"/>
                    <a:pt x="179" y="119"/>
                    <a:pt x="187" y="115"/>
                  </a:cubicBezTo>
                  <a:cubicBezTo>
                    <a:pt x="204" y="107"/>
                    <a:pt x="221" y="99"/>
                    <a:pt x="238" y="92"/>
                  </a:cubicBezTo>
                  <a:cubicBezTo>
                    <a:pt x="256" y="85"/>
                    <a:pt x="273" y="76"/>
                    <a:pt x="291" y="68"/>
                  </a:cubicBezTo>
                  <a:cubicBezTo>
                    <a:pt x="300" y="64"/>
                    <a:pt x="309" y="60"/>
                    <a:pt x="318" y="56"/>
                  </a:cubicBezTo>
                  <a:cubicBezTo>
                    <a:pt x="328" y="53"/>
                    <a:pt x="337" y="50"/>
                    <a:pt x="346" y="48"/>
                  </a:cubicBezTo>
                  <a:cubicBezTo>
                    <a:pt x="365" y="43"/>
                    <a:pt x="384" y="41"/>
                    <a:pt x="402" y="41"/>
                  </a:cubicBezTo>
                  <a:cubicBezTo>
                    <a:pt x="421" y="41"/>
                    <a:pt x="439" y="42"/>
                    <a:pt x="455" y="40"/>
                  </a:cubicBezTo>
                  <a:cubicBezTo>
                    <a:pt x="459" y="40"/>
                    <a:pt x="463" y="40"/>
                    <a:pt x="467" y="39"/>
                  </a:cubicBezTo>
                  <a:cubicBezTo>
                    <a:pt x="471" y="39"/>
                    <a:pt x="475" y="39"/>
                    <a:pt x="479" y="38"/>
                  </a:cubicBezTo>
                  <a:cubicBezTo>
                    <a:pt x="487" y="37"/>
                    <a:pt x="494" y="37"/>
                    <a:pt x="501" y="36"/>
                  </a:cubicBezTo>
                  <a:cubicBezTo>
                    <a:pt x="516" y="34"/>
                    <a:pt x="529" y="32"/>
                    <a:pt x="541" y="30"/>
                  </a:cubicBezTo>
                  <a:cubicBezTo>
                    <a:pt x="552" y="29"/>
                    <a:pt x="562" y="27"/>
                    <a:pt x="571" y="26"/>
                  </a:cubicBezTo>
                  <a:cubicBezTo>
                    <a:pt x="588" y="23"/>
                    <a:pt x="598" y="21"/>
                    <a:pt x="598" y="21"/>
                  </a:cubicBezTo>
                  <a:lnTo>
                    <a:pt x="599" y="17"/>
                  </a:ln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0051AEB9-FA9C-E64B-8741-F22640426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0965" y="6430963"/>
              <a:ext cx="169862" cy="463550"/>
            </a:xfrm>
            <a:custGeom>
              <a:avLst/>
              <a:gdLst>
                <a:gd name="T0" fmla="*/ 0 w 165"/>
                <a:gd name="T1" fmla="*/ 448 h 450"/>
                <a:gd name="T2" fmla="*/ 1 w 165"/>
                <a:gd name="T3" fmla="*/ 443 h 450"/>
                <a:gd name="T4" fmla="*/ 4 w 165"/>
                <a:gd name="T5" fmla="*/ 427 h 450"/>
                <a:gd name="T6" fmla="*/ 16 w 165"/>
                <a:gd name="T7" fmla="*/ 374 h 450"/>
                <a:gd name="T8" fmla="*/ 21 w 165"/>
                <a:gd name="T9" fmla="*/ 357 h 450"/>
                <a:gd name="T10" fmla="*/ 27 w 165"/>
                <a:gd name="T11" fmla="*/ 339 h 450"/>
                <a:gd name="T12" fmla="*/ 41 w 165"/>
                <a:gd name="T13" fmla="*/ 302 h 450"/>
                <a:gd name="T14" fmla="*/ 58 w 165"/>
                <a:gd name="T15" fmla="*/ 262 h 450"/>
                <a:gd name="T16" fmla="*/ 77 w 165"/>
                <a:gd name="T17" fmla="*/ 222 h 450"/>
                <a:gd name="T18" fmla="*/ 94 w 165"/>
                <a:gd name="T19" fmla="*/ 181 h 450"/>
                <a:gd name="T20" fmla="*/ 111 w 165"/>
                <a:gd name="T21" fmla="*/ 142 h 450"/>
                <a:gd name="T22" fmla="*/ 119 w 165"/>
                <a:gd name="T23" fmla="*/ 122 h 450"/>
                <a:gd name="T24" fmla="*/ 126 w 165"/>
                <a:gd name="T25" fmla="*/ 104 h 450"/>
                <a:gd name="T26" fmla="*/ 132 w 165"/>
                <a:gd name="T27" fmla="*/ 87 h 450"/>
                <a:gd name="T28" fmla="*/ 139 w 165"/>
                <a:gd name="T29" fmla="*/ 71 h 450"/>
                <a:gd name="T30" fmla="*/ 144 w 165"/>
                <a:gd name="T31" fmla="*/ 56 h 450"/>
                <a:gd name="T32" fmla="*/ 148 w 165"/>
                <a:gd name="T33" fmla="*/ 42 h 450"/>
                <a:gd name="T34" fmla="*/ 152 w 165"/>
                <a:gd name="T35" fmla="*/ 30 h 450"/>
                <a:gd name="T36" fmla="*/ 155 w 165"/>
                <a:gd name="T37" fmla="*/ 19 h 450"/>
                <a:gd name="T38" fmla="*/ 158 w 165"/>
                <a:gd name="T39" fmla="*/ 11 h 450"/>
                <a:gd name="T40" fmla="*/ 159 w 165"/>
                <a:gd name="T41" fmla="*/ 5 h 450"/>
                <a:gd name="T42" fmla="*/ 161 w 165"/>
                <a:gd name="T43" fmla="*/ 0 h 450"/>
                <a:gd name="T44" fmla="*/ 165 w 165"/>
                <a:gd name="T45" fmla="*/ 0 h 450"/>
                <a:gd name="T46" fmla="*/ 164 w 165"/>
                <a:gd name="T47" fmla="*/ 6 h 450"/>
                <a:gd name="T48" fmla="*/ 164 w 165"/>
                <a:gd name="T49" fmla="*/ 12 h 450"/>
                <a:gd name="T50" fmla="*/ 163 w 165"/>
                <a:gd name="T51" fmla="*/ 21 h 450"/>
                <a:gd name="T52" fmla="*/ 159 w 165"/>
                <a:gd name="T53" fmla="*/ 44 h 450"/>
                <a:gd name="T54" fmla="*/ 153 w 165"/>
                <a:gd name="T55" fmla="*/ 75 h 450"/>
                <a:gd name="T56" fmla="*/ 149 w 165"/>
                <a:gd name="T57" fmla="*/ 92 h 450"/>
                <a:gd name="T58" fmla="*/ 144 w 165"/>
                <a:gd name="T59" fmla="*/ 110 h 450"/>
                <a:gd name="T60" fmla="*/ 134 w 165"/>
                <a:gd name="T61" fmla="*/ 149 h 450"/>
                <a:gd name="T62" fmla="*/ 122 w 165"/>
                <a:gd name="T63" fmla="*/ 191 h 450"/>
                <a:gd name="T64" fmla="*/ 108 w 165"/>
                <a:gd name="T65" fmla="*/ 234 h 450"/>
                <a:gd name="T66" fmla="*/ 95 w 165"/>
                <a:gd name="T67" fmla="*/ 277 h 450"/>
                <a:gd name="T68" fmla="*/ 88 w 165"/>
                <a:gd name="T69" fmla="*/ 297 h 450"/>
                <a:gd name="T70" fmla="*/ 81 w 165"/>
                <a:gd name="T71" fmla="*/ 318 h 450"/>
                <a:gd name="T72" fmla="*/ 64 w 165"/>
                <a:gd name="T73" fmla="*/ 355 h 450"/>
                <a:gd name="T74" fmla="*/ 47 w 165"/>
                <a:gd name="T75" fmla="*/ 387 h 450"/>
                <a:gd name="T76" fmla="*/ 17 w 165"/>
                <a:gd name="T77" fmla="*/ 433 h 450"/>
                <a:gd name="T78" fmla="*/ 8 w 165"/>
                <a:gd name="T79" fmla="*/ 445 h 450"/>
                <a:gd name="T80" fmla="*/ 4 w 165"/>
                <a:gd name="T81" fmla="*/ 450 h 450"/>
                <a:gd name="T82" fmla="*/ 0 w 165"/>
                <a:gd name="T83" fmla="*/ 44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5" h="450">
                  <a:moveTo>
                    <a:pt x="0" y="448"/>
                  </a:moveTo>
                  <a:cubicBezTo>
                    <a:pt x="0" y="448"/>
                    <a:pt x="1" y="446"/>
                    <a:pt x="1" y="443"/>
                  </a:cubicBezTo>
                  <a:cubicBezTo>
                    <a:pt x="2" y="439"/>
                    <a:pt x="2" y="434"/>
                    <a:pt x="4" y="427"/>
                  </a:cubicBezTo>
                  <a:cubicBezTo>
                    <a:pt x="6" y="414"/>
                    <a:pt x="10" y="396"/>
                    <a:pt x="16" y="374"/>
                  </a:cubicBezTo>
                  <a:cubicBezTo>
                    <a:pt x="18" y="368"/>
                    <a:pt x="19" y="363"/>
                    <a:pt x="21" y="357"/>
                  </a:cubicBezTo>
                  <a:cubicBezTo>
                    <a:pt x="23" y="351"/>
                    <a:pt x="25" y="345"/>
                    <a:pt x="27" y="339"/>
                  </a:cubicBezTo>
                  <a:cubicBezTo>
                    <a:pt x="31" y="327"/>
                    <a:pt x="35" y="314"/>
                    <a:pt x="41" y="302"/>
                  </a:cubicBezTo>
                  <a:cubicBezTo>
                    <a:pt x="46" y="289"/>
                    <a:pt x="52" y="276"/>
                    <a:pt x="58" y="262"/>
                  </a:cubicBezTo>
                  <a:cubicBezTo>
                    <a:pt x="65" y="249"/>
                    <a:pt x="71" y="236"/>
                    <a:pt x="77" y="222"/>
                  </a:cubicBezTo>
                  <a:cubicBezTo>
                    <a:pt x="83" y="208"/>
                    <a:pt x="89" y="195"/>
                    <a:pt x="94" y="181"/>
                  </a:cubicBezTo>
                  <a:cubicBezTo>
                    <a:pt x="100" y="168"/>
                    <a:pt x="106" y="154"/>
                    <a:pt x="111" y="142"/>
                  </a:cubicBezTo>
                  <a:cubicBezTo>
                    <a:pt x="114" y="135"/>
                    <a:pt x="116" y="129"/>
                    <a:pt x="119" y="122"/>
                  </a:cubicBezTo>
                  <a:cubicBezTo>
                    <a:pt x="121" y="116"/>
                    <a:pt x="123" y="110"/>
                    <a:pt x="126" y="104"/>
                  </a:cubicBezTo>
                  <a:cubicBezTo>
                    <a:pt x="128" y="98"/>
                    <a:pt x="130" y="92"/>
                    <a:pt x="132" y="87"/>
                  </a:cubicBezTo>
                  <a:cubicBezTo>
                    <a:pt x="135" y="81"/>
                    <a:pt x="137" y="76"/>
                    <a:pt x="139" y="71"/>
                  </a:cubicBezTo>
                  <a:cubicBezTo>
                    <a:pt x="140" y="65"/>
                    <a:pt x="142" y="60"/>
                    <a:pt x="144" y="56"/>
                  </a:cubicBezTo>
                  <a:cubicBezTo>
                    <a:pt x="146" y="51"/>
                    <a:pt x="147" y="46"/>
                    <a:pt x="148" y="42"/>
                  </a:cubicBezTo>
                  <a:cubicBezTo>
                    <a:pt x="150" y="38"/>
                    <a:pt x="151" y="34"/>
                    <a:pt x="152" y="30"/>
                  </a:cubicBezTo>
                  <a:cubicBezTo>
                    <a:pt x="154" y="26"/>
                    <a:pt x="155" y="23"/>
                    <a:pt x="155" y="19"/>
                  </a:cubicBezTo>
                  <a:cubicBezTo>
                    <a:pt x="156" y="16"/>
                    <a:pt x="157" y="14"/>
                    <a:pt x="158" y="11"/>
                  </a:cubicBezTo>
                  <a:cubicBezTo>
                    <a:pt x="158" y="9"/>
                    <a:pt x="159" y="7"/>
                    <a:pt x="159" y="5"/>
                  </a:cubicBezTo>
                  <a:cubicBezTo>
                    <a:pt x="160" y="2"/>
                    <a:pt x="161" y="0"/>
                    <a:pt x="161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5" y="2"/>
                    <a:pt x="164" y="6"/>
                  </a:cubicBezTo>
                  <a:cubicBezTo>
                    <a:pt x="164" y="8"/>
                    <a:pt x="164" y="10"/>
                    <a:pt x="164" y="12"/>
                  </a:cubicBezTo>
                  <a:cubicBezTo>
                    <a:pt x="163" y="15"/>
                    <a:pt x="163" y="18"/>
                    <a:pt x="163" y="21"/>
                  </a:cubicBezTo>
                  <a:cubicBezTo>
                    <a:pt x="162" y="28"/>
                    <a:pt x="161" y="35"/>
                    <a:pt x="159" y="44"/>
                  </a:cubicBezTo>
                  <a:cubicBezTo>
                    <a:pt x="157" y="54"/>
                    <a:pt x="155" y="64"/>
                    <a:pt x="153" y="75"/>
                  </a:cubicBezTo>
                  <a:cubicBezTo>
                    <a:pt x="152" y="80"/>
                    <a:pt x="150" y="86"/>
                    <a:pt x="149" y="92"/>
                  </a:cubicBezTo>
                  <a:cubicBezTo>
                    <a:pt x="147" y="98"/>
                    <a:pt x="146" y="104"/>
                    <a:pt x="144" y="110"/>
                  </a:cubicBezTo>
                  <a:cubicBezTo>
                    <a:pt x="141" y="123"/>
                    <a:pt x="138" y="136"/>
                    <a:pt x="134" y="149"/>
                  </a:cubicBezTo>
                  <a:cubicBezTo>
                    <a:pt x="130" y="163"/>
                    <a:pt x="126" y="177"/>
                    <a:pt x="122" y="191"/>
                  </a:cubicBezTo>
                  <a:cubicBezTo>
                    <a:pt x="117" y="205"/>
                    <a:pt x="113" y="219"/>
                    <a:pt x="108" y="234"/>
                  </a:cubicBezTo>
                  <a:cubicBezTo>
                    <a:pt x="103" y="248"/>
                    <a:pt x="99" y="262"/>
                    <a:pt x="95" y="277"/>
                  </a:cubicBezTo>
                  <a:cubicBezTo>
                    <a:pt x="92" y="284"/>
                    <a:pt x="90" y="291"/>
                    <a:pt x="88" y="297"/>
                  </a:cubicBezTo>
                  <a:cubicBezTo>
                    <a:pt x="86" y="304"/>
                    <a:pt x="83" y="311"/>
                    <a:pt x="81" y="318"/>
                  </a:cubicBezTo>
                  <a:cubicBezTo>
                    <a:pt x="75" y="331"/>
                    <a:pt x="70" y="343"/>
                    <a:pt x="64" y="355"/>
                  </a:cubicBezTo>
                  <a:cubicBezTo>
                    <a:pt x="58" y="366"/>
                    <a:pt x="53" y="377"/>
                    <a:pt x="47" y="387"/>
                  </a:cubicBezTo>
                  <a:cubicBezTo>
                    <a:pt x="36" y="406"/>
                    <a:pt x="25" y="422"/>
                    <a:pt x="17" y="433"/>
                  </a:cubicBezTo>
                  <a:cubicBezTo>
                    <a:pt x="13" y="438"/>
                    <a:pt x="10" y="443"/>
                    <a:pt x="8" y="445"/>
                  </a:cubicBezTo>
                  <a:cubicBezTo>
                    <a:pt x="6" y="448"/>
                    <a:pt x="4" y="450"/>
                    <a:pt x="4" y="450"/>
                  </a:cubicBezTo>
                  <a:lnTo>
                    <a:pt x="0" y="448"/>
                  </a:ln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E16EDC1D-4981-2C41-8FAB-AD8272E33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6240" y="5791201"/>
              <a:ext cx="80962" cy="601663"/>
            </a:xfrm>
            <a:custGeom>
              <a:avLst/>
              <a:gdLst>
                <a:gd name="T0" fmla="*/ 65 w 78"/>
                <a:gd name="T1" fmla="*/ 0 h 584"/>
                <a:gd name="T2" fmla="*/ 70 w 78"/>
                <a:gd name="T3" fmla="*/ 26 h 584"/>
                <a:gd name="T4" fmla="*/ 77 w 78"/>
                <a:gd name="T5" fmla="*/ 93 h 584"/>
                <a:gd name="T6" fmla="*/ 78 w 78"/>
                <a:gd name="T7" fmla="*/ 115 h 584"/>
                <a:gd name="T8" fmla="*/ 78 w 78"/>
                <a:gd name="T9" fmla="*/ 138 h 584"/>
                <a:gd name="T10" fmla="*/ 75 w 78"/>
                <a:gd name="T11" fmla="*/ 187 h 584"/>
                <a:gd name="T12" fmla="*/ 68 w 78"/>
                <a:gd name="T13" fmla="*/ 240 h 584"/>
                <a:gd name="T14" fmla="*/ 63 w 78"/>
                <a:gd name="T15" fmla="*/ 267 h 584"/>
                <a:gd name="T16" fmla="*/ 57 w 78"/>
                <a:gd name="T17" fmla="*/ 294 h 584"/>
                <a:gd name="T18" fmla="*/ 53 w 78"/>
                <a:gd name="T19" fmla="*/ 308 h 584"/>
                <a:gd name="T20" fmla="*/ 51 w 78"/>
                <a:gd name="T21" fmla="*/ 321 h 584"/>
                <a:gd name="T22" fmla="*/ 47 w 78"/>
                <a:gd name="T23" fmla="*/ 349 h 584"/>
                <a:gd name="T24" fmla="*/ 45 w 78"/>
                <a:gd name="T25" fmla="*/ 375 h 584"/>
                <a:gd name="T26" fmla="*/ 46 w 78"/>
                <a:gd name="T27" fmla="*/ 402 h 584"/>
                <a:gd name="T28" fmla="*/ 47 w 78"/>
                <a:gd name="T29" fmla="*/ 452 h 584"/>
                <a:gd name="T30" fmla="*/ 44 w 78"/>
                <a:gd name="T31" fmla="*/ 475 h 584"/>
                <a:gd name="T32" fmla="*/ 39 w 78"/>
                <a:gd name="T33" fmla="*/ 497 h 584"/>
                <a:gd name="T34" fmla="*/ 29 w 78"/>
                <a:gd name="T35" fmla="*/ 534 h 584"/>
                <a:gd name="T36" fmla="*/ 26 w 78"/>
                <a:gd name="T37" fmla="*/ 541 h 584"/>
                <a:gd name="T38" fmla="*/ 23 w 78"/>
                <a:gd name="T39" fmla="*/ 549 h 584"/>
                <a:gd name="T40" fmla="*/ 17 w 78"/>
                <a:gd name="T41" fmla="*/ 561 h 584"/>
                <a:gd name="T42" fmla="*/ 12 w 78"/>
                <a:gd name="T43" fmla="*/ 571 h 584"/>
                <a:gd name="T44" fmla="*/ 8 w 78"/>
                <a:gd name="T45" fmla="*/ 578 h 584"/>
                <a:gd name="T46" fmla="*/ 4 w 78"/>
                <a:gd name="T47" fmla="*/ 584 h 584"/>
                <a:gd name="T48" fmla="*/ 0 w 78"/>
                <a:gd name="T49" fmla="*/ 583 h 584"/>
                <a:gd name="T50" fmla="*/ 0 w 78"/>
                <a:gd name="T51" fmla="*/ 576 h 584"/>
                <a:gd name="T52" fmla="*/ 0 w 78"/>
                <a:gd name="T53" fmla="*/ 568 h 584"/>
                <a:gd name="T54" fmla="*/ 0 w 78"/>
                <a:gd name="T55" fmla="*/ 557 h 584"/>
                <a:gd name="T56" fmla="*/ 1 w 78"/>
                <a:gd name="T57" fmla="*/ 543 h 584"/>
                <a:gd name="T58" fmla="*/ 2 w 78"/>
                <a:gd name="T59" fmla="*/ 528 h 584"/>
                <a:gd name="T60" fmla="*/ 5 w 78"/>
                <a:gd name="T61" fmla="*/ 491 h 584"/>
                <a:gd name="T62" fmla="*/ 7 w 78"/>
                <a:gd name="T63" fmla="*/ 470 h 584"/>
                <a:gd name="T64" fmla="*/ 11 w 78"/>
                <a:gd name="T65" fmla="*/ 447 h 584"/>
                <a:gd name="T66" fmla="*/ 16 w 78"/>
                <a:gd name="T67" fmla="*/ 424 h 584"/>
                <a:gd name="T68" fmla="*/ 24 w 78"/>
                <a:gd name="T69" fmla="*/ 399 h 584"/>
                <a:gd name="T70" fmla="*/ 34 w 78"/>
                <a:gd name="T71" fmla="*/ 347 h 584"/>
                <a:gd name="T72" fmla="*/ 34 w 78"/>
                <a:gd name="T73" fmla="*/ 292 h 584"/>
                <a:gd name="T74" fmla="*/ 31 w 78"/>
                <a:gd name="T75" fmla="*/ 237 h 584"/>
                <a:gd name="T76" fmla="*/ 32 w 78"/>
                <a:gd name="T77" fmla="*/ 185 h 584"/>
                <a:gd name="T78" fmla="*/ 35 w 78"/>
                <a:gd name="T79" fmla="*/ 135 h 584"/>
                <a:gd name="T80" fmla="*/ 40 w 78"/>
                <a:gd name="T81" fmla="*/ 91 h 584"/>
                <a:gd name="T82" fmla="*/ 53 w 78"/>
                <a:gd name="T83" fmla="*/ 25 h 584"/>
                <a:gd name="T84" fmla="*/ 61 w 78"/>
                <a:gd name="T85" fmla="*/ 0 h 584"/>
                <a:gd name="T86" fmla="*/ 65 w 78"/>
                <a:gd name="T87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" h="584">
                  <a:moveTo>
                    <a:pt x="65" y="0"/>
                  </a:moveTo>
                  <a:cubicBezTo>
                    <a:pt x="65" y="0"/>
                    <a:pt x="67" y="10"/>
                    <a:pt x="70" y="26"/>
                  </a:cubicBezTo>
                  <a:cubicBezTo>
                    <a:pt x="73" y="42"/>
                    <a:pt x="76" y="65"/>
                    <a:pt x="77" y="93"/>
                  </a:cubicBezTo>
                  <a:cubicBezTo>
                    <a:pt x="77" y="100"/>
                    <a:pt x="78" y="107"/>
                    <a:pt x="78" y="115"/>
                  </a:cubicBezTo>
                  <a:cubicBezTo>
                    <a:pt x="78" y="122"/>
                    <a:pt x="78" y="130"/>
                    <a:pt x="78" y="138"/>
                  </a:cubicBezTo>
                  <a:cubicBezTo>
                    <a:pt x="78" y="153"/>
                    <a:pt x="77" y="170"/>
                    <a:pt x="75" y="187"/>
                  </a:cubicBezTo>
                  <a:cubicBezTo>
                    <a:pt x="73" y="204"/>
                    <a:pt x="70" y="222"/>
                    <a:pt x="68" y="240"/>
                  </a:cubicBezTo>
                  <a:cubicBezTo>
                    <a:pt x="67" y="249"/>
                    <a:pt x="65" y="258"/>
                    <a:pt x="63" y="267"/>
                  </a:cubicBezTo>
                  <a:cubicBezTo>
                    <a:pt x="61" y="276"/>
                    <a:pt x="59" y="285"/>
                    <a:pt x="57" y="294"/>
                  </a:cubicBezTo>
                  <a:cubicBezTo>
                    <a:pt x="53" y="308"/>
                    <a:pt x="53" y="308"/>
                    <a:pt x="53" y="308"/>
                  </a:cubicBezTo>
                  <a:cubicBezTo>
                    <a:pt x="52" y="312"/>
                    <a:pt x="52" y="317"/>
                    <a:pt x="51" y="321"/>
                  </a:cubicBezTo>
                  <a:cubicBezTo>
                    <a:pt x="49" y="331"/>
                    <a:pt x="48" y="340"/>
                    <a:pt x="47" y="349"/>
                  </a:cubicBezTo>
                  <a:cubicBezTo>
                    <a:pt x="46" y="358"/>
                    <a:pt x="45" y="366"/>
                    <a:pt x="45" y="375"/>
                  </a:cubicBezTo>
                  <a:cubicBezTo>
                    <a:pt x="45" y="384"/>
                    <a:pt x="45" y="393"/>
                    <a:pt x="46" y="402"/>
                  </a:cubicBezTo>
                  <a:cubicBezTo>
                    <a:pt x="47" y="419"/>
                    <a:pt x="48" y="436"/>
                    <a:pt x="47" y="452"/>
                  </a:cubicBezTo>
                  <a:cubicBezTo>
                    <a:pt x="46" y="460"/>
                    <a:pt x="45" y="468"/>
                    <a:pt x="44" y="475"/>
                  </a:cubicBezTo>
                  <a:cubicBezTo>
                    <a:pt x="42" y="483"/>
                    <a:pt x="41" y="490"/>
                    <a:pt x="39" y="497"/>
                  </a:cubicBezTo>
                  <a:cubicBezTo>
                    <a:pt x="36" y="510"/>
                    <a:pt x="33" y="523"/>
                    <a:pt x="29" y="534"/>
                  </a:cubicBezTo>
                  <a:cubicBezTo>
                    <a:pt x="28" y="536"/>
                    <a:pt x="27" y="539"/>
                    <a:pt x="26" y="541"/>
                  </a:cubicBezTo>
                  <a:cubicBezTo>
                    <a:pt x="25" y="544"/>
                    <a:pt x="24" y="546"/>
                    <a:pt x="23" y="549"/>
                  </a:cubicBezTo>
                  <a:cubicBezTo>
                    <a:pt x="21" y="553"/>
                    <a:pt x="19" y="557"/>
                    <a:pt x="17" y="561"/>
                  </a:cubicBezTo>
                  <a:cubicBezTo>
                    <a:pt x="15" y="565"/>
                    <a:pt x="14" y="568"/>
                    <a:pt x="12" y="571"/>
                  </a:cubicBezTo>
                  <a:cubicBezTo>
                    <a:pt x="10" y="574"/>
                    <a:pt x="9" y="576"/>
                    <a:pt x="8" y="578"/>
                  </a:cubicBezTo>
                  <a:cubicBezTo>
                    <a:pt x="5" y="582"/>
                    <a:pt x="4" y="584"/>
                    <a:pt x="4" y="584"/>
                  </a:cubicBezTo>
                  <a:cubicBezTo>
                    <a:pt x="0" y="583"/>
                    <a:pt x="0" y="583"/>
                    <a:pt x="0" y="583"/>
                  </a:cubicBezTo>
                  <a:cubicBezTo>
                    <a:pt x="0" y="583"/>
                    <a:pt x="0" y="580"/>
                    <a:pt x="0" y="576"/>
                  </a:cubicBezTo>
                  <a:cubicBezTo>
                    <a:pt x="0" y="573"/>
                    <a:pt x="0" y="571"/>
                    <a:pt x="0" y="568"/>
                  </a:cubicBezTo>
                  <a:cubicBezTo>
                    <a:pt x="0" y="564"/>
                    <a:pt x="0" y="561"/>
                    <a:pt x="0" y="557"/>
                  </a:cubicBezTo>
                  <a:cubicBezTo>
                    <a:pt x="0" y="553"/>
                    <a:pt x="1" y="548"/>
                    <a:pt x="1" y="543"/>
                  </a:cubicBezTo>
                  <a:cubicBezTo>
                    <a:pt x="1" y="539"/>
                    <a:pt x="1" y="533"/>
                    <a:pt x="2" y="528"/>
                  </a:cubicBezTo>
                  <a:cubicBezTo>
                    <a:pt x="2" y="517"/>
                    <a:pt x="3" y="504"/>
                    <a:pt x="5" y="491"/>
                  </a:cubicBezTo>
                  <a:cubicBezTo>
                    <a:pt x="5" y="484"/>
                    <a:pt x="6" y="477"/>
                    <a:pt x="7" y="470"/>
                  </a:cubicBezTo>
                  <a:cubicBezTo>
                    <a:pt x="8" y="463"/>
                    <a:pt x="9" y="455"/>
                    <a:pt x="11" y="447"/>
                  </a:cubicBezTo>
                  <a:cubicBezTo>
                    <a:pt x="12" y="440"/>
                    <a:pt x="14" y="432"/>
                    <a:pt x="16" y="424"/>
                  </a:cubicBezTo>
                  <a:cubicBezTo>
                    <a:pt x="19" y="416"/>
                    <a:pt x="21" y="408"/>
                    <a:pt x="24" y="399"/>
                  </a:cubicBezTo>
                  <a:cubicBezTo>
                    <a:pt x="29" y="383"/>
                    <a:pt x="33" y="365"/>
                    <a:pt x="34" y="347"/>
                  </a:cubicBezTo>
                  <a:cubicBezTo>
                    <a:pt x="36" y="329"/>
                    <a:pt x="35" y="311"/>
                    <a:pt x="34" y="292"/>
                  </a:cubicBezTo>
                  <a:cubicBezTo>
                    <a:pt x="33" y="274"/>
                    <a:pt x="31" y="256"/>
                    <a:pt x="31" y="237"/>
                  </a:cubicBezTo>
                  <a:cubicBezTo>
                    <a:pt x="31" y="219"/>
                    <a:pt x="31" y="202"/>
                    <a:pt x="32" y="185"/>
                  </a:cubicBezTo>
                  <a:cubicBezTo>
                    <a:pt x="32" y="167"/>
                    <a:pt x="33" y="151"/>
                    <a:pt x="35" y="135"/>
                  </a:cubicBezTo>
                  <a:cubicBezTo>
                    <a:pt x="36" y="120"/>
                    <a:pt x="38" y="105"/>
                    <a:pt x="40" y="91"/>
                  </a:cubicBezTo>
                  <a:cubicBezTo>
                    <a:pt x="44" y="64"/>
                    <a:pt x="49" y="41"/>
                    <a:pt x="53" y="25"/>
                  </a:cubicBezTo>
                  <a:cubicBezTo>
                    <a:pt x="57" y="9"/>
                    <a:pt x="61" y="0"/>
                    <a:pt x="61" y="0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B077FB7B-F183-0D4D-93B4-577106966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7840" y="3487738"/>
              <a:ext cx="282575" cy="536575"/>
            </a:xfrm>
            <a:custGeom>
              <a:avLst/>
              <a:gdLst>
                <a:gd name="T0" fmla="*/ 3 w 274"/>
                <a:gd name="T1" fmla="*/ 0 h 521"/>
                <a:gd name="T2" fmla="*/ 22 w 274"/>
                <a:gd name="T3" fmla="*/ 18 h 521"/>
                <a:gd name="T4" fmla="*/ 64 w 274"/>
                <a:gd name="T5" fmla="*/ 70 h 521"/>
                <a:gd name="T6" fmla="*/ 77 w 274"/>
                <a:gd name="T7" fmla="*/ 88 h 521"/>
                <a:gd name="T8" fmla="*/ 90 w 274"/>
                <a:gd name="T9" fmla="*/ 107 h 521"/>
                <a:gd name="T10" fmla="*/ 115 w 274"/>
                <a:gd name="T11" fmla="*/ 150 h 521"/>
                <a:gd name="T12" fmla="*/ 138 w 274"/>
                <a:gd name="T13" fmla="*/ 198 h 521"/>
                <a:gd name="T14" fmla="*/ 149 w 274"/>
                <a:gd name="T15" fmla="*/ 223 h 521"/>
                <a:gd name="T16" fmla="*/ 159 w 274"/>
                <a:gd name="T17" fmla="*/ 249 h 521"/>
                <a:gd name="T18" fmla="*/ 163 w 274"/>
                <a:gd name="T19" fmla="*/ 262 h 521"/>
                <a:gd name="T20" fmla="*/ 169 w 274"/>
                <a:gd name="T21" fmla="*/ 275 h 521"/>
                <a:gd name="T22" fmla="*/ 180 w 274"/>
                <a:gd name="T23" fmla="*/ 300 h 521"/>
                <a:gd name="T24" fmla="*/ 194 w 274"/>
                <a:gd name="T25" fmla="*/ 323 h 521"/>
                <a:gd name="T26" fmla="*/ 209 w 274"/>
                <a:gd name="T27" fmla="*/ 345 h 521"/>
                <a:gd name="T28" fmla="*/ 238 w 274"/>
                <a:gd name="T29" fmla="*/ 387 h 521"/>
                <a:gd name="T30" fmla="*/ 248 w 274"/>
                <a:gd name="T31" fmla="*/ 407 h 521"/>
                <a:gd name="T32" fmla="*/ 256 w 274"/>
                <a:gd name="T33" fmla="*/ 428 h 521"/>
                <a:gd name="T34" fmla="*/ 267 w 274"/>
                <a:gd name="T35" fmla="*/ 464 h 521"/>
                <a:gd name="T36" fmla="*/ 269 w 274"/>
                <a:gd name="T37" fmla="*/ 472 h 521"/>
                <a:gd name="T38" fmla="*/ 271 w 274"/>
                <a:gd name="T39" fmla="*/ 480 h 521"/>
                <a:gd name="T40" fmla="*/ 273 w 274"/>
                <a:gd name="T41" fmla="*/ 494 h 521"/>
                <a:gd name="T42" fmla="*/ 274 w 274"/>
                <a:gd name="T43" fmla="*/ 505 h 521"/>
                <a:gd name="T44" fmla="*/ 274 w 274"/>
                <a:gd name="T45" fmla="*/ 513 h 521"/>
                <a:gd name="T46" fmla="*/ 274 w 274"/>
                <a:gd name="T47" fmla="*/ 520 h 521"/>
                <a:gd name="T48" fmla="*/ 270 w 274"/>
                <a:gd name="T49" fmla="*/ 521 h 521"/>
                <a:gd name="T50" fmla="*/ 266 w 274"/>
                <a:gd name="T51" fmla="*/ 515 h 521"/>
                <a:gd name="T52" fmla="*/ 262 w 274"/>
                <a:gd name="T53" fmla="*/ 509 h 521"/>
                <a:gd name="T54" fmla="*/ 256 w 274"/>
                <a:gd name="T55" fmla="*/ 499 h 521"/>
                <a:gd name="T56" fmla="*/ 250 w 274"/>
                <a:gd name="T57" fmla="*/ 488 h 521"/>
                <a:gd name="T58" fmla="*/ 242 w 274"/>
                <a:gd name="T59" fmla="*/ 475 h 521"/>
                <a:gd name="T60" fmla="*/ 224 w 274"/>
                <a:gd name="T61" fmla="*/ 442 h 521"/>
                <a:gd name="T62" fmla="*/ 214 w 274"/>
                <a:gd name="T63" fmla="*/ 423 h 521"/>
                <a:gd name="T64" fmla="*/ 205 w 274"/>
                <a:gd name="T65" fmla="*/ 402 h 521"/>
                <a:gd name="T66" fmla="*/ 197 w 274"/>
                <a:gd name="T67" fmla="*/ 380 h 521"/>
                <a:gd name="T68" fmla="*/ 189 w 274"/>
                <a:gd name="T69" fmla="*/ 355 h 521"/>
                <a:gd name="T70" fmla="*/ 169 w 274"/>
                <a:gd name="T71" fmla="*/ 306 h 521"/>
                <a:gd name="T72" fmla="*/ 139 w 274"/>
                <a:gd name="T73" fmla="*/ 260 h 521"/>
                <a:gd name="T74" fmla="*/ 106 w 274"/>
                <a:gd name="T75" fmla="*/ 216 h 521"/>
                <a:gd name="T76" fmla="*/ 77 w 274"/>
                <a:gd name="T77" fmla="*/ 172 h 521"/>
                <a:gd name="T78" fmla="*/ 52 w 274"/>
                <a:gd name="T79" fmla="*/ 129 h 521"/>
                <a:gd name="T80" fmla="*/ 33 w 274"/>
                <a:gd name="T81" fmla="*/ 89 h 521"/>
                <a:gd name="T82" fmla="*/ 7 w 274"/>
                <a:gd name="T83" fmla="*/ 27 h 521"/>
                <a:gd name="T84" fmla="*/ 0 w 274"/>
                <a:gd name="T85" fmla="*/ 2 h 521"/>
                <a:gd name="T86" fmla="*/ 3 w 274"/>
                <a:gd name="T8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4" h="521">
                  <a:moveTo>
                    <a:pt x="3" y="0"/>
                  </a:moveTo>
                  <a:cubicBezTo>
                    <a:pt x="3" y="0"/>
                    <a:pt x="10" y="6"/>
                    <a:pt x="22" y="18"/>
                  </a:cubicBezTo>
                  <a:cubicBezTo>
                    <a:pt x="33" y="30"/>
                    <a:pt x="48" y="48"/>
                    <a:pt x="64" y="70"/>
                  </a:cubicBezTo>
                  <a:cubicBezTo>
                    <a:pt x="69" y="76"/>
                    <a:pt x="73" y="82"/>
                    <a:pt x="77" y="88"/>
                  </a:cubicBezTo>
                  <a:cubicBezTo>
                    <a:pt x="81" y="94"/>
                    <a:pt x="86" y="100"/>
                    <a:pt x="90" y="107"/>
                  </a:cubicBezTo>
                  <a:cubicBezTo>
                    <a:pt x="98" y="120"/>
                    <a:pt x="107" y="135"/>
                    <a:pt x="115" y="150"/>
                  </a:cubicBezTo>
                  <a:cubicBezTo>
                    <a:pt x="122" y="165"/>
                    <a:pt x="130" y="182"/>
                    <a:pt x="138" y="198"/>
                  </a:cubicBezTo>
                  <a:cubicBezTo>
                    <a:pt x="142" y="206"/>
                    <a:pt x="146" y="215"/>
                    <a:pt x="149" y="223"/>
                  </a:cubicBezTo>
                  <a:cubicBezTo>
                    <a:pt x="152" y="232"/>
                    <a:pt x="155" y="241"/>
                    <a:pt x="159" y="249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165" y="267"/>
                    <a:pt x="167" y="271"/>
                    <a:pt x="169" y="275"/>
                  </a:cubicBezTo>
                  <a:cubicBezTo>
                    <a:pt x="172" y="284"/>
                    <a:pt x="176" y="292"/>
                    <a:pt x="180" y="300"/>
                  </a:cubicBezTo>
                  <a:cubicBezTo>
                    <a:pt x="184" y="308"/>
                    <a:pt x="189" y="316"/>
                    <a:pt x="194" y="323"/>
                  </a:cubicBezTo>
                  <a:cubicBezTo>
                    <a:pt x="198" y="331"/>
                    <a:pt x="204" y="338"/>
                    <a:pt x="209" y="345"/>
                  </a:cubicBezTo>
                  <a:cubicBezTo>
                    <a:pt x="219" y="359"/>
                    <a:pt x="230" y="373"/>
                    <a:pt x="238" y="387"/>
                  </a:cubicBezTo>
                  <a:cubicBezTo>
                    <a:pt x="242" y="394"/>
                    <a:pt x="245" y="401"/>
                    <a:pt x="248" y="407"/>
                  </a:cubicBezTo>
                  <a:cubicBezTo>
                    <a:pt x="251" y="414"/>
                    <a:pt x="253" y="421"/>
                    <a:pt x="256" y="428"/>
                  </a:cubicBezTo>
                  <a:cubicBezTo>
                    <a:pt x="261" y="441"/>
                    <a:pt x="265" y="453"/>
                    <a:pt x="267" y="464"/>
                  </a:cubicBezTo>
                  <a:cubicBezTo>
                    <a:pt x="268" y="467"/>
                    <a:pt x="269" y="470"/>
                    <a:pt x="269" y="472"/>
                  </a:cubicBezTo>
                  <a:cubicBezTo>
                    <a:pt x="270" y="475"/>
                    <a:pt x="270" y="478"/>
                    <a:pt x="271" y="480"/>
                  </a:cubicBezTo>
                  <a:cubicBezTo>
                    <a:pt x="272" y="485"/>
                    <a:pt x="273" y="489"/>
                    <a:pt x="273" y="494"/>
                  </a:cubicBezTo>
                  <a:cubicBezTo>
                    <a:pt x="274" y="498"/>
                    <a:pt x="274" y="501"/>
                    <a:pt x="274" y="505"/>
                  </a:cubicBezTo>
                  <a:cubicBezTo>
                    <a:pt x="274" y="508"/>
                    <a:pt x="274" y="511"/>
                    <a:pt x="274" y="513"/>
                  </a:cubicBezTo>
                  <a:cubicBezTo>
                    <a:pt x="274" y="518"/>
                    <a:pt x="274" y="520"/>
                    <a:pt x="274" y="520"/>
                  </a:cubicBezTo>
                  <a:cubicBezTo>
                    <a:pt x="270" y="521"/>
                    <a:pt x="270" y="521"/>
                    <a:pt x="270" y="521"/>
                  </a:cubicBezTo>
                  <a:cubicBezTo>
                    <a:pt x="270" y="521"/>
                    <a:pt x="269" y="519"/>
                    <a:pt x="266" y="515"/>
                  </a:cubicBezTo>
                  <a:cubicBezTo>
                    <a:pt x="265" y="513"/>
                    <a:pt x="264" y="511"/>
                    <a:pt x="262" y="509"/>
                  </a:cubicBezTo>
                  <a:cubicBezTo>
                    <a:pt x="260" y="506"/>
                    <a:pt x="259" y="503"/>
                    <a:pt x="256" y="499"/>
                  </a:cubicBezTo>
                  <a:cubicBezTo>
                    <a:pt x="254" y="496"/>
                    <a:pt x="252" y="492"/>
                    <a:pt x="250" y="488"/>
                  </a:cubicBezTo>
                  <a:cubicBezTo>
                    <a:pt x="247" y="484"/>
                    <a:pt x="245" y="479"/>
                    <a:pt x="242" y="475"/>
                  </a:cubicBezTo>
                  <a:cubicBezTo>
                    <a:pt x="236" y="465"/>
                    <a:pt x="230" y="454"/>
                    <a:pt x="224" y="442"/>
                  </a:cubicBezTo>
                  <a:cubicBezTo>
                    <a:pt x="221" y="436"/>
                    <a:pt x="218" y="430"/>
                    <a:pt x="214" y="423"/>
                  </a:cubicBezTo>
                  <a:cubicBezTo>
                    <a:pt x="211" y="417"/>
                    <a:pt x="208" y="410"/>
                    <a:pt x="205" y="402"/>
                  </a:cubicBezTo>
                  <a:cubicBezTo>
                    <a:pt x="202" y="395"/>
                    <a:pt x="199" y="388"/>
                    <a:pt x="197" y="380"/>
                  </a:cubicBezTo>
                  <a:cubicBezTo>
                    <a:pt x="194" y="372"/>
                    <a:pt x="192" y="363"/>
                    <a:pt x="189" y="355"/>
                  </a:cubicBezTo>
                  <a:cubicBezTo>
                    <a:pt x="184" y="338"/>
                    <a:pt x="178" y="322"/>
                    <a:pt x="169" y="306"/>
                  </a:cubicBezTo>
                  <a:cubicBezTo>
                    <a:pt x="161" y="290"/>
                    <a:pt x="150" y="275"/>
                    <a:pt x="139" y="260"/>
                  </a:cubicBezTo>
                  <a:cubicBezTo>
                    <a:pt x="127" y="246"/>
                    <a:pt x="116" y="231"/>
                    <a:pt x="106" y="216"/>
                  </a:cubicBezTo>
                  <a:cubicBezTo>
                    <a:pt x="96" y="201"/>
                    <a:pt x="86" y="186"/>
                    <a:pt x="77" y="172"/>
                  </a:cubicBezTo>
                  <a:cubicBezTo>
                    <a:pt x="68" y="157"/>
                    <a:pt x="60" y="143"/>
                    <a:pt x="52" y="129"/>
                  </a:cubicBezTo>
                  <a:cubicBezTo>
                    <a:pt x="45" y="115"/>
                    <a:pt x="38" y="102"/>
                    <a:pt x="33" y="89"/>
                  </a:cubicBezTo>
                  <a:cubicBezTo>
                    <a:pt x="21" y="64"/>
                    <a:pt x="13" y="42"/>
                    <a:pt x="7" y="27"/>
                  </a:cubicBezTo>
                  <a:cubicBezTo>
                    <a:pt x="2" y="11"/>
                    <a:pt x="0" y="2"/>
                    <a:pt x="0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C3A23C5-AAD0-6F45-8B8F-56567C54C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940" y="5934076"/>
              <a:ext cx="123825" cy="652463"/>
            </a:xfrm>
            <a:custGeom>
              <a:avLst/>
              <a:gdLst>
                <a:gd name="T0" fmla="*/ 120 w 121"/>
                <a:gd name="T1" fmla="*/ 9 h 632"/>
                <a:gd name="T2" fmla="*/ 108 w 121"/>
                <a:gd name="T3" fmla="*/ 61 h 632"/>
                <a:gd name="T4" fmla="*/ 96 w 121"/>
                <a:gd name="T5" fmla="*/ 100 h 632"/>
                <a:gd name="T6" fmla="*/ 60 w 121"/>
                <a:gd name="T7" fmla="*/ 197 h 632"/>
                <a:gd name="T8" fmla="*/ 45 w 121"/>
                <a:gd name="T9" fmla="*/ 238 h 632"/>
                <a:gd name="T10" fmla="*/ 41 w 121"/>
                <a:gd name="T11" fmla="*/ 260 h 632"/>
                <a:gd name="T12" fmla="*/ 39 w 121"/>
                <a:gd name="T13" fmla="*/ 275 h 632"/>
                <a:gd name="T14" fmla="*/ 38 w 121"/>
                <a:gd name="T15" fmla="*/ 313 h 632"/>
                <a:gd name="T16" fmla="*/ 40 w 121"/>
                <a:gd name="T17" fmla="*/ 388 h 632"/>
                <a:gd name="T18" fmla="*/ 42 w 121"/>
                <a:gd name="T19" fmla="*/ 417 h 632"/>
                <a:gd name="T20" fmla="*/ 45 w 121"/>
                <a:gd name="T21" fmla="*/ 444 h 632"/>
                <a:gd name="T22" fmla="*/ 46 w 121"/>
                <a:gd name="T23" fmla="*/ 464 h 632"/>
                <a:gd name="T24" fmla="*/ 48 w 121"/>
                <a:gd name="T25" fmla="*/ 483 h 632"/>
                <a:gd name="T26" fmla="*/ 51 w 121"/>
                <a:gd name="T27" fmla="*/ 508 h 632"/>
                <a:gd name="T28" fmla="*/ 54 w 121"/>
                <a:gd name="T29" fmla="*/ 531 h 632"/>
                <a:gd name="T30" fmla="*/ 56 w 121"/>
                <a:gd name="T31" fmla="*/ 547 h 632"/>
                <a:gd name="T32" fmla="*/ 60 w 121"/>
                <a:gd name="T33" fmla="*/ 571 h 632"/>
                <a:gd name="T34" fmla="*/ 63 w 121"/>
                <a:gd name="T35" fmla="*/ 588 h 632"/>
                <a:gd name="T36" fmla="*/ 70 w 121"/>
                <a:gd name="T37" fmla="*/ 623 h 632"/>
                <a:gd name="T38" fmla="*/ 68 w 121"/>
                <a:gd name="T39" fmla="*/ 632 h 632"/>
                <a:gd name="T40" fmla="*/ 50 w 121"/>
                <a:gd name="T41" fmla="*/ 608 h 632"/>
                <a:gd name="T42" fmla="*/ 34 w 121"/>
                <a:gd name="T43" fmla="*/ 579 h 632"/>
                <a:gd name="T44" fmla="*/ 24 w 121"/>
                <a:gd name="T45" fmla="*/ 555 h 632"/>
                <a:gd name="T46" fmla="*/ 18 w 121"/>
                <a:gd name="T47" fmla="*/ 539 h 632"/>
                <a:gd name="T48" fmla="*/ 11 w 121"/>
                <a:gd name="T49" fmla="*/ 515 h 632"/>
                <a:gd name="T50" fmla="*/ 6 w 121"/>
                <a:gd name="T51" fmla="*/ 496 h 632"/>
                <a:gd name="T52" fmla="*/ 3 w 121"/>
                <a:gd name="T53" fmla="*/ 476 h 632"/>
                <a:gd name="T54" fmla="*/ 2 w 121"/>
                <a:gd name="T55" fmla="*/ 462 h 632"/>
                <a:gd name="T56" fmla="*/ 0 w 121"/>
                <a:gd name="T57" fmla="*/ 440 h 632"/>
                <a:gd name="T58" fmla="*/ 0 w 121"/>
                <a:gd name="T59" fmla="*/ 418 h 632"/>
                <a:gd name="T60" fmla="*/ 2 w 121"/>
                <a:gd name="T61" fmla="*/ 387 h 632"/>
                <a:gd name="T62" fmla="*/ 8 w 121"/>
                <a:gd name="T63" fmla="*/ 341 h 632"/>
                <a:gd name="T64" fmla="*/ 19 w 121"/>
                <a:gd name="T65" fmla="*/ 295 h 632"/>
                <a:gd name="T66" fmla="*/ 23 w 121"/>
                <a:gd name="T67" fmla="*/ 280 h 632"/>
                <a:gd name="T68" fmla="*/ 27 w 121"/>
                <a:gd name="T69" fmla="*/ 265 h 632"/>
                <a:gd name="T70" fmla="*/ 33 w 121"/>
                <a:gd name="T71" fmla="*/ 236 h 632"/>
                <a:gd name="T72" fmla="*/ 38 w 121"/>
                <a:gd name="T73" fmla="*/ 192 h 632"/>
                <a:gd name="T74" fmla="*/ 41 w 121"/>
                <a:gd name="T75" fmla="*/ 163 h 632"/>
                <a:gd name="T76" fmla="*/ 50 w 121"/>
                <a:gd name="T77" fmla="*/ 123 h 632"/>
                <a:gd name="T78" fmla="*/ 63 w 121"/>
                <a:gd name="T79" fmla="*/ 88 h 632"/>
                <a:gd name="T80" fmla="*/ 77 w 121"/>
                <a:gd name="T81" fmla="*/ 59 h 632"/>
                <a:gd name="T82" fmla="*/ 99 w 121"/>
                <a:gd name="T83" fmla="*/ 22 h 632"/>
                <a:gd name="T84" fmla="*/ 116 w 121"/>
                <a:gd name="T85" fmla="*/ 1 h 632"/>
                <a:gd name="T86" fmla="*/ 121 w 121"/>
                <a:gd name="T87" fmla="*/ 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632">
                  <a:moveTo>
                    <a:pt x="121" y="1"/>
                  </a:moveTo>
                  <a:cubicBezTo>
                    <a:pt x="121" y="1"/>
                    <a:pt x="121" y="4"/>
                    <a:pt x="120" y="9"/>
                  </a:cubicBezTo>
                  <a:cubicBezTo>
                    <a:pt x="119" y="14"/>
                    <a:pt x="117" y="21"/>
                    <a:pt x="115" y="29"/>
                  </a:cubicBezTo>
                  <a:cubicBezTo>
                    <a:pt x="113" y="38"/>
                    <a:pt x="111" y="49"/>
                    <a:pt x="108" y="61"/>
                  </a:cubicBezTo>
                  <a:cubicBezTo>
                    <a:pt x="106" y="67"/>
                    <a:pt x="104" y="73"/>
                    <a:pt x="102" y="80"/>
                  </a:cubicBezTo>
                  <a:cubicBezTo>
                    <a:pt x="100" y="86"/>
                    <a:pt x="98" y="93"/>
                    <a:pt x="96" y="100"/>
                  </a:cubicBezTo>
                  <a:cubicBezTo>
                    <a:pt x="92" y="115"/>
                    <a:pt x="87" y="130"/>
                    <a:pt x="81" y="147"/>
                  </a:cubicBezTo>
                  <a:cubicBezTo>
                    <a:pt x="75" y="163"/>
                    <a:pt x="67" y="179"/>
                    <a:pt x="60" y="197"/>
                  </a:cubicBezTo>
                  <a:cubicBezTo>
                    <a:pt x="56" y="206"/>
                    <a:pt x="52" y="215"/>
                    <a:pt x="49" y="224"/>
                  </a:cubicBezTo>
                  <a:cubicBezTo>
                    <a:pt x="48" y="229"/>
                    <a:pt x="46" y="234"/>
                    <a:pt x="45" y="238"/>
                  </a:cubicBezTo>
                  <a:cubicBezTo>
                    <a:pt x="44" y="243"/>
                    <a:pt x="43" y="248"/>
                    <a:pt x="42" y="253"/>
                  </a:cubicBezTo>
                  <a:cubicBezTo>
                    <a:pt x="42" y="255"/>
                    <a:pt x="41" y="258"/>
                    <a:pt x="41" y="260"/>
                  </a:cubicBezTo>
                  <a:cubicBezTo>
                    <a:pt x="41" y="263"/>
                    <a:pt x="40" y="265"/>
                    <a:pt x="40" y="268"/>
                  </a:cubicBezTo>
                  <a:cubicBezTo>
                    <a:pt x="40" y="270"/>
                    <a:pt x="39" y="273"/>
                    <a:pt x="39" y="275"/>
                  </a:cubicBezTo>
                  <a:cubicBezTo>
                    <a:pt x="38" y="283"/>
                    <a:pt x="38" y="283"/>
                    <a:pt x="38" y="283"/>
                  </a:cubicBezTo>
                  <a:cubicBezTo>
                    <a:pt x="38" y="293"/>
                    <a:pt x="38" y="303"/>
                    <a:pt x="38" y="313"/>
                  </a:cubicBezTo>
                  <a:cubicBezTo>
                    <a:pt x="38" y="334"/>
                    <a:pt x="39" y="354"/>
                    <a:pt x="40" y="373"/>
                  </a:cubicBezTo>
                  <a:cubicBezTo>
                    <a:pt x="40" y="378"/>
                    <a:pt x="40" y="383"/>
                    <a:pt x="40" y="388"/>
                  </a:cubicBezTo>
                  <a:cubicBezTo>
                    <a:pt x="41" y="393"/>
                    <a:pt x="41" y="398"/>
                    <a:pt x="41" y="402"/>
                  </a:cubicBezTo>
                  <a:cubicBezTo>
                    <a:pt x="41" y="407"/>
                    <a:pt x="42" y="412"/>
                    <a:pt x="42" y="417"/>
                  </a:cubicBezTo>
                  <a:cubicBezTo>
                    <a:pt x="42" y="421"/>
                    <a:pt x="43" y="426"/>
                    <a:pt x="43" y="430"/>
                  </a:cubicBezTo>
                  <a:cubicBezTo>
                    <a:pt x="44" y="435"/>
                    <a:pt x="44" y="440"/>
                    <a:pt x="45" y="444"/>
                  </a:cubicBezTo>
                  <a:cubicBezTo>
                    <a:pt x="45" y="449"/>
                    <a:pt x="45" y="453"/>
                    <a:pt x="46" y="457"/>
                  </a:cubicBezTo>
                  <a:cubicBezTo>
                    <a:pt x="46" y="460"/>
                    <a:pt x="46" y="462"/>
                    <a:pt x="46" y="464"/>
                  </a:cubicBezTo>
                  <a:cubicBezTo>
                    <a:pt x="47" y="466"/>
                    <a:pt x="47" y="468"/>
                    <a:pt x="47" y="471"/>
                  </a:cubicBezTo>
                  <a:cubicBezTo>
                    <a:pt x="48" y="475"/>
                    <a:pt x="48" y="479"/>
                    <a:pt x="48" y="483"/>
                  </a:cubicBezTo>
                  <a:cubicBezTo>
                    <a:pt x="49" y="487"/>
                    <a:pt x="49" y="492"/>
                    <a:pt x="50" y="496"/>
                  </a:cubicBezTo>
                  <a:cubicBezTo>
                    <a:pt x="50" y="500"/>
                    <a:pt x="51" y="504"/>
                    <a:pt x="51" y="508"/>
                  </a:cubicBezTo>
                  <a:cubicBezTo>
                    <a:pt x="51" y="512"/>
                    <a:pt x="52" y="516"/>
                    <a:pt x="52" y="519"/>
                  </a:cubicBezTo>
                  <a:cubicBezTo>
                    <a:pt x="53" y="523"/>
                    <a:pt x="53" y="527"/>
                    <a:pt x="54" y="531"/>
                  </a:cubicBezTo>
                  <a:cubicBezTo>
                    <a:pt x="54" y="534"/>
                    <a:pt x="55" y="538"/>
                    <a:pt x="55" y="541"/>
                  </a:cubicBezTo>
                  <a:cubicBezTo>
                    <a:pt x="56" y="543"/>
                    <a:pt x="56" y="545"/>
                    <a:pt x="56" y="547"/>
                  </a:cubicBezTo>
                  <a:cubicBezTo>
                    <a:pt x="56" y="548"/>
                    <a:pt x="57" y="550"/>
                    <a:pt x="57" y="552"/>
                  </a:cubicBezTo>
                  <a:cubicBezTo>
                    <a:pt x="58" y="558"/>
                    <a:pt x="59" y="565"/>
                    <a:pt x="60" y="571"/>
                  </a:cubicBezTo>
                  <a:cubicBezTo>
                    <a:pt x="60" y="574"/>
                    <a:pt x="61" y="577"/>
                    <a:pt x="62" y="579"/>
                  </a:cubicBezTo>
                  <a:cubicBezTo>
                    <a:pt x="62" y="582"/>
                    <a:pt x="63" y="585"/>
                    <a:pt x="63" y="588"/>
                  </a:cubicBezTo>
                  <a:cubicBezTo>
                    <a:pt x="64" y="593"/>
                    <a:pt x="65" y="598"/>
                    <a:pt x="66" y="602"/>
                  </a:cubicBezTo>
                  <a:cubicBezTo>
                    <a:pt x="68" y="611"/>
                    <a:pt x="69" y="618"/>
                    <a:pt x="70" y="623"/>
                  </a:cubicBezTo>
                  <a:cubicBezTo>
                    <a:pt x="71" y="627"/>
                    <a:pt x="71" y="630"/>
                    <a:pt x="71" y="630"/>
                  </a:cubicBezTo>
                  <a:cubicBezTo>
                    <a:pt x="68" y="632"/>
                    <a:pt x="68" y="632"/>
                    <a:pt x="68" y="632"/>
                  </a:cubicBezTo>
                  <a:cubicBezTo>
                    <a:pt x="68" y="632"/>
                    <a:pt x="66" y="630"/>
                    <a:pt x="63" y="626"/>
                  </a:cubicBezTo>
                  <a:cubicBezTo>
                    <a:pt x="60" y="622"/>
                    <a:pt x="56" y="616"/>
                    <a:pt x="50" y="608"/>
                  </a:cubicBezTo>
                  <a:cubicBezTo>
                    <a:pt x="48" y="604"/>
                    <a:pt x="45" y="600"/>
                    <a:pt x="43" y="595"/>
                  </a:cubicBezTo>
                  <a:cubicBezTo>
                    <a:pt x="40" y="590"/>
                    <a:pt x="37" y="585"/>
                    <a:pt x="34" y="579"/>
                  </a:cubicBezTo>
                  <a:cubicBezTo>
                    <a:pt x="31" y="573"/>
                    <a:pt x="29" y="567"/>
                    <a:pt x="26" y="560"/>
                  </a:cubicBezTo>
                  <a:cubicBezTo>
                    <a:pt x="25" y="559"/>
                    <a:pt x="24" y="557"/>
                    <a:pt x="24" y="555"/>
                  </a:cubicBezTo>
                  <a:cubicBezTo>
                    <a:pt x="23" y="554"/>
                    <a:pt x="22" y="552"/>
                    <a:pt x="22" y="550"/>
                  </a:cubicBezTo>
                  <a:cubicBezTo>
                    <a:pt x="21" y="547"/>
                    <a:pt x="19" y="543"/>
                    <a:pt x="18" y="539"/>
                  </a:cubicBezTo>
                  <a:cubicBezTo>
                    <a:pt x="17" y="535"/>
                    <a:pt x="15" y="531"/>
                    <a:pt x="14" y="527"/>
                  </a:cubicBezTo>
                  <a:cubicBezTo>
                    <a:pt x="13" y="523"/>
                    <a:pt x="12" y="519"/>
                    <a:pt x="11" y="515"/>
                  </a:cubicBezTo>
                  <a:cubicBezTo>
                    <a:pt x="10" y="511"/>
                    <a:pt x="9" y="507"/>
                    <a:pt x="8" y="503"/>
                  </a:cubicBezTo>
                  <a:cubicBezTo>
                    <a:pt x="7" y="500"/>
                    <a:pt x="7" y="498"/>
                    <a:pt x="6" y="496"/>
                  </a:cubicBezTo>
                  <a:cubicBezTo>
                    <a:pt x="6" y="494"/>
                    <a:pt x="6" y="492"/>
                    <a:pt x="5" y="489"/>
                  </a:cubicBezTo>
                  <a:cubicBezTo>
                    <a:pt x="5" y="485"/>
                    <a:pt x="4" y="480"/>
                    <a:pt x="3" y="476"/>
                  </a:cubicBezTo>
                  <a:cubicBezTo>
                    <a:pt x="3" y="473"/>
                    <a:pt x="2" y="471"/>
                    <a:pt x="2" y="469"/>
                  </a:cubicBezTo>
                  <a:cubicBezTo>
                    <a:pt x="2" y="466"/>
                    <a:pt x="2" y="464"/>
                    <a:pt x="2" y="462"/>
                  </a:cubicBezTo>
                  <a:cubicBezTo>
                    <a:pt x="1" y="457"/>
                    <a:pt x="1" y="452"/>
                    <a:pt x="0" y="447"/>
                  </a:cubicBezTo>
                  <a:cubicBezTo>
                    <a:pt x="0" y="445"/>
                    <a:pt x="0" y="442"/>
                    <a:pt x="0" y="440"/>
                  </a:cubicBezTo>
                  <a:cubicBezTo>
                    <a:pt x="0" y="437"/>
                    <a:pt x="0" y="435"/>
                    <a:pt x="0" y="432"/>
                  </a:cubicBezTo>
                  <a:cubicBezTo>
                    <a:pt x="0" y="428"/>
                    <a:pt x="0" y="423"/>
                    <a:pt x="0" y="418"/>
                  </a:cubicBezTo>
                  <a:cubicBezTo>
                    <a:pt x="0" y="412"/>
                    <a:pt x="1" y="407"/>
                    <a:pt x="1" y="402"/>
                  </a:cubicBezTo>
                  <a:cubicBezTo>
                    <a:pt x="1" y="397"/>
                    <a:pt x="1" y="392"/>
                    <a:pt x="2" y="387"/>
                  </a:cubicBezTo>
                  <a:cubicBezTo>
                    <a:pt x="2" y="382"/>
                    <a:pt x="3" y="377"/>
                    <a:pt x="3" y="372"/>
                  </a:cubicBezTo>
                  <a:cubicBezTo>
                    <a:pt x="4" y="361"/>
                    <a:pt x="6" y="351"/>
                    <a:pt x="8" y="341"/>
                  </a:cubicBezTo>
                  <a:cubicBezTo>
                    <a:pt x="10" y="331"/>
                    <a:pt x="13" y="321"/>
                    <a:pt x="15" y="311"/>
                  </a:cubicBezTo>
                  <a:cubicBezTo>
                    <a:pt x="17" y="305"/>
                    <a:pt x="18" y="300"/>
                    <a:pt x="19" y="295"/>
                  </a:cubicBezTo>
                  <a:cubicBezTo>
                    <a:pt x="21" y="288"/>
                    <a:pt x="21" y="288"/>
                    <a:pt x="21" y="288"/>
                  </a:cubicBezTo>
                  <a:cubicBezTo>
                    <a:pt x="22" y="285"/>
                    <a:pt x="22" y="283"/>
                    <a:pt x="23" y="280"/>
                  </a:cubicBezTo>
                  <a:cubicBezTo>
                    <a:pt x="25" y="273"/>
                    <a:pt x="25" y="273"/>
                    <a:pt x="25" y="273"/>
                  </a:cubicBezTo>
                  <a:cubicBezTo>
                    <a:pt x="26" y="270"/>
                    <a:pt x="26" y="268"/>
                    <a:pt x="27" y="265"/>
                  </a:cubicBezTo>
                  <a:cubicBezTo>
                    <a:pt x="28" y="261"/>
                    <a:pt x="29" y="256"/>
                    <a:pt x="30" y="251"/>
                  </a:cubicBezTo>
                  <a:cubicBezTo>
                    <a:pt x="31" y="246"/>
                    <a:pt x="32" y="241"/>
                    <a:pt x="33" y="236"/>
                  </a:cubicBezTo>
                  <a:cubicBezTo>
                    <a:pt x="34" y="231"/>
                    <a:pt x="34" y="226"/>
                    <a:pt x="35" y="221"/>
                  </a:cubicBezTo>
                  <a:cubicBezTo>
                    <a:pt x="36" y="211"/>
                    <a:pt x="37" y="201"/>
                    <a:pt x="38" y="192"/>
                  </a:cubicBezTo>
                  <a:cubicBezTo>
                    <a:pt x="39" y="187"/>
                    <a:pt x="39" y="182"/>
                    <a:pt x="40" y="177"/>
                  </a:cubicBezTo>
                  <a:cubicBezTo>
                    <a:pt x="40" y="172"/>
                    <a:pt x="41" y="168"/>
                    <a:pt x="41" y="163"/>
                  </a:cubicBezTo>
                  <a:cubicBezTo>
                    <a:pt x="43" y="154"/>
                    <a:pt x="44" y="144"/>
                    <a:pt x="47" y="136"/>
                  </a:cubicBezTo>
                  <a:cubicBezTo>
                    <a:pt x="48" y="131"/>
                    <a:pt x="49" y="127"/>
                    <a:pt x="50" y="123"/>
                  </a:cubicBezTo>
                  <a:cubicBezTo>
                    <a:pt x="51" y="119"/>
                    <a:pt x="53" y="115"/>
                    <a:pt x="54" y="111"/>
                  </a:cubicBezTo>
                  <a:cubicBezTo>
                    <a:pt x="57" y="103"/>
                    <a:pt x="60" y="96"/>
                    <a:pt x="63" y="88"/>
                  </a:cubicBezTo>
                  <a:cubicBezTo>
                    <a:pt x="66" y="81"/>
                    <a:pt x="69" y="75"/>
                    <a:pt x="72" y="68"/>
                  </a:cubicBezTo>
                  <a:cubicBezTo>
                    <a:pt x="74" y="65"/>
                    <a:pt x="76" y="62"/>
                    <a:pt x="77" y="59"/>
                  </a:cubicBezTo>
                  <a:cubicBezTo>
                    <a:pt x="79" y="56"/>
                    <a:pt x="80" y="53"/>
                    <a:pt x="82" y="50"/>
                  </a:cubicBezTo>
                  <a:cubicBezTo>
                    <a:pt x="88" y="39"/>
                    <a:pt x="94" y="30"/>
                    <a:pt x="99" y="22"/>
                  </a:cubicBezTo>
                  <a:cubicBezTo>
                    <a:pt x="105" y="15"/>
                    <a:pt x="109" y="9"/>
                    <a:pt x="112" y="5"/>
                  </a:cubicBezTo>
                  <a:cubicBezTo>
                    <a:pt x="114" y="3"/>
                    <a:pt x="115" y="2"/>
                    <a:pt x="116" y="1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121" y="1"/>
                  </a:ln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42AD33EF-C641-804D-9900-4D3FAD271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928" y="6267451"/>
              <a:ext cx="90487" cy="681038"/>
            </a:xfrm>
            <a:custGeom>
              <a:avLst/>
              <a:gdLst>
                <a:gd name="T0" fmla="*/ 18 w 88"/>
                <a:gd name="T1" fmla="*/ 0 h 661"/>
                <a:gd name="T2" fmla="*/ 22 w 88"/>
                <a:gd name="T3" fmla="*/ 29 h 661"/>
                <a:gd name="T4" fmla="*/ 25 w 88"/>
                <a:gd name="T5" fmla="*/ 62 h 661"/>
                <a:gd name="T6" fmla="*/ 29 w 88"/>
                <a:gd name="T7" fmla="*/ 104 h 661"/>
                <a:gd name="T8" fmla="*/ 33 w 88"/>
                <a:gd name="T9" fmla="*/ 155 h 661"/>
                <a:gd name="T10" fmla="*/ 37 w 88"/>
                <a:gd name="T11" fmla="*/ 211 h 661"/>
                <a:gd name="T12" fmla="*/ 39 w 88"/>
                <a:gd name="T13" fmla="*/ 241 h 661"/>
                <a:gd name="T14" fmla="*/ 41 w 88"/>
                <a:gd name="T15" fmla="*/ 271 h 661"/>
                <a:gd name="T16" fmla="*/ 45 w 88"/>
                <a:gd name="T17" fmla="*/ 333 h 661"/>
                <a:gd name="T18" fmla="*/ 49 w 88"/>
                <a:gd name="T19" fmla="*/ 395 h 661"/>
                <a:gd name="T20" fmla="*/ 51 w 88"/>
                <a:gd name="T21" fmla="*/ 425 h 661"/>
                <a:gd name="T22" fmla="*/ 53 w 88"/>
                <a:gd name="T23" fmla="*/ 455 h 661"/>
                <a:gd name="T24" fmla="*/ 58 w 88"/>
                <a:gd name="T25" fmla="*/ 511 h 661"/>
                <a:gd name="T26" fmla="*/ 64 w 88"/>
                <a:gd name="T27" fmla="*/ 560 h 661"/>
                <a:gd name="T28" fmla="*/ 70 w 88"/>
                <a:gd name="T29" fmla="*/ 602 h 661"/>
                <a:gd name="T30" fmla="*/ 78 w 88"/>
                <a:gd name="T31" fmla="*/ 634 h 661"/>
                <a:gd name="T32" fmla="*/ 85 w 88"/>
                <a:gd name="T33" fmla="*/ 654 h 661"/>
                <a:gd name="T34" fmla="*/ 88 w 88"/>
                <a:gd name="T35" fmla="*/ 661 h 661"/>
                <a:gd name="T36" fmla="*/ 87 w 88"/>
                <a:gd name="T37" fmla="*/ 659 h 661"/>
                <a:gd name="T38" fmla="*/ 83 w 88"/>
                <a:gd name="T39" fmla="*/ 655 h 661"/>
                <a:gd name="T40" fmla="*/ 70 w 88"/>
                <a:gd name="T41" fmla="*/ 637 h 661"/>
                <a:gd name="T42" fmla="*/ 55 w 88"/>
                <a:gd name="T43" fmla="*/ 607 h 661"/>
                <a:gd name="T44" fmla="*/ 40 w 88"/>
                <a:gd name="T45" fmla="*/ 566 h 661"/>
                <a:gd name="T46" fmla="*/ 27 w 88"/>
                <a:gd name="T47" fmla="*/ 516 h 661"/>
                <a:gd name="T48" fmla="*/ 17 w 88"/>
                <a:gd name="T49" fmla="*/ 459 h 661"/>
                <a:gd name="T50" fmla="*/ 12 w 88"/>
                <a:gd name="T51" fmla="*/ 429 h 661"/>
                <a:gd name="T52" fmla="*/ 10 w 88"/>
                <a:gd name="T53" fmla="*/ 414 h 661"/>
                <a:gd name="T54" fmla="*/ 9 w 88"/>
                <a:gd name="T55" fmla="*/ 399 h 661"/>
                <a:gd name="T56" fmla="*/ 4 w 88"/>
                <a:gd name="T57" fmla="*/ 336 h 661"/>
                <a:gd name="T58" fmla="*/ 1 w 88"/>
                <a:gd name="T59" fmla="*/ 273 h 661"/>
                <a:gd name="T60" fmla="*/ 1 w 88"/>
                <a:gd name="T61" fmla="*/ 258 h 661"/>
                <a:gd name="T62" fmla="*/ 0 w 88"/>
                <a:gd name="T63" fmla="*/ 242 h 661"/>
                <a:gd name="T64" fmla="*/ 1 w 88"/>
                <a:gd name="T65" fmla="*/ 212 h 661"/>
                <a:gd name="T66" fmla="*/ 2 w 88"/>
                <a:gd name="T67" fmla="*/ 155 h 661"/>
                <a:gd name="T68" fmla="*/ 5 w 88"/>
                <a:gd name="T69" fmla="*/ 104 h 661"/>
                <a:gd name="T70" fmla="*/ 9 w 88"/>
                <a:gd name="T71" fmla="*/ 62 h 661"/>
                <a:gd name="T72" fmla="*/ 14 w 88"/>
                <a:gd name="T73" fmla="*/ 28 h 661"/>
                <a:gd name="T74" fmla="*/ 18 w 88"/>
                <a:gd name="T75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661">
                  <a:moveTo>
                    <a:pt x="18" y="0"/>
                  </a:moveTo>
                  <a:cubicBezTo>
                    <a:pt x="18" y="0"/>
                    <a:pt x="20" y="10"/>
                    <a:pt x="22" y="29"/>
                  </a:cubicBezTo>
                  <a:cubicBezTo>
                    <a:pt x="23" y="38"/>
                    <a:pt x="24" y="49"/>
                    <a:pt x="25" y="62"/>
                  </a:cubicBezTo>
                  <a:cubicBezTo>
                    <a:pt x="27" y="74"/>
                    <a:pt x="28" y="89"/>
                    <a:pt x="29" y="104"/>
                  </a:cubicBezTo>
                  <a:cubicBezTo>
                    <a:pt x="31" y="120"/>
                    <a:pt x="32" y="137"/>
                    <a:pt x="33" y="155"/>
                  </a:cubicBezTo>
                  <a:cubicBezTo>
                    <a:pt x="35" y="173"/>
                    <a:pt x="36" y="192"/>
                    <a:pt x="37" y="211"/>
                  </a:cubicBezTo>
                  <a:cubicBezTo>
                    <a:pt x="38" y="221"/>
                    <a:pt x="38" y="231"/>
                    <a:pt x="39" y="241"/>
                  </a:cubicBezTo>
                  <a:cubicBezTo>
                    <a:pt x="40" y="251"/>
                    <a:pt x="40" y="261"/>
                    <a:pt x="41" y="271"/>
                  </a:cubicBezTo>
                  <a:cubicBezTo>
                    <a:pt x="42" y="292"/>
                    <a:pt x="44" y="313"/>
                    <a:pt x="45" y="333"/>
                  </a:cubicBezTo>
                  <a:cubicBezTo>
                    <a:pt x="46" y="354"/>
                    <a:pt x="47" y="375"/>
                    <a:pt x="49" y="395"/>
                  </a:cubicBezTo>
                  <a:cubicBezTo>
                    <a:pt x="49" y="405"/>
                    <a:pt x="50" y="415"/>
                    <a:pt x="51" y="425"/>
                  </a:cubicBezTo>
                  <a:cubicBezTo>
                    <a:pt x="52" y="435"/>
                    <a:pt x="52" y="445"/>
                    <a:pt x="53" y="455"/>
                  </a:cubicBezTo>
                  <a:cubicBezTo>
                    <a:pt x="55" y="474"/>
                    <a:pt x="56" y="493"/>
                    <a:pt x="58" y="511"/>
                  </a:cubicBezTo>
                  <a:cubicBezTo>
                    <a:pt x="60" y="528"/>
                    <a:pt x="62" y="545"/>
                    <a:pt x="64" y="560"/>
                  </a:cubicBezTo>
                  <a:cubicBezTo>
                    <a:pt x="66" y="576"/>
                    <a:pt x="68" y="590"/>
                    <a:pt x="70" y="602"/>
                  </a:cubicBezTo>
                  <a:cubicBezTo>
                    <a:pt x="73" y="614"/>
                    <a:pt x="75" y="625"/>
                    <a:pt x="78" y="634"/>
                  </a:cubicBezTo>
                  <a:cubicBezTo>
                    <a:pt x="80" y="642"/>
                    <a:pt x="83" y="649"/>
                    <a:pt x="85" y="654"/>
                  </a:cubicBezTo>
                  <a:cubicBezTo>
                    <a:pt x="87" y="658"/>
                    <a:pt x="88" y="661"/>
                    <a:pt x="88" y="661"/>
                  </a:cubicBezTo>
                  <a:cubicBezTo>
                    <a:pt x="88" y="661"/>
                    <a:pt x="87" y="660"/>
                    <a:pt x="87" y="659"/>
                  </a:cubicBezTo>
                  <a:cubicBezTo>
                    <a:pt x="86" y="658"/>
                    <a:pt x="84" y="657"/>
                    <a:pt x="83" y="655"/>
                  </a:cubicBezTo>
                  <a:cubicBezTo>
                    <a:pt x="80" y="651"/>
                    <a:pt x="75" y="645"/>
                    <a:pt x="70" y="637"/>
                  </a:cubicBezTo>
                  <a:cubicBezTo>
                    <a:pt x="66" y="629"/>
                    <a:pt x="60" y="619"/>
                    <a:pt x="55" y="607"/>
                  </a:cubicBezTo>
                  <a:cubicBezTo>
                    <a:pt x="50" y="595"/>
                    <a:pt x="45" y="581"/>
                    <a:pt x="40" y="566"/>
                  </a:cubicBezTo>
                  <a:cubicBezTo>
                    <a:pt x="36" y="550"/>
                    <a:pt x="31" y="533"/>
                    <a:pt x="27" y="516"/>
                  </a:cubicBezTo>
                  <a:cubicBezTo>
                    <a:pt x="23" y="498"/>
                    <a:pt x="20" y="479"/>
                    <a:pt x="17" y="459"/>
                  </a:cubicBezTo>
                  <a:cubicBezTo>
                    <a:pt x="15" y="449"/>
                    <a:pt x="14" y="439"/>
                    <a:pt x="12" y="429"/>
                  </a:cubicBezTo>
                  <a:cubicBezTo>
                    <a:pt x="12" y="424"/>
                    <a:pt x="11" y="419"/>
                    <a:pt x="10" y="414"/>
                  </a:cubicBezTo>
                  <a:cubicBezTo>
                    <a:pt x="10" y="409"/>
                    <a:pt x="9" y="404"/>
                    <a:pt x="9" y="399"/>
                  </a:cubicBezTo>
                  <a:cubicBezTo>
                    <a:pt x="6" y="378"/>
                    <a:pt x="5" y="357"/>
                    <a:pt x="4" y="336"/>
                  </a:cubicBezTo>
                  <a:cubicBezTo>
                    <a:pt x="2" y="315"/>
                    <a:pt x="1" y="294"/>
                    <a:pt x="1" y="273"/>
                  </a:cubicBezTo>
                  <a:cubicBezTo>
                    <a:pt x="1" y="268"/>
                    <a:pt x="1" y="263"/>
                    <a:pt x="1" y="258"/>
                  </a:cubicBezTo>
                  <a:cubicBezTo>
                    <a:pt x="1" y="252"/>
                    <a:pt x="1" y="247"/>
                    <a:pt x="0" y="242"/>
                  </a:cubicBezTo>
                  <a:cubicBezTo>
                    <a:pt x="0" y="232"/>
                    <a:pt x="0" y="222"/>
                    <a:pt x="1" y="212"/>
                  </a:cubicBezTo>
                  <a:cubicBezTo>
                    <a:pt x="1" y="192"/>
                    <a:pt x="1" y="173"/>
                    <a:pt x="2" y="155"/>
                  </a:cubicBezTo>
                  <a:cubicBezTo>
                    <a:pt x="3" y="137"/>
                    <a:pt x="4" y="120"/>
                    <a:pt x="5" y="104"/>
                  </a:cubicBezTo>
                  <a:cubicBezTo>
                    <a:pt x="7" y="89"/>
                    <a:pt x="8" y="74"/>
                    <a:pt x="9" y="62"/>
                  </a:cubicBezTo>
                  <a:cubicBezTo>
                    <a:pt x="11" y="49"/>
                    <a:pt x="12" y="38"/>
                    <a:pt x="14" y="28"/>
                  </a:cubicBezTo>
                  <a:cubicBezTo>
                    <a:pt x="16" y="1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70F9768-297B-E044-B664-4F2E6C355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240" y="6826251"/>
              <a:ext cx="90487" cy="265113"/>
            </a:xfrm>
            <a:custGeom>
              <a:avLst/>
              <a:gdLst>
                <a:gd name="T0" fmla="*/ 83 w 89"/>
                <a:gd name="T1" fmla="*/ 0 h 257"/>
                <a:gd name="T2" fmla="*/ 86 w 89"/>
                <a:gd name="T3" fmla="*/ 12 h 257"/>
                <a:gd name="T4" fmla="*/ 88 w 89"/>
                <a:gd name="T5" fmla="*/ 26 h 257"/>
                <a:gd name="T6" fmla="*/ 89 w 89"/>
                <a:gd name="T7" fmla="*/ 44 h 257"/>
                <a:gd name="T8" fmla="*/ 86 w 89"/>
                <a:gd name="T9" fmla="*/ 89 h 257"/>
                <a:gd name="T10" fmla="*/ 82 w 89"/>
                <a:gd name="T11" fmla="*/ 114 h 257"/>
                <a:gd name="T12" fmla="*/ 76 w 89"/>
                <a:gd name="T13" fmla="*/ 139 h 257"/>
                <a:gd name="T14" fmla="*/ 67 w 89"/>
                <a:gd name="T15" fmla="*/ 164 h 257"/>
                <a:gd name="T16" fmla="*/ 57 w 89"/>
                <a:gd name="T17" fmla="*/ 187 h 257"/>
                <a:gd name="T18" fmla="*/ 45 w 89"/>
                <a:gd name="T19" fmla="*/ 208 h 257"/>
                <a:gd name="T20" fmla="*/ 32 w 89"/>
                <a:gd name="T21" fmla="*/ 226 h 257"/>
                <a:gd name="T22" fmla="*/ 26 w 89"/>
                <a:gd name="T23" fmla="*/ 233 h 257"/>
                <a:gd name="T24" fmla="*/ 20 w 89"/>
                <a:gd name="T25" fmla="*/ 240 h 257"/>
                <a:gd name="T26" fmla="*/ 15 w 89"/>
                <a:gd name="T27" fmla="*/ 245 h 257"/>
                <a:gd name="T28" fmla="*/ 10 w 89"/>
                <a:gd name="T29" fmla="*/ 249 h 257"/>
                <a:gd name="T30" fmla="*/ 2 w 89"/>
                <a:gd name="T31" fmla="*/ 255 h 257"/>
                <a:gd name="T32" fmla="*/ 0 w 89"/>
                <a:gd name="T33" fmla="*/ 257 h 257"/>
                <a:gd name="T34" fmla="*/ 0 w 89"/>
                <a:gd name="T35" fmla="*/ 253 h 257"/>
                <a:gd name="T36" fmla="*/ 3 w 89"/>
                <a:gd name="T37" fmla="*/ 245 h 257"/>
                <a:gd name="T38" fmla="*/ 6 w 89"/>
                <a:gd name="T39" fmla="*/ 231 h 257"/>
                <a:gd name="T40" fmla="*/ 11 w 89"/>
                <a:gd name="T41" fmla="*/ 215 h 257"/>
                <a:gd name="T42" fmla="*/ 16 w 89"/>
                <a:gd name="T43" fmla="*/ 195 h 257"/>
                <a:gd name="T44" fmla="*/ 22 w 89"/>
                <a:gd name="T45" fmla="*/ 174 h 257"/>
                <a:gd name="T46" fmla="*/ 26 w 89"/>
                <a:gd name="T47" fmla="*/ 162 h 257"/>
                <a:gd name="T48" fmla="*/ 29 w 89"/>
                <a:gd name="T49" fmla="*/ 151 h 257"/>
                <a:gd name="T50" fmla="*/ 36 w 89"/>
                <a:gd name="T51" fmla="*/ 127 h 257"/>
                <a:gd name="T52" fmla="*/ 43 w 89"/>
                <a:gd name="T53" fmla="*/ 104 h 257"/>
                <a:gd name="T54" fmla="*/ 50 w 89"/>
                <a:gd name="T55" fmla="*/ 81 h 257"/>
                <a:gd name="T56" fmla="*/ 65 w 89"/>
                <a:gd name="T57" fmla="*/ 40 h 257"/>
                <a:gd name="T58" fmla="*/ 78 w 89"/>
                <a:gd name="T59" fmla="*/ 11 h 257"/>
                <a:gd name="T60" fmla="*/ 83 w 89"/>
                <a:gd name="T6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" h="257">
                  <a:moveTo>
                    <a:pt x="83" y="0"/>
                  </a:moveTo>
                  <a:cubicBezTo>
                    <a:pt x="83" y="0"/>
                    <a:pt x="85" y="4"/>
                    <a:pt x="86" y="12"/>
                  </a:cubicBezTo>
                  <a:cubicBezTo>
                    <a:pt x="87" y="16"/>
                    <a:pt x="87" y="21"/>
                    <a:pt x="88" y="26"/>
                  </a:cubicBezTo>
                  <a:cubicBezTo>
                    <a:pt x="88" y="31"/>
                    <a:pt x="89" y="37"/>
                    <a:pt x="89" y="44"/>
                  </a:cubicBezTo>
                  <a:cubicBezTo>
                    <a:pt x="89" y="57"/>
                    <a:pt x="88" y="73"/>
                    <a:pt x="86" y="89"/>
                  </a:cubicBezTo>
                  <a:cubicBezTo>
                    <a:pt x="85" y="97"/>
                    <a:pt x="84" y="105"/>
                    <a:pt x="82" y="114"/>
                  </a:cubicBezTo>
                  <a:cubicBezTo>
                    <a:pt x="80" y="122"/>
                    <a:pt x="78" y="131"/>
                    <a:pt x="76" y="139"/>
                  </a:cubicBezTo>
                  <a:cubicBezTo>
                    <a:pt x="73" y="147"/>
                    <a:pt x="70" y="156"/>
                    <a:pt x="67" y="164"/>
                  </a:cubicBezTo>
                  <a:cubicBezTo>
                    <a:pt x="64" y="172"/>
                    <a:pt x="60" y="180"/>
                    <a:pt x="57" y="187"/>
                  </a:cubicBezTo>
                  <a:cubicBezTo>
                    <a:pt x="53" y="195"/>
                    <a:pt x="49" y="202"/>
                    <a:pt x="45" y="208"/>
                  </a:cubicBezTo>
                  <a:cubicBezTo>
                    <a:pt x="41" y="215"/>
                    <a:pt x="37" y="220"/>
                    <a:pt x="32" y="226"/>
                  </a:cubicBezTo>
                  <a:cubicBezTo>
                    <a:pt x="30" y="228"/>
                    <a:pt x="28" y="231"/>
                    <a:pt x="26" y="233"/>
                  </a:cubicBezTo>
                  <a:cubicBezTo>
                    <a:pt x="24" y="235"/>
                    <a:pt x="22" y="238"/>
                    <a:pt x="20" y="240"/>
                  </a:cubicBezTo>
                  <a:cubicBezTo>
                    <a:pt x="18" y="241"/>
                    <a:pt x="17" y="243"/>
                    <a:pt x="15" y="245"/>
                  </a:cubicBezTo>
                  <a:cubicBezTo>
                    <a:pt x="13" y="246"/>
                    <a:pt x="11" y="248"/>
                    <a:pt x="10" y="249"/>
                  </a:cubicBezTo>
                  <a:cubicBezTo>
                    <a:pt x="7" y="252"/>
                    <a:pt x="4" y="254"/>
                    <a:pt x="2" y="255"/>
                  </a:cubicBezTo>
                  <a:cubicBezTo>
                    <a:pt x="1" y="256"/>
                    <a:pt x="0" y="257"/>
                    <a:pt x="0" y="257"/>
                  </a:cubicBezTo>
                  <a:cubicBezTo>
                    <a:pt x="0" y="257"/>
                    <a:pt x="0" y="255"/>
                    <a:pt x="0" y="253"/>
                  </a:cubicBezTo>
                  <a:cubicBezTo>
                    <a:pt x="1" y="251"/>
                    <a:pt x="2" y="248"/>
                    <a:pt x="3" y="245"/>
                  </a:cubicBezTo>
                  <a:cubicBezTo>
                    <a:pt x="4" y="241"/>
                    <a:pt x="5" y="237"/>
                    <a:pt x="6" y="231"/>
                  </a:cubicBezTo>
                  <a:cubicBezTo>
                    <a:pt x="8" y="226"/>
                    <a:pt x="9" y="221"/>
                    <a:pt x="11" y="215"/>
                  </a:cubicBezTo>
                  <a:cubicBezTo>
                    <a:pt x="13" y="209"/>
                    <a:pt x="15" y="202"/>
                    <a:pt x="16" y="195"/>
                  </a:cubicBezTo>
                  <a:cubicBezTo>
                    <a:pt x="18" y="188"/>
                    <a:pt x="20" y="181"/>
                    <a:pt x="22" y="174"/>
                  </a:cubicBezTo>
                  <a:cubicBezTo>
                    <a:pt x="23" y="170"/>
                    <a:pt x="25" y="166"/>
                    <a:pt x="26" y="162"/>
                  </a:cubicBezTo>
                  <a:cubicBezTo>
                    <a:pt x="27" y="159"/>
                    <a:pt x="28" y="155"/>
                    <a:pt x="29" y="151"/>
                  </a:cubicBezTo>
                  <a:cubicBezTo>
                    <a:pt x="31" y="143"/>
                    <a:pt x="34" y="135"/>
                    <a:pt x="36" y="127"/>
                  </a:cubicBezTo>
                  <a:cubicBezTo>
                    <a:pt x="38" y="119"/>
                    <a:pt x="41" y="111"/>
                    <a:pt x="43" y="104"/>
                  </a:cubicBezTo>
                  <a:cubicBezTo>
                    <a:pt x="45" y="96"/>
                    <a:pt x="48" y="88"/>
                    <a:pt x="50" y="81"/>
                  </a:cubicBezTo>
                  <a:cubicBezTo>
                    <a:pt x="55" y="66"/>
                    <a:pt x="60" y="52"/>
                    <a:pt x="65" y="40"/>
                  </a:cubicBezTo>
                  <a:cubicBezTo>
                    <a:pt x="70" y="28"/>
                    <a:pt x="74" y="18"/>
                    <a:pt x="78" y="11"/>
                  </a:cubicBezTo>
                  <a:cubicBezTo>
                    <a:pt x="81" y="4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03275B0-D983-A040-B01B-909519A4C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053" y="6859588"/>
              <a:ext cx="163512" cy="234950"/>
            </a:xfrm>
            <a:custGeom>
              <a:avLst/>
              <a:gdLst>
                <a:gd name="T0" fmla="*/ 9 w 158"/>
                <a:gd name="T1" fmla="*/ 0 h 228"/>
                <a:gd name="T2" fmla="*/ 10 w 158"/>
                <a:gd name="T3" fmla="*/ 0 h 228"/>
                <a:gd name="T4" fmla="*/ 12 w 158"/>
                <a:gd name="T5" fmla="*/ 2 h 228"/>
                <a:gd name="T6" fmla="*/ 19 w 158"/>
                <a:gd name="T7" fmla="*/ 9 h 228"/>
                <a:gd name="T8" fmla="*/ 27 w 158"/>
                <a:gd name="T9" fmla="*/ 21 h 228"/>
                <a:gd name="T10" fmla="*/ 37 w 158"/>
                <a:gd name="T11" fmla="*/ 36 h 228"/>
                <a:gd name="T12" fmla="*/ 41 w 158"/>
                <a:gd name="T13" fmla="*/ 45 h 228"/>
                <a:gd name="T14" fmla="*/ 44 w 158"/>
                <a:gd name="T15" fmla="*/ 55 h 228"/>
                <a:gd name="T16" fmla="*/ 46 w 158"/>
                <a:gd name="T17" fmla="*/ 66 h 228"/>
                <a:gd name="T18" fmla="*/ 47 w 158"/>
                <a:gd name="T19" fmla="*/ 79 h 228"/>
                <a:gd name="T20" fmla="*/ 48 w 158"/>
                <a:gd name="T21" fmla="*/ 92 h 228"/>
                <a:gd name="T22" fmla="*/ 53 w 158"/>
                <a:gd name="T23" fmla="*/ 103 h 228"/>
                <a:gd name="T24" fmla="*/ 60 w 158"/>
                <a:gd name="T25" fmla="*/ 114 h 228"/>
                <a:gd name="T26" fmla="*/ 70 w 158"/>
                <a:gd name="T27" fmla="*/ 123 h 228"/>
                <a:gd name="T28" fmla="*/ 80 w 158"/>
                <a:gd name="T29" fmla="*/ 132 h 228"/>
                <a:gd name="T30" fmla="*/ 82 w 158"/>
                <a:gd name="T31" fmla="*/ 134 h 228"/>
                <a:gd name="T32" fmla="*/ 84 w 158"/>
                <a:gd name="T33" fmla="*/ 136 h 228"/>
                <a:gd name="T34" fmla="*/ 89 w 158"/>
                <a:gd name="T35" fmla="*/ 141 h 228"/>
                <a:gd name="T36" fmla="*/ 97 w 158"/>
                <a:gd name="T37" fmla="*/ 150 h 228"/>
                <a:gd name="T38" fmla="*/ 105 w 158"/>
                <a:gd name="T39" fmla="*/ 158 h 228"/>
                <a:gd name="T40" fmla="*/ 113 w 158"/>
                <a:gd name="T41" fmla="*/ 166 h 228"/>
                <a:gd name="T42" fmla="*/ 120 w 158"/>
                <a:gd name="T43" fmla="*/ 174 h 228"/>
                <a:gd name="T44" fmla="*/ 126 w 158"/>
                <a:gd name="T45" fmla="*/ 181 h 228"/>
                <a:gd name="T46" fmla="*/ 132 w 158"/>
                <a:gd name="T47" fmla="*/ 189 h 228"/>
                <a:gd name="T48" fmla="*/ 142 w 158"/>
                <a:gd name="T49" fmla="*/ 202 h 228"/>
                <a:gd name="T50" fmla="*/ 146 w 158"/>
                <a:gd name="T51" fmla="*/ 208 h 228"/>
                <a:gd name="T52" fmla="*/ 150 w 158"/>
                <a:gd name="T53" fmla="*/ 213 h 228"/>
                <a:gd name="T54" fmla="*/ 156 w 158"/>
                <a:gd name="T55" fmla="*/ 221 h 228"/>
                <a:gd name="T56" fmla="*/ 158 w 158"/>
                <a:gd name="T57" fmla="*/ 224 h 228"/>
                <a:gd name="T58" fmla="*/ 156 w 158"/>
                <a:gd name="T59" fmla="*/ 227 h 228"/>
                <a:gd name="T60" fmla="*/ 153 w 158"/>
                <a:gd name="T61" fmla="*/ 228 h 228"/>
                <a:gd name="T62" fmla="*/ 148 w 158"/>
                <a:gd name="T63" fmla="*/ 228 h 228"/>
                <a:gd name="T64" fmla="*/ 146 w 158"/>
                <a:gd name="T65" fmla="*/ 228 h 228"/>
                <a:gd name="T66" fmla="*/ 142 w 158"/>
                <a:gd name="T67" fmla="*/ 228 h 228"/>
                <a:gd name="T68" fmla="*/ 135 w 158"/>
                <a:gd name="T69" fmla="*/ 227 h 228"/>
                <a:gd name="T70" fmla="*/ 131 w 158"/>
                <a:gd name="T71" fmla="*/ 226 h 228"/>
                <a:gd name="T72" fmla="*/ 127 w 158"/>
                <a:gd name="T73" fmla="*/ 225 h 228"/>
                <a:gd name="T74" fmla="*/ 123 w 158"/>
                <a:gd name="T75" fmla="*/ 224 h 228"/>
                <a:gd name="T76" fmla="*/ 120 w 158"/>
                <a:gd name="T77" fmla="*/ 223 h 228"/>
                <a:gd name="T78" fmla="*/ 118 w 158"/>
                <a:gd name="T79" fmla="*/ 222 h 228"/>
                <a:gd name="T80" fmla="*/ 108 w 158"/>
                <a:gd name="T81" fmla="*/ 217 h 228"/>
                <a:gd name="T82" fmla="*/ 99 w 158"/>
                <a:gd name="T83" fmla="*/ 212 h 228"/>
                <a:gd name="T84" fmla="*/ 89 w 158"/>
                <a:gd name="T85" fmla="*/ 204 h 228"/>
                <a:gd name="T86" fmla="*/ 80 w 158"/>
                <a:gd name="T87" fmla="*/ 195 h 228"/>
                <a:gd name="T88" fmla="*/ 72 w 158"/>
                <a:gd name="T89" fmla="*/ 185 h 228"/>
                <a:gd name="T90" fmla="*/ 58 w 158"/>
                <a:gd name="T91" fmla="*/ 161 h 228"/>
                <a:gd name="T92" fmla="*/ 50 w 158"/>
                <a:gd name="T93" fmla="*/ 135 h 228"/>
                <a:gd name="T94" fmla="*/ 42 w 158"/>
                <a:gd name="T95" fmla="*/ 109 h 228"/>
                <a:gd name="T96" fmla="*/ 35 w 158"/>
                <a:gd name="T97" fmla="*/ 98 h 228"/>
                <a:gd name="T98" fmla="*/ 26 w 158"/>
                <a:gd name="T99" fmla="*/ 88 h 228"/>
                <a:gd name="T100" fmla="*/ 10 w 158"/>
                <a:gd name="T101" fmla="*/ 68 h 228"/>
                <a:gd name="T102" fmla="*/ 6 w 158"/>
                <a:gd name="T103" fmla="*/ 58 h 228"/>
                <a:gd name="T104" fmla="*/ 3 w 158"/>
                <a:gd name="T105" fmla="*/ 48 h 228"/>
                <a:gd name="T106" fmla="*/ 2 w 158"/>
                <a:gd name="T107" fmla="*/ 14 h 228"/>
                <a:gd name="T108" fmla="*/ 4 w 158"/>
                <a:gd name="T109" fmla="*/ 4 h 228"/>
                <a:gd name="T110" fmla="*/ 5 w 158"/>
                <a:gd name="T111" fmla="*/ 2 h 228"/>
                <a:gd name="T112" fmla="*/ 5 w 158"/>
                <a:gd name="T113" fmla="*/ 1 h 228"/>
                <a:gd name="T114" fmla="*/ 9 w 158"/>
                <a:gd name="T11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28">
                  <a:moveTo>
                    <a:pt x="9" y="0"/>
                  </a:moveTo>
                  <a:cubicBezTo>
                    <a:pt x="9" y="0"/>
                    <a:pt x="9" y="0"/>
                    <a:pt x="10" y="0"/>
                  </a:cubicBezTo>
                  <a:cubicBezTo>
                    <a:pt x="10" y="1"/>
                    <a:pt x="11" y="2"/>
                    <a:pt x="12" y="2"/>
                  </a:cubicBezTo>
                  <a:cubicBezTo>
                    <a:pt x="14" y="4"/>
                    <a:pt x="16" y="6"/>
                    <a:pt x="19" y="9"/>
                  </a:cubicBezTo>
                  <a:cubicBezTo>
                    <a:pt x="21" y="13"/>
                    <a:pt x="24" y="16"/>
                    <a:pt x="27" y="21"/>
                  </a:cubicBezTo>
                  <a:cubicBezTo>
                    <a:pt x="31" y="25"/>
                    <a:pt x="34" y="30"/>
                    <a:pt x="37" y="36"/>
                  </a:cubicBezTo>
                  <a:cubicBezTo>
                    <a:pt x="38" y="39"/>
                    <a:pt x="39" y="42"/>
                    <a:pt x="41" y="45"/>
                  </a:cubicBezTo>
                  <a:cubicBezTo>
                    <a:pt x="42" y="48"/>
                    <a:pt x="43" y="51"/>
                    <a:pt x="44" y="55"/>
                  </a:cubicBezTo>
                  <a:cubicBezTo>
                    <a:pt x="45" y="59"/>
                    <a:pt x="46" y="62"/>
                    <a:pt x="46" y="66"/>
                  </a:cubicBezTo>
                  <a:cubicBezTo>
                    <a:pt x="46" y="71"/>
                    <a:pt x="46" y="75"/>
                    <a:pt x="47" y="79"/>
                  </a:cubicBezTo>
                  <a:cubicBezTo>
                    <a:pt x="47" y="83"/>
                    <a:pt x="47" y="88"/>
                    <a:pt x="48" y="92"/>
                  </a:cubicBezTo>
                  <a:cubicBezTo>
                    <a:pt x="49" y="96"/>
                    <a:pt x="51" y="100"/>
                    <a:pt x="53" y="103"/>
                  </a:cubicBezTo>
                  <a:cubicBezTo>
                    <a:pt x="55" y="107"/>
                    <a:pt x="57" y="111"/>
                    <a:pt x="60" y="114"/>
                  </a:cubicBezTo>
                  <a:cubicBezTo>
                    <a:pt x="63" y="117"/>
                    <a:pt x="66" y="120"/>
                    <a:pt x="70" y="123"/>
                  </a:cubicBezTo>
                  <a:cubicBezTo>
                    <a:pt x="73" y="126"/>
                    <a:pt x="76" y="129"/>
                    <a:pt x="80" y="132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5"/>
                    <a:pt x="84" y="136"/>
                    <a:pt x="84" y="136"/>
                  </a:cubicBezTo>
                  <a:cubicBezTo>
                    <a:pt x="86" y="138"/>
                    <a:pt x="87" y="139"/>
                    <a:pt x="89" y="141"/>
                  </a:cubicBezTo>
                  <a:cubicBezTo>
                    <a:pt x="91" y="144"/>
                    <a:pt x="94" y="147"/>
                    <a:pt x="97" y="150"/>
                  </a:cubicBezTo>
                  <a:cubicBezTo>
                    <a:pt x="100" y="152"/>
                    <a:pt x="103" y="155"/>
                    <a:pt x="105" y="158"/>
                  </a:cubicBezTo>
                  <a:cubicBezTo>
                    <a:pt x="108" y="160"/>
                    <a:pt x="111" y="163"/>
                    <a:pt x="113" y="166"/>
                  </a:cubicBezTo>
                  <a:cubicBezTo>
                    <a:pt x="115" y="168"/>
                    <a:pt x="118" y="171"/>
                    <a:pt x="120" y="174"/>
                  </a:cubicBezTo>
                  <a:cubicBezTo>
                    <a:pt x="122" y="176"/>
                    <a:pt x="124" y="179"/>
                    <a:pt x="126" y="181"/>
                  </a:cubicBezTo>
                  <a:cubicBezTo>
                    <a:pt x="128" y="184"/>
                    <a:pt x="130" y="186"/>
                    <a:pt x="132" y="189"/>
                  </a:cubicBezTo>
                  <a:cubicBezTo>
                    <a:pt x="135" y="193"/>
                    <a:pt x="139" y="198"/>
                    <a:pt x="142" y="202"/>
                  </a:cubicBezTo>
                  <a:cubicBezTo>
                    <a:pt x="143" y="204"/>
                    <a:pt x="145" y="206"/>
                    <a:pt x="146" y="208"/>
                  </a:cubicBezTo>
                  <a:cubicBezTo>
                    <a:pt x="148" y="210"/>
                    <a:pt x="149" y="211"/>
                    <a:pt x="150" y="213"/>
                  </a:cubicBezTo>
                  <a:cubicBezTo>
                    <a:pt x="153" y="216"/>
                    <a:pt x="155" y="219"/>
                    <a:pt x="156" y="221"/>
                  </a:cubicBezTo>
                  <a:cubicBezTo>
                    <a:pt x="157" y="223"/>
                    <a:pt x="158" y="224"/>
                    <a:pt x="158" y="224"/>
                  </a:cubicBezTo>
                  <a:cubicBezTo>
                    <a:pt x="156" y="227"/>
                    <a:pt x="156" y="227"/>
                    <a:pt x="156" y="227"/>
                  </a:cubicBezTo>
                  <a:cubicBezTo>
                    <a:pt x="156" y="227"/>
                    <a:pt x="155" y="228"/>
                    <a:pt x="153" y="228"/>
                  </a:cubicBezTo>
                  <a:cubicBezTo>
                    <a:pt x="152" y="228"/>
                    <a:pt x="150" y="228"/>
                    <a:pt x="148" y="228"/>
                  </a:cubicBezTo>
                  <a:cubicBezTo>
                    <a:pt x="147" y="228"/>
                    <a:pt x="147" y="228"/>
                    <a:pt x="146" y="228"/>
                  </a:cubicBezTo>
                  <a:cubicBezTo>
                    <a:pt x="145" y="228"/>
                    <a:pt x="143" y="228"/>
                    <a:pt x="142" y="228"/>
                  </a:cubicBezTo>
                  <a:cubicBezTo>
                    <a:pt x="140" y="228"/>
                    <a:pt x="138" y="227"/>
                    <a:pt x="135" y="227"/>
                  </a:cubicBezTo>
                  <a:cubicBezTo>
                    <a:pt x="134" y="227"/>
                    <a:pt x="133" y="226"/>
                    <a:pt x="131" y="226"/>
                  </a:cubicBezTo>
                  <a:cubicBezTo>
                    <a:pt x="130" y="226"/>
                    <a:pt x="128" y="225"/>
                    <a:pt x="127" y="225"/>
                  </a:cubicBezTo>
                  <a:cubicBezTo>
                    <a:pt x="126" y="225"/>
                    <a:pt x="124" y="224"/>
                    <a:pt x="123" y="224"/>
                  </a:cubicBezTo>
                  <a:cubicBezTo>
                    <a:pt x="122" y="223"/>
                    <a:pt x="121" y="223"/>
                    <a:pt x="120" y="223"/>
                  </a:cubicBezTo>
                  <a:cubicBezTo>
                    <a:pt x="119" y="222"/>
                    <a:pt x="119" y="222"/>
                    <a:pt x="118" y="222"/>
                  </a:cubicBezTo>
                  <a:cubicBezTo>
                    <a:pt x="115" y="221"/>
                    <a:pt x="112" y="219"/>
                    <a:pt x="108" y="217"/>
                  </a:cubicBezTo>
                  <a:cubicBezTo>
                    <a:pt x="105" y="216"/>
                    <a:pt x="102" y="214"/>
                    <a:pt x="99" y="212"/>
                  </a:cubicBezTo>
                  <a:cubicBezTo>
                    <a:pt x="95" y="209"/>
                    <a:pt x="92" y="207"/>
                    <a:pt x="89" y="204"/>
                  </a:cubicBezTo>
                  <a:cubicBezTo>
                    <a:pt x="86" y="201"/>
                    <a:pt x="83" y="199"/>
                    <a:pt x="80" y="195"/>
                  </a:cubicBezTo>
                  <a:cubicBezTo>
                    <a:pt x="77" y="192"/>
                    <a:pt x="74" y="189"/>
                    <a:pt x="72" y="185"/>
                  </a:cubicBezTo>
                  <a:cubicBezTo>
                    <a:pt x="67" y="178"/>
                    <a:pt x="63" y="170"/>
                    <a:pt x="58" y="161"/>
                  </a:cubicBezTo>
                  <a:cubicBezTo>
                    <a:pt x="54" y="153"/>
                    <a:pt x="52" y="144"/>
                    <a:pt x="50" y="135"/>
                  </a:cubicBezTo>
                  <a:cubicBezTo>
                    <a:pt x="48" y="126"/>
                    <a:pt x="46" y="117"/>
                    <a:pt x="42" y="109"/>
                  </a:cubicBezTo>
                  <a:cubicBezTo>
                    <a:pt x="40" y="105"/>
                    <a:pt x="38" y="101"/>
                    <a:pt x="35" y="98"/>
                  </a:cubicBezTo>
                  <a:cubicBezTo>
                    <a:pt x="33" y="94"/>
                    <a:pt x="30" y="91"/>
                    <a:pt x="26" y="88"/>
                  </a:cubicBezTo>
                  <a:cubicBezTo>
                    <a:pt x="20" y="82"/>
                    <a:pt x="14" y="75"/>
                    <a:pt x="10" y="68"/>
                  </a:cubicBezTo>
                  <a:cubicBezTo>
                    <a:pt x="9" y="65"/>
                    <a:pt x="7" y="62"/>
                    <a:pt x="6" y="58"/>
                  </a:cubicBezTo>
                  <a:cubicBezTo>
                    <a:pt x="5" y="55"/>
                    <a:pt x="4" y="51"/>
                    <a:pt x="3" y="48"/>
                  </a:cubicBezTo>
                  <a:cubicBezTo>
                    <a:pt x="0" y="35"/>
                    <a:pt x="1" y="23"/>
                    <a:pt x="2" y="14"/>
                  </a:cubicBezTo>
                  <a:cubicBezTo>
                    <a:pt x="2" y="10"/>
                    <a:pt x="3" y="7"/>
                    <a:pt x="4" y="4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AB9FDA4E-26CE-C24E-A513-2F04C920F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15" y="5072063"/>
              <a:ext cx="127000" cy="317500"/>
            </a:xfrm>
            <a:custGeom>
              <a:avLst/>
              <a:gdLst>
                <a:gd name="T0" fmla="*/ 0 w 123"/>
                <a:gd name="T1" fmla="*/ 0 h 309"/>
                <a:gd name="T2" fmla="*/ 10 w 123"/>
                <a:gd name="T3" fmla="*/ 11 h 309"/>
                <a:gd name="T4" fmla="*/ 21 w 123"/>
                <a:gd name="T5" fmla="*/ 24 h 309"/>
                <a:gd name="T6" fmla="*/ 34 w 123"/>
                <a:gd name="T7" fmla="*/ 41 h 309"/>
                <a:gd name="T8" fmla="*/ 48 w 123"/>
                <a:gd name="T9" fmla="*/ 62 h 309"/>
                <a:gd name="T10" fmla="*/ 63 w 123"/>
                <a:gd name="T11" fmla="*/ 87 h 309"/>
                <a:gd name="T12" fmla="*/ 70 w 123"/>
                <a:gd name="T13" fmla="*/ 100 h 309"/>
                <a:gd name="T14" fmla="*/ 77 w 123"/>
                <a:gd name="T15" fmla="*/ 114 h 309"/>
                <a:gd name="T16" fmla="*/ 90 w 123"/>
                <a:gd name="T17" fmla="*/ 143 h 309"/>
                <a:gd name="T18" fmla="*/ 101 w 123"/>
                <a:gd name="T19" fmla="*/ 172 h 309"/>
                <a:gd name="T20" fmla="*/ 111 w 123"/>
                <a:gd name="T21" fmla="*/ 202 h 309"/>
                <a:gd name="T22" fmla="*/ 117 w 123"/>
                <a:gd name="T23" fmla="*/ 230 h 309"/>
                <a:gd name="T24" fmla="*/ 121 w 123"/>
                <a:gd name="T25" fmla="*/ 255 h 309"/>
                <a:gd name="T26" fmla="*/ 123 w 123"/>
                <a:gd name="T27" fmla="*/ 277 h 309"/>
                <a:gd name="T28" fmla="*/ 123 w 123"/>
                <a:gd name="T29" fmla="*/ 294 h 309"/>
                <a:gd name="T30" fmla="*/ 122 w 123"/>
                <a:gd name="T31" fmla="*/ 309 h 309"/>
                <a:gd name="T32" fmla="*/ 115 w 123"/>
                <a:gd name="T33" fmla="*/ 296 h 309"/>
                <a:gd name="T34" fmla="*/ 107 w 123"/>
                <a:gd name="T35" fmla="*/ 281 h 309"/>
                <a:gd name="T36" fmla="*/ 103 w 123"/>
                <a:gd name="T37" fmla="*/ 272 h 309"/>
                <a:gd name="T38" fmla="*/ 98 w 123"/>
                <a:gd name="T39" fmla="*/ 262 h 309"/>
                <a:gd name="T40" fmla="*/ 88 w 123"/>
                <a:gd name="T41" fmla="*/ 239 h 309"/>
                <a:gd name="T42" fmla="*/ 76 w 123"/>
                <a:gd name="T43" fmla="*/ 214 h 309"/>
                <a:gd name="T44" fmla="*/ 64 w 123"/>
                <a:gd name="T45" fmla="*/ 187 h 309"/>
                <a:gd name="T46" fmla="*/ 52 w 123"/>
                <a:gd name="T47" fmla="*/ 159 h 309"/>
                <a:gd name="T48" fmla="*/ 40 w 123"/>
                <a:gd name="T49" fmla="*/ 130 h 309"/>
                <a:gd name="T50" fmla="*/ 35 w 123"/>
                <a:gd name="T51" fmla="*/ 116 h 309"/>
                <a:gd name="T52" fmla="*/ 30 w 123"/>
                <a:gd name="T53" fmla="*/ 102 h 309"/>
                <a:gd name="T54" fmla="*/ 21 w 123"/>
                <a:gd name="T55" fmla="*/ 76 h 309"/>
                <a:gd name="T56" fmla="*/ 16 w 123"/>
                <a:gd name="T57" fmla="*/ 63 h 309"/>
                <a:gd name="T58" fmla="*/ 13 w 123"/>
                <a:gd name="T59" fmla="*/ 51 h 309"/>
                <a:gd name="T60" fmla="*/ 7 w 123"/>
                <a:gd name="T61" fmla="*/ 31 h 309"/>
                <a:gd name="T62" fmla="*/ 3 w 123"/>
                <a:gd name="T63" fmla="*/ 14 h 309"/>
                <a:gd name="T64" fmla="*/ 0 w 123"/>
                <a:gd name="T6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" h="309">
                  <a:moveTo>
                    <a:pt x="0" y="0"/>
                  </a:moveTo>
                  <a:cubicBezTo>
                    <a:pt x="0" y="0"/>
                    <a:pt x="4" y="4"/>
                    <a:pt x="10" y="11"/>
                  </a:cubicBezTo>
                  <a:cubicBezTo>
                    <a:pt x="13" y="14"/>
                    <a:pt x="17" y="18"/>
                    <a:pt x="21" y="24"/>
                  </a:cubicBezTo>
                  <a:cubicBezTo>
                    <a:pt x="25" y="29"/>
                    <a:pt x="29" y="34"/>
                    <a:pt x="34" y="41"/>
                  </a:cubicBezTo>
                  <a:cubicBezTo>
                    <a:pt x="39" y="47"/>
                    <a:pt x="44" y="55"/>
                    <a:pt x="48" y="62"/>
                  </a:cubicBezTo>
                  <a:cubicBezTo>
                    <a:pt x="53" y="70"/>
                    <a:pt x="58" y="78"/>
                    <a:pt x="63" y="87"/>
                  </a:cubicBezTo>
                  <a:cubicBezTo>
                    <a:pt x="66" y="91"/>
                    <a:pt x="68" y="96"/>
                    <a:pt x="70" y="100"/>
                  </a:cubicBezTo>
                  <a:cubicBezTo>
                    <a:pt x="73" y="105"/>
                    <a:pt x="75" y="109"/>
                    <a:pt x="77" y="114"/>
                  </a:cubicBezTo>
                  <a:cubicBezTo>
                    <a:pt x="82" y="123"/>
                    <a:pt x="86" y="133"/>
                    <a:pt x="90" y="143"/>
                  </a:cubicBezTo>
                  <a:cubicBezTo>
                    <a:pt x="94" y="152"/>
                    <a:pt x="98" y="162"/>
                    <a:pt x="101" y="172"/>
                  </a:cubicBezTo>
                  <a:cubicBezTo>
                    <a:pt x="105" y="182"/>
                    <a:pt x="108" y="192"/>
                    <a:pt x="111" y="202"/>
                  </a:cubicBezTo>
                  <a:cubicBezTo>
                    <a:pt x="113" y="211"/>
                    <a:pt x="115" y="221"/>
                    <a:pt x="117" y="230"/>
                  </a:cubicBezTo>
                  <a:cubicBezTo>
                    <a:pt x="119" y="239"/>
                    <a:pt x="120" y="247"/>
                    <a:pt x="121" y="255"/>
                  </a:cubicBezTo>
                  <a:cubicBezTo>
                    <a:pt x="122" y="263"/>
                    <a:pt x="123" y="271"/>
                    <a:pt x="123" y="277"/>
                  </a:cubicBezTo>
                  <a:cubicBezTo>
                    <a:pt x="123" y="284"/>
                    <a:pt x="123" y="290"/>
                    <a:pt x="123" y="294"/>
                  </a:cubicBezTo>
                  <a:cubicBezTo>
                    <a:pt x="122" y="304"/>
                    <a:pt x="122" y="309"/>
                    <a:pt x="122" y="309"/>
                  </a:cubicBezTo>
                  <a:cubicBezTo>
                    <a:pt x="122" y="309"/>
                    <a:pt x="119" y="305"/>
                    <a:pt x="115" y="296"/>
                  </a:cubicBezTo>
                  <a:cubicBezTo>
                    <a:pt x="113" y="292"/>
                    <a:pt x="110" y="287"/>
                    <a:pt x="107" y="281"/>
                  </a:cubicBezTo>
                  <a:cubicBezTo>
                    <a:pt x="106" y="278"/>
                    <a:pt x="105" y="275"/>
                    <a:pt x="103" y="272"/>
                  </a:cubicBezTo>
                  <a:cubicBezTo>
                    <a:pt x="101" y="269"/>
                    <a:pt x="100" y="265"/>
                    <a:pt x="98" y="262"/>
                  </a:cubicBezTo>
                  <a:cubicBezTo>
                    <a:pt x="95" y="255"/>
                    <a:pt x="91" y="247"/>
                    <a:pt x="88" y="239"/>
                  </a:cubicBezTo>
                  <a:cubicBezTo>
                    <a:pt x="84" y="231"/>
                    <a:pt x="80" y="223"/>
                    <a:pt x="76" y="214"/>
                  </a:cubicBezTo>
                  <a:cubicBezTo>
                    <a:pt x="72" y="205"/>
                    <a:pt x="68" y="196"/>
                    <a:pt x="64" y="187"/>
                  </a:cubicBezTo>
                  <a:cubicBezTo>
                    <a:pt x="60" y="178"/>
                    <a:pt x="56" y="168"/>
                    <a:pt x="52" y="159"/>
                  </a:cubicBezTo>
                  <a:cubicBezTo>
                    <a:pt x="48" y="149"/>
                    <a:pt x="44" y="139"/>
                    <a:pt x="40" y="130"/>
                  </a:cubicBezTo>
                  <a:cubicBezTo>
                    <a:pt x="39" y="125"/>
                    <a:pt x="37" y="121"/>
                    <a:pt x="35" y="116"/>
                  </a:cubicBezTo>
                  <a:cubicBezTo>
                    <a:pt x="33" y="111"/>
                    <a:pt x="31" y="107"/>
                    <a:pt x="30" y="102"/>
                  </a:cubicBezTo>
                  <a:cubicBezTo>
                    <a:pt x="27" y="93"/>
                    <a:pt x="23" y="84"/>
                    <a:pt x="21" y="76"/>
                  </a:cubicBezTo>
                  <a:cubicBezTo>
                    <a:pt x="19" y="71"/>
                    <a:pt x="18" y="67"/>
                    <a:pt x="16" y="63"/>
                  </a:cubicBezTo>
                  <a:cubicBezTo>
                    <a:pt x="15" y="59"/>
                    <a:pt x="14" y="55"/>
                    <a:pt x="13" y="51"/>
                  </a:cubicBezTo>
                  <a:cubicBezTo>
                    <a:pt x="10" y="44"/>
                    <a:pt x="8" y="37"/>
                    <a:pt x="7" y="31"/>
                  </a:cubicBezTo>
                  <a:cubicBezTo>
                    <a:pt x="5" y="24"/>
                    <a:pt x="4" y="19"/>
                    <a:pt x="3" y="14"/>
                  </a:cubicBezTo>
                  <a:cubicBezTo>
                    <a:pt x="1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25C2B0B7-E17E-5F40-9C95-7A4AA0B6B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3453" y="4319588"/>
              <a:ext cx="63500" cy="338138"/>
            </a:xfrm>
            <a:custGeom>
              <a:avLst/>
              <a:gdLst>
                <a:gd name="T0" fmla="*/ 0 w 61"/>
                <a:gd name="T1" fmla="*/ 0 h 329"/>
                <a:gd name="T2" fmla="*/ 8 w 61"/>
                <a:gd name="T3" fmla="*/ 13 h 329"/>
                <a:gd name="T4" fmla="*/ 15 w 61"/>
                <a:gd name="T5" fmla="*/ 28 h 329"/>
                <a:gd name="T6" fmla="*/ 24 w 61"/>
                <a:gd name="T7" fmla="*/ 48 h 329"/>
                <a:gd name="T8" fmla="*/ 33 w 61"/>
                <a:gd name="T9" fmla="*/ 72 h 329"/>
                <a:gd name="T10" fmla="*/ 42 w 61"/>
                <a:gd name="T11" fmla="*/ 99 h 329"/>
                <a:gd name="T12" fmla="*/ 46 w 61"/>
                <a:gd name="T13" fmla="*/ 114 h 329"/>
                <a:gd name="T14" fmla="*/ 49 w 61"/>
                <a:gd name="T15" fmla="*/ 129 h 329"/>
                <a:gd name="T16" fmla="*/ 55 w 61"/>
                <a:gd name="T17" fmla="*/ 160 h 329"/>
                <a:gd name="T18" fmla="*/ 59 w 61"/>
                <a:gd name="T19" fmla="*/ 191 h 329"/>
                <a:gd name="T20" fmla="*/ 61 w 61"/>
                <a:gd name="T21" fmla="*/ 222 h 329"/>
                <a:gd name="T22" fmla="*/ 61 w 61"/>
                <a:gd name="T23" fmla="*/ 251 h 329"/>
                <a:gd name="T24" fmla="*/ 59 w 61"/>
                <a:gd name="T25" fmla="*/ 277 h 329"/>
                <a:gd name="T26" fmla="*/ 55 w 61"/>
                <a:gd name="T27" fmla="*/ 298 h 329"/>
                <a:gd name="T28" fmla="*/ 51 w 61"/>
                <a:gd name="T29" fmla="*/ 315 h 329"/>
                <a:gd name="T30" fmla="*/ 47 w 61"/>
                <a:gd name="T31" fmla="*/ 329 h 329"/>
                <a:gd name="T32" fmla="*/ 43 w 61"/>
                <a:gd name="T33" fmla="*/ 315 h 329"/>
                <a:gd name="T34" fmla="*/ 39 w 61"/>
                <a:gd name="T35" fmla="*/ 298 h 329"/>
                <a:gd name="T36" fmla="*/ 37 w 61"/>
                <a:gd name="T37" fmla="*/ 289 h 329"/>
                <a:gd name="T38" fmla="*/ 35 w 61"/>
                <a:gd name="T39" fmla="*/ 278 h 329"/>
                <a:gd name="T40" fmla="*/ 30 w 61"/>
                <a:gd name="T41" fmla="*/ 253 h 329"/>
                <a:gd name="T42" fmla="*/ 24 w 61"/>
                <a:gd name="T43" fmla="*/ 226 h 329"/>
                <a:gd name="T44" fmla="*/ 19 w 61"/>
                <a:gd name="T45" fmla="*/ 197 h 329"/>
                <a:gd name="T46" fmla="*/ 14 w 61"/>
                <a:gd name="T47" fmla="*/ 166 h 329"/>
                <a:gd name="T48" fmla="*/ 10 w 61"/>
                <a:gd name="T49" fmla="*/ 136 h 329"/>
                <a:gd name="T50" fmla="*/ 8 w 61"/>
                <a:gd name="T51" fmla="*/ 121 h 329"/>
                <a:gd name="T52" fmla="*/ 6 w 61"/>
                <a:gd name="T53" fmla="*/ 106 h 329"/>
                <a:gd name="T54" fmla="*/ 3 w 61"/>
                <a:gd name="T55" fmla="*/ 78 h 329"/>
                <a:gd name="T56" fmla="*/ 2 w 61"/>
                <a:gd name="T57" fmla="*/ 65 h 329"/>
                <a:gd name="T58" fmla="*/ 1 w 61"/>
                <a:gd name="T59" fmla="*/ 53 h 329"/>
                <a:gd name="T60" fmla="*/ 0 w 61"/>
                <a:gd name="T61" fmla="*/ 31 h 329"/>
                <a:gd name="T62" fmla="*/ 0 w 61"/>
                <a:gd name="T63" fmla="*/ 15 h 329"/>
                <a:gd name="T64" fmla="*/ 0 w 61"/>
                <a:gd name="T65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329">
                  <a:moveTo>
                    <a:pt x="0" y="0"/>
                  </a:moveTo>
                  <a:cubicBezTo>
                    <a:pt x="0" y="0"/>
                    <a:pt x="3" y="4"/>
                    <a:pt x="8" y="13"/>
                  </a:cubicBezTo>
                  <a:cubicBezTo>
                    <a:pt x="10" y="17"/>
                    <a:pt x="13" y="22"/>
                    <a:pt x="15" y="28"/>
                  </a:cubicBezTo>
                  <a:cubicBezTo>
                    <a:pt x="18" y="34"/>
                    <a:pt x="21" y="40"/>
                    <a:pt x="24" y="48"/>
                  </a:cubicBezTo>
                  <a:cubicBezTo>
                    <a:pt x="27" y="55"/>
                    <a:pt x="30" y="63"/>
                    <a:pt x="33" y="72"/>
                  </a:cubicBezTo>
                  <a:cubicBezTo>
                    <a:pt x="36" y="80"/>
                    <a:pt x="39" y="90"/>
                    <a:pt x="42" y="99"/>
                  </a:cubicBezTo>
                  <a:cubicBezTo>
                    <a:pt x="43" y="104"/>
                    <a:pt x="44" y="109"/>
                    <a:pt x="46" y="114"/>
                  </a:cubicBezTo>
                  <a:cubicBezTo>
                    <a:pt x="47" y="119"/>
                    <a:pt x="48" y="124"/>
                    <a:pt x="49" y="129"/>
                  </a:cubicBezTo>
                  <a:cubicBezTo>
                    <a:pt x="51" y="139"/>
                    <a:pt x="53" y="149"/>
                    <a:pt x="55" y="160"/>
                  </a:cubicBezTo>
                  <a:cubicBezTo>
                    <a:pt x="57" y="170"/>
                    <a:pt x="58" y="181"/>
                    <a:pt x="59" y="191"/>
                  </a:cubicBezTo>
                  <a:cubicBezTo>
                    <a:pt x="60" y="202"/>
                    <a:pt x="61" y="212"/>
                    <a:pt x="61" y="222"/>
                  </a:cubicBezTo>
                  <a:cubicBezTo>
                    <a:pt x="61" y="232"/>
                    <a:pt x="61" y="241"/>
                    <a:pt x="61" y="251"/>
                  </a:cubicBezTo>
                  <a:cubicBezTo>
                    <a:pt x="60" y="260"/>
                    <a:pt x="60" y="269"/>
                    <a:pt x="59" y="277"/>
                  </a:cubicBezTo>
                  <a:cubicBezTo>
                    <a:pt x="58" y="285"/>
                    <a:pt x="56" y="292"/>
                    <a:pt x="55" y="298"/>
                  </a:cubicBezTo>
                  <a:cubicBezTo>
                    <a:pt x="54" y="305"/>
                    <a:pt x="53" y="310"/>
                    <a:pt x="51" y="315"/>
                  </a:cubicBezTo>
                  <a:cubicBezTo>
                    <a:pt x="49" y="324"/>
                    <a:pt x="47" y="329"/>
                    <a:pt x="47" y="329"/>
                  </a:cubicBezTo>
                  <a:cubicBezTo>
                    <a:pt x="47" y="329"/>
                    <a:pt x="45" y="324"/>
                    <a:pt x="43" y="315"/>
                  </a:cubicBezTo>
                  <a:cubicBezTo>
                    <a:pt x="42" y="310"/>
                    <a:pt x="41" y="305"/>
                    <a:pt x="39" y="298"/>
                  </a:cubicBezTo>
                  <a:cubicBezTo>
                    <a:pt x="39" y="295"/>
                    <a:pt x="38" y="292"/>
                    <a:pt x="37" y="289"/>
                  </a:cubicBezTo>
                  <a:cubicBezTo>
                    <a:pt x="36" y="285"/>
                    <a:pt x="36" y="281"/>
                    <a:pt x="35" y="278"/>
                  </a:cubicBezTo>
                  <a:cubicBezTo>
                    <a:pt x="33" y="270"/>
                    <a:pt x="31" y="262"/>
                    <a:pt x="30" y="253"/>
                  </a:cubicBezTo>
                  <a:cubicBezTo>
                    <a:pt x="28" y="244"/>
                    <a:pt x="26" y="235"/>
                    <a:pt x="24" y="226"/>
                  </a:cubicBezTo>
                  <a:cubicBezTo>
                    <a:pt x="23" y="216"/>
                    <a:pt x="21" y="206"/>
                    <a:pt x="19" y="197"/>
                  </a:cubicBezTo>
                  <a:cubicBezTo>
                    <a:pt x="17" y="187"/>
                    <a:pt x="16" y="176"/>
                    <a:pt x="14" y="166"/>
                  </a:cubicBezTo>
                  <a:cubicBezTo>
                    <a:pt x="12" y="156"/>
                    <a:pt x="11" y="146"/>
                    <a:pt x="10" y="136"/>
                  </a:cubicBezTo>
                  <a:cubicBezTo>
                    <a:pt x="9" y="131"/>
                    <a:pt x="8" y="126"/>
                    <a:pt x="8" y="121"/>
                  </a:cubicBezTo>
                  <a:cubicBezTo>
                    <a:pt x="7" y="116"/>
                    <a:pt x="6" y="111"/>
                    <a:pt x="6" y="106"/>
                  </a:cubicBezTo>
                  <a:cubicBezTo>
                    <a:pt x="5" y="97"/>
                    <a:pt x="4" y="87"/>
                    <a:pt x="3" y="78"/>
                  </a:cubicBezTo>
                  <a:cubicBezTo>
                    <a:pt x="3" y="74"/>
                    <a:pt x="2" y="69"/>
                    <a:pt x="2" y="65"/>
                  </a:cubicBezTo>
                  <a:cubicBezTo>
                    <a:pt x="2" y="61"/>
                    <a:pt x="1" y="57"/>
                    <a:pt x="1" y="53"/>
                  </a:cubicBezTo>
                  <a:cubicBezTo>
                    <a:pt x="0" y="45"/>
                    <a:pt x="0" y="38"/>
                    <a:pt x="0" y="31"/>
                  </a:cubicBezTo>
                  <a:cubicBezTo>
                    <a:pt x="0" y="25"/>
                    <a:pt x="0" y="19"/>
                    <a:pt x="0" y="15"/>
                  </a:cubicBezTo>
                  <a:cubicBezTo>
                    <a:pt x="0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61B37889-9093-3B46-8DCC-870270031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328" y="4505326"/>
              <a:ext cx="388937" cy="307975"/>
            </a:xfrm>
            <a:custGeom>
              <a:avLst/>
              <a:gdLst>
                <a:gd name="T0" fmla="*/ 373 w 376"/>
                <a:gd name="T1" fmla="*/ 299 h 299"/>
                <a:gd name="T2" fmla="*/ 368 w 376"/>
                <a:gd name="T3" fmla="*/ 297 h 299"/>
                <a:gd name="T4" fmla="*/ 354 w 376"/>
                <a:gd name="T5" fmla="*/ 289 h 299"/>
                <a:gd name="T6" fmla="*/ 308 w 376"/>
                <a:gd name="T7" fmla="*/ 260 h 299"/>
                <a:gd name="T8" fmla="*/ 294 w 376"/>
                <a:gd name="T9" fmla="*/ 250 h 299"/>
                <a:gd name="T10" fmla="*/ 279 w 376"/>
                <a:gd name="T11" fmla="*/ 239 h 299"/>
                <a:gd name="T12" fmla="*/ 247 w 376"/>
                <a:gd name="T13" fmla="*/ 214 h 299"/>
                <a:gd name="T14" fmla="*/ 216 w 376"/>
                <a:gd name="T15" fmla="*/ 185 h 299"/>
                <a:gd name="T16" fmla="*/ 184 w 376"/>
                <a:gd name="T17" fmla="*/ 154 h 299"/>
                <a:gd name="T18" fmla="*/ 150 w 376"/>
                <a:gd name="T19" fmla="*/ 125 h 299"/>
                <a:gd name="T20" fmla="*/ 118 w 376"/>
                <a:gd name="T21" fmla="*/ 96 h 299"/>
                <a:gd name="T22" fmla="*/ 103 w 376"/>
                <a:gd name="T23" fmla="*/ 83 h 299"/>
                <a:gd name="T24" fmla="*/ 88 w 376"/>
                <a:gd name="T25" fmla="*/ 70 h 299"/>
                <a:gd name="T26" fmla="*/ 73 w 376"/>
                <a:gd name="T27" fmla="*/ 58 h 299"/>
                <a:gd name="T28" fmla="*/ 60 w 376"/>
                <a:gd name="T29" fmla="*/ 47 h 299"/>
                <a:gd name="T30" fmla="*/ 47 w 376"/>
                <a:gd name="T31" fmla="*/ 37 h 299"/>
                <a:gd name="T32" fmla="*/ 36 w 376"/>
                <a:gd name="T33" fmla="*/ 29 h 299"/>
                <a:gd name="T34" fmla="*/ 26 w 376"/>
                <a:gd name="T35" fmla="*/ 21 h 299"/>
                <a:gd name="T36" fmla="*/ 17 w 376"/>
                <a:gd name="T37" fmla="*/ 15 h 299"/>
                <a:gd name="T38" fmla="*/ 10 w 376"/>
                <a:gd name="T39" fmla="*/ 10 h 299"/>
                <a:gd name="T40" fmla="*/ 4 w 376"/>
                <a:gd name="T41" fmla="*/ 7 h 299"/>
                <a:gd name="T42" fmla="*/ 0 w 376"/>
                <a:gd name="T43" fmla="*/ 4 h 299"/>
                <a:gd name="T44" fmla="*/ 2 w 376"/>
                <a:gd name="T45" fmla="*/ 0 h 299"/>
                <a:gd name="T46" fmla="*/ 7 w 376"/>
                <a:gd name="T47" fmla="*/ 2 h 299"/>
                <a:gd name="T48" fmla="*/ 13 w 376"/>
                <a:gd name="T49" fmla="*/ 5 h 299"/>
                <a:gd name="T50" fmla="*/ 21 w 376"/>
                <a:gd name="T51" fmla="*/ 9 h 299"/>
                <a:gd name="T52" fmla="*/ 42 w 376"/>
                <a:gd name="T53" fmla="*/ 20 h 299"/>
                <a:gd name="T54" fmla="*/ 68 w 376"/>
                <a:gd name="T55" fmla="*/ 35 h 299"/>
                <a:gd name="T56" fmla="*/ 83 w 376"/>
                <a:gd name="T57" fmla="*/ 44 h 299"/>
                <a:gd name="T58" fmla="*/ 99 w 376"/>
                <a:gd name="T59" fmla="*/ 54 h 299"/>
                <a:gd name="T60" fmla="*/ 133 w 376"/>
                <a:gd name="T61" fmla="*/ 77 h 299"/>
                <a:gd name="T62" fmla="*/ 169 w 376"/>
                <a:gd name="T63" fmla="*/ 102 h 299"/>
                <a:gd name="T64" fmla="*/ 205 w 376"/>
                <a:gd name="T65" fmla="*/ 129 h 299"/>
                <a:gd name="T66" fmla="*/ 241 w 376"/>
                <a:gd name="T67" fmla="*/ 155 h 299"/>
                <a:gd name="T68" fmla="*/ 259 w 376"/>
                <a:gd name="T69" fmla="*/ 168 h 299"/>
                <a:gd name="T70" fmla="*/ 275 w 376"/>
                <a:gd name="T71" fmla="*/ 181 h 299"/>
                <a:gd name="T72" fmla="*/ 305 w 376"/>
                <a:gd name="T73" fmla="*/ 209 h 299"/>
                <a:gd name="T74" fmla="*/ 330 w 376"/>
                <a:gd name="T75" fmla="*/ 235 h 299"/>
                <a:gd name="T76" fmla="*/ 364 w 376"/>
                <a:gd name="T77" fmla="*/ 278 h 299"/>
                <a:gd name="T78" fmla="*/ 373 w 376"/>
                <a:gd name="T79" fmla="*/ 291 h 299"/>
                <a:gd name="T80" fmla="*/ 376 w 376"/>
                <a:gd name="T81" fmla="*/ 296 h 299"/>
                <a:gd name="T82" fmla="*/ 373 w 376"/>
                <a:gd name="T83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6" h="299">
                  <a:moveTo>
                    <a:pt x="373" y="299"/>
                  </a:moveTo>
                  <a:cubicBezTo>
                    <a:pt x="373" y="299"/>
                    <a:pt x="371" y="298"/>
                    <a:pt x="368" y="297"/>
                  </a:cubicBezTo>
                  <a:cubicBezTo>
                    <a:pt x="365" y="295"/>
                    <a:pt x="360" y="293"/>
                    <a:pt x="354" y="289"/>
                  </a:cubicBezTo>
                  <a:cubicBezTo>
                    <a:pt x="343" y="283"/>
                    <a:pt x="327" y="273"/>
                    <a:pt x="308" y="260"/>
                  </a:cubicBezTo>
                  <a:cubicBezTo>
                    <a:pt x="303" y="257"/>
                    <a:pt x="299" y="254"/>
                    <a:pt x="294" y="250"/>
                  </a:cubicBezTo>
                  <a:cubicBezTo>
                    <a:pt x="289" y="247"/>
                    <a:pt x="284" y="243"/>
                    <a:pt x="279" y="239"/>
                  </a:cubicBezTo>
                  <a:cubicBezTo>
                    <a:pt x="268" y="232"/>
                    <a:pt x="258" y="223"/>
                    <a:pt x="247" y="214"/>
                  </a:cubicBezTo>
                  <a:cubicBezTo>
                    <a:pt x="237" y="205"/>
                    <a:pt x="226" y="195"/>
                    <a:pt x="216" y="185"/>
                  </a:cubicBezTo>
                  <a:cubicBezTo>
                    <a:pt x="205" y="174"/>
                    <a:pt x="195" y="164"/>
                    <a:pt x="184" y="154"/>
                  </a:cubicBezTo>
                  <a:cubicBezTo>
                    <a:pt x="173" y="144"/>
                    <a:pt x="161" y="134"/>
                    <a:pt x="150" y="125"/>
                  </a:cubicBezTo>
                  <a:cubicBezTo>
                    <a:pt x="139" y="115"/>
                    <a:pt x="129" y="105"/>
                    <a:pt x="118" y="96"/>
                  </a:cubicBezTo>
                  <a:cubicBezTo>
                    <a:pt x="113" y="92"/>
                    <a:pt x="108" y="87"/>
                    <a:pt x="103" y="83"/>
                  </a:cubicBezTo>
                  <a:cubicBezTo>
                    <a:pt x="98" y="78"/>
                    <a:pt x="93" y="74"/>
                    <a:pt x="88" y="70"/>
                  </a:cubicBezTo>
                  <a:cubicBezTo>
                    <a:pt x="83" y="66"/>
                    <a:pt x="78" y="62"/>
                    <a:pt x="73" y="58"/>
                  </a:cubicBezTo>
                  <a:cubicBezTo>
                    <a:pt x="69" y="54"/>
                    <a:pt x="64" y="51"/>
                    <a:pt x="60" y="47"/>
                  </a:cubicBezTo>
                  <a:cubicBezTo>
                    <a:pt x="55" y="44"/>
                    <a:pt x="51" y="41"/>
                    <a:pt x="47" y="37"/>
                  </a:cubicBezTo>
                  <a:cubicBezTo>
                    <a:pt x="43" y="34"/>
                    <a:pt x="39" y="31"/>
                    <a:pt x="36" y="29"/>
                  </a:cubicBezTo>
                  <a:cubicBezTo>
                    <a:pt x="32" y="26"/>
                    <a:pt x="29" y="24"/>
                    <a:pt x="26" y="21"/>
                  </a:cubicBezTo>
                  <a:cubicBezTo>
                    <a:pt x="22" y="19"/>
                    <a:pt x="20" y="17"/>
                    <a:pt x="17" y="15"/>
                  </a:cubicBezTo>
                  <a:cubicBezTo>
                    <a:pt x="14" y="13"/>
                    <a:pt x="12" y="11"/>
                    <a:pt x="10" y="10"/>
                  </a:cubicBezTo>
                  <a:cubicBezTo>
                    <a:pt x="8" y="9"/>
                    <a:pt x="6" y="8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7" y="2"/>
                  </a:cubicBezTo>
                  <a:cubicBezTo>
                    <a:pt x="8" y="3"/>
                    <a:pt x="10" y="4"/>
                    <a:pt x="13" y="5"/>
                  </a:cubicBezTo>
                  <a:cubicBezTo>
                    <a:pt x="15" y="6"/>
                    <a:pt x="18" y="7"/>
                    <a:pt x="21" y="9"/>
                  </a:cubicBezTo>
                  <a:cubicBezTo>
                    <a:pt x="27" y="11"/>
                    <a:pt x="34" y="15"/>
                    <a:pt x="42" y="20"/>
                  </a:cubicBezTo>
                  <a:cubicBezTo>
                    <a:pt x="50" y="24"/>
                    <a:pt x="59" y="29"/>
                    <a:pt x="68" y="35"/>
                  </a:cubicBezTo>
                  <a:cubicBezTo>
                    <a:pt x="73" y="38"/>
                    <a:pt x="78" y="41"/>
                    <a:pt x="83" y="44"/>
                  </a:cubicBezTo>
                  <a:cubicBezTo>
                    <a:pt x="89" y="48"/>
                    <a:pt x="94" y="51"/>
                    <a:pt x="99" y="54"/>
                  </a:cubicBezTo>
                  <a:cubicBezTo>
                    <a:pt x="110" y="61"/>
                    <a:pt x="121" y="69"/>
                    <a:pt x="133" y="77"/>
                  </a:cubicBezTo>
                  <a:cubicBezTo>
                    <a:pt x="145" y="85"/>
                    <a:pt x="157" y="93"/>
                    <a:pt x="169" y="102"/>
                  </a:cubicBezTo>
                  <a:cubicBezTo>
                    <a:pt x="181" y="111"/>
                    <a:pt x="193" y="120"/>
                    <a:pt x="205" y="129"/>
                  </a:cubicBezTo>
                  <a:cubicBezTo>
                    <a:pt x="217" y="138"/>
                    <a:pt x="229" y="146"/>
                    <a:pt x="241" y="155"/>
                  </a:cubicBezTo>
                  <a:cubicBezTo>
                    <a:pt x="247" y="159"/>
                    <a:pt x="253" y="164"/>
                    <a:pt x="259" y="168"/>
                  </a:cubicBezTo>
                  <a:cubicBezTo>
                    <a:pt x="264" y="172"/>
                    <a:pt x="270" y="177"/>
                    <a:pt x="275" y="181"/>
                  </a:cubicBezTo>
                  <a:cubicBezTo>
                    <a:pt x="286" y="190"/>
                    <a:pt x="296" y="200"/>
                    <a:pt x="305" y="209"/>
                  </a:cubicBezTo>
                  <a:cubicBezTo>
                    <a:pt x="314" y="218"/>
                    <a:pt x="322" y="227"/>
                    <a:pt x="330" y="235"/>
                  </a:cubicBezTo>
                  <a:cubicBezTo>
                    <a:pt x="345" y="252"/>
                    <a:pt x="357" y="267"/>
                    <a:pt x="364" y="278"/>
                  </a:cubicBezTo>
                  <a:cubicBezTo>
                    <a:pt x="368" y="284"/>
                    <a:pt x="371" y="288"/>
                    <a:pt x="373" y="291"/>
                  </a:cubicBezTo>
                  <a:cubicBezTo>
                    <a:pt x="375" y="294"/>
                    <a:pt x="376" y="296"/>
                    <a:pt x="376" y="296"/>
                  </a:cubicBezTo>
                  <a:lnTo>
                    <a:pt x="373" y="299"/>
                  </a:ln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39A8DAB7-3B63-0C44-AFF0-85DD6A37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428" y="4530726"/>
              <a:ext cx="277812" cy="515938"/>
            </a:xfrm>
            <a:custGeom>
              <a:avLst/>
              <a:gdLst>
                <a:gd name="T0" fmla="*/ 266 w 270"/>
                <a:gd name="T1" fmla="*/ 9 h 501"/>
                <a:gd name="T2" fmla="*/ 239 w 270"/>
                <a:gd name="T3" fmla="*/ 47 h 501"/>
                <a:gd name="T4" fmla="*/ 216 w 270"/>
                <a:gd name="T5" fmla="*/ 76 h 501"/>
                <a:gd name="T6" fmla="*/ 153 w 270"/>
                <a:gd name="T7" fmla="*/ 142 h 501"/>
                <a:gd name="T8" fmla="*/ 127 w 270"/>
                <a:gd name="T9" fmla="*/ 171 h 501"/>
                <a:gd name="T10" fmla="*/ 116 w 270"/>
                <a:gd name="T11" fmla="*/ 187 h 501"/>
                <a:gd name="T12" fmla="*/ 109 w 270"/>
                <a:gd name="T13" fmla="*/ 199 h 501"/>
                <a:gd name="T14" fmla="*/ 95 w 270"/>
                <a:gd name="T15" fmla="*/ 230 h 501"/>
                <a:gd name="T16" fmla="*/ 71 w 270"/>
                <a:gd name="T17" fmla="*/ 292 h 501"/>
                <a:gd name="T18" fmla="*/ 63 w 270"/>
                <a:gd name="T19" fmla="*/ 316 h 501"/>
                <a:gd name="T20" fmla="*/ 55 w 270"/>
                <a:gd name="T21" fmla="*/ 339 h 501"/>
                <a:gd name="T22" fmla="*/ 50 w 270"/>
                <a:gd name="T23" fmla="*/ 356 h 501"/>
                <a:gd name="T24" fmla="*/ 45 w 270"/>
                <a:gd name="T25" fmla="*/ 372 h 501"/>
                <a:gd name="T26" fmla="*/ 39 w 270"/>
                <a:gd name="T27" fmla="*/ 393 h 501"/>
                <a:gd name="T28" fmla="*/ 33 w 270"/>
                <a:gd name="T29" fmla="*/ 413 h 501"/>
                <a:gd name="T30" fmla="*/ 30 w 270"/>
                <a:gd name="T31" fmla="*/ 427 h 501"/>
                <a:gd name="T32" fmla="*/ 25 w 270"/>
                <a:gd name="T33" fmla="*/ 448 h 501"/>
                <a:gd name="T34" fmla="*/ 21 w 270"/>
                <a:gd name="T35" fmla="*/ 463 h 501"/>
                <a:gd name="T36" fmla="*/ 15 w 270"/>
                <a:gd name="T37" fmla="*/ 494 h 501"/>
                <a:gd name="T38" fmla="*/ 10 w 270"/>
                <a:gd name="T39" fmla="*/ 501 h 501"/>
                <a:gd name="T40" fmla="*/ 4 w 270"/>
                <a:gd name="T41" fmla="*/ 475 h 501"/>
                <a:gd name="T42" fmla="*/ 0 w 270"/>
                <a:gd name="T43" fmla="*/ 446 h 501"/>
                <a:gd name="T44" fmla="*/ 0 w 270"/>
                <a:gd name="T45" fmla="*/ 423 h 501"/>
                <a:gd name="T46" fmla="*/ 1 w 270"/>
                <a:gd name="T47" fmla="*/ 408 h 501"/>
                <a:gd name="T48" fmla="*/ 4 w 270"/>
                <a:gd name="T49" fmla="*/ 386 h 501"/>
                <a:gd name="T50" fmla="*/ 6 w 270"/>
                <a:gd name="T51" fmla="*/ 368 h 501"/>
                <a:gd name="T52" fmla="*/ 11 w 270"/>
                <a:gd name="T53" fmla="*/ 351 h 501"/>
                <a:gd name="T54" fmla="*/ 14 w 270"/>
                <a:gd name="T55" fmla="*/ 339 h 501"/>
                <a:gd name="T56" fmla="*/ 21 w 270"/>
                <a:gd name="T57" fmla="*/ 320 h 501"/>
                <a:gd name="T58" fmla="*/ 28 w 270"/>
                <a:gd name="T59" fmla="*/ 302 h 501"/>
                <a:gd name="T60" fmla="*/ 40 w 270"/>
                <a:gd name="T61" fmla="*/ 278 h 501"/>
                <a:gd name="T62" fmla="*/ 61 w 270"/>
                <a:gd name="T63" fmla="*/ 242 h 501"/>
                <a:gd name="T64" fmla="*/ 86 w 270"/>
                <a:gd name="T65" fmla="*/ 209 h 501"/>
                <a:gd name="T66" fmla="*/ 94 w 270"/>
                <a:gd name="T67" fmla="*/ 198 h 501"/>
                <a:gd name="T68" fmla="*/ 102 w 270"/>
                <a:gd name="T69" fmla="*/ 187 h 501"/>
                <a:gd name="T70" fmla="*/ 117 w 270"/>
                <a:gd name="T71" fmla="*/ 165 h 501"/>
                <a:gd name="T72" fmla="*/ 137 w 270"/>
                <a:gd name="T73" fmla="*/ 130 h 501"/>
                <a:gd name="T74" fmla="*/ 149 w 270"/>
                <a:gd name="T75" fmla="*/ 108 h 501"/>
                <a:gd name="T76" fmla="*/ 170 w 270"/>
                <a:gd name="T77" fmla="*/ 78 h 501"/>
                <a:gd name="T78" fmla="*/ 193 w 270"/>
                <a:gd name="T79" fmla="*/ 54 h 501"/>
                <a:gd name="T80" fmla="*/ 214 w 270"/>
                <a:gd name="T81" fmla="*/ 35 h 501"/>
                <a:gd name="T82" fmla="*/ 245 w 270"/>
                <a:gd name="T83" fmla="*/ 13 h 501"/>
                <a:gd name="T84" fmla="*/ 266 w 270"/>
                <a:gd name="T85" fmla="*/ 1 h 501"/>
                <a:gd name="T86" fmla="*/ 270 w 270"/>
                <a:gd name="T87" fmla="*/ 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0" h="501">
                  <a:moveTo>
                    <a:pt x="270" y="3"/>
                  </a:moveTo>
                  <a:cubicBezTo>
                    <a:pt x="270" y="3"/>
                    <a:pt x="269" y="5"/>
                    <a:pt x="266" y="9"/>
                  </a:cubicBezTo>
                  <a:cubicBezTo>
                    <a:pt x="264" y="12"/>
                    <a:pt x="260" y="18"/>
                    <a:pt x="256" y="24"/>
                  </a:cubicBezTo>
                  <a:cubicBezTo>
                    <a:pt x="251" y="31"/>
                    <a:pt x="245" y="38"/>
                    <a:pt x="239" y="47"/>
                  </a:cubicBezTo>
                  <a:cubicBezTo>
                    <a:pt x="235" y="51"/>
                    <a:pt x="232" y="56"/>
                    <a:pt x="228" y="61"/>
                  </a:cubicBezTo>
                  <a:cubicBezTo>
                    <a:pt x="224" y="66"/>
                    <a:pt x="220" y="70"/>
                    <a:pt x="216" y="76"/>
                  </a:cubicBezTo>
                  <a:cubicBezTo>
                    <a:pt x="207" y="86"/>
                    <a:pt x="198" y="97"/>
                    <a:pt x="188" y="108"/>
                  </a:cubicBezTo>
                  <a:cubicBezTo>
                    <a:pt x="177" y="120"/>
                    <a:pt x="165" y="130"/>
                    <a:pt x="153" y="142"/>
                  </a:cubicBezTo>
                  <a:cubicBezTo>
                    <a:pt x="146" y="148"/>
                    <a:pt x="140" y="154"/>
                    <a:pt x="135" y="161"/>
                  </a:cubicBezTo>
                  <a:cubicBezTo>
                    <a:pt x="132" y="164"/>
                    <a:pt x="129" y="167"/>
                    <a:pt x="127" y="171"/>
                  </a:cubicBezTo>
                  <a:cubicBezTo>
                    <a:pt x="124" y="175"/>
                    <a:pt x="122" y="178"/>
                    <a:pt x="119" y="182"/>
                  </a:cubicBezTo>
                  <a:cubicBezTo>
                    <a:pt x="118" y="184"/>
                    <a:pt x="117" y="186"/>
                    <a:pt x="116" y="187"/>
                  </a:cubicBezTo>
                  <a:cubicBezTo>
                    <a:pt x="114" y="189"/>
                    <a:pt x="113" y="191"/>
                    <a:pt x="112" y="193"/>
                  </a:cubicBezTo>
                  <a:cubicBezTo>
                    <a:pt x="111" y="195"/>
                    <a:pt x="110" y="197"/>
                    <a:pt x="109" y="199"/>
                  </a:cubicBezTo>
                  <a:cubicBezTo>
                    <a:pt x="106" y="205"/>
                    <a:pt x="106" y="205"/>
                    <a:pt x="106" y="205"/>
                  </a:cubicBezTo>
                  <a:cubicBezTo>
                    <a:pt x="102" y="213"/>
                    <a:pt x="98" y="221"/>
                    <a:pt x="95" y="230"/>
                  </a:cubicBezTo>
                  <a:cubicBezTo>
                    <a:pt x="88" y="247"/>
                    <a:pt x="82" y="263"/>
                    <a:pt x="76" y="280"/>
                  </a:cubicBezTo>
                  <a:cubicBezTo>
                    <a:pt x="74" y="284"/>
                    <a:pt x="73" y="288"/>
                    <a:pt x="71" y="292"/>
                  </a:cubicBezTo>
                  <a:cubicBezTo>
                    <a:pt x="70" y="296"/>
                    <a:pt x="68" y="300"/>
                    <a:pt x="67" y="304"/>
                  </a:cubicBezTo>
                  <a:cubicBezTo>
                    <a:pt x="66" y="308"/>
                    <a:pt x="64" y="312"/>
                    <a:pt x="63" y="316"/>
                  </a:cubicBezTo>
                  <a:cubicBezTo>
                    <a:pt x="62" y="320"/>
                    <a:pt x="60" y="324"/>
                    <a:pt x="59" y="327"/>
                  </a:cubicBezTo>
                  <a:cubicBezTo>
                    <a:pt x="58" y="331"/>
                    <a:pt x="57" y="335"/>
                    <a:pt x="55" y="339"/>
                  </a:cubicBezTo>
                  <a:cubicBezTo>
                    <a:pt x="54" y="343"/>
                    <a:pt x="53" y="347"/>
                    <a:pt x="52" y="350"/>
                  </a:cubicBezTo>
                  <a:cubicBezTo>
                    <a:pt x="51" y="352"/>
                    <a:pt x="51" y="354"/>
                    <a:pt x="50" y="356"/>
                  </a:cubicBezTo>
                  <a:cubicBezTo>
                    <a:pt x="49" y="358"/>
                    <a:pt x="49" y="360"/>
                    <a:pt x="48" y="362"/>
                  </a:cubicBezTo>
                  <a:cubicBezTo>
                    <a:pt x="47" y="365"/>
                    <a:pt x="46" y="369"/>
                    <a:pt x="45" y="372"/>
                  </a:cubicBezTo>
                  <a:cubicBezTo>
                    <a:pt x="44" y="376"/>
                    <a:pt x="43" y="379"/>
                    <a:pt x="42" y="383"/>
                  </a:cubicBezTo>
                  <a:cubicBezTo>
                    <a:pt x="41" y="386"/>
                    <a:pt x="40" y="390"/>
                    <a:pt x="39" y="393"/>
                  </a:cubicBezTo>
                  <a:cubicBezTo>
                    <a:pt x="38" y="397"/>
                    <a:pt x="37" y="400"/>
                    <a:pt x="36" y="403"/>
                  </a:cubicBezTo>
                  <a:cubicBezTo>
                    <a:pt x="35" y="407"/>
                    <a:pt x="34" y="410"/>
                    <a:pt x="33" y="413"/>
                  </a:cubicBezTo>
                  <a:cubicBezTo>
                    <a:pt x="33" y="416"/>
                    <a:pt x="32" y="419"/>
                    <a:pt x="31" y="422"/>
                  </a:cubicBezTo>
                  <a:cubicBezTo>
                    <a:pt x="30" y="424"/>
                    <a:pt x="30" y="425"/>
                    <a:pt x="30" y="427"/>
                  </a:cubicBezTo>
                  <a:cubicBezTo>
                    <a:pt x="29" y="428"/>
                    <a:pt x="29" y="430"/>
                    <a:pt x="29" y="431"/>
                  </a:cubicBezTo>
                  <a:cubicBezTo>
                    <a:pt x="27" y="437"/>
                    <a:pt x="26" y="443"/>
                    <a:pt x="25" y="448"/>
                  </a:cubicBezTo>
                  <a:cubicBezTo>
                    <a:pt x="24" y="451"/>
                    <a:pt x="23" y="453"/>
                    <a:pt x="23" y="456"/>
                  </a:cubicBezTo>
                  <a:cubicBezTo>
                    <a:pt x="22" y="458"/>
                    <a:pt x="22" y="461"/>
                    <a:pt x="21" y="463"/>
                  </a:cubicBezTo>
                  <a:cubicBezTo>
                    <a:pt x="20" y="468"/>
                    <a:pt x="19" y="472"/>
                    <a:pt x="19" y="476"/>
                  </a:cubicBezTo>
                  <a:cubicBezTo>
                    <a:pt x="17" y="483"/>
                    <a:pt x="16" y="490"/>
                    <a:pt x="15" y="494"/>
                  </a:cubicBezTo>
                  <a:cubicBezTo>
                    <a:pt x="14" y="498"/>
                    <a:pt x="14" y="500"/>
                    <a:pt x="14" y="500"/>
                  </a:cubicBezTo>
                  <a:cubicBezTo>
                    <a:pt x="10" y="501"/>
                    <a:pt x="10" y="501"/>
                    <a:pt x="10" y="501"/>
                  </a:cubicBezTo>
                  <a:cubicBezTo>
                    <a:pt x="10" y="501"/>
                    <a:pt x="9" y="498"/>
                    <a:pt x="8" y="494"/>
                  </a:cubicBezTo>
                  <a:cubicBezTo>
                    <a:pt x="7" y="490"/>
                    <a:pt x="5" y="484"/>
                    <a:pt x="4" y="475"/>
                  </a:cubicBezTo>
                  <a:cubicBezTo>
                    <a:pt x="3" y="471"/>
                    <a:pt x="3" y="467"/>
                    <a:pt x="2" y="462"/>
                  </a:cubicBezTo>
                  <a:cubicBezTo>
                    <a:pt x="1" y="457"/>
                    <a:pt x="1" y="452"/>
                    <a:pt x="0" y="446"/>
                  </a:cubicBezTo>
                  <a:cubicBezTo>
                    <a:pt x="0" y="440"/>
                    <a:pt x="0" y="434"/>
                    <a:pt x="0" y="428"/>
                  </a:cubicBezTo>
                  <a:cubicBezTo>
                    <a:pt x="0" y="426"/>
                    <a:pt x="0" y="425"/>
                    <a:pt x="0" y="423"/>
                  </a:cubicBezTo>
                  <a:cubicBezTo>
                    <a:pt x="0" y="421"/>
                    <a:pt x="0" y="420"/>
                    <a:pt x="0" y="418"/>
                  </a:cubicBezTo>
                  <a:cubicBezTo>
                    <a:pt x="1" y="415"/>
                    <a:pt x="1" y="411"/>
                    <a:pt x="1" y="408"/>
                  </a:cubicBezTo>
                  <a:cubicBezTo>
                    <a:pt x="1" y="404"/>
                    <a:pt x="2" y="400"/>
                    <a:pt x="2" y="397"/>
                  </a:cubicBezTo>
                  <a:cubicBezTo>
                    <a:pt x="2" y="393"/>
                    <a:pt x="3" y="389"/>
                    <a:pt x="4" y="386"/>
                  </a:cubicBezTo>
                  <a:cubicBezTo>
                    <a:pt x="4" y="382"/>
                    <a:pt x="5" y="378"/>
                    <a:pt x="5" y="374"/>
                  </a:cubicBezTo>
                  <a:cubicBezTo>
                    <a:pt x="6" y="372"/>
                    <a:pt x="6" y="370"/>
                    <a:pt x="6" y="368"/>
                  </a:cubicBezTo>
                  <a:cubicBezTo>
                    <a:pt x="7" y="366"/>
                    <a:pt x="7" y="365"/>
                    <a:pt x="8" y="363"/>
                  </a:cubicBezTo>
                  <a:cubicBezTo>
                    <a:pt x="9" y="359"/>
                    <a:pt x="10" y="355"/>
                    <a:pt x="11" y="351"/>
                  </a:cubicBezTo>
                  <a:cubicBezTo>
                    <a:pt x="11" y="349"/>
                    <a:pt x="12" y="347"/>
                    <a:pt x="12" y="345"/>
                  </a:cubicBezTo>
                  <a:cubicBezTo>
                    <a:pt x="13" y="343"/>
                    <a:pt x="14" y="341"/>
                    <a:pt x="14" y="339"/>
                  </a:cubicBezTo>
                  <a:cubicBezTo>
                    <a:pt x="16" y="335"/>
                    <a:pt x="17" y="331"/>
                    <a:pt x="18" y="326"/>
                  </a:cubicBezTo>
                  <a:cubicBezTo>
                    <a:pt x="19" y="324"/>
                    <a:pt x="20" y="322"/>
                    <a:pt x="21" y="320"/>
                  </a:cubicBezTo>
                  <a:cubicBezTo>
                    <a:pt x="22" y="318"/>
                    <a:pt x="22" y="316"/>
                    <a:pt x="23" y="314"/>
                  </a:cubicBezTo>
                  <a:cubicBezTo>
                    <a:pt x="25" y="310"/>
                    <a:pt x="27" y="306"/>
                    <a:pt x="28" y="302"/>
                  </a:cubicBezTo>
                  <a:cubicBezTo>
                    <a:pt x="30" y="298"/>
                    <a:pt x="32" y="294"/>
                    <a:pt x="34" y="290"/>
                  </a:cubicBezTo>
                  <a:cubicBezTo>
                    <a:pt x="36" y="286"/>
                    <a:pt x="38" y="282"/>
                    <a:pt x="40" y="278"/>
                  </a:cubicBezTo>
                  <a:cubicBezTo>
                    <a:pt x="42" y="274"/>
                    <a:pt x="44" y="270"/>
                    <a:pt x="47" y="266"/>
                  </a:cubicBezTo>
                  <a:cubicBezTo>
                    <a:pt x="51" y="258"/>
                    <a:pt x="56" y="250"/>
                    <a:pt x="61" y="242"/>
                  </a:cubicBezTo>
                  <a:cubicBezTo>
                    <a:pt x="66" y="234"/>
                    <a:pt x="72" y="227"/>
                    <a:pt x="77" y="220"/>
                  </a:cubicBezTo>
                  <a:cubicBezTo>
                    <a:pt x="80" y="216"/>
                    <a:pt x="83" y="212"/>
                    <a:pt x="86" y="209"/>
                  </a:cubicBezTo>
                  <a:cubicBezTo>
                    <a:pt x="90" y="203"/>
                    <a:pt x="90" y="203"/>
                    <a:pt x="90" y="203"/>
                  </a:cubicBezTo>
                  <a:cubicBezTo>
                    <a:pt x="91" y="201"/>
                    <a:pt x="93" y="200"/>
                    <a:pt x="94" y="198"/>
                  </a:cubicBezTo>
                  <a:cubicBezTo>
                    <a:pt x="98" y="192"/>
                    <a:pt x="98" y="192"/>
                    <a:pt x="98" y="192"/>
                  </a:cubicBezTo>
                  <a:cubicBezTo>
                    <a:pt x="100" y="190"/>
                    <a:pt x="101" y="189"/>
                    <a:pt x="102" y="187"/>
                  </a:cubicBezTo>
                  <a:cubicBezTo>
                    <a:pt x="105" y="183"/>
                    <a:pt x="107" y="179"/>
                    <a:pt x="110" y="176"/>
                  </a:cubicBezTo>
                  <a:cubicBezTo>
                    <a:pt x="112" y="172"/>
                    <a:pt x="115" y="168"/>
                    <a:pt x="117" y="165"/>
                  </a:cubicBezTo>
                  <a:cubicBezTo>
                    <a:pt x="120" y="161"/>
                    <a:pt x="122" y="157"/>
                    <a:pt x="124" y="153"/>
                  </a:cubicBezTo>
                  <a:cubicBezTo>
                    <a:pt x="129" y="146"/>
                    <a:pt x="133" y="138"/>
                    <a:pt x="137" y="130"/>
                  </a:cubicBezTo>
                  <a:cubicBezTo>
                    <a:pt x="139" y="126"/>
                    <a:pt x="141" y="123"/>
                    <a:pt x="143" y="119"/>
                  </a:cubicBezTo>
                  <a:cubicBezTo>
                    <a:pt x="145" y="115"/>
                    <a:pt x="147" y="111"/>
                    <a:pt x="149" y="108"/>
                  </a:cubicBezTo>
                  <a:cubicBezTo>
                    <a:pt x="154" y="101"/>
                    <a:pt x="158" y="94"/>
                    <a:pt x="163" y="88"/>
                  </a:cubicBezTo>
                  <a:cubicBezTo>
                    <a:pt x="165" y="84"/>
                    <a:pt x="168" y="81"/>
                    <a:pt x="170" y="78"/>
                  </a:cubicBezTo>
                  <a:cubicBezTo>
                    <a:pt x="173" y="75"/>
                    <a:pt x="175" y="73"/>
                    <a:pt x="178" y="70"/>
                  </a:cubicBezTo>
                  <a:cubicBezTo>
                    <a:pt x="183" y="64"/>
                    <a:pt x="188" y="59"/>
                    <a:pt x="193" y="54"/>
                  </a:cubicBezTo>
                  <a:cubicBezTo>
                    <a:pt x="198" y="50"/>
                    <a:pt x="203" y="45"/>
                    <a:pt x="207" y="41"/>
                  </a:cubicBezTo>
                  <a:cubicBezTo>
                    <a:pt x="210" y="39"/>
                    <a:pt x="212" y="37"/>
                    <a:pt x="214" y="35"/>
                  </a:cubicBezTo>
                  <a:cubicBezTo>
                    <a:pt x="217" y="33"/>
                    <a:pt x="219" y="31"/>
                    <a:pt x="221" y="30"/>
                  </a:cubicBezTo>
                  <a:cubicBezTo>
                    <a:pt x="230" y="23"/>
                    <a:pt x="238" y="17"/>
                    <a:pt x="245" y="13"/>
                  </a:cubicBezTo>
                  <a:cubicBezTo>
                    <a:pt x="252" y="8"/>
                    <a:pt x="258" y="5"/>
                    <a:pt x="262" y="3"/>
                  </a:cubicBezTo>
                  <a:cubicBezTo>
                    <a:pt x="264" y="2"/>
                    <a:pt x="265" y="2"/>
                    <a:pt x="266" y="1"/>
                  </a:cubicBezTo>
                  <a:cubicBezTo>
                    <a:pt x="267" y="1"/>
                    <a:pt x="268" y="0"/>
                    <a:pt x="268" y="0"/>
                  </a:cubicBezTo>
                  <a:lnTo>
                    <a:pt x="270" y="3"/>
                  </a:ln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16FC2938-F9EB-6A41-9415-94173B3EF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240" y="4910138"/>
              <a:ext cx="100012" cy="261938"/>
            </a:xfrm>
            <a:custGeom>
              <a:avLst/>
              <a:gdLst>
                <a:gd name="T0" fmla="*/ 93 w 97"/>
                <a:gd name="T1" fmla="*/ 0 h 254"/>
                <a:gd name="T2" fmla="*/ 95 w 97"/>
                <a:gd name="T3" fmla="*/ 13 h 254"/>
                <a:gd name="T4" fmla="*/ 96 w 97"/>
                <a:gd name="T5" fmla="*/ 27 h 254"/>
                <a:gd name="T6" fmla="*/ 97 w 97"/>
                <a:gd name="T7" fmla="*/ 45 h 254"/>
                <a:gd name="T8" fmla="*/ 92 w 97"/>
                <a:gd name="T9" fmla="*/ 89 h 254"/>
                <a:gd name="T10" fmla="*/ 87 w 97"/>
                <a:gd name="T11" fmla="*/ 114 h 254"/>
                <a:gd name="T12" fmla="*/ 80 w 97"/>
                <a:gd name="T13" fmla="*/ 139 h 254"/>
                <a:gd name="T14" fmla="*/ 71 w 97"/>
                <a:gd name="T15" fmla="*/ 164 h 254"/>
                <a:gd name="T16" fmla="*/ 59 w 97"/>
                <a:gd name="T17" fmla="*/ 187 h 254"/>
                <a:gd name="T18" fmla="*/ 47 w 97"/>
                <a:gd name="T19" fmla="*/ 207 h 254"/>
                <a:gd name="T20" fmla="*/ 34 w 97"/>
                <a:gd name="T21" fmla="*/ 224 h 254"/>
                <a:gd name="T22" fmla="*/ 27 w 97"/>
                <a:gd name="T23" fmla="*/ 232 h 254"/>
                <a:gd name="T24" fmla="*/ 21 w 97"/>
                <a:gd name="T25" fmla="*/ 238 h 254"/>
                <a:gd name="T26" fmla="*/ 15 w 97"/>
                <a:gd name="T27" fmla="*/ 243 h 254"/>
                <a:gd name="T28" fmla="*/ 10 w 97"/>
                <a:gd name="T29" fmla="*/ 247 h 254"/>
                <a:gd name="T30" fmla="*/ 3 w 97"/>
                <a:gd name="T31" fmla="*/ 252 h 254"/>
                <a:gd name="T32" fmla="*/ 0 w 97"/>
                <a:gd name="T33" fmla="*/ 254 h 254"/>
                <a:gd name="T34" fmla="*/ 1 w 97"/>
                <a:gd name="T35" fmla="*/ 251 h 254"/>
                <a:gd name="T36" fmla="*/ 3 w 97"/>
                <a:gd name="T37" fmla="*/ 242 h 254"/>
                <a:gd name="T38" fmla="*/ 8 w 97"/>
                <a:gd name="T39" fmla="*/ 229 h 254"/>
                <a:gd name="T40" fmla="*/ 13 w 97"/>
                <a:gd name="T41" fmla="*/ 213 h 254"/>
                <a:gd name="T42" fmla="*/ 19 w 97"/>
                <a:gd name="T43" fmla="*/ 193 h 254"/>
                <a:gd name="T44" fmla="*/ 26 w 97"/>
                <a:gd name="T45" fmla="*/ 172 h 254"/>
                <a:gd name="T46" fmla="*/ 29 w 97"/>
                <a:gd name="T47" fmla="*/ 161 h 254"/>
                <a:gd name="T48" fmla="*/ 33 w 97"/>
                <a:gd name="T49" fmla="*/ 149 h 254"/>
                <a:gd name="T50" fmla="*/ 41 w 97"/>
                <a:gd name="T51" fmla="*/ 126 h 254"/>
                <a:gd name="T52" fmla="*/ 49 w 97"/>
                <a:gd name="T53" fmla="*/ 103 h 254"/>
                <a:gd name="T54" fmla="*/ 57 w 97"/>
                <a:gd name="T55" fmla="*/ 80 h 254"/>
                <a:gd name="T56" fmla="*/ 73 w 97"/>
                <a:gd name="T57" fmla="*/ 40 h 254"/>
                <a:gd name="T58" fmla="*/ 87 w 97"/>
                <a:gd name="T59" fmla="*/ 11 h 254"/>
                <a:gd name="T60" fmla="*/ 93 w 97"/>
                <a:gd name="T6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7" h="254">
                  <a:moveTo>
                    <a:pt x="93" y="0"/>
                  </a:moveTo>
                  <a:cubicBezTo>
                    <a:pt x="93" y="0"/>
                    <a:pt x="94" y="5"/>
                    <a:pt x="95" y="13"/>
                  </a:cubicBezTo>
                  <a:cubicBezTo>
                    <a:pt x="95" y="17"/>
                    <a:pt x="96" y="21"/>
                    <a:pt x="96" y="27"/>
                  </a:cubicBezTo>
                  <a:cubicBezTo>
                    <a:pt x="97" y="32"/>
                    <a:pt x="97" y="38"/>
                    <a:pt x="97" y="45"/>
                  </a:cubicBezTo>
                  <a:cubicBezTo>
                    <a:pt x="96" y="58"/>
                    <a:pt x="95" y="73"/>
                    <a:pt x="92" y="89"/>
                  </a:cubicBezTo>
                  <a:cubicBezTo>
                    <a:pt x="91" y="98"/>
                    <a:pt x="89" y="106"/>
                    <a:pt x="87" y="114"/>
                  </a:cubicBezTo>
                  <a:cubicBezTo>
                    <a:pt x="85" y="123"/>
                    <a:pt x="83" y="131"/>
                    <a:pt x="80" y="139"/>
                  </a:cubicBezTo>
                  <a:cubicBezTo>
                    <a:pt x="77" y="148"/>
                    <a:pt x="74" y="156"/>
                    <a:pt x="71" y="164"/>
                  </a:cubicBezTo>
                  <a:cubicBezTo>
                    <a:pt x="67" y="172"/>
                    <a:pt x="63" y="179"/>
                    <a:pt x="59" y="187"/>
                  </a:cubicBezTo>
                  <a:cubicBezTo>
                    <a:pt x="55" y="194"/>
                    <a:pt x="51" y="201"/>
                    <a:pt x="47" y="207"/>
                  </a:cubicBezTo>
                  <a:cubicBezTo>
                    <a:pt x="42" y="213"/>
                    <a:pt x="38" y="219"/>
                    <a:pt x="34" y="224"/>
                  </a:cubicBezTo>
                  <a:cubicBezTo>
                    <a:pt x="31" y="227"/>
                    <a:pt x="29" y="229"/>
                    <a:pt x="27" y="232"/>
                  </a:cubicBezTo>
                  <a:cubicBezTo>
                    <a:pt x="25" y="234"/>
                    <a:pt x="23" y="236"/>
                    <a:pt x="21" y="238"/>
                  </a:cubicBezTo>
                  <a:cubicBezTo>
                    <a:pt x="19" y="240"/>
                    <a:pt x="17" y="241"/>
                    <a:pt x="15" y="243"/>
                  </a:cubicBezTo>
                  <a:cubicBezTo>
                    <a:pt x="13" y="244"/>
                    <a:pt x="12" y="246"/>
                    <a:pt x="10" y="247"/>
                  </a:cubicBezTo>
                  <a:cubicBezTo>
                    <a:pt x="7" y="249"/>
                    <a:pt x="4" y="251"/>
                    <a:pt x="3" y="252"/>
                  </a:cubicBezTo>
                  <a:cubicBezTo>
                    <a:pt x="1" y="253"/>
                    <a:pt x="0" y="254"/>
                    <a:pt x="0" y="254"/>
                  </a:cubicBezTo>
                  <a:cubicBezTo>
                    <a:pt x="0" y="254"/>
                    <a:pt x="0" y="253"/>
                    <a:pt x="1" y="251"/>
                  </a:cubicBezTo>
                  <a:cubicBezTo>
                    <a:pt x="1" y="249"/>
                    <a:pt x="2" y="246"/>
                    <a:pt x="3" y="242"/>
                  </a:cubicBezTo>
                  <a:cubicBezTo>
                    <a:pt x="4" y="238"/>
                    <a:pt x="6" y="234"/>
                    <a:pt x="8" y="229"/>
                  </a:cubicBezTo>
                  <a:cubicBezTo>
                    <a:pt x="9" y="224"/>
                    <a:pt x="11" y="219"/>
                    <a:pt x="13" y="213"/>
                  </a:cubicBezTo>
                  <a:cubicBezTo>
                    <a:pt x="15" y="207"/>
                    <a:pt x="17" y="200"/>
                    <a:pt x="19" y="193"/>
                  </a:cubicBezTo>
                  <a:cubicBezTo>
                    <a:pt x="21" y="187"/>
                    <a:pt x="23" y="179"/>
                    <a:pt x="26" y="172"/>
                  </a:cubicBezTo>
                  <a:cubicBezTo>
                    <a:pt x="27" y="168"/>
                    <a:pt x="28" y="165"/>
                    <a:pt x="29" y="161"/>
                  </a:cubicBezTo>
                  <a:cubicBezTo>
                    <a:pt x="30" y="157"/>
                    <a:pt x="32" y="153"/>
                    <a:pt x="33" y="149"/>
                  </a:cubicBezTo>
                  <a:cubicBezTo>
                    <a:pt x="35" y="142"/>
                    <a:pt x="38" y="134"/>
                    <a:pt x="41" y="126"/>
                  </a:cubicBezTo>
                  <a:cubicBezTo>
                    <a:pt x="43" y="118"/>
                    <a:pt x="46" y="110"/>
                    <a:pt x="49" y="103"/>
                  </a:cubicBezTo>
                  <a:cubicBezTo>
                    <a:pt x="51" y="95"/>
                    <a:pt x="54" y="87"/>
                    <a:pt x="57" y="80"/>
                  </a:cubicBezTo>
                  <a:cubicBezTo>
                    <a:pt x="62" y="65"/>
                    <a:pt x="68" y="52"/>
                    <a:pt x="73" y="40"/>
                  </a:cubicBezTo>
                  <a:cubicBezTo>
                    <a:pt x="78" y="28"/>
                    <a:pt x="83" y="18"/>
                    <a:pt x="87" y="11"/>
                  </a:cubicBezTo>
                  <a:cubicBezTo>
                    <a:pt x="90" y="4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6185C1C1-4F74-2442-9567-E060217E9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953" y="4875213"/>
              <a:ext cx="319087" cy="176213"/>
            </a:xfrm>
            <a:custGeom>
              <a:avLst/>
              <a:gdLst>
                <a:gd name="T0" fmla="*/ 0 w 309"/>
                <a:gd name="T1" fmla="*/ 0 h 171"/>
                <a:gd name="T2" fmla="*/ 17 w 309"/>
                <a:gd name="T3" fmla="*/ 2 h 171"/>
                <a:gd name="T4" fmla="*/ 36 w 309"/>
                <a:gd name="T5" fmla="*/ 5 h 171"/>
                <a:gd name="T6" fmla="*/ 60 w 309"/>
                <a:gd name="T7" fmla="*/ 10 h 171"/>
                <a:gd name="T8" fmla="*/ 87 w 309"/>
                <a:gd name="T9" fmla="*/ 17 h 171"/>
                <a:gd name="T10" fmla="*/ 117 w 309"/>
                <a:gd name="T11" fmla="*/ 27 h 171"/>
                <a:gd name="T12" fmla="*/ 132 w 309"/>
                <a:gd name="T13" fmla="*/ 33 h 171"/>
                <a:gd name="T14" fmla="*/ 147 w 309"/>
                <a:gd name="T15" fmla="*/ 40 h 171"/>
                <a:gd name="T16" fmla="*/ 178 w 309"/>
                <a:gd name="T17" fmla="*/ 54 h 171"/>
                <a:gd name="T18" fmla="*/ 207 w 309"/>
                <a:gd name="T19" fmla="*/ 71 h 171"/>
                <a:gd name="T20" fmla="*/ 234 w 309"/>
                <a:gd name="T21" fmla="*/ 89 h 171"/>
                <a:gd name="T22" fmla="*/ 257 w 309"/>
                <a:gd name="T23" fmla="*/ 108 h 171"/>
                <a:gd name="T24" fmla="*/ 277 w 309"/>
                <a:gd name="T25" fmla="*/ 126 h 171"/>
                <a:gd name="T26" fmla="*/ 292 w 309"/>
                <a:gd name="T27" fmla="*/ 143 h 171"/>
                <a:gd name="T28" fmla="*/ 302 w 309"/>
                <a:gd name="T29" fmla="*/ 158 h 171"/>
                <a:gd name="T30" fmla="*/ 309 w 309"/>
                <a:gd name="T31" fmla="*/ 171 h 171"/>
                <a:gd name="T32" fmla="*/ 294 w 309"/>
                <a:gd name="T33" fmla="*/ 165 h 171"/>
                <a:gd name="T34" fmla="*/ 278 w 309"/>
                <a:gd name="T35" fmla="*/ 158 h 171"/>
                <a:gd name="T36" fmla="*/ 268 w 309"/>
                <a:gd name="T37" fmla="*/ 153 h 171"/>
                <a:gd name="T38" fmla="*/ 257 w 309"/>
                <a:gd name="T39" fmla="*/ 148 h 171"/>
                <a:gd name="T40" fmla="*/ 233 w 309"/>
                <a:gd name="T41" fmla="*/ 137 h 171"/>
                <a:gd name="T42" fmla="*/ 206 w 309"/>
                <a:gd name="T43" fmla="*/ 124 h 171"/>
                <a:gd name="T44" fmla="*/ 177 w 309"/>
                <a:gd name="T45" fmla="*/ 110 h 171"/>
                <a:gd name="T46" fmla="*/ 148 w 309"/>
                <a:gd name="T47" fmla="*/ 95 h 171"/>
                <a:gd name="T48" fmla="*/ 119 w 309"/>
                <a:gd name="T49" fmla="*/ 80 h 171"/>
                <a:gd name="T50" fmla="*/ 105 w 309"/>
                <a:gd name="T51" fmla="*/ 72 h 171"/>
                <a:gd name="T52" fmla="*/ 92 w 309"/>
                <a:gd name="T53" fmla="*/ 64 h 171"/>
                <a:gd name="T54" fmla="*/ 67 w 309"/>
                <a:gd name="T55" fmla="*/ 49 h 171"/>
                <a:gd name="T56" fmla="*/ 55 w 309"/>
                <a:gd name="T57" fmla="*/ 41 h 171"/>
                <a:gd name="T58" fmla="*/ 44 w 309"/>
                <a:gd name="T59" fmla="*/ 34 h 171"/>
                <a:gd name="T60" fmla="*/ 26 w 309"/>
                <a:gd name="T61" fmla="*/ 21 h 171"/>
                <a:gd name="T62" fmla="*/ 12 w 309"/>
                <a:gd name="T63" fmla="*/ 10 h 171"/>
                <a:gd name="T64" fmla="*/ 0 w 309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9" h="171">
                  <a:moveTo>
                    <a:pt x="0" y="0"/>
                  </a:moveTo>
                  <a:cubicBezTo>
                    <a:pt x="0" y="0"/>
                    <a:pt x="6" y="1"/>
                    <a:pt x="17" y="2"/>
                  </a:cubicBezTo>
                  <a:cubicBezTo>
                    <a:pt x="22" y="3"/>
                    <a:pt x="29" y="3"/>
                    <a:pt x="36" y="5"/>
                  </a:cubicBezTo>
                  <a:cubicBezTo>
                    <a:pt x="43" y="6"/>
                    <a:pt x="51" y="8"/>
                    <a:pt x="60" y="10"/>
                  </a:cubicBezTo>
                  <a:cubicBezTo>
                    <a:pt x="68" y="12"/>
                    <a:pt x="78" y="14"/>
                    <a:pt x="87" y="17"/>
                  </a:cubicBezTo>
                  <a:cubicBezTo>
                    <a:pt x="97" y="20"/>
                    <a:pt x="107" y="23"/>
                    <a:pt x="117" y="27"/>
                  </a:cubicBezTo>
                  <a:cubicBezTo>
                    <a:pt x="122" y="29"/>
                    <a:pt x="127" y="31"/>
                    <a:pt x="132" y="33"/>
                  </a:cubicBezTo>
                  <a:cubicBezTo>
                    <a:pt x="137" y="35"/>
                    <a:pt x="142" y="37"/>
                    <a:pt x="147" y="40"/>
                  </a:cubicBezTo>
                  <a:cubicBezTo>
                    <a:pt x="158" y="44"/>
                    <a:pt x="168" y="49"/>
                    <a:pt x="178" y="54"/>
                  </a:cubicBezTo>
                  <a:cubicBezTo>
                    <a:pt x="188" y="59"/>
                    <a:pt x="198" y="65"/>
                    <a:pt x="207" y="71"/>
                  </a:cubicBezTo>
                  <a:cubicBezTo>
                    <a:pt x="216" y="77"/>
                    <a:pt x="225" y="83"/>
                    <a:pt x="234" y="89"/>
                  </a:cubicBezTo>
                  <a:cubicBezTo>
                    <a:pt x="242" y="95"/>
                    <a:pt x="250" y="101"/>
                    <a:pt x="257" y="108"/>
                  </a:cubicBezTo>
                  <a:cubicBezTo>
                    <a:pt x="264" y="114"/>
                    <a:pt x="271" y="120"/>
                    <a:pt x="277" y="126"/>
                  </a:cubicBezTo>
                  <a:cubicBezTo>
                    <a:pt x="282" y="132"/>
                    <a:pt x="287" y="138"/>
                    <a:pt x="292" y="143"/>
                  </a:cubicBezTo>
                  <a:cubicBezTo>
                    <a:pt x="296" y="148"/>
                    <a:pt x="299" y="154"/>
                    <a:pt x="302" y="158"/>
                  </a:cubicBezTo>
                  <a:cubicBezTo>
                    <a:pt x="307" y="166"/>
                    <a:pt x="309" y="171"/>
                    <a:pt x="309" y="171"/>
                  </a:cubicBezTo>
                  <a:cubicBezTo>
                    <a:pt x="309" y="171"/>
                    <a:pt x="304" y="169"/>
                    <a:pt x="294" y="165"/>
                  </a:cubicBezTo>
                  <a:cubicBezTo>
                    <a:pt x="290" y="163"/>
                    <a:pt x="284" y="160"/>
                    <a:pt x="278" y="158"/>
                  </a:cubicBezTo>
                  <a:cubicBezTo>
                    <a:pt x="275" y="156"/>
                    <a:pt x="271" y="155"/>
                    <a:pt x="268" y="153"/>
                  </a:cubicBezTo>
                  <a:cubicBezTo>
                    <a:pt x="264" y="152"/>
                    <a:pt x="261" y="150"/>
                    <a:pt x="257" y="148"/>
                  </a:cubicBezTo>
                  <a:cubicBezTo>
                    <a:pt x="249" y="145"/>
                    <a:pt x="241" y="141"/>
                    <a:pt x="233" y="137"/>
                  </a:cubicBezTo>
                  <a:cubicBezTo>
                    <a:pt x="224" y="133"/>
                    <a:pt x="215" y="129"/>
                    <a:pt x="206" y="124"/>
                  </a:cubicBezTo>
                  <a:cubicBezTo>
                    <a:pt x="196" y="120"/>
                    <a:pt x="187" y="115"/>
                    <a:pt x="177" y="110"/>
                  </a:cubicBezTo>
                  <a:cubicBezTo>
                    <a:pt x="168" y="106"/>
                    <a:pt x="158" y="100"/>
                    <a:pt x="148" y="95"/>
                  </a:cubicBezTo>
                  <a:cubicBezTo>
                    <a:pt x="138" y="90"/>
                    <a:pt x="129" y="85"/>
                    <a:pt x="119" y="80"/>
                  </a:cubicBezTo>
                  <a:cubicBezTo>
                    <a:pt x="115" y="77"/>
                    <a:pt x="110" y="75"/>
                    <a:pt x="105" y="72"/>
                  </a:cubicBezTo>
                  <a:cubicBezTo>
                    <a:pt x="101" y="69"/>
                    <a:pt x="96" y="67"/>
                    <a:pt x="92" y="64"/>
                  </a:cubicBezTo>
                  <a:cubicBezTo>
                    <a:pt x="83" y="59"/>
                    <a:pt x="75" y="54"/>
                    <a:pt x="67" y="49"/>
                  </a:cubicBezTo>
                  <a:cubicBezTo>
                    <a:pt x="63" y="46"/>
                    <a:pt x="59" y="44"/>
                    <a:pt x="55" y="41"/>
                  </a:cubicBezTo>
                  <a:cubicBezTo>
                    <a:pt x="51" y="39"/>
                    <a:pt x="48" y="37"/>
                    <a:pt x="44" y="34"/>
                  </a:cubicBezTo>
                  <a:cubicBezTo>
                    <a:pt x="37" y="30"/>
                    <a:pt x="31" y="25"/>
                    <a:pt x="26" y="21"/>
                  </a:cubicBezTo>
                  <a:cubicBezTo>
                    <a:pt x="20" y="17"/>
                    <a:pt x="16" y="13"/>
                    <a:pt x="12" y="10"/>
                  </a:cubicBezTo>
                  <a:cubicBezTo>
                    <a:pt x="4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226A98C-27CE-8643-BF26-6A4F6983C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2415" y="4826001"/>
              <a:ext cx="366712" cy="49213"/>
            </a:xfrm>
            <a:custGeom>
              <a:avLst/>
              <a:gdLst>
                <a:gd name="T0" fmla="*/ 0 w 357"/>
                <a:gd name="T1" fmla="*/ 39 h 49"/>
                <a:gd name="T2" fmla="*/ 16 w 357"/>
                <a:gd name="T3" fmla="*/ 32 h 49"/>
                <a:gd name="T4" fmla="*/ 33 w 357"/>
                <a:gd name="T5" fmla="*/ 25 h 49"/>
                <a:gd name="T6" fmla="*/ 56 w 357"/>
                <a:gd name="T7" fmla="*/ 18 h 49"/>
                <a:gd name="T8" fmla="*/ 84 w 357"/>
                <a:gd name="T9" fmla="*/ 12 h 49"/>
                <a:gd name="T10" fmla="*/ 115 w 357"/>
                <a:gd name="T11" fmla="*/ 6 h 49"/>
                <a:gd name="T12" fmla="*/ 131 w 357"/>
                <a:gd name="T13" fmla="*/ 4 h 49"/>
                <a:gd name="T14" fmla="*/ 148 w 357"/>
                <a:gd name="T15" fmla="*/ 2 h 49"/>
                <a:gd name="T16" fmla="*/ 182 w 357"/>
                <a:gd name="T17" fmla="*/ 0 h 49"/>
                <a:gd name="T18" fmla="*/ 215 w 357"/>
                <a:gd name="T19" fmla="*/ 0 h 49"/>
                <a:gd name="T20" fmla="*/ 248 w 357"/>
                <a:gd name="T21" fmla="*/ 3 h 49"/>
                <a:gd name="T22" fmla="*/ 278 w 357"/>
                <a:gd name="T23" fmla="*/ 8 h 49"/>
                <a:gd name="T24" fmla="*/ 305 w 357"/>
                <a:gd name="T25" fmla="*/ 14 h 49"/>
                <a:gd name="T26" fmla="*/ 327 w 357"/>
                <a:gd name="T27" fmla="*/ 22 h 49"/>
                <a:gd name="T28" fmla="*/ 343 w 357"/>
                <a:gd name="T29" fmla="*/ 29 h 49"/>
                <a:gd name="T30" fmla="*/ 357 w 357"/>
                <a:gd name="T31" fmla="*/ 36 h 49"/>
                <a:gd name="T32" fmla="*/ 341 w 357"/>
                <a:gd name="T33" fmla="*/ 39 h 49"/>
                <a:gd name="T34" fmla="*/ 323 w 357"/>
                <a:gd name="T35" fmla="*/ 40 h 49"/>
                <a:gd name="T36" fmla="*/ 312 w 357"/>
                <a:gd name="T37" fmla="*/ 41 h 49"/>
                <a:gd name="T38" fmla="*/ 300 w 357"/>
                <a:gd name="T39" fmla="*/ 42 h 49"/>
                <a:gd name="T40" fmla="*/ 273 w 357"/>
                <a:gd name="T41" fmla="*/ 44 h 49"/>
                <a:gd name="T42" fmla="*/ 243 w 357"/>
                <a:gd name="T43" fmla="*/ 46 h 49"/>
                <a:gd name="T44" fmla="*/ 211 w 357"/>
                <a:gd name="T45" fmla="*/ 48 h 49"/>
                <a:gd name="T46" fmla="*/ 178 w 357"/>
                <a:gd name="T47" fmla="*/ 49 h 49"/>
                <a:gd name="T48" fmla="*/ 145 w 357"/>
                <a:gd name="T49" fmla="*/ 49 h 49"/>
                <a:gd name="T50" fmla="*/ 129 w 357"/>
                <a:gd name="T51" fmla="*/ 49 h 49"/>
                <a:gd name="T52" fmla="*/ 113 w 357"/>
                <a:gd name="T53" fmla="*/ 49 h 49"/>
                <a:gd name="T54" fmla="*/ 83 w 357"/>
                <a:gd name="T55" fmla="*/ 48 h 49"/>
                <a:gd name="T56" fmla="*/ 69 w 357"/>
                <a:gd name="T57" fmla="*/ 47 h 49"/>
                <a:gd name="T58" fmla="*/ 56 w 357"/>
                <a:gd name="T59" fmla="*/ 46 h 49"/>
                <a:gd name="T60" fmla="*/ 33 w 357"/>
                <a:gd name="T61" fmla="*/ 44 h 49"/>
                <a:gd name="T62" fmla="*/ 16 w 357"/>
                <a:gd name="T63" fmla="*/ 42 h 49"/>
                <a:gd name="T64" fmla="*/ 0 w 357"/>
                <a:gd name="T65" fmla="*/ 3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7" h="49">
                  <a:moveTo>
                    <a:pt x="0" y="39"/>
                  </a:moveTo>
                  <a:cubicBezTo>
                    <a:pt x="0" y="39"/>
                    <a:pt x="6" y="36"/>
                    <a:pt x="16" y="32"/>
                  </a:cubicBezTo>
                  <a:cubicBezTo>
                    <a:pt x="20" y="30"/>
                    <a:pt x="26" y="28"/>
                    <a:pt x="33" y="25"/>
                  </a:cubicBezTo>
                  <a:cubicBezTo>
                    <a:pt x="40" y="23"/>
                    <a:pt x="48" y="21"/>
                    <a:pt x="56" y="18"/>
                  </a:cubicBezTo>
                  <a:cubicBezTo>
                    <a:pt x="65" y="16"/>
                    <a:pt x="74" y="14"/>
                    <a:pt x="84" y="12"/>
                  </a:cubicBezTo>
                  <a:cubicBezTo>
                    <a:pt x="94" y="10"/>
                    <a:pt x="104" y="8"/>
                    <a:pt x="115" y="6"/>
                  </a:cubicBezTo>
                  <a:cubicBezTo>
                    <a:pt x="120" y="5"/>
                    <a:pt x="125" y="5"/>
                    <a:pt x="131" y="4"/>
                  </a:cubicBezTo>
                  <a:cubicBezTo>
                    <a:pt x="136" y="3"/>
                    <a:pt x="142" y="3"/>
                    <a:pt x="148" y="2"/>
                  </a:cubicBezTo>
                  <a:cubicBezTo>
                    <a:pt x="159" y="1"/>
                    <a:pt x="170" y="1"/>
                    <a:pt x="182" y="0"/>
                  </a:cubicBezTo>
                  <a:cubicBezTo>
                    <a:pt x="193" y="0"/>
                    <a:pt x="204" y="0"/>
                    <a:pt x="215" y="0"/>
                  </a:cubicBezTo>
                  <a:cubicBezTo>
                    <a:pt x="227" y="1"/>
                    <a:pt x="238" y="2"/>
                    <a:pt x="248" y="3"/>
                  </a:cubicBezTo>
                  <a:cubicBezTo>
                    <a:pt x="259" y="4"/>
                    <a:pt x="269" y="6"/>
                    <a:pt x="278" y="8"/>
                  </a:cubicBezTo>
                  <a:cubicBezTo>
                    <a:pt x="288" y="10"/>
                    <a:pt x="297" y="12"/>
                    <a:pt x="305" y="14"/>
                  </a:cubicBezTo>
                  <a:cubicBezTo>
                    <a:pt x="313" y="16"/>
                    <a:pt x="321" y="19"/>
                    <a:pt x="327" y="22"/>
                  </a:cubicBezTo>
                  <a:cubicBezTo>
                    <a:pt x="333" y="24"/>
                    <a:pt x="339" y="27"/>
                    <a:pt x="343" y="29"/>
                  </a:cubicBezTo>
                  <a:cubicBezTo>
                    <a:pt x="352" y="33"/>
                    <a:pt x="357" y="36"/>
                    <a:pt x="357" y="36"/>
                  </a:cubicBezTo>
                  <a:cubicBezTo>
                    <a:pt x="357" y="36"/>
                    <a:pt x="351" y="38"/>
                    <a:pt x="341" y="39"/>
                  </a:cubicBezTo>
                  <a:cubicBezTo>
                    <a:pt x="336" y="39"/>
                    <a:pt x="330" y="39"/>
                    <a:pt x="323" y="40"/>
                  </a:cubicBezTo>
                  <a:cubicBezTo>
                    <a:pt x="320" y="41"/>
                    <a:pt x="316" y="41"/>
                    <a:pt x="312" y="41"/>
                  </a:cubicBezTo>
                  <a:cubicBezTo>
                    <a:pt x="308" y="42"/>
                    <a:pt x="304" y="42"/>
                    <a:pt x="300" y="42"/>
                  </a:cubicBezTo>
                  <a:cubicBezTo>
                    <a:pt x="292" y="43"/>
                    <a:pt x="283" y="44"/>
                    <a:pt x="273" y="44"/>
                  </a:cubicBezTo>
                  <a:cubicBezTo>
                    <a:pt x="264" y="45"/>
                    <a:pt x="254" y="46"/>
                    <a:pt x="243" y="46"/>
                  </a:cubicBezTo>
                  <a:cubicBezTo>
                    <a:pt x="233" y="47"/>
                    <a:pt x="222" y="47"/>
                    <a:pt x="211" y="48"/>
                  </a:cubicBezTo>
                  <a:cubicBezTo>
                    <a:pt x="200" y="48"/>
                    <a:pt x="189" y="48"/>
                    <a:pt x="178" y="49"/>
                  </a:cubicBezTo>
                  <a:cubicBezTo>
                    <a:pt x="167" y="49"/>
                    <a:pt x="156" y="49"/>
                    <a:pt x="145" y="49"/>
                  </a:cubicBezTo>
                  <a:cubicBezTo>
                    <a:pt x="140" y="49"/>
                    <a:pt x="134" y="49"/>
                    <a:pt x="129" y="49"/>
                  </a:cubicBezTo>
                  <a:cubicBezTo>
                    <a:pt x="124" y="49"/>
                    <a:pt x="118" y="49"/>
                    <a:pt x="113" y="49"/>
                  </a:cubicBezTo>
                  <a:cubicBezTo>
                    <a:pt x="103" y="49"/>
                    <a:pt x="93" y="49"/>
                    <a:pt x="83" y="48"/>
                  </a:cubicBezTo>
                  <a:cubicBezTo>
                    <a:pt x="78" y="48"/>
                    <a:pt x="74" y="48"/>
                    <a:pt x="69" y="47"/>
                  </a:cubicBezTo>
                  <a:cubicBezTo>
                    <a:pt x="65" y="47"/>
                    <a:pt x="60" y="47"/>
                    <a:pt x="56" y="46"/>
                  </a:cubicBezTo>
                  <a:cubicBezTo>
                    <a:pt x="48" y="46"/>
                    <a:pt x="40" y="45"/>
                    <a:pt x="33" y="44"/>
                  </a:cubicBezTo>
                  <a:cubicBezTo>
                    <a:pt x="27" y="43"/>
                    <a:pt x="21" y="42"/>
                    <a:pt x="16" y="42"/>
                  </a:cubicBezTo>
                  <a:cubicBezTo>
                    <a:pt x="6" y="40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DA584D0C-AD3A-6C4D-A6F8-3A93B8523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203" y="4332288"/>
              <a:ext cx="292100" cy="46038"/>
            </a:xfrm>
            <a:custGeom>
              <a:avLst/>
              <a:gdLst>
                <a:gd name="T0" fmla="*/ 0 w 283"/>
                <a:gd name="T1" fmla="*/ 20 h 44"/>
                <a:gd name="T2" fmla="*/ 13 w 283"/>
                <a:gd name="T3" fmla="*/ 15 h 44"/>
                <a:gd name="T4" fmla="*/ 28 w 283"/>
                <a:gd name="T5" fmla="*/ 11 h 44"/>
                <a:gd name="T6" fmla="*/ 47 w 283"/>
                <a:gd name="T7" fmla="*/ 7 h 44"/>
                <a:gd name="T8" fmla="*/ 69 w 283"/>
                <a:gd name="T9" fmla="*/ 3 h 44"/>
                <a:gd name="T10" fmla="*/ 95 w 283"/>
                <a:gd name="T11" fmla="*/ 1 h 44"/>
                <a:gd name="T12" fmla="*/ 108 w 283"/>
                <a:gd name="T13" fmla="*/ 0 h 44"/>
                <a:gd name="T14" fmla="*/ 121 w 283"/>
                <a:gd name="T15" fmla="*/ 0 h 44"/>
                <a:gd name="T16" fmla="*/ 148 w 283"/>
                <a:gd name="T17" fmla="*/ 1 h 44"/>
                <a:gd name="T18" fmla="*/ 175 w 283"/>
                <a:gd name="T19" fmla="*/ 3 h 44"/>
                <a:gd name="T20" fmla="*/ 201 w 283"/>
                <a:gd name="T21" fmla="*/ 7 h 44"/>
                <a:gd name="T22" fmla="*/ 224 w 283"/>
                <a:gd name="T23" fmla="*/ 14 h 44"/>
                <a:gd name="T24" fmla="*/ 245 w 283"/>
                <a:gd name="T25" fmla="*/ 21 h 44"/>
                <a:gd name="T26" fmla="*/ 261 w 283"/>
                <a:gd name="T27" fmla="*/ 29 h 44"/>
                <a:gd name="T28" fmla="*/ 273 w 283"/>
                <a:gd name="T29" fmla="*/ 36 h 44"/>
                <a:gd name="T30" fmla="*/ 283 w 283"/>
                <a:gd name="T31" fmla="*/ 43 h 44"/>
                <a:gd name="T32" fmla="*/ 270 w 283"/>
                <a:gd name="T33" fmla="*/ 44 h 44"/>
                <a:gd name="T34" fmla="*/ 256 w 283"/>
                <a:gd name="T35" fmla="*/ 44 h 44"/>
                <a:gd name="T36" fmla="*/ 247 w 283"/>
                <a:gd name="T37" fmla="*/ 44 h 44"/>
                <a:gd name="T38" fmla="*/ 237 w 283"/>
                <a:gd name="T39" fmla="*/ 44 h 44"/>
                <a:gd name="T40" fmla="*/ 216 w 283"/>
                <a:gd name="T41" fmla="*/ 44 h 44"/>
                <a:gd name="T42" fmla="*/ 192 w 283"/>
                <a:gd name="T43" fmla="*/ 43 h 44"/>
                <a:gd name="T44" fmla="*/ 166 w 283"/>
                <a:gd name="T45" fmla="*/ 42 h 44"/>
                <a:gd name="T46" fmla="*/ 140 w 283"/>
                <a:gd name="T47" fmla="*/ 41 h 44"/>
                <a:gd name="T48" fmla="*/ 113 w 283"/>
                <a:gd name="T49" fmla="*/ 39 h 44"/>
                <a:gd name="T50" fmla="*/ 101 w 283"/>
                <a:gd name="T51" fmla="*/ 38 h 44"/>
                <a:gd name="T52" fmla="*/ 88 w 283"/>
                <a:gd name="T53" fmla="*/ 37 h 44"/>
                <a:gd name="T54" fmla="*/ 64 w 283"/>
                <a:gd name="T55" fmla="*/ 34 h 44"/>
                <a:gd name="T56" fmla="*/ 53 w 283"/>
                <a:gd name="T57" fmla="*/ 32 h 44"/>
                <a:gd name="T58" fmla="*/ 43 w 283"/>
                <a:gd name="T59" fmla="*/ 30 h 44"/>
                <a:gd name="T60" fmla="*/ 25 w 283"/>
                <a:gd name="T61" fmla="*/ 27 h 44"/>
                <a:gd name="T62" fmla="*/ 11 w 283"/>
                <a:gd name="T63" fmla="*/ 23 h 44"/>
                <a:gd name="T64" fmla="*/ 0 w 283"/>
                <a:gd name="T6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44">
                  <a:moveTo>
                    <a:pt x="0" y="20"/>
                  </a:moveTo>
                  <a:cubicBezTo>
                    <a:pt x="0" y="20"/>
                    <a:pt x="4" y="18"/>
                    <a:pt x="13" y="15"/>
                  </a:cubicBezTo>
                  <a:cubicBezTo>
                    <a:pt x="17" y="14"/>
                    <a:pt x="22" y="13"/>
                    <a:pt x="28" y="11"/>
                  </a:cubicBezTo>
                  <a:cubicBezTo>
                    <a:pt x="33" y="10"/>
                    <a:pt x="40" y="8"/>
                    <a:pt x="47" y="7"/>
                  </a:cubicBezTo>
                  <a:cubicBezTo>
                    <a:pt x="54" y="6"/>
                    <a:pt x="61" y="4"/>
                    <a:pt x="69" y="3"/>
                  </a:cubicBezTo>
                  <a:cubicBezTo>
                    <a:pt x="77" y="2"/>
                    <a:pt x="86" y="1"/>
                    <a:pt x="95" y="1"/>
                  </a:cubicBezTo>
                  <a:cubicBezTo>
                    <a:pt x="99" y="0"/>
                    <a:pt x="103" y="0"/>
                    <a:pt x="108" y="0"/>
                  </a:cubicBezTo>
                  <a:cubicBezTo>
                    <a:pt x="112" y="0"/>
                    <a:pt x="117" y="0"/>
                    <a:pt x="121" y="0"/>
                  </a:cubicBezTo>
                  <a:cubicBezTo>
                    <a:pt x="130" y="0"/>
                    <a:pt x="139" y="0"/>
                    <a:pt x="148" y="1"/>
                  </a:cubicBezTo>
                  <a:cubicBezTo>
                    <a:pt x="158" y="1"/>
                    <a:pt x="167" y="2"/>
                    <a:pt x="175" y="3"/>
                  </a:cubicBezTo>
                  <a:cubicBezTo>
                    <a:pt x="184" y="4"/>
                    <a:pt x="193" y="6"/>
                    <a:pt x="201" y="7"/>
                  </a:cubicBezTo>
                  <a:cubicBezTo>
                    <a:pt x="209" y="9"/>
                    <a:pt x="217" y="11"/>
                    <a:pt x="224" y="14"/>
                  </a:cubicBezTo>
                  <a:cubicBezTo>
                    <a:pt x="232" y="16"/>
                    <a:pt x="238" y="18"/>
                    <a:pt x="245" y="21"/>
                  </a:cubicBezTo>
                  <a:cubicBezTo>
                    <a:pt x="251" y="23"/>
                    <a:pt x="256" y="26"/>
                    <a:pt x="261" y="29"/>
                  </a:cubicBezTo>
                  <a:cubicBezTo>
                    <a:pt x="266" y="31"/>
                    <a:pt x="270" y="34"/>
                    <a:pt x="273" y="36"/>
                  </a:cubicBezTo>
                  <a:cubicBezTo>
                    <a:pt x="280" y="40"/>
                    <a:pt x="283" y="43"/>
                    <a:pt x="283" y="43"/>
                  </a:cubicBezTo>
                  <a:cubicBezTo>
                    <a:pt x="283" y="43"/>
                    <a:pt x="278" y="44"/>
                    <a:pt x="270" y="44"/>
                  </a:cubicBezTo>
                  <a:cubicBezTo>
                    <a:pt x="266" y="44"/>
                    <a:pt x="261" y="44"/>
                    <a:pt x="256" y="44"/>
                  </a:cubicBezTo>
                  <a:cubicBezTo>
                    <a:pt x="253" y="44"/>
                    <a:pt x="250" y="44"/>
                    <a:pt x="247" y="44"/>
                  </a:cubicBezTo>
                  <a:cubicBezTo>
                    <a:pt x="244" y="44"/>
                    <a:pt x="241" y="44"/>
                    <a:pt x="237" y="44"/>
                  </a:cubicBezTo>
                  <a:cubicBezTo>
                    <a:pt x="231" y="44"/>
                    <a:pt x="223" y="44"/>
                    <a:pt x="216" y="44"/>
                  </a:cubicBezTo>
                  <a:cubicBezTo>
                    <a:pt x="208" y="44"/>
                    <a:pt x="200" y="44"/>
                    <a:pt x="192" y="43"/>
                  </a:cubicBezTo>
                  <a:cubicBezTo>
                    <a:pt x="183" y="43"/>
                    <a:pt x="175" y="43"/>
                    <a:pt x="166" y="42"/>
                  </a:cubicBezTo>
                  <a:cubicBezTo>
                    <a:pt x="157" y="42"/>
                    <a:pt x="149" y="41"/>
                    <a:pt x="140" y="41"/>
                  </a:cubicBezTo>
                  <a:cubicBezTo>
                    <a:pt x="131" y="40"/>
                    <a:pt x="122" y="40"/>
                    <a:pt x="113" y="39"/>
                  </a:cubicBezTo>
                  <a:cubicBezTo>
                    <a:pt x="109" y="39"/>
                    <a:pt x="105" y="38"/>
                    <a:pt x="101" y="38"/>
                  </a:cubicBezTo>
                  <a:cubicBezTo>
                    <a:pt x="96" y="37"/>
                    <a:pt x="92" y="37"/>
                    <a:pt x="88" y="37"/>
                  </a:cubicBezTo>
                  <a:cubicBezTo>
                    <a:pt x="80" y="36"/>
                    <a:pt x="72" y="35"/>
                    <a:pt x="64" y="34"/>
                  </a:cubicBezTo>
                  <a:cubicBezTo>
                    <a:pt x="61" y="33"/>
                    <a:pt x="57" y="32"/>
                    <a:pt x="53" y="32"/>
                  </a:cubicBezTo>
                  <a:cubicBezTo>
                    <a:pt x="50" y="31"/>
                    <a:pt x="46" y="31"/>
                    <a:pt x="43" y="30"/>
                  </a:cubicBezTo>
                  <a:cubicBezTo>
                    <a:pt x="37" y="29"/>
                    <a:pt x="31" y="28"/>
                    <a:pt x="25" y="27"/>
                  </a:cubicBezTo>
                  <a:cubicBezTo>
                    <a:pt x="20" y="25"/>
                    <a:pt x="15" y="24"/>
                    <a:pt x="11" y="23"/>
                  </a:cubicBezTo>
                  <a:cubicBezTo>
                    <a:pt x="4" y="21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AC00ACCE-B7FA-764C-92BD-D2CA47F28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128" y="4049713"/>
              <a:ext cx="166687" cy="136525"/>
            </a:xfrm>
            <a:custGeom>
              <a:avLst/>
              <a:gdLst>
                <a:gd name="T0" fmla="*/ 0 w 162"/>
                <a:gd name="T1" fmla="*/ 132 h 132"/>
                <a:gd name="T2" fmla="*/ 4 w 162"/>
                <a:gd name="T3" fmla="*/ 122 h 132"/>
                <a:gd name="T4" fmla="*/ 10 w 162"/>
                <a:gd name="T5" fmla="*/ 112 h 132"/>
                <a:gd name="T6" fmla="*/ 18 w 162"/>
                <a:gd name="T7" fmla="*/ 99 h 132"/>
                <a:gd name="T8" fmla="*/ 29 w 162"/>
                <a:gd name="T9" fmla="*/ 85 h 132"/>
                <a:gd name="T10" fmla="*/ 41 w 162"/>
                <a:gd name="T11" fmla="*/ 71 h 132"/>
                <a:gd name="T12" fmla="*/ 48 w 162"/>
                <a:gd name="T13" fmla="*/ 63 h 132"/>
                <a:gd name="T14" fmla="*/ 55 w 162"/>
                <a:gd name="T15" fmla="*/ 56 h 132"/>
                <a:gd name="T16" fmla="*/ 69 w 162"/>
                <a:gd name="T17" fmla="*/ 43 h 132"/>
                <a:gd name="T18" fmla="*/ 85 w 162"/>
                <a:gd name="T19" fmla="*/ 30 h 132"/>
                <a:gd name="T20" fmla="*/ 101 w 162"/>
                <a:gd name="T21" fmla="*/ 20 h 132"/>
                <a:gd name="T22" fmla="*/ 116 w 162"/>
                <a:gd name="T23" fmla="*/ 11 h 132"/>
                <a:gd name="T24" fmla="*/ 130 w 162"/>
                <a:gd name="T25" fmla="*/ 6 h 132"/>
                <a:gd name="T26" fmla="*/ 143 w 162"/>
                <a:gd name="T27" fmla="*/ 2 h 132"/>
                <a:gd name="T28" fmla="*/ 153 w 162"/>
                <a:gd name="T29" fmla="*/ 0 h 132"/>
                <a:gd name="T30" fmla="*/ 162 w 162"/>
                <a:gd name="T31" fmla="*/ 0 h 132"/>
                <a:gd name="T32" fmla="*/ 155 w 162"/>
                <a:gd name="T33" fmla="*/ 7 h 132"/>
                <a:gd name="T34" fmla="*/ 147 w 162"/>
                <a:gd name="T35" fmla="*/ 14 h 132"/>
                <a:gd name="T36" fmla="*/ 143 w 162"/>
                <a:gd name="T37" fmla="*/ 19 h 132"/>
                <a:gd name="T38" fmla="*/ 137 w 162"/>
                <a:gd name="T39" fmla="*/ 24 h 132"/>
                <a:gd name="T40" fmla="*/ 126 w 162"/>
                <a:gd name="T41" fmla="*/ 35 h 132"/>
                <a:gd name="T42" fmla="*/ 113 w 162"/>
                <a:gd name="T43" fmla="*/ 47 h 132"/>
                <a:gd name="T44" fmla="*/ 99 w 162"/>
                <a:gd name="T45" fmla="*/ 60 h 132"/>
                <a:gd name="T46" fmla="*/ 84 w 162"/>
                <a:gd name="T47" fmla="*/ 73 h 132"/>
                <a:gd name="T48" fmla="*/ 69 w 162"/>
                <a:gd name="T49" fmla="*/ 85 h 132"/>
                <a:gd name="T50" fmla="*/ 62 w 162"/>
                <a:gd name="T51" fmla="*/ 91 h 132"/>
                <a:gd name="T52" fmla="*/ 55 w 162"/>
                <a:gd name="T53" fmla="*/ 97 h 132"/>
                <a:gd name="T54" fmla="*/ 41 w 162"/>
                <a:gd name="T55" fmla="*/ 107 h 132"/>
                <a:gd name="T56" fmla="*/ 34 w 162"/>
                <a:gd name="T57" fmla="*/ 112 h 132"/>
                <a:gd name="T58" fmla="*/ 28 w 162"/>
                <a:gd name="T59" fmla="*/ 116 h 132"/>
                <a:gd name="T60" fmla="*/ 16 w 162"/>
                <a:gd name="T61" fmla="*/ 123 h 132"/>
                <a:gd name="T62" fmla="*/ 8 w 162"/>
                <a:gd name="T63" fmla="*/ 128 h 132"/>
                <a:gd name="T64" fmla="*/ 0 w 162"/>
                <a:gd name="T6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2" h="132">
                  <a:moveTo>
                    <a:pt x="0" y="132"/>
                  </a:moveTo>
                  <a:cubicBezTo>
                    <a:pt x="0" y="132"/>
                    <a:pt x="1" y="128"/>
                    <a:pt x="4" y="122"/>
                  </a:cubicBezTo>
                  <a:cubicBezTo>
                    <a:pt x="6" y="119"/>
                    <a:pt x="8" y="116"/>
                    <a:pt x="10" y="112"/>
                  </a:cubicBezTo>
                  <a:cubicBezTo>
                    <a:pt x="13" y="108"/>
                    <a:pt x="15" y="104"/>
                    <a:pt x="18" y="99"/>
                  </a:cubicBezTo>
                  <a:cubicBezTo>
                    <a:pt x="22" y="95"/>
                    <a:pt x="25" y="90"/>
                    <a:pt x="29" y="85"/>
                  </a:cubicBezTo>
                  <a:cubicBezTo>
                    <a:pt x="32" y="81"/>
                    <a:pt x="36" y="76"/>
                    <a:pt x="41" y="71"/>
                  </a:cubicBezTo>
                  <a:cubicBezTo>
                    <a:pt x="43" y="68"/>
                    <a:pt x="45" y="66"/>
                    <a:pt x="48" y="63"/>
                  </a:cubicBezTo>
                  <a:cubicBezTo>
                    <a:pt x="50" y="61"/>
                    <a:pt x="52" y="59"/>
                    <a:pt x="55" y="56"/>
                  </a:cubicBezTo>
                  <a:cubicBezTo>
                    <a:pt x="59" y="52"/>
                    <a:pt x="64" y="47"/>
                    <a:pt x="69" y="43"/>
                  </a:cubicBezTo>
                  <a:cubicBezTo>
                    <a:pt x="74" y="38"/>
                    <a:pt x="80" y="34"/>
                    <a:pt x="85" y="30"/>
                  </a:cubicBezTo>
                  <a:cubicBezTo>
                    <a:pt x="90" y="27"/>
                    <a:pt x="95" y="23"/>
                    <a:pt x="101" y="20"/>
                  </a:cubicBezTo>
                  <a:cubicBezTo>
                    <a:pt x="106" y="17"/>
                    <a:pt x="111" y="14"/>
                    <a:pt x="116" y="11"/>
                  </a:cubicBezTo>
                  <a:cubicBezTo>
                    <a:pt x="121" y="9"/>
                    <a:pt x="126" y="7"/>
                    <a:pt x="130" y="6"/>
                  </a:cubicBezTo>
                  <a:cubicBezTo>
                    <a:pt x="135" y="4"/>
                    <a:pt x="139" y="3"/>
                    <a:pt x="143" y="2"/>
                  </a:cubicBezTo>
                  <a:cubicBezTo>
                    <a:pt x="147" y="1"/>
                    <a:pt x="150" y="1"/>
                    <a:pt x="153" y="0"/>
                  </a:cubicBezTo>
                  <a:cubicBezTo>
                    <a:pt x="158" y="0"/>
                    <a:pt x="162" y="0"/>
                    <a:pt x="162" y="0"/>
                  </a:cubicBezTo>
                  <a:cubicBezTo>
                    <a:pt x="162" y="0"/>
                    <a:pt x="159" y="2"/>
                    <a:pt x="155" y="7"/>
                  </a:cubicBezTo>
                  <a:cubicBezTo>
                    <a:pt x="153" y="9"/>
                    <a:pt x="150" y="11"/>
                    <a:pt x="147" y="14"/>
                  </a:cubicBezTo>
                  <a:cubicBezTo>
                    <a:pt x="146" y="16"/>
                    <a:pt x="144" y="17"/>
                    <a:pt x="143" y="19"/>
                  </a:cubicBezTo>
                  <a:cubicBezTo>
                    <a:pt x="141" y="21"/>
                    <a:pt x="139" y="22"/>
                    <a:pt x="137" y="24"/>
                  </a:cubicBezTo>
                  <a:cubicBezTo>
                    <a:pt x="134" y="27"/>
                    <a:pt x="130" y="31"/>
                    <a:pt x="126" y="35"/>
                  </a:cubicBezTo>
                  <a:cubicBezTo>
                    <a:pt x="122" y="39"/>
                    <a:pt x="117" y="43"/>
                    <a:pt x="113" y="47"/>
                  </a:cubicBezTo>
                  <a:cubicBezTo>
                    <a:pt x="108" y="51"/>
                    <a:pt x="104" y="56"/>
                    <a:pt x="99" y="60"/>
                  </a:cubicBezTo>
                  <a:cubicBezTo>
                    <a:pt x="94" y="64"/>
                    <a:pt x="89" y="68"/>
                    <a:pt x="84" y="73"/>
                  </a:cubicBezTo>
                  <a:cubicBezTo>
                    <a:pt x="79" y="77"/>
                    <a:pt x="74" y="81"/>
                    <a:pt x="69" y="85"/>
                  </a:cubicBezTo>
                  <a:cubicBezTo>
                    <a:pt x="67" y="87"/>
                    <a:pt x="64" y="89"/>
                    <a:pt x="62" y="91"/>
                  </a:cubicBezTo>
                  <a:cubicBezTo>
                    <a:pt x="59" y="93"/>
                    <a:pt x="57" y="95"/>
                    <a:pt x="55" y="97"/>
                  </a:cubicBezTo>
                  <a:cubicBezTo>
                    <a:pt x="50" y="100"/>
                    <a:pt x="45" y="104"/>
                    <a:pt x="41" y="107"/>
                  </a:cubicBezTo>
                  <a:cubicBezTo>
                    <a:pt x="38" y="109"/>
                    <a:pt x="36" y="110"/>
                    <a:pt x="34" y="112"/>
                  </a:cubicBezTo>
                  <a:cubicBezTo>
                    <a:pt x="32" y="113"/>
                    <a:pt x="30" y="115"/>
                    <a:pt x="28" y="116"/>
                  </a:cubicBezTo>
                  <a:cubicBezTo>
                    <a:pt x="24" y="119"/>
                    <a:pt x="20" y="121"/>
                    <a:pt x="16" y="123"/>
                  </a:cubicBezTo>
                  <a:cubicBezTo>
                    <a:pt x="13" y="125"/>
                    <a:pt x="10" y="127"/>
                    <a:pt x="8" y="128"/>
                  </a:cubicBezTo>
                  <a:cubicBezTo>
                    <a:pt x="3" y="131"/>
                    <a:pt x="0" y="132"/>
                    <a:pt x="0" y="132"/>
                  </a:cubicBezTo>
                  <a:close/>
                </a:path>
              </a:pathLst>
            </a:custGeom>
            <a:solidFill>
              <a:srgbClr val="443C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</p:grp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ECC43A39-24F6-9B40-B217-3FF1896AA6E1}"/>
              </a:ext>
            </a:extLst>
          </p:cNvPr>
          <p:cNvSpPr/>
          <p:nvPr/>
        </p:nvSpPr>
        <p:spPr>
          <a:xfrm>
            <a:off x="2115057" y="5395975"/>
            <a:ext cx="3630914" cy="2363972"/>
          </a:xfrm>
          <a:prstGeom prst="wedgeEllipseCallout">
            <a:avLst>
              <a:gd name="adj1" fmla="val 43147"/>
              <a:gd name="adj2" fmla="val 52046"/>
            </a:avLst>
          </a:prstGeom>
          <a:solidFill>
            <a:srgbClr val="2C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954F34-02FC-AC4E-B15D-73E69A7D7DAD}"/>
              </a:ext>
            </a:extLst>
          </p:cNvPr>
          <p:cNvGrpSpPr/>
          <p:nvPr/>
        </p:nvGrpSpPr>
        <p:grpSpPr>
          <a:xfrm rot="286385" flipH="1">
            <a:off x="7798054" y="5379616"/>
            <a:ext cx="1490170" cy="1457418"/>
            <a:chOff x="1289208" y="1134489"/>
            <a:chExt cx="1733551" cy="1695450"/>
          </a:xfrm>
        </p:grpSpPr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C6CB12DC-74D4-954A-862A-0C490C919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771" y="1356739"/>
              <a:ext cx="280988" cy="247650"/>
            </a:xfrm>
            <a:custGeom>
              <a:avLst/>
              <a:gdLst>
                <a:gd name="T0" fmla="*/ 0 w 177"/>
                <a:gd name="T1" fmla="*/ 98 h 156"/>
                <a:gd name="T2" fmla="*/ 103 w 177"/>
                <a:gd name="T3" fmla="*/ 0 h 156"/>
                <a:gd name="T4" fmla="*/ 85 w 177"/>
                <a:gd name="T5" fmla="*/ 98 h 156"/>
                <a:gd name="T6" fmla="*/ 177 w 177"/>
                <a:gd name="T7" fmla="*/ 121 h 156"/>
                <a:gd name="T8" fmla="*/ 28 w 177"/>
                <a:gd name="T9" fmla="*/ 156 h 156"/>
                <a:gd name="T10" fmla="*/ 0 w 177"/>
                <a:gd name="T11" fmla="*/ 9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56">
                  <a:moveTo>
                    <a:pt x="0" y="98"/>
                  </a:moveTo>
                  <a:lnTo>
                    <a:pt x="103" y="0"/>
                  </a:lnTo>
                  <a:lnTo>
                    <a:pt x="85" y="98"/>
                  </a:lnTo>
                  <a:lnTo>
                    <a:pt x="177" y="121"/>
                  </a:lnTo>
                  <a:lnTo>
                    <a:pt x="28" y="156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7" name="Rectangle 38">
              <a:extLst>
                <a:ext uri="{FF2B5EF4-FFF2-40B4-BE49-F238E27FC236}">
                  <a16:creationId xmlns:a16="http://schemas.microsoft.com/office/drawing/2014/main" id="{2C98DC32-373C-7647-829A-C1EE66434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684" y="2379089"/>
              <a:ext cx="41275" cy="446088"/>
            </a:xfrm>
            <a:prstGeom prst="rect">
              <a:avLst/>
            </a:prstGeom>
            <a:solidFill>
              <a:srgbClr val="0F8EC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1DEBD57C-C687-6248-A42F-DBAE54D2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796" y="2379089"/>
              <a:ext cx="41275" cy="446088"/>
            </a:xfrm>
            <a:prstGeom prst="rect">
              <a:avLst/>
            </a:prstGeom>
            <a:solidFill>
              <a:srgbClr val="0F8EC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8B156A4D-611B-D04F-AE88-6C35812B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208" y="1171001"/>
              <a:ext cx="1660525" cy="1658938"/>
            </a:xfrm>
            <a:custGeom>
              <a:avLst/>
              <a:gdLst>
                <a:gd name="T0" fmla="*/ 364 w 638"/>
                <a:gd name="T1" fmla="*/ 27 h 637"/>
                <a:gd name="T2" fmla="*/ 576 w 638"/>
                <a:gd name="T3" fmla="*/ 132 h 637"/>
                <a:gd name="T4" fmla="*/ 543 w 638"/>
                <a:gd name="T5" fmla="*/ 430 h 637"/>
                <a:gd name="T6" fmla="*/ 272 w 638"/>
                <a:gd name="T7" fmla="*/ 527 h 637"/>
                <a:gd name="T8" fmla="*/ 105 w 638"/>
                <a:gd name="T9" fmla="*/ 621 h 637"/>
                <a:gd name="T10" fmla="*/ 80 w 638"/>
                <a:gd name="T11" fmla="*/ 632 h 637"/>
                <a:gd name="T12" fmla="*/ 66 w 638"/>
                <a:gd name="T13" fmla="*/ 602 h 637"/>
                <a:gd name="T14" fmla="*/ 28 w 638"/>
                <a:gd name="T15" fmla="*/ 606 h 637"/>
                <a:gd name="T16" fmla="*/ 48 w 638"/>
                <a:gd name="T17" fmla="*/ 570 h 637"/>
                <a:gd name="T18" fmla="*/ 27 w 638"/>
                <a:gd name="T19" fmla="*/ 531 h 637"/>
                <a:gd name="T20" fmla="*/ 61 w 638"/>
                <a:gd name="T21" fmla="*/ 533 h 637"/>
                <a:gd name="T22" fmla="*/ 194 w 638"/>
                <a:gd name="T23" fmla="*/ 329 h 637"/>
                <a:gd name="T24" fmla="*/ 364 w 638"/>
                <a:gd name="T25" fmla="*/ 2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8" h="637">
                  <a:moveTo>
                    <a:pt x="364" y="27"/>
                  </a:moveTo>
                  <a:cubicBezTo>
                    <a:pt x="364" y="27"/>
                    <a:pt x="514" y="0"/>
                    <a:pt x="576" y="132"/>
                  </a:cubicBezTo>
                  <a:cubicBezTo>
                    <a:pt x="638" y="263"/>
                    <a:pt x="582" y="387"/>
                    <a:pt x="543" y="430"/>
                  </a:cubicBezTo>
                  <a:cubicBezTo>
                    <a:pt x="504" y="473"/>
                    <a:pt x="362" y="518"/>
                    <a:pt x="272" y="527"/>
                  </a:cubicBezTo>
                  <a:cubicBezTo>
                    <a:pt x="181" y="535"/>
                    <a:pt x="115" y="545"/>
                    <a:pt x="105" y="621"/>
                  </a:cubicBezTo>
                  <a:cubicBezTo>
                    <a:pt x="105" y="621"/>
                    <a:pt x="100" y="637"/>
                    <a:pt x="80" y="632"/>
                  </a:cubicBezTo>
                  <a:cubicBezTo>
                    <a:pt x="61" y="626"/>
                    <a:pt x="66" y="602"/>
                    <a:pt x="66" y="602"/>
                  </a:cubicBezTo>
                  <a:cubicBezTo>
                    <a:pt x="66" y="602"/>
                    <a:pt x="46" y="622"/>
                    <a:pt x="28" y="606"/>
                  </a:cubicBezTo>
                  <a:cubicBezTo>
                    <a:pt x="9" y="590"/>
                    <a:pt x="48" y="570"/>
                    <a:pt x="48" y="570"/>
                  </a:cubicBezTo>
                  <a:cubicBezTo>
                    <a:pt x="48" y="570"/>
                    <a:pt x="0" y="553"/>
                    <a:pt x="27" y="531"/>
                  </a:cubicBezTo>
                  <a:cubicBezTo>
                    <a:pt x="27" y="531"/>
                    <a:pt x="44" y="525"/>
                    <a:pt x="61" y="533"/>
                  </a:cubicBezTo>
                  <a:cubicBezTo>
                    <a:pt x="79" y="541"/>
                    <a:pt x="174" y="455"/>
                    <a:pt x="194" y="329"/>
                  </a:cubicBezTo>
                  <a:cubicBezTo>
                    <a:pt x="200" y="291"/>
                    <a:pt x="220" y="46"/>
                    <a:pt x="364" y="27"/>
                  </a:cubicBezTo>
                  <a:close/>
                </a:path>
              </a:pathLst>
            </a:custGeom>
            <a:solidFill>
              <a:srgbClr val="1EB2EE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F00D23C0-A549-164F-B923-A994ADE1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371" y="1134489"/>
              <a:ext cx="725488" cy="1227138"/>
            </a:xfrm>
            <a:custGeom>
              <a:avLst/>
              <a:gdLst>
                <a:gd name="T0" fmla="*/ 258 w 279"/>
                <a:gd name="T1" fmla="*/ 239 h 471"/>
                <a:gd name="T2" fmla="*/ 0 w 279"/>
                <a:gd name="T3" fmla="*/ 394 h 471"/>
                <a:gd name="T4" fmla="*/ 258 w 279"/>
                <a:gd name="T5" fmla="*/ 239 h 471"/>
                <a:gd name="T6" fmla="*/ 258 w 279"/>
                <a:gd name="T7" fmla="*/ 239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" h="471">
                  <a:moveTo>
                    <a:pt x="258" y="239"/>
                  </a:moveTo>
                  <a:cubicBezTo>
                    <a:pt x="197" y="0"/>
                    <a:pt x="20" y="391"/>
                    <a:pt x="0" y="394"/>
                  </a:cubicBezTo>
                  <a:cubicBezTo>
                    <a:pt x="118" y="471"/>
                    <a:pt x="279" y="384"/>
                    <a:pt x="258" y="239"/>
                  </a:cubicBezTo>
                  <a:cubicBezTo>
                    <a:pt x="258" y="241"/>
                    <a:pt x="263" y="273"/>
                    <a:pt x="258" y="239"/>
                  </a:cubicBezTo>
                  <a:close/>
                </a:path>
              </a:pathLst>
            </a:custGeom>
            <a:solidFill>
              <a:srgbClr val="0F8EC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E867DA10-5A66-F041-BAB5-1B86A32AA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859" y="1413889"/>
              <a:ext cx="177800" cy="134938"/>
            </a:xfrm>
            <a:custGeom>
              <a:avLst/>
              <a:gdLst>
                <a:gd name="T0" fmla="*/ 67 w 68"/>
                <a:gd name="T1" fmla="*/ 37 h 52"/>
                <a:gd name="T2" fmla="*/ 64 w 68"/>
                <a:gd name="T3" fmla="*/ 33 h 52"/>
                <a:gd name="T4" fmla="*/ 61 w 68"/>
                <a:gd name="T5" fmla="*/ 29 h 52"/>
                <a:gd name="T6" fmla="*/ 56 w 68"/>
                <a:gd name="T7" fmla="*/ 25 h 52"/>
                <a:gd name="T8" fmla="*/ 50 w 68"/>
                <a:gd name="T9" fmla="*/ 22 h 52"/>
                <a:gd name="T10" fmla="*/ 43 w 68"/>
                <a:gd name="T11" fmla="*/ 19 h 52"/>
                <a:gd name="T12" fmla="*/ 40 w 68"/>
                <a:gd name="T13" fmla="*/ 19 h 52"/>
                <a:gd name="T14" fmla="*/ 36 w 68"/>
                <a:gd name="T15" fmla="*/ 18 h 52"/>
                <a:gd name="T16" fmla="*/ 29 w 68"/>
                <a:gd name="T17" fmla="*/ 19 h 52"/>
                <a:gd name="T18" fmla="*/ 26 w 68"/>
                <a:gd name="T19" fmla="*/ 20 h 52"/>
                <a:gd name="T20" fmla="*/ 26 w 68"/>
                <a:gd name="T21" fmla="*/ 20 h 52"/>
                <a:gd name="T22" fmla="*/ 26 w 68"/>
                <a:gd name="T23" fmla="*/ 20 h 52"/>
                <a:gd name="T24" fmla="*/ 27 w 68"/>
                <a:gd name="T25" fmla="*/ 19 h 52"/>
                <a:gd name="T26" fmla="*/ 26 w 68"/>
                <a:gd name="T27" fmla="*/ 19 h 52"/>
                <a:gd name="T28" fmla="*/ 26 w 68"/>
                <a:gd name="T29" fmla="*/ 20 h 52"/>
                <a:gd name="T30" fmla="*/ 26 w 68"/>
                <a:gd name="T31" fmla="*/ 20 h 52"/>
                <a:gd name="T32" fmla="*/ 25 w 68"/>
                <a:gd name="T33" fmla="*/ 20 h 52"/>
                <a:gd name="T34" fmla="*/ 24 w 68"/>
                <a:gd name="T35" fmla="*/ 21 h 52"/>
                <a:gd name="T36" fmla="*/ 24 w 68"/>
                <a:gd name="T37" fmla="*/ 21 h 52"/>
                <a:gd name="T38" fmla="*/ 23 w 68"/>
                <a:gd name="T39" fmla="*/ 21 h 52"/>
                <a:gd name="T40" fmla="*/ 18 w 68"/>
                <a:gd name="T41" fmla="*/ 25 h 52"/>
                <a:gd name="T42" fmla="*/ 14 w 68"/>
                <a:gd name="T43" fmla="*/ 31 h 52"/>
                <a:gd name="T44" fmla="*/ 11 w 68"/>
                <a:gd name="T45" fmla="*/ 37 h 52"/>
                <a:gd name="T46" fmla="*/ 8 w 68"/>
                <a:gd name="T47" fmla="*/ 42 h 52"/>
                <a:gd name="T48" fmla="*/ 7 w 68"/>
                <a:gd name="T49" fmla="*/ 47 h 52"/>
                <a:gd name="T50" fmla="*/ 7 w 68"/>
                <a:gd name="T51" fmla="*/ 51 h 52"/>
                <a:gd name="T52" fmla="*/ 6 w 68"/>
                <a:gd name="T53" fmla="*/ 52 h 52"/>
                <a:gd name="T54" fmla="*/ 6 w 68"/>
                <a:gd name="T55" fmla="*/ 51 h 52"/>
                <a:gd name="T56" fmla="*/ 4 w 68"/>
                <a:gd name="T57" fmla="*/ 48 h 52"/>
                <a:gd name="T58" fmla="*/ 2 w 68"/>
                <a:gd name="T59" fmla="*/ 43 h 52"/>
                <a:gd name="T60" fmla="*/ 0 w 68"/>
                <a:gd name="T61" fmla="*/ 35 h 52"/>
                <a:gd name="T62" fmla="*/ 6 w 68"/>
                <a:gd name="T63" fmla="*/ 16 h 52"/>
                <a:gd name="T64" fmla="*/ 14 w 68"/>
                <a:gd name="T65" fmla="*/ 7 h 52"/>
                <a:gd name="T66" fmla="*/ 17 w 68"/>
                <a:gd name="T67" fmla="*/ 5 h 52"/>
                <a:gd name="T68" fmla="*/ 18 w 68"/>
                <a:gd name="T69" fmla="*/ 4 h 52"/>
                <a:gd name="T70" fmla="*/ 18 w 68"/>
                <a:gd name="T71" fmla="*/ 4 h 52"/>
                <a:gd name="T72" fmla="*/ 19 w 68"/>
                <a:gd name="T73" fmla="*/ 4 h 52"/>
                <a:gd name="T74" fmla="*/ 19 w 68"/>
                <a:gd name="T75" fmla="*/ 4 h 52"/>
                <a:gd name="T76" fmla="*/ 20 w 68"/>
                <a:gd name="T77" fmla="*/ 4 h 52"/>
                <a:gd name="T78" fmla="*/ 26 w 68"/>
                <a:gd name="T79" fmla="*/ 1 h 52"/>
                <a:gd name="T80" fmla="*/ 50 w 68"/>
                <a:gd name="T81" fmla="*/ 5 h 52"/>
                <a:gd name="T82" fmla="*/ 58 w 68"/>
                <a:gd name="T83" fmla="*/ 12 h 52"/>
                <a:gd name="T84" fmla="*/ 64 w 68"/>
                <a:gd name="T85" fmla="*/ 19 h 52"/>
                <a:gd name="T86" fmla="*/ 66 w 68"/>
                <a:gd name="T87" fmla="*/ 26 h 52"/>
                <a:gd name="T88" fmla="*/ 67 w 68"/>
                <a:gd name="T89" fmla="*/ 32 h 52"/>
                <a:gd name="T90" fmla="*/ 67 w 68"/>
                <a:gd name="T91" fmla="*/ 35 h 52"/>
                <a:gd name="T92" fmla="*/ 67 w 68"/>
                <a:gd name="T93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52">
                  <a:moveTo>
                    <a:pt x="67" y="37"/>
                  </a:moveTo>
                  <a:cubicBezTo>
                    <a:pt x="67" y="37"/>
                    <a:pt x="66" y="35"/>
                    <a:pt x="64" y="33"/>
                  </a:cubicBezTo>
                  <a:cubicBezTo>
                    <a:pt x="63" y="32"/>
                    <a:pt x="62" y="31"/>
                    <a:pt x="61" y="29"/>
                  </a:cubicBezTo>
                  <a:cubicBezTo>
                    <a:pt x="59" y="28"/>
                    <a:pt x="58" y="27"/>
                    <a:pt x="56" y="25"/>
                  </a:cubicBezTo>
                  <a:cubicBezTo>
                    <a:pt x="54" y="24"/>
                    <a:pt x="52" y="23"/>
                    <a:pt x="50" y="22"/>
                  </a:cubicBezTo>
                  <a:cubicBezTo>
                    <a:pt x="48" y="21"/>
                    <a:pt x="46" y="20"/>
                    <a:pt x="43" y="19"/>
                  </a:cubicBezTo>
                  <a:cubicBezTo>
                    <a:pt x="42" y="19"/>
                    <a:pt x="41" y="19"/>
                    <a:pt x="40" y="19"/>
                  </a:cubicBezTo>
                  <a:cubicBezTo>
                    <a:pt x="39" y="18"/>
                    <a:pt x="37" y="18"/>
                    <a:pt x="36" y="18"/>
                  </a:cubicBezTo>
                  <a:cubicBezTo>
                    <a:pt x="34" y="18"/>
                    <a:pt x="32" y="18"/>
                    <a:pt x="29" y="19"/>
                  </a:cubicBezTo>
                  <a:cubicBezTo>
                    <a:pt x="28" y="19"/>
                    <a:pt x="27" y="19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7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2"/>
                    <a:pt x="20" y="23"/>
                    <a:pt x="18" y="25"/>
                  </a:cubicBezTo>
                  <a:cubicBezTo>
                    <a:pt x="16" y="27"/>
                    <a:pt x="15" y="29"/>
                    <a:pt x="14" y="31"/>
                  </a:cubicBezTo>
                  <a:cubicBezTo>
                    <a:pt x="12" y="32"/>
                    <a:pt x="11" y="35"/>
                    <a:pt x="11" y="37"/>
                  </a:cubicBezTo>
                  <a:cubicBezTo>
                    <a:pt x="10" y="39"/>
                    <a:pt x="9" y="41"/>
                    <a:pt x="8" y="42"/>
                  </a:cubicBezTo>
                  <a:cubicBezTo>
                    <a:pt x="8" y="44"/>
                    <a:pt x="7" y="46"/>
                    <a:pt x="7" y="47"/>
                  </a:cubicBezTo>
                  <a:cubicBezTo>
                    <a:pt x="7" y="49"/>
                    <a:pt x="7" y="50"/>
                    <a:pt x="7" y="51"/>
                  </a:cubicBezTo>
                  <a:cubicBezTo>
                    <a:pt x="7" y="52"/>
                    <a:pt x="6" y="52"/>
                    <a:pt x="6" y="52"/>
                  </a:cubicBezTo>
                  <a:cubicBezTo>
                    <a:pt x="6" y="52"/>
                    <a:pt x="6" y="52"/>
                    <a:pt x="6" y="51"/>
                  </a:cubicBezTo>
                  <a:cubicBezTo>
                    <a:pt x="5" y="50"/>
                    <a:pt x="4" y="49"/>
                    <a:pt x="4" y="48"/>
                  </a:cubicBezTo>
                  <a:cubicBezTo>
                    <a:pt x="3" y="46"/>
                    <a:pt x="2" y="45"/>
                    <a:pt x="2" y="43"/>
                  </a:cubicBezTo>
                  <a:cubicBezTo>
                    <a:pt x="1" y="40"/>
                    <a:pt x="1" y="38"/>
                    <a:pt x="0" y="35"/>
                  </a:cubicBezTo>
                  <a:cubicBezTo>
                    <a:pt x="0" y="29"/>
                    <a:pt x="2" y="22"/>
                    <a:pt x="6" y="16"/>
                  </a:cubicBezTo>
                  <a:cubicBezTo>
                    <a:pt x="8" y="12"/>
                    <a:pt x="10" y="9"/>
                    <a:pt x="14" y="7"/>
                  </a:cubicBezTo>
                  <a:cubicBezTo>
                    <a:pt x="15" y="6"/>
                    <a:pt x="16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2" y="3"/>
                    <a:pt x="24" y="2"/>
                    <a:pt x="26" y="1"/>
                  </a:cubicBezTo>
                  <a:cubicBezTo>
                    <a:pt x="34" y="0"/>
                    <a:pt x="43" y="2"/>
                    <a:pt x="50" y="5"/>
                  </a:cubicBezTo>
                  <a:cubicBezTo>
                    <a:pt x="53" y="7"/>
                    <a:pt x="56" y="9"/>
                    <a:pt x="58" y="12"/>
                  </a:cubicBezTo>
                  <a:cubicBezTo>
                    <a:pt x="60" y="14"/>
                    <a:pt x="62" y="17"/>
                    <a:pt x="64" y="19"/>
                  </a:cubicBezTo>
                  <a:cubicBezTo>
                    <a:pt x="65" y="22"/>
                    <a:pt x="66" y="24"/>
                    <a:pt x="66" y="26"/>
                  </a:cubicBezTo>
                  <a:cubicBezTo>
                    <a:pt x="67" y="28"/>
                    <a:pt x="67" y="30"/>
                    <a:pt x="67" y="32"/>
                  </a:cubicBezTo>
                  <a:cubicBezTo>
                    <a:pt x="68" y="33"/>
                    <a:pt x="67" y="35"/>
                    <a:pt x="67" y="35"/>
                  </a:cubicBezTo>
                  <a:cubicBezTo>
                    <a:pt x="67" y="36"/>
                    <a:pt x="67" y="37"/>
                    <a:pt x="67" y="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9137AE-59FC-1E4D-8F1C-F4AF146EBA75}"/>
              </a:ext>
            </a:extLst>
          </p:cNvPr>
          <p:cNvGrpSpPr/>
          <p:nvPr/>
        </p:nvGrpSpPr>
        <p:grpSpPr>
          <a:xfrm rot="20298958" flipH="1">
            <a:off x="15525821" y="6063305"/>
            <a:ext cx="1295748" cy="1443160"/>
            <a:chOff x="-15875" y="-1587"/>
            <a:chExt cx="1395413" cy="1554163"/>
          </a:xfrm>
        </p:grpSpPr>
        <p:sp>
          <p:nvSpPr>
            <p:cNvPr id="33" name="Rectangle 46">
              <a:extLst>
                <a:ext uri="{FF2B5EF4-FFF2-40B4-BE49-F238E27FC236}">
                  <a16:creationId xmlns:a16="http://schemas.microsoft.com/office/drawing/2014/main" id="{C4DEF13D-282F-F14D-977B-15801E63C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26" y="1114426"/>
              <a:ext cx="33338" cy="242888"/>
            </a:xfrm>
            <a:prstGeom prst="rect">
              <a:avLst/>
            </a:prstGeom>
            <a:solidFill>
              <a:srgbClr val="0F8EC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6CCDC182-9F54-404A-81B4-5EBFB7ECD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88" y="1114426"/>
              <a:ext cx="31750" cy="242888"/>
            </a:xfrm>
            <a:prstGeom prst="rect">
              <a:avLst/>
            </a:prstGeom>
            <a:solidFill>
              <a:srgbClr val="0F8EC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A7EEFE4C-2EAD-AA4D-B4F7-7C7506C50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3" y="107951"/>
              <a:ext cx="188913" cy="211138"/>
            </a:xfrm>
            <a:custGeom>
              <a:avLst/>
              <a:gdLst>
                <a:gd name="T0" fmla="*/ 55 w 73"/>
                <a:gd name="T1" fmla="*/ 81 h 81"/>
                <a:gd name="T2" fmla="*/ 73 w 73"/>
                <a:gd name="T3" fmla="*/ 44 h 81"/>
                <a:gd name="T4" fmla="*/ 32 w 73"/>
                <a:gd name="T5" fmla="*/ 0 h 81"/>
                <a:gd name="T6" fmla="*/ 47 w 73"/>
                <a:gd name="T7" fmla="*/ 55 h 81"/>
                <a:gd name="T8" fmla="*/ 0 w 73"/>
                <a:gd name="T9" fmla="*/ 74 h 81"/>
                <a:gd name="T10" fmla="*/ 55 w 73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81">
                  <a:moveTo>
                    <a:pt x="55" y="81"/>
                  </a:moveTo>
                  <a:cubicBezTo>
                    <a:pt x="59" y="68"/>
                    <a:pt x="65" y="56"/>
                    <a:pt x="73" y="4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0" y="74"/>
                    <a:pt x="0" y="74"/>
                    <a:pt x="0" y="74"/>
                  </a:cubicBezTo>
                  <a:lnTo>
                    <a:pt x="55" y="8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59B3C5D2-F8A7-B64B-9AED-CAAC5C4FD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75" y="-1587"/>
              <a:ext cx="1395413" cy="1554163"/>
            </a:xfrm>
            <a:custGeom>
              <a:avLst/>
              <a:gdLst>
                <a:gd name="T0" fmla="*/ 399 w 535"/>
                <a:gd name="T1" fmla="*/ 248 h 596"/>
                <a:gd name="T2" fmla="*/ 218 w 535"/>
                <a:gd name="T3" fmla="*/ 28 h 596"/>
                <a:gd name="T4" fmla="*/ 216 w 535"/>
                <a:gd name="T5" fmla="*/ 27 h 596"/>
                <a:gd name="T6" fmla="*/ 212 w 535"/>
                <a:gd name="T7" fmla="*/ 24 h 596"/>
                <a:gd name="T8" fmla="*/ 210 w 535"/>
                <a:gd name="T9" fmla="*/ 20 h 596"/>
                <a:gd name="T10" fmla="*/ 207 w 535"/>
                <a:gd name="T11" fmla="*/ 16 h 596"/>
                <a:gd name="T12" fmla="*/ 205 w 535"/>
                <a:gd name="T13" fmla="*/ 11 h 596"/>
                <a:gd name="T14" fmla="*/ 204 w 535"/>
                <a:gd name="T15" fmla="*/ 7 h 596"/>
                <a:gd name="T16" fmla="*/ 203 w 535"/>
                <a:gd name="T17" fmla="*/ 4 h 596"/>
                <a:gd name="T18" fmla="*/ 200 w 535"/>
                <a:gd name="T19" fmla="*/ 7 h 596"/>
                <a:gd name="T20" fmla="*/ 198 w 535"/>
                <a:gd name="T21" fmla="*/ 11 h 596"/>
                <a:gd name="T22" fmla="*/ 196 w 535"/>
                <a:gd name="T23" fmla="*/ 16 h 596"/>
                <a:gd name="T24" fmla="*/ 196 w 535"/>
                <a:gd name="T25" fmla="*/ 22 h 596"/>
                <a:gd name="T26" fmla="*/ 193 w 535"/>
                <a:gd name="T27" fmla="*/ 20 h 596"/>
                <a:gd name="T28" fmla="*/ 191 w 535"/>
                <a:gd name="T29" fmla="*/ 16 h 596"/>
                <a:gd name="T30" fmla="*/ 188 w 535"/>
                <a:gd name="T31" fmla="*/ 12 h 596"/>
                <a:gd name="T32" fmla="*/ 186 w 535"/>
                <a:gd name="T33" fmla="*/ 7 h 596"/>
                <a:gd name="T34" fmla="*/ 185 w 535"/>
                <a:gd name="T35" fmla="*/ 4 h 596"/>
                <a:gd name="T36" fmla="*/ 184 w 535"/>
                <a:gd name="T37" fmla="*/ 0 h 596"/>
                <a:gd name="T38" fmla="*/ 181 w 535"/>
                <a:gd name="T39" fmla="*/ 3 h 596"/>
                <a:gd name="T40" fmla="*/ 179 w 535"/>
                <a:gd name="T41" fmla="*/ 7 h 596"/>
                <a:gd name="T42" fmla="*/ 177 w 535"/>
                <a:gd name="T43" fmla="*/ 13 h 596"/>
                <a:gd name="T44" fmla="*/ 177 w 535"/>
                <a:gd name="T45" fmla="*/ 20 h 596"/>
                <a:gd name="T46" fmla="*/ 179 w 535"/>
                <a:gd name="T47" fmla="*/ 29 h 596"/>
                <a:gd name="T48" fmla="*/ 181 w 535"/>
                <a:gd name="T49" fmla="*/ 32 h 596"/>
                <a:gd name="T50" fmla="*/ 100 w 535"/>
                <a:gd name="T51" fmla="*/ 323 h 596"/>
                <a:gd name="T52" fmla="*/ 535 w 535"/>
                <a:gd name="T53" fmla="*/ 291 h 596"/>
                <a:gd name="T54" fmla="*/ 399 w 535"/>
                <a:gd name="T55" fmla="*/ 248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5" h="596">
                  <a:moveTo>
                    <a:pt x="399" y="248"/>
                  </a:moveTo>
                  <a:cubicBezTo>
                    <a:pt x="363" y="183"/>
                    <a:pt x="317" y="33"/>
                    <a:pt x="218" y="28"/>
                  </a:cubicBezTo>
                  <a:cubicBezTo>
                    <a:pt x="217" y="28"/>
                    <a:pt x="216" y="27"/>
                    <a:pt x="216" y="27"/>
                  </a:cubicBezTo>
                  <a:cubicBezTo>
                    <a:pt x="214" y="26"/>
                    <a:pt x="213" y="25"/>
                    <a:pt x="212" y="24"/>
                  </a:cubicBezTo>
                  <a:cubicBezTo>
                    <a:pt x="211" y="23"/>
                    <a:pt x="210" y="22"/>
                    <a:pt x="210" y="20"/>
                  </a:cubicBezTo>
                  <a:cubicBezTo>
                    <a:pt x="209" y="19"/>
                    <a:pt x="208" y="17"/>
                    <a:pt x="207" y="16"/>
                  </a:cubicBezTo>
                  <a:cubicBezTo>
                    <a:pt x="207" y="14"/>
                    <a:pt x="206" y="13"/>
                    <a:pt x="205" y="11"/>
                  </a:cubicBezTo>
                  <a:cubicBezTo>
                    <a:pt x="205" y="10"/>
                    <a:pt x="204" y="9"/>
                    <a:pt x="204" y="7"/>
                  </a:cubicBezTo>
                  <a:cubicBezTo>
                    <a:pt x="203" y="5"/>
                    <a:pt x="203" y="4"/>
                    <a:pt x="203" y="4"/>
                  </a:cubicBezTo>
                  <a:cubicBezTo>
                    <a:pt x="203" y="4"/>
                    <a:pt x="202" y="5"/>
                    <a:pt x="200" y="7"/>
                  </a:cubicBezTo>
                  <a:cubicBezTo>
                    <a:pt x="200" y="8"/>
                    <a:pt x="199" y="9"/>
                    <a:pt x="198" y="11"/>
                  </a:cubicBezTo>
                  <a:cubicBezTo>
                    <a:pt x="197" y="12"/>
                    <a:pt x="197" y="14"/>
                    <a:pt x="196" y="16"/>
                  </a:cubicBezTo>
                  <a:cubicBezTo>
                    <a:pt x="196" y="18"/>
                    <a:pt x="196" y="20"/>
                    <a:pt x="196" y="22"/>
                  </a:cubicBezTo>
                  <a:cubicBezTo>
                    <a:pt x="195" y="22"/>
                    <a:pt x="194" y="21"/>
                    <a:pt x="193" y="20"/>
                  </a:cubicBezTo>
                  <a:cubicBezTo>
                    <a:pt x="192" y="19"/>
                    <a:pt x="191" y="18"/>
                    <a:pt x="191" y="16"/>
                  </a:cubicBezTo>
                  <a:cubicBezTo>
                    <a:pt x="190" y="15"/>
                    <a:pt x="189" y="13"/>
                    <a:pt x="188" y="12"/>
                  </a:cubicBezTo>
                  <a:cubicBezTo>
                    <a:pt x="188" y="10"/>
                    <a:pt x="187" y="9"/>
                    <a:pt x="186" y="7"/>
                  </a:cubicBezTo>
                  <a:cubicBezTo>
                    <a:pt x="186" y="6"/>
                    <a:pt x="185" y="5"/>
                    <a:pt x="185" y="4"/>
                  </a:cubicBezTo>
                  <a:cubicBezTo>
                    <a:pt x="184" y="1"/>
                    <a:pt x="184" y="0"/>
                    <a:pt x="184" y="0"/>
                  </a:cubicBezTo>
                  <a:cubicBezTo>
                    <a:pt x="184" y="0"/>
                    <a:pt x="183" y="1"/>
                    <a:pt x="181" y="3"/>
                  </a:cubicBezTo>
                  <a:cubicBezTo>
                    <a:pt x="181" y="4"/>
                    <a:pt x="180" y="5"/>
                    <a:pt x="179" y="7"/>
                  </a:cubicBezTo>
                  <a:cubicBezTo>
                    <a:pt x="178" y="9"/>
                    <a:pt x="178" y="10"/>
                    <a:pt x="177" y="13"/>
                  </a:cubicBezTo>
                  <a:cubicBezTo>
                    <a:pt x="177" y="15"/>
                    <a:pt x="176" y="17"/>
                    <a:pt x="177" y="20"/>
                  </a:cubicBezTo>
                  <a:cubicBezTo>
                    <a:pt x="177" y="23"/>
                    <a:pt x="178" y="26"/>
                    <a:pt x="179" y="29"/>
                  </a:cubicBezTo>
                  <a:cubicBezTo>
                    <a:pt x="179" y="30"/>
                    <a:pt x="180" y="31"/>
                    <a:pt x="181" y="32"/>
                  </a:cubicBezTo>
                  <a:cubicBezTo>
                    <a:pt x="0" y="63"/>
                    <a:pt x="61" y="264"/>
                    <a:pt x="100" y="323"/>
                  </a:cubicBezTo>
                  <a:cubicBezTo>
                    <a:pt x="132" y="373"/>
                    <a:pt x="271" y="596"/>
                    <a:pt x="535" y="291"/>
                  </a:cubicBezTo>
                  <a:cubicBezTo>
                    <a:pt x="535" y="291"/>
                    <a:pt x="439" y="320"/>
                    <a:pt x="399" y="248"/>
                  </a:cubicBezTo>
                  <a:close/>
                </a:path>
              </a:pathLst>
            </a:custGeom>
            <a:solidFill>
              <a:srgbClr val="1EB2EE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47E11B14-5D20-E94F-9D1B-D784F2304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8" y="144463"/>
              <a:ext cx="652463" cy="534988"/>
            </a:xfrm>
            <a:custGeom>
              <a:avLst/>
              <a:gdLst>
                <a:gd name="T0" fmla="*/ 0 w 250"/>
                <a:gd name="T1" fmla="*/ 183 h 205"/>
                <a:gd name="T2" fmla="*/ 163 w 250"/>
                <a:gd name="T3" fmla="*/ 7 h 205"/>
                <a:gd name="T4" fmla="*/ 250 w 250"/>
                <a:gd name="T5" fmla="*/ 27 h 205"/>
                <a:gd name="T6" fmla="*/ 148 w 250"/>
                <a:gd name="T7" fmla="*/ 171 h 205"/>
                <a:gd name="T8" fmla="*/ 0 w 250"/>
                <a:gd name="T9" fmla="*/ 18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05">
                  <a:moveTo>
                    <a:pt x="0" y="183"/>
                  </a:moveTo>
                  <a:cubicBezTo>
                    <a:pt x="0" y="183"/>
                    <a:pt x="38" y="0"/>
                    <a:pt x="163" y="7"/>
                  </a:cubicBezTo>
                  <a:cubicBezTo>
                    <a:pt x="163" y="7"/>
                    <a:pt x="216" y="12"/>
                    <a:pt x="250" y="27"/>
                  </a:cubicBezTo>
                  <a:cubicBezTo>
                    <a:pt x="250" y="27"/>
                    <a:pt x="236" y="138"/>
                    <a:pt x="148" y="171"/>
                  </a:cubicBezTo>
                  <a:cubicBezTo>
                    <a:pt x="60" y="205"/>
                    <a:pt x="0" y="188"/>
                    <a:pt x="0" y="188"/>
                  </a:cubicBezTo>
                </a:path>
              </a:pathLst>
            </a:custGeom>
            <a:solidFill>
              <a:srgbClr val="0F8EC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88741CB5-BEA7-E843-9DFD-5F89C4870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13" y="201613"/>
              <a:ext cx="150813" cy="128588"/>
            </a:xfrm>
            <a:custGeom>
              <a:avLst/>
              <a:gdLst>
                <a:gd name="T0" fmla="*/ 58 w 58"/>
                <a:gd name="T1" fmla="*/ 22 h 49"/>
                <a:gd name="T2" fmla="*/ 55 w 58"/>
                <a:gd name="T3" fmla="*/ 25 h 49"/>
                <a:gd name="T4" fmla="*/ 52 w 58"/>
                <a:gd name="T5" fmla="*/ 27 h 49"/>
                <a:gd name="T6" fmla="*/ 47 w 58"/>
                <a:gd name="T7" fmla="*/ 30 h 49"/>
                <a:gd name="T8" fmla="*/ 42 w 58"/>
                <a:gd name="T9" fmla="*/ 32 h 49"/>
                <a:gd name="T10" fmla="*/ 36 w 58"/>
                <a:gd name="T11" fmla="*/ 33 h 49"/>
                <a:gd name="T12" fmla="*/ 32 w 58"/>
                <a:gd name="T13" fmla="*/ 33 h 49"/>
                <a:gd name="T14" fmla="*/ 29 w 58"/>
                <a:gd name="T15" fmla="*/ 33 h 49"/>
                <a:gd name="T16" fmla="*/ 24 w 58"/>
                <a:gd name="T17" fmla="*/ 32 h 49"/>
                <a:gd name="T18" fmla="*/ 21 w 58"/>
                <a:gd name="T19" fmla="*/ 30 h 49"/>
                <a:gd name="T20" fmla="*/ 21 w 58"/>
                <a:gd name="T21" fmla="*/ 30 h 49"/>
                <a:gd name="T22" fmla="*/ 21 w 58"/>
                <a:gd name="T23" fmla="*/ 30 h 49"/>
                <a:gd name="T24" fmla="*/ 21 w 58"/>
                <a:gd name="T25" fmla="*/ 31 h 49"/>
                <a:gd name="T26" fmla="*/ 21 w 58"/>
                <a:gd name="T27" fmla="*/ 31 h 49"/>
                <a:gd name="T28" fmla="*/ 21 w 58"/>
                <a:gd name="T29" fmla="*/ 30 h 49"/>
                <a:gd name="T30" fmla="*/ 21 w 58"/>
                <a:gd name="T31" fmla="*/ 30 h 49"/>
                <a:gd name="T32" fmla="*/ 20 w 58"/>
                <a:gd name="T33" fmla="*/ 30 h 49"/>
                <a:gd name="T34" fmla="*/ 19 w 58"/>
                <a:gd name="T35" fmla="*/ 29 h 49"/>
                <a:gd name="T36" fmla="*/ 19 w 58"/>
                <a:gd name="T37" fmla="*/ 29 h 49"/>
                <a:gd name="T38" fmla="*/ 19 w 58"/>
                <a:gd name="T39" fmla="*/ 29 h 49"/>
                <a:gd name="T40" fmla="*/ 15 w 58"/>
                <a:gd name="T41" fmla="*/ 24 h 49"/>
                <a:gd name="T42" fmla="*/ 12 w 58"/>
                <a:gd name="T43" fmla="*/ 19 h 49"/>
                <a:gd name="T44" fmla="*/ 10 w 58"/>
                <a:gd name="T45" fmla="*/ 14 h 49"/>
                <a:gd name="T46" fmla="*/ 9 w 58"/>
                <a:gd name="T47" fmla="*/ 8 h 49"/>
                <a:gd name="T48" fmla="*/ 9 w 58"/>
                <a:gd name="T49" fmla="*/ 4 h 49"/>
                <a:gd name="T50" fmla="*/ 9 w 58"/>
                <a:gd name="T51" fmla="*/ 1 h 49"/>
                <a:gd name="T52" fmla="*/ 9 w 58"/>
                <a:gd name="T53" fmla="*/ 0 h 49"/>
                <a:gd name="T54" fmla="*/ 8 w 58"/>
                <a:gd name="T55" fmla="*/ 1 h 49"/>
                <a:gd name="T56" fmla="*/ 6 w 58"/>
                <a:gd name="T57" fmla="*/ 3 h 49"/>
                <a:gd name="T58" fmla="*/ 4 w 58"/>
                <a:gd name="T59" fmla="*/ 7 h 49"/>
                <a:gd name="T60" fmla="*/ 1 w 58"/>
                <a:gd name="T61" fmla="*/ 13 h 49"/>
                <a:gd name="T62" fmla="*/ 3 w 58"/>
                <a:gd name="T63" fmla="*/ 31 h 49"/>
                <a:gd name="T64" fmla="*/ 9 w 58"/>
                <a:gd name="T65" fmla="*/ 39 h 49"/>
                <a:gd name="T66" fmla="*/ 11 w 58"/>
                <a:gd name="T67" fmla="*/ 41 h 49"/>
                <a:gd name="T68" fmla="*/ 12 w 58"/>
                <a:gd name="T69" fmla="*/ 42 h 49"/>
                <a:gd name="T70" fmla="*/ 12 w 58"/>
                <a:gd name="T71" fmla="*/ 42 h 49"/>
                <a:gd name="T72" fmla="*/ 12 w 58"/>
                <a:gd name="T73" fmla="*/ 43 h 49"/>
                <a:gd name="T74" fmla="*/ 13 w 58"/>
                <a:gd name="T75" fmla="*/ 43 h 49"/>
                <a:gd name="T76" fmla="*/ 13 w 58"/>
                <a:gd name="T77" fmla="*/ 43 h 49"/>
                <a:gd name="T78" fmla="*/ 18 w 58"/>
                <a:gd name="T79" fmla="*/ 46 h 49"/>
                <a:gd name="T80" fmla="*/ 39 w 58"/>
                <a:gd name="T81" fmla="*/ 46 h 49"/>
                <a:gd name="T82" fmla="*/ 47 w 58"/>
                <a:gd name="T83" fmla="*/ 42 h 49"/>
                <a:gd name="T84" fmla="*/ 53 w 58"/>
                <a:gd name="T85" fmla="*/ 36 h 49"/>
                <a:gd name="T86" fmla="*/ 56 w 58"/>
                <a:gd name="T87" fmla="*/ 31 h 49"/>
                <a:gd name="T88" fmla="*/ 58 w 58"/>
                <a:gd name="T89" fmla="*/ 26 h 49"/>
                <a:gd name="T90" fmla="*/ 58 w 58"/>
                <a:gd name="T91" fmla="*/ 23 h 49"/>
                <a:gd name="T92" fmla="*/ 58 w 58"/>
                <a:gd name="T93" fmla="*/ 2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" h="49">
                  <a:moveTo>
                    <a:pt x="58" y="22"/>
                  </a:moveTo>
                  <a:cubicBezTo>
                    <a:pt x="58" y="22"/>
                    <a:pt x="57" y="23"/>
                    <a:pt x="55" y="25"/>
                  </a:cubicBezTo>
                  <a:cubicBezTo>
                    <a:pt x="54" y="25"/>
                    <a:pt x="53" y="26"/>
                    <a:pt x="52" y="27"/>
                  </a:cubicBezTo>
                  <a:cubicBezTo>
                    <a:pt x="50" y="28"/>
                    <a:pt x="49" y="29"/>
                    <a:pt x="47" y="30"/>
                  </a:cubicBezTo>
                  <a:cubicBezTo>
                    <a:pt x="45" y="31"/>
                    <a:pt x="44" y="31"/>
                    <a:pt x="42" y="32"/>
                  </a:cubicBezTo>
                  <a:cubicBezTo>
                    <a:pt x="40" y="32"/>
                    <a:pt x="38" y="33"/>
                    <a:pt x="36" y="33"/>
                  </a:cubicBezTo>
                  <a:cubicBezTo>
                    <a:pt x="35" y="33"/>
                    <a:pt x="33" y="33"/>
                    <a:pt x="32" y="33"/>
                  </a:cubicBezTo>
                  <a:cubicBezTo>
                    <a:pt x="31" y="33"/>
                    <a:pt x="30" y="33"/>
                    <a:pt x="29" y="33"/>
                  </a:cubicBezTo>
                  <a:cubicBezTo>
                    <a:pt x="27" y="33"/>
                    <a:pt x="25" y="32"/>
                    <a:pt x="24" y="32"/>
                  </a:cubicBezTo>
                  <a:cubicBezTo>
                    <a:pt x="23" y="31"/>
                    <a:pt x="22" y="31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28"/>
                    <a:pt x="16" y="26"/>
                    <a:pt x="15" y="24"/>
                  </a:cubicBezTo>
                  <a:cubicBezTo>
                    <a:pt x="14" y="23"/>
                    <a:pt x="13" y="21"/>
                    <a:pt x="12" y="19"/>
                  </a:cubicBezTo>
                  <a:cubicBezTo>
                    <a:pt x="11" y="17"/>
                    <a:pt x="11" y="15"/>
                    <a:pt x="10" y="14"/>
                  </a:cubicBezTo>
                  <a:cubicBezTo>
                    <a:pt x="10" y="12"/>
                    <a:pt x="10" y="10"/>
                    <a:pt x="9" y="8"/>
                  </a:cubicBezTo>
                  <a:cubicBezTo>
                    <a:pt x="9" y="7"/>
                    <a:pt x="9" y="5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5" y="4"/>
                    <a:pt x="4" y="5"/>
                    <a:pt x="4" y="7"/>
                  </a:cubicBezTo>
                  <a:cubicBezTo>
                    <a:pt x="3" y="9"/>
                    <a:pt x="2" y="11"/>
                    <a:pt x="1" y="13"/>
                  </a:cubicBezTo>
                  <a:cubicBezTo>
                    <a:pt x="0" y="18"/>
                    <a:pt x="0" y="24"/>
                    <a:pt x="3" y="31"/>
                  </a:cubicBezTo>
                  <a:cubicBezTo>
                    <a:pt x="4" y="34"/>
                    <a:pt x="6" y="37"/>
                    <a:pt x="9" y="39"/>
                  </a:cubicBezTo>
                  <a:cubicBezTo>
                    <a:pt x="9" y="40"/>
                    <a:pt x="10" y="41"/>
                    <a:pt x="11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5" y="44"/>
                    <a:pt x="16" y="45"/>
                    <a:pt x="18" y="46"/>
                  </a:cubicBezTo>
                  <a:cubicBezTo>
                    <a:pt x="25" y="49"/>
                    <a:pt x="33" y="48"/>
                    <a:pt x="39" y="46"/>
                  </a:cubicBezTo>
                  <a:cubicBezTo>
                    <a:pt x="42" y="45"/>
                    <a:pt x="45" y="44"/>
                    <a:pt x="47" y="42"/>
                  </a:cubicBezTo>
                  <a:cubicBezTo>
                    <a:pt x="49" y="40"/>
                    <a:pt x="51" y="38"/>
                    <a:pt x="53" y="36"/>
                  </a:cubicBezTo>
                  <a:cubicBezTo>
                    <a:pt x="54" y="35"/>
                    <a:pt x="55" y="33"/>
                    <a:pt x="56" y="31"/>
                  </a:cubicBezTo>
                  <a:cubicBezTo>
                    <a:pt x="57" y="29"/>
                    <a:pt x="58" y="27"/>
                    <a:pt x="58" y="26"/>
                  </a:cubicBezTo>
                  <a:cubicBezTo>
                    <a:pt x="58" y="25"/>
                    <a:pt x="58" y="24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4828D4-0478-8D4F-8EAF-D409DD130AA6}"/>
              </a:ext>
            </a:extLst>
          </p:cNvPr>
          <p:cNvGrpSpPr/>
          <p:nvPr/>
        </p:nvGrpSpPr>
        <p:grpSpPr>
          <a:xfrm>
            <a:off x="17443950" y="9372479"/>
            <a:ext cx="1337923" cy="1308519"/>
            <a:chOff x="1289208" y="1134489"/>
            <a:chExt cx="1733551" cy="1695450"/>
          </a:xfrm>
        </p:grpSpPr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600F74EB-31DB-4745-A242-48671F570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771" y="1356739"/>
              <a:ext cx="280988" cy="247650"/>
            </a:xfrm>
            <a:custGeom>
              <a:avLst/>
              <a:gdLst>
                <a:gd name="T0" fmla="*/ 0 w 177"/>
                <a:gd name="T1" fmla="*/ 98 h 156"/>
                <a:gd name="T2" fmla="*/ 103 w 177"/>
                <a:gd name="T3" fmla="*/ 0 h 156"/>
                <a:gd name="T4" fmla="*/ 85 w 177"/>
                <a:gd name="T5" fmla="*/ 98 h 156"/>
                <a:gd name="T6" fmla="*/ 177 w 177"/>
                <a:gd name="T7" fmla="*/ 121 h 156"/>
                <a:gd name="T8" fmla="*/ 28 w 177"/>
                <a:gd name="T9" fmla="*/ 156 h 156"/>
                <a:gd name="T10" fmla="*/ 0 w 177"/>
                <a:gd name="T11" fmla="*/ 9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56">
                  <a:moveTo>
                    <a:pt x="0" y="98"/>
                  </a:moveTo>
                  <a:lnTo>
                    <a:pt x="103" y="0"/>
                  </a:lnTo>
                  <a:lnTo>
                    <a:pt x="85" y="98"/>
                  </a:lnTo>
                  <a:lnTo>
                    <a:pt x="177" y="121"/>
                  </a:lnTo>
                  <a:lnTo>
                    <a:pt x="28" y="156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638CA305-3DC9-D74A-AD4F-4572C6ADB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684" y="2379089"/>
              <a:ext cx="41275" cy="446088"/>
            </a:xfrm>
            <a:prstGeom prst="rect">
              <a:avLst/>
            </a:prstGeom>
            <a:solidFill>
              <a:srgbClr val="0F8EC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42A50473-2769-9A49-95B6-465DC44AA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796" y="2379089"/>
              <a:ext cx="41275" cy="446088"/>
            </a:xfrm>
            <a:prstGeom prst="rect">
              <a:avLst/>
            </a:prstGeom>
            <a:solidFill>
              <a:srgbClr val="0F8EC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8C84D254-566E-B14B-A894-182E5D521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208" y="1171001"/>
              <a:ext cx="1660525" cy="1658938"/>
            </a:xfrm>
            <a:custGeom>
              <a:avLst/>
              <a:gdLst>
                <a:gd name="T0" fmla="*/ 364 w 638"/>
                <a:gd name="T1" fmla="*/ 27 h 637"/>
                <a:gd name="T2" fmla="*/ 576 w 638"/>
                <a:gd name="T3" fmla="*/ 132 h 637"/>
                <a:gd name="T4" fmla="*/ 543 w 638"/>
                <a:gd name="T5" fmla="*/ 430 h 637"/>
                <a:gd name="T6" fmla="*/ 272 w 638"/>
                <a:gd name="T7" fmla="*/ 527 h 637"/>
                <a:gd name="T8" fmla="*/ 105 w 638"/>
                <a:gd name="T9" fmla="*/ 621 h 637"/>
                <a:gd name="T10" fmla="*/ 80 w 638"/>
                <a:gd name="T11" fmla="*/ 632 h 637"/>
                <a:gd name="T12" fmla="*/ 66 w 638"/>
                <a:gd name="T13" fmla="*/ 602 h 637"/>
                <a:gd name="T14" fmla="*/ 28 w 638"/>
                <a:gd name="T15" fmla="*/ 606 h 637"/>
                <a:gd name="T16" fmla="*/ 48 w 638"/>
                <a:gd name="T17" fmla="*/ 570 h 637"/>
                <a:gd name="T18" fmla="*/ 27 w 638"/>
                <a:gd name="T19" fmla="*/ 531 h 637"/>
                <a:gd name="T20" fmla="*/ 61 w 638"/>
                <a:gd name="T21" fmla="*/ 533 h 637"/>
                <a:gd name="T22" fmla="*/ 194 w 638"/>
                <a:gd name="T23" fmla="*/ 329 h 637"/>
                <a:gd name="T24" fmla="*/ 364 w 638"/>
                <a:gd name="T25" fmla="*/ 2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8" h="637">
                  <a:moveTo>
                    <a:pt x="364" y="27"/>
                  </a:moveTo>
                  <a:cubicBezTo>
                    <a:pt x="364" y="27"/>
                    <a:pt x="514" y="0"/>
                    <a:pt x="576" y="132"/>
                  </a:cubicBezTo>
                  <a:cubicBezTo>
                    <a:pt x="638" y="263"/>
                    <a:pt x="582" y="387"/>
                    <a:pt x="543" y="430"/>
                  </a:cubicBezTo>
                  <a:cubicBezTo>
                    <a:pt x="504" y="473"/>
                    <a:pt x="362" y="518"/>
                    <a:pt x="272" y="527"/>
                  </a:cubicBezTo>
                  <a:cubicBezTo>
                    <a:pt x="181" y="535"/>
                    <a:pt x="115" y="545"/>
                    <a:pt x="105" y="621"/>
                  </a:cubicBezTo>
                  <a:cubicBezTo>
                    <a:pt x="105" y="621"/>
                    <a:pt x="100" y="637"/>
                    <a:pt x="80" y="632"/>
                  </a:cubicBezTo>
                  <a:cubicBezTo>
                    <a:pt x="61" y="626"/>
                    <a:pt x="66" y="602"/>
                    <a:pt x="66" y="602"/>
                  </a:cubicBezTo>
                  <a:cubicBezTo>
                    <a:pt x="66" y="602"/>
                    <a:pt x="46" y="622"/>
                    <a:pt x="28" y="606"/>
                  </a:cubicBezTo>
                  <a:cubicBezTo>
                    <a:pt x="9" y="590"/>
                    <a:pt x="48" y="570"/>
                    <a:pt x="48" y="570"/>
                  </a:cubicBezTo>
                  <a:cubicBezTo>
                    <a:pt x="48" y="570"/>
                    <a:pt x="0" y="553"/>
                    <a:pt x="27" y="531"/>
                  </a:cubicBezTo>
                  <a:cubicBezTo>
                    <a:pt x="27" y="531"/>
                    <a:pt x="44" y="525"/>
                    <a:pt x="61" y="533"/>
                  </a:cubicBezTo>
                  <a:cubicBezTo>
                    <a:pt x="79" y="541"/>
                    <a:pt x="174" y="455"/>
                    <a:pt x="194" y="329"/>
                  </a:cubicBezTo>
                  <a:cubicBezTo>
                    <a:pt x="200" y="291"/>
                    <a:pt x="220" y="46"/>
                    <a:pt x="364" y="27"/>
                  </a:cubicBezTo>
                  <a:close/>
                </a:path>
              </a:pathLst>
            </a:custGeom>
            <a:solidFill>
              <a:srgbClr val="1EB2EE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491F6964-8E88-9D41-8E5A-46E2207E1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371" y="1134489"/>
              <a:ext cx="725488" cy="1227138"/>
            </a:xfrm>
            <a:custGeom>
              <a:avLst/>
              <a:gdLst>
                <a:gd name="T0" fmla="*/ 258 w 279"/>
                <a:gd name="T1" fmla="*/ 239 h 471"/>
                <a:gd name="T2" fmla="*/ 0 w 279"/>
                <a:gd name="T3" fmla="*/ 394 h 471"/>
                <a:gd name="T4" fmla="*/ 258 w 279"/>
                <a:gd name="T5" fmla="*/ 239 h 471"/>
                <a:gd name="T6" fmla="*/ 258 w 279"/>
                <a:gd name="T7" fmla="*/ 239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" h="471">
                  <a:moveTo>
                    <a:pt x="258" y="239"/>
                  </a:moveTo>
                  <a:cubicBezTo>
                    <a:pt x="197" y="0"/>
                    <a:pt x="20" y="391"/>
                    <a:pt x="0" y="394"/>
                  </a:cubicBezTo>
                  <a:cubicBezTo>
                    <a:pt x="118" y="471"/>
                    <a:pt x="279" y="384"/>
                    <a:pt x="258" y="239"/>
                  </a:cubicBezTo>
                  <a:cubicBezTo>
                    <a:pt x="258" y="241"/>
                    <a:pt x="263" y="273"/>
                    <a:pt x="258" y="239"/>
                  </a:cubicBezTo>
                  <a:close/>
                </a:path>
              </a:pathLst>
            </a:custGeom>
            <a:solidFill>
              <a:srgbClr val="0F8EC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9A858562-06D1-F24F-A894-306DE62E7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859" y="1413889"/>
              <a:ext cx="177800" cy="134938"/>
            </a:xfrm>
            <a:custGeom>
              <a:avLst/>
              <a:gdLst>
                <a:gd name="T0" fmla="*/ 67 w 68"/>
                <a:gd name="T1" fmla="*/ 37 h 52"/>
                <a:gd name="T2" fmla="*/ 64 w 68"/>
                <a:gd name="T3" fmla="*/ 33 h 52"/>
                <a:gd name="T4" fmla="*/ 61 w 68"/>
                <a:gd name="T5" fmla="*/ 29 h 52"/>
                <a:gd name="T6" fmla="*/ 56 w 68"/>
                <a:gd name="T7" fmla="*/ 25 h 52"/>
                <a:gd name="T8" fmla="*/ 50 w 68"/>
                <a:gd name="T9" fmla="*/ 22 h 52"/>
                <a:gd name="T10" fmla="*/ 43 w 68"/>
                <a:gd name="T11" fmla="*/ 19 h 52"/>
                <a:gd name="T12" fmla="*/ 40 w 68"/>
                <a:gd name="T13" fmla="*/ 19 h 52"/>
                <a:gd name="T14" fmla="*/ 36 w 68"/>
                <a:gd name="T15" fmla="*/ 18 h 52"/>
                <a:gd name="T16" fmla="*/ 29 w 68"/>
                <a:gd name="T17" fmla="*/ 19 h 52"/>
                <a:gd name="T18" fmla="*/ 26 w 68"/>
                <a:gd name="T19" fmla="*/ 20 h 52"/>
                <a:gd name="T20" fmla="*/ 26 w 68"/>
                <a:gd name="T21" fmla="*/ 20 h 52"/>
                <a:gd name="T22" fmla="*/ 26 w 68"/>
                <a:gd name="T23" fmla="*/ 20 h 52"/>
                <a:gd name="T24" fmla="*/ 27 w 68"/>
                <a:gd name="T25" fmla="*/ 19 h 52"/>
                <a:gd name="T26" fmla="*/ 26 w 68"/>
                <a:gd name="T27" fmla="*/ 19 h 52"/>
                <a:gd name="T28" fmla="*/ 26 w 68"/>
                <a:gd name="T29" fmla="*/ 20 h 52"/>
                <a:gd name="T30" fmla="*/ 26 w 68"/>
                <a:gd name="T31" fmla="*/ 20 h 52"/>
                <a:gd name="T32" fmla="*/ 25 w 68"/>
                <a:gd name="T33" fmla="*/ 20 h 52"/>
                <a:gd name="T34" fmla="*/ 24 w 68"/>
                <a:gd name="T35" fmla="*/ 21 h 52"/>
                <a:gd name="T36" fmla="*/ 24 w 68"/>
                <a:gd name="T37" fmla="*/ 21 h 52"/>
                <a:gd name="T38" fmla="*/ 23 w 68"/>
                <a:gd name="T39" fmla="*/ 21 h 52"/>
                <a:gd name="T40" fmla="*/ 18 w 68"/>
                <a:gd name="T41" fmla="*/ 25 h 52"/>
                <a:gd name="T42" fmla="*/ 14 w 68"/>
                <a:gd name="T43" fmla="*/ 31 h 52"/>
                <a:gd name="T44" fmla="*/ 11 w 68"/>
                <a:gd name="T45" fmla="*/ 37 h 52"/>
                <a:gd name="T46" fmla="*/ 8 w 68"/>
                <a:gd name="T47" fmla="*/ 42 h 52"/>
                <a:gd name="T48" fmla="*/ 7 w 68"/>
                <a:gd name="T49" fmla="*/ 47 h 52"/>
                <a:gd name="T50" fmla="*/ 7 w 68"/>
                <a:gd name="T51" fmla="*/ 51 h 52"/>
                <a:gd name="T52" fmla="*/ 6 w 68"/>
                <a:gd name="T53" fmla="*/ 52 h 52"/>
                <a:gd name="T54" fmla="*/ 6 w 68"/>
                <a:gd name="T55" fmla="*/ 51 h 52"/>
                <a:gd name="T56" fmla="*/ 4 w 68"/>
                <a:gd name="T57" fmla="*/ 48 h 52"/>
                <a:gd name="T58" fmla="*/ 2 w 68"/>
                <a:gd name="T59" fmla="*/ 43 h 52"/>
                <a:gd name="T60" fmla="*/ 0 w 68"/>
                <a:gd name="T61" fmla="*/ 35 h 52"/>
                <a:gd name="T62" fmla="*/ 6 w 68"/>
                <a:gd name="T63" fmla="*/ 16 h 52"/>
                <a:gd name="T64" fmla="*/ 14 w 68"/>
                <a:gd name="T65" fmla="*/ 7 h 52"/>
                <a:gd name="T66" fmla="*/ 17 w 68"/>
                <a:gd name="T67" fmla="*/ 5 h 52"/>
                <a:gd name="T68" fmla="*/ 18 w 68"/>
                <a:gd name="T69" fmla="*/ 4 h 52"/>
                <a:gd name="T70" fmla="*/ 18 w 68"/>
                <a:gd name="T71" fmla="*/ 4 h 52"/>
                <a:gd name="T72" fmla="*/ 19 w 68"/>
                <a:gd name="T73" fmla="*/ 4 h 52"/>
                <a:gd name="T74" fmla="*/ 19 w 68"/>
                <a:gd name="T75" fmla="*/ 4 h 52"/>
                <a:gd name="T76" fmla="*/ 20 w 68"/>
                <a:gd name="T77" fmla="*/ 4 h 52"/>
                <a:gd name="T78" fmla="*/ 26 w 68"/>
                <a:gd name="T79" fmla="*/ 1 h 52"/>
                <a:gd name="T80" fmla="*/ 50 w 68"/>
                <a:gd name="T81" fmla="*/ 5 h 52"/>
                <a:gd name="T82" fmla="*/ 58 w 68"/>
                <a:gd name="T83" fmla="*/ 12 h 52"/>
                <a:gd name="T84" fmla="*/ 64 w 68"/>
                <a:gd name="T85" fmla="*/ 19 h 52"/>
                <a:gd name="T86" fmla="*/ 66 w 68"/>
                <a:gd name="T87" fmla="*/ 26 h 52"/>
                <a:gd name="T88" fmla="*/ 67 w 68"/>
                <a:gd name="T89" fmla="*/ 32 h 52"/>
                <a:gd name="T90" fmla="*/ 67 w 68"/>
                <a:gd name="T91" fmla="*/ 35 h 52"/>
                <a:gd name="T92" fmla="*/ 67 w 68"/>
                <a:gd name="T93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52">
                  <a:moveTo>
                    <a:pt x="67" y="37"/>
                  </a:moveTo>
                  <a:cubicBezTo>
                    <a:pt x="67" y="37"/>
                    <a:pt x="66" y="35"/>
                    <a:pt x="64" y="33"/>
                  </a:cubicBezTo>
                  <a:cubicBezTo>
                    <a:pt x="63" y="32"/>
                    <a:pt x="62" y="31"/>
                    <a:pt x="61" y="29"/>
                  </a:cubicBezTo>
                  <a:cubicBezTo>
                    <a:pt x="59" y="28"/>
                    <a:pt x="58" y="27"/>
                    <a:pt x="56" y="25"/>
                  </a:cubicBezTo>
                  <a:cubicBezTo>
                    <a:pt x="54" y="24"/>
                    <a:pt x="52" y="23"/>
                    <a:pt x="50" y="22"/>
                  </a:cubicBezTo>
                  <a:cubicBezTo>
                    <a:pt x="48" y="21"/>
                    <a:pt x="46" y="20"/>
                    <a:pt x="43" y="19"/>
                  </a:cubicBezTo>
                  <a:cubicBezTo>
                    <a:pt x="42" y="19"/>
                    <a:pt x="41" y="19"/>
                    <a:pt x="40" y="19"/>
                  </a:cubicBezTo>
                  <a:cubicBezTo>
                    <a:pt x="39" y="18"/>
                    <a:pt x="37" y="18"/>
                    <a:pt x="36" y="18"/>
                  </a:cubicBezTo>
                  <a:cubicBezTo>
                    <a:pt x="34" y="18"/>
                    <a:pt x="32" y="18"/>
                    <a:pt x="29" y="19"/>
                  </a:cubicBezTo>
                  <a:cubicBezTo>
                    <a:pt x="28" y="19"/>
                    <a:pt x="27" y="19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7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2"/>
                    <a:pt x="20" y="23"/>
                    <a:pt x="18" y="25"/>
                  </a:cubicBezTo>
                  <a:cubicBezTo>
                    <a:pt x="16" y="27"/>
                    <a:pt x="15" y="29"/>
                    <a:pt x="14" y="31"/>
                  </a:cubicBezTo>
                  <a:cubicBezTo>
                    <a:pt x="12" y="32"/>
                    <a:pt x="11" y="35"/>
                    <a:pt x="11" y="37"/>
                  </a:cubicBezTo>
                  <a:cubicBezTo>
                    <a:pt x="10" y="39"/>
                    <a:pt x="9" y="41"/>
                    <a:pt x="8" y="42"/>
                  </a:cubicBezTo>
                  <a:cubicBezTo>
                    <a:pt x="8" y="44"/>
                    <a:pt x="7" y="46"/>
                    <a:pt x="7" y="47"/>
                  </a:cubicBezTo>
                  <a:cubicBezTo>
                    <a:pt x="7" y="49"/>
                    <a:pt x="7" y="50"/>
                    <a:pt x="7" y="51"/>
                  </a:cubicBezTo>
                  <a:cubicBezTo>
                    <a:pt x="7" y="52"/>
                    <a:pt x="6" y="52"/>
                    <a:pt x="6" y="52"/>
                  </a:cubicBezTo>
                  <a:cubicBezTo>
                    <a:pt x="6" y="52"/>
                    <a:pt x="6" y="52"/>
                    <a:pt x="6" y="51"/>
                  </a:cubicBezTo>
                  <a:cubicBezTo>
                    <a:pt x="5" y="50"/>
                    <a:pt x="4" y="49"/>
                    <a:pt x="4" y="48"/>
                  </a:cubicBezTo>
                  <a:cubicBezTo>
                    <a:pt x="3" y="46"/>
                    <a:pt x="2" y="45"/>
                    <a:pt x="2" y="43"/>
                  </a:cubicBezTo>
                  <a:cubicBezTo>
                    <a:pt x="1" y="40"/>
                    <a:pt x="1" y="38"/>
                    <a:pt x="0" y="35"/>
                  </a:cubicBezTo>
                  <a:cubicBezTo>
                    <a:pt x="0" y="29"/>
                    <a:pt x="2" y="22"/>
                    <a:pt x="6" y="16"/>
                  </a:cubicBezTo>
                  <a:cubicBezTo>
                    <a:pt x="8" y="12"/>
                    <a:pt x="10" y="9"/>
                    <a:pt x="14" y="7"/>
                  </a:cubicBezTo>
                  <a:cubicBezTo>
                    <a:pt x="15" y="6"/>
                    <a:pt x="16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2" y="3"/>
                    <a:pt x="24" y="2"/>
                    <a:pt x="26" y="1"/>
                  </a:cubicBezTo>
                  <a:cubicBezTo>
                    <a:pt x="34" y="0"/>
                    <a:pt x="43" y="2"/>
                    <a:pt x="50" y="5"/>
                  </a:cubicBezTo>
                  <a:cubicBezTo>
                    <a:pt x="53" y="7"/>
                    <a:pt x="56" y="9"/>
                    <a:pt x="58" y="12"/>
                  </a:cubicBezTo>
                  <a:cubicBezTo>
                    <a:pt x="60" y="14"/>
                    <a:pt x="62" y="17"/>
                    <a:pt x="64" y="19"/>
                  </a:cubicBezTo>
                  <a:cubicBezTo>
                    <a:pt x="65" y="22"/>
                    <a:pt x="66" y="24"/>
                    <a:pt x="66" y="26"/>
                  </a:cubicBezTo>
                  <a:cubicBezTo>
                    <a:pt x="67" y="28"/>
                    <a:pt x="67" y="30"/>
                    <a:pt x="67" y="32"/>
                  </a:cubicBezTo>
                  <a:cubicBezTo>
                    <a:pt x="68" y="33"/>
                    <a:pt x="67" y="35"/>
                    <a:pt x="67" y="35"/>
                  </a:cubicBezTo>
                  <a:cubicBezTo>
                    <a:pt x="67" y="36"/>
                    <a:pt x="67" y="37"/>
                    <a:pt x="67" y="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EEAAA2-F396-2B49-80D9-6579E4A9B420}"/>
              </a:ext>
            </a:extLst>
          </p:cNvPr>
          <p:cNvGrpSpPr/>
          <p:nvPr/>
        </p:nvGrpSpPr>
        <p:grpSpPr>
          <a:xfrm rot="1117263" flipH="1">
            <a:off x="5547577" y="7972461"/>
            <a:ext cx="1458816" cy="1374624"/>
            <a:chOff x="-31750" y="-65088"/>
            <a:chExt cx="1677988" cy="1581150"/>
          </a:xfrm>
        </p:grpSpPr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A5E0204A-339C-EB4A-B5B4-366DB700E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738" y="1076325"/>
              <a:ext cx="61913" cy="420688"/>
            </a:xfrm>
            <a:prstGeom prst="rect">
              <a:avLst/>
            </a:prstGeom>
            <a:solidFill>
              <a:srgbClr val="0F8EC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3FBF01DB-32F3-1441-A6A1-856775DDE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1076325"/>
              <a:ext cx="52388" cy="420688"/>
            </a:xfrm>
            <a:prstGeom prst="rect">
              <a:avLst/>
            </a:prstGeom>
            <a:solidFill>
              <a:srgbClr val="0F8EC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208393AD-B0C2-154F-8534-E2DA30089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113" y="296863"/>
              <a:ext cx="238125" cy="166688"/>
            </a:xfrm>
            <a:custGeom>
              <a:avLst/>
              <a:gdLst>
                <a:gd name="T0" fmla="*/ 26 w 150"/>
                <a:gd name="T1" fmla="*/ 105 h 105"/>
                <a:gd name="T2" fmla="*/ 150 w 150"/>
                <a:gd name="T3" fmla="*/ 8 h 105"/>
                <a:gd name="T4" fmla="*/ 0 w 150"/>
                <a:gd name="T5" fmla="*/ 0 h 105"/>
                <a:gd name="T6" fmla="*/ 26 w 150"/>
                <a:gd name="T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05">
                  <a:moveTo>
                    <a:pt x="26" y="105"/>
                  </a:moveTo>
                  <a:lnTo>
                    <a:pt x="150" y="8"/>
                  </a:lnTo>
                  <a:lnTo>
                    <a:pt x="0" y="0"/>
                  </a:lnTo>
                  <a:lnTo>
                    <a:pt x="26" y="10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D6DB13B6-CA7B-0944-A44F-7AE5D7887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0" y="-65088"/>
              <a:ext cx="1576388" cy="1581150"/>
            </a:xfrm>
            <a:custGeom>
              <a:avLst/>
              <a:gdLst>
                <a:gd name="T0" fmla="*/ 346 w 606"/>
                <a:gd name="T1" fmla="*/ 26 h 607"/>
                <a:gd name="T2" fmla="*/ 547 w 606"/>
                <a:gd name="T3" fmla="*/ 126 h 607"/>
                <a:gd name="T4" fmla="*/ 516 w 606"/>
                <a:gd name="T5" fmla="*/ 410 h 607"/>
                <a:gd name="T6" fmla="*/ 257 w 606"/>
                <a:gd name="T7" fmla="*/ 502 h 607"/>
                <a:gd name="T8" fmla="*/ 99 w 606"/>
                <a:gd name="T9" fmla="*/ 592 h 607"/>
                <a:gd name="T10" fmla="*/ 75 w 606"/>
                <a:gd name="T11" fmla="*/ 601 h 607"/>
                <a:gd name="T12" fmla="*/ 62 w 606"/>
                <a:gd name="T13" fmla="*/ 573 h 607"/>
                <a:gd name="T14" fmla="*/ 25 w 606"/>
                <a:gd name="T15" fmla="*/ 577 h 607"/>
                <a:gd name="T16" fmla="*/ 45 w 606"/>
                <a:gd name="T17" fmla="*/ 543 h 607"/>
                <a:gd name="T18" fmla="*/ 25 w 606"/>
                <a:gd name="T19" fmla="*/ 506 h 607"/>
                <a:gd name="T20" fmla="*/ 58 w 606"/>
                <a:gd name="T21" fmla="*/ 507 h 607"/>
                <a:gd name="T22" fmla="*/ 184 w 606"/>
                <a:gd name="T23" fmla="*/ 314 h 607"/>
                <a:gd name="T24" fmla="*/ 346 w 606"/>
                <a:gd name="T25" fmla="*/ 26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6" h="607">
                  <a:moveTo>
                    <a:pt x="346" y="26"/>
                  </a:moveTo>
                  <a:cubicBezTo>
                    <a:pt x="346" y="26"/>
                    <a:pt x="488" y="0"/>
                    <a:pt x="547" y="126"/>
                  </a:cubicBezTo>
                  <a:cubicBezTo>
                    <a:pt x="606" y="251"/>
                    <a:pt x="553" y="368"/>
                    <a:pt x="516" y="410"/>
                  </a:cubicBezTo>
                  <a:cubicBezTo>
                    <a:pt x="479" y="451"/>
                    <a:pt x="344" y="494"/>
                    <a:pt x="257" y="502"/>
                  </a:cubicBezTo>
                  <a:cubicBezTo>
                    <a:pt x="171" y="509"/>
                    <a:pt x="109" y="519"/>
                    <a:pt x="99" y="592"/>
                  </a:cubicBezTo>
                  <a:cubicBezTo>
                    <a:pt x="99" y="592"/>
                    <a:pt x="94" y="607"/>
                    <a:pt x="75" y="601"/>
                  </a:cubicBezTo>
                  <a:cubicBezTo>
                    <a:pt x="57" y="596"/>
                    <a:pt x="62" y="573"/>
                    <a:pt x="62" y="573"/>
                  </a:cubicBezTo>
                  <a:cubicBezTo>
                    <a:pt x="62" y="573"/>
                    <a:pt x="43" y="592"/>
                    <a:pt x="25" y="577"/>
                  </a:cubicBezTo>
                  <a:cubicBezTo>
                    <a:pt x="8" y="562"/>
                    <a:pt x="45" y="543"/>
                    <a:pt x="45" y="543"/>
                  </a:cubicBezTo>
                  <a:cubicBezTo>
                    <a:pt x="45" y="543"/>
                    <a:pt x="0" y="526"/>
                    <a:pt x="25" y="506"/>
                  </a:cubicBezTo>
                  <a:cubicBezTo>
                    <a:pt x="25" y="506"/>
                    <a:pt x="41" y="500"/>
                    <a:pt x="58" y="507"/>
                  </a:cubicBezTo>
                  <a:cubicBezTo>
                    <a:pt x="74" y="515"/>
                    <a:pt x="165" y="433"/>
                    <a:pt x="184" y="314"/>
                  </a:cubicBezTo>
                  <a:cubicBezTo>
                    <a:pt x="190" y="277"/>
                    <a:pt x="209" y="44"/>
                    <a:pt x="346" y="26"/>
                  </a:cubicBezTo>
                  <a:close/>
                </a:path>
              </a:pathLst>
            </a:custGeom>
            <a:solidFill>
              <a:srgbClr val="1EB2EE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DD99859D-2777-CB45-848D-D2FC2C98C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3" y="390525"/>
              <a:ext cx="763588" cy="563563"/>
            </a:xfrm>
            <a:custGeom>
              <a:avLst/>
              <a:gdLst>
                <a:gd name="T0" fmla="*/ 281 w 293"/>
                <a:gd name="T1" fmla="*/ 19 h 216"/>
                <a:gd name="T2" fmla="*/ 214 w 293"/>
                <a:gd name="T3" fmla="*/ 2 h 216"/>
                <a:gd name="T4" fmla="*/ 105 w 293"/>
                <a:gd name="T5" fmla="*/ 53 h 216"/>
                <a:gd name="T6" fmla="*/ 1 w 293"/>
                <a:gd name="T7" fmla="*/ 179 h 216"/>
                <a:gd name="T8" fmla="*/ 100 w 293"/>
                <a:gd name="T9" fmla="*/ 190 h 216"/>
                <a:gd name="T10" fmla="*/ 233 w 293"/>
                <a:gd name="T11" fmla="*/ 173 h 216"/>
                <a:gd name="T12" fmla="*/ 281 w 293"/>
                <a:gd name="T13" fmla="*/ 1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216">
                  <a:moveTo>
                    <a:pt x="281" y="19"/>
                  </a:moveTo>
                  <a:cubicBezTo>
                    <a:pt x="282" y="19"/>
                    <a:pt x="254" y="0"/>
                    <a:pt x="214" y="2"/>
                  </a:cubicBezTo>
                  <a:cubicBezTo>
                    <a:pt x="175" y="1"/>
                    <a:pt x="124" y="20"/>
                    <a:pt x="105" y="53"/>
                  </a:cubicBezTo>
                  <a:cubicBezTo>
                    <a:pt x="65" y="118"/>
                    <a:pt x="20" y="169"/>
                    <a:pt x="1" y="179"/>
                  </a:cubicBezTo>
                  <a:cubicBezTo>
                    <a:pt x="0" y="178"/>
                    <a:pt x="53" y="179"/>
                    <a:pt x="100" y="190"/>
                  </a:cubicBezTo>
                  <a:cubicBezTo>
                    <a:pt x="150" y="198"/>
                    <a:pt x="194" y="216"/>
                    <a:pt x="233" y="173"/>
                  </a:cubicBezTo>
                  <a:cubicBezTo>
                    <a:pt x="254" y="151"/>
                    <a:pt x="293" y="117"/>
                    <a:pt x="281" y="19"/>
                  </a:cubicBezTo>
                  <a:close/>
                </a:path>
              </a:pathLst>
            </a:custGeom>
            <a:solidFill>
              <a:srgbClr val="0F8EC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2" name="Oval 33">
              <a:extLst>
                <a:ext uri="{FF2B5EF4-FFF2-40B4-BE49-F238E27FC236}">
                  <a16:creationId xmlns:a16="http://schemas.microsoft.com/office/drawing/2014/main" id="{D59BB101-E149-0A4B-B1E0-125E30370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225" y="153988"/>
              <a:ext cx="179388" cy="1762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F391C6D-4646-DE4B-959E-3C157D5BAAD8}"/>
              </a:ext>
            </a:extLst>
          </p:cNvPr>
          <p:cNvGrpSpPr/>
          <p:nvPr/>
        </p:nvGrpSpPr>
        <p:grpSpPr>
          <a:xfrm>
            <a:off x="11460976" y="6620217"/>
            <a:ext cx="1333909" cy="1256927"/>
            <a:chOff x="-31750" y="-65088"/>
            <a:chExt cx="1677988" cy="1581150"/>
          </a:xfrm>
        </p:grpSpPr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9AC52A96-B047-2446-846B-287ED658F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738" y="1076325"/>
              <a:ext cx="61913" cy="420688"/>
            </a:xfrm>
            <a:prstGeom prst="rect">
              <a:avLst/>
            </a:prstGeom>
            <a:solidFill>
              <a:srgbClr val="0F8EC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BE75EA4B-4AB9-954C-B527-4706F52F0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1076325"/>
              <a:ext cx="52388" cy="420688"/>
            </a:xfrm>
            <a:prstGeom prst="rect">
              <a:avLst/>
            </a:prstGeom>
            <a:solidFill>
              <a:srgbClr val="0F8EC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BCD498-58DB-CE48-A2C7-7A8CD6EA9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113" y="296863"/>
              <a:ext cx="238125" cy="166688"/>
            </a:xfrm>
            <a:custGeom>
              <a:avLst/>
              <a:gdLst>
                <a:gd name="T0" fmla="*/ 26 w 150"/>
                <a:gd name="T1" fmla="*/ 105 h 105"/>
                <a:gd name="T2" fmla="*/ 150 w 150"/>
                <a:gd name="T3" fmla="*/ 8 h 105"/>
                <a:gd name="T4" fmla="*/ 0 w 150"/>
                <a:gd name="T5" fmla="*/ 0 h 105"/>
                <a:gd name="T6" fmla="*/ 26 w 150"/>
                <a:gd name="T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05">
                  <a:moveTo>
                    <a:pt x="26" y="105"/>
                  </a:moveTo>
                  <a:lnTo>
                    <a:pt x="150" y="8"/>
                  </a:lnTo>
                  <a:lnTo>
                    <a:pt x="0" y="0"/>
                  </a:lnTo>
                  <a:lnTo>
                    <a:pt x="26" y="10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DDD02B17-A85A-B843-AF1E-AA2F79A91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0" y="-65088"/>
              <a:ext cx="1576388" cy="1581150"/>
            </a:xfrm>
            <a:custGeom>
              <a:avLst/>
              <a:gdLst>
                <a:gd name="T0" fmla="*/ 346 w 606"/>
                <a:gd name="T1" fmla="*/ 26 h 607"/>
                <a:gd name="T2" fmla="*/ 547 w 606"/>
                <a:gd name="T3" fmla="*/ 126 h 607"/>
                <a:gd name="T4" fmla="*/ 516 w 606"/>
                <a:gd name="T5" fmla="*/ 410 h 607"/>
                <a:gd name="T6" fmla="*/ 257 w 606"/>
                <a:gd name="T7" fmla="*/ 502 h 607"/>
                <a:gd name="T8" fmla="*/ 99 w 606"/>
                <a:gd name="T9" fmla="*/ 592 h 607"/>
                <a:gd name="T10" fmla="*/ 75 w 606"/>
                <a:gd name="T11" fmla="*/ 601 h 607"/>
                <a:gd name="T12" fmla="*/ 62 w 606"/>
                <a:gd name="T13" fmla="*/ 573 h 607"/>
                <a:gd name="T14" fmla="*/ 25 w 606"/>
                <a:gd name="T15" fmla="*/ 577 h 607"/>
                <a:gd name="T16" fmla="*/ 45 w 606"/>
                <a:gd name="T17" fmla="*/ 543 h 607"/>
                <a:gd name="T18" fmla="*/ 25 w 606"/>
                <a:gd name="T19" fmla="*/ 506 h 607"/>
                <a:gd name="T20" fmla="*/ 58 w 606"/>
                <a:gd name="T21" fmla="*/ 507 h 607"/>
                <a:gd name="T22" fmla="*/ 184 w 606"/>
                <a:gd name="T23" fmla="*/ 314 h 607"/>
                <a:gd name="T24" fmla="*/ 346 w 606"/>
                <a:gd name="T25" fmla="*/ 26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6" h="607">
                  <a:moveTo>
                    <a:pt x="346" y="26"/>
                  </a:moveTo>
                  <a:cubicBezTo>
                    <a:pt x="346" y="26"/>
                    <a:pt x="488" y="0"/>
                    <a:pt x="547" y="126"/>
                  </a:cubicBezTo>
                  <a:cubicBezTo>
                    <a:pt x="606" y="251"/>
                    <a:pt x="553" y="368"/>
                    <a:pt x="516" y="410"/>
                  </a:cubicBezTo>
                  <a:cubicBezTo>
                    <a:pt x="479" y="451"/>
                    <a:pt x="344" y="494"/>
                    <a:pt x="257" y="502"/>
                  </a:cubicBezTo>
                  <a:cubicBezTo>
                    <a:pt x="171" y="509"/>
                    <a:pt x="109" y="519"/>
                    <a:pt x="99" y="592"/>
                  </a:cubicBezTo>
                  <a:cubicBezTo>
                    <a:pt x="99" y="592"/>
                    <a:pt x="94" y="607"/>
                    <a:pt x="75" y="601"/>
                  </a:cubicBezTo>
                  <a:cubicBezTo>
                    <a:pt x="57" y="596"/>
                    <a:pt x="62" y="573"/>
                    <a:pt x="62" y="573"/>
                  </a:cubicBezTo>
                  <a:cubicBezTo>
                    <a:pt x="62" y="573"/>
                    <a:pt x="43" y="592"/>
                    <a:pt x="25" y="577"/>
                  </a:cubicBezTo>
                  <a:cubicBezTo>
                    <a:pt x="8" y="562"/>
                    <a:pt x="45" y="543"/>
                    <a:pt x="45" y="543"/>
                  </a:cubicBezTo>
                  <a:cubicBezTo>
                    <a:pt x="45" y="543"/>
                    <a:pt x="0" y="526"/>
                    <a:pt x="25" y="506"/>
                  </a:cubicBezTo>
                  <a:cubicBezTo>
                    <a:pt x="25" y="506"/>
                    <a:pt x="41" y="500"/>
                    <a:pt x="58" y="507"/>
                  </a:cubicBezTo>
                  <a:cubicBezTo>
                    <a:pt x="74" y="515"/>
                    <a:pt x="165" y="433"/>
                    <a:pt x="184" y="314"/>
                  </a:cubicBezTo>
                  <a:cubicBezTo>
                    <a:pt x="190" y="277"/>
                    <a:pt x="209" y="44"/>
                    <a:pt x="346" y="26"/>
                  </a:cubicBezTo>
                  <a:close/>
                </a:path>
              </a:pathLst>
            </a:custGeom>
            <a:solidFill>
              <a:srgbClr val="1EB2EE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E42D51BB-FED0-4447-9484-A32D527DC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3" y="390525"/>
              <a:ext cx="763588" cy="563563"/>
            </a:xfrm>
            <a:custGeom>
              <a:avLst/>
              <a:gdLst>
                <a:gd name="T0" fmla="*/ 281 w 293"/>
                <a:gd name="T1" fmla="*/ 19 h 216"/>
                <a:gd name="T2" fmla="*/ 214 w 293"/>
                <a:gd name="T3" fmla="*/ 2 h 216"/>
                <a:gd name="T4" fmla="*/ 105 w 293"/>
                <a:gd name="T5" fmla="*/ 53 h 216"/>
                <a:gd name="T6" fmla="*/ 1 w 293"/>
                <a:gd name="T7" fmla="*/ 179 h 216"/>
                <a:gd name="T8" fmla="*/ 100 w 293"/>
                <a:gd name="T9" fmla="*/ 190 h 216"/>
                <a:gd name="T10" fmla="*/ 233 w 293"/>
                <a:gd name="T11" fmla="*/ 173 h 216"/>
                <a:gd name="T12" fmla="*/ 281 w 293"/>
                <a:gd name="T13" fmla="*/ 1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216">
                  <a:moveTo>
                    <a:pt x="281" y="19"/>
                  </a:moveTo>
                  <a:cubicBezTo>
                    <a:pt x="282" y="19"/>
                    <a:pt x="254" y="0"/>
                    <a:pt x="214" y="2"/>
                  </a:cubicBezTo>
                  <a:cubicBezTo>
                    <a:pt x="175" y="1"/>
                    <a:pt x="124" y="20"/>
                    <a:pt x="105" y="53"/>
                  </a:cubicBezTo>
                  <a:cubicBezTo>
                    <a:pt x="65" y="118"/>
                    <a:pt x="20" y="169"/>
                    <a:pt x="1" y="179"/>
                  </a:cubicBezTo>
                  <a:cubicBezTo>
                    <a:pt x="0" y="178"/>
                    <a:pt x="53" y="179"/>
                    <a:pt x="100" y="190"/>
                  </a:cubicBezTo>
                  <a:cubicBezTo>
                    <a:pt x="150" y="198"/>
                    <a:pt x="194" y="216"/>
                    <a:pt x="233" y="173"/>
                  </a:cubicBezTo>
                  <a:cubicBezTo>
                    <a:pt x="254" y="151"/>
                    <a:pt x="293" y="117"/>
                    <a:pt x="281" y="19"/>
                  </a:cubicBezTo>
                  <a:close/>
                </a:path>
              </a:pathLst>
            </a:custGeom>
            <a:solidFill>
              <a:srgbClr val="0F8EC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9" name="Oval 33">
              <a:extLst>
                <a:ext uri="{FF2B5EF4-FFF2-40B4-BE49-F238E27FC236}">
                  <a16:creationId xmlns:a16="http://schemas.microsoft.com/office/drawing/2014/main" id="{3D393648-14E0-964F-9105-A3E95E371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225" y="153988"/>
              <a:ext cx="179388" cy="1762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</p:grpSp>
      <p:sp>
        <p:nvSpPr>
          <p:cNvPr id="60" name="Oval Callout 59">
            <a:extLst>
              <a:ext uri="{FF2B5EF4-FFF2-40B4-BE49-F238E27FC236}">
                <a16:creationId xmlns:a16="http://schemas.microsoft.com/office/drawing/2014/main" id="{B3561293-5704-C944-8241-936A89E7E7B5}"/>
              </a:ext>
            </a:extLst>
          </p:cNvPr>
          <p:cNvSpPr/>
          <p:nvPr/>
        </p:nvSpPr>
        <p:spPr>
          <a:xfrm>
            <a:off x="5526414" y="2500836"/>
            <a:ext cx="3630914" cy="2363972"/>
          </a:xfrm>
          <a:prstGeom prst="wedgeEllipseCallout">
            <a:avLst>
              <a:gd name="adj1" fmla="val 21366"/>
              <a:gd name="adj2" fmla="val 65637"/>
            </a:avLst>
          </a:prstGeom>
          <a:solidFill>
            <a:srgbClr val="2C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61" name="Oval Callout 60">
            <a:extLst>
              <a:ext uri="{FF2B5EF4-FFF2-40B4-BE49-F238E27FC236}">
                <a16:creationId xmlns:a16="http://schemas.microsoft.com/office/drawing/2014/main" id="{D8E3244A-D64D-CF4C-87D6-68DD1B8DB691}"/>
              </a:ext>
            </a:extLst>
          </p:cNvPr>
          <p:cNvSpPr/>
          <p:nvPr/>
        </p:nvSpPr>
        <p:spPr>
          <a:xfrm>
            <a:off x="11465736" y="3512658"/>
            <a:ext cx="3630914" cy="2363972"/>
          </a:xfrm>
          <a:prstGeom prst="wedgeEllipseCallout">
            <a:avLst>
              <a:gd name="adj1" fmla="val -18111"/>
              <a:gd name="adj2" fmla="val 64591"/>
            </a:avLst>
          </a:prstGeom>
          <a:solidFill>
            <a:srgbClr val="2C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62" name="Oval Callout 61">
            <a:extLst>
              <a:ext uri="{FF2B5EF4-FFF2-40B4-BE49-F238E27FC236}">
                <a16:creationId xmlns:a16="http://schemas.microsoft.com/office/drawing/2014/main" id="{141F46CF-9DFC-5343-8782-D9240E224484}"/>
              </a:ext>
            </a:extLst>
          </p:cNvPr>
          <p:cNvSpPr/>
          <p:nvPr/>
        </p:nvSpPr>
        <p:spPr>
          <a:xfrm>
            <a:off x="16339112" y="3363770"/>
            <a:ext cx="3630914" cy="2363972"/>
          </a:xfrm>
          <a:prstGeom prst="wedgeEllipseCallout">
            <a:avLst>
              <a:gd name="adj1" fmla="val -44656"/>
              <a:gd name="adj2" fmla="val 47864"/>
            </a:avLst>
          </a:prstGeom>
          <a:solidFill>
            <a:srgbClr val="2C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63" name="Oval Callout 62">
            <a:extLst>
              <a:ext uri="{FF2B5EF4-FFF2-40B4-BE49-F238E27FC236}">
                <a16:creationId xmlns:a16="http://schemas.microsoft.com/office/drawing/2014/main" id="{E7784113-AA01-1B4C-AB8B-CB3F41F60482}"/>
              </a:ext>
            </a:extLst>
          </p:cNvPr>
          <p:cNvSpPr/>
          <p:nvPr/>
        </p:nvSpPr>
        <p:spPr>
          <a:xfrm>
            <a:off x="18565012" y="6934520"/>
            <a:ext cx="3630914" cy="2363972"/>
          </a:xfrm>
          <a:prstGeom prst="wedgeEllipseCallout">
            <a:avLst>
              <a:gd name="adj1" fmla="val -44656"/>
              <a:gd name="adj2" fmla="val 47864"/>
            </a:avLst>
          </a:prstGeom>
          <a:solidFill>
            <a:srgbClr val="2C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7134C8-ABD5-E740-A811-19C572E3E013}"/>
              </a:ext>
            </a:extLst>
          </p:cNvPr>
          <p:cNvSpPr txBox="1"/>
          <p:nvPr/>
        </p:nvSpPr>
        <p:spPr>
          <a:xfrm>
            <a:off x="2776721" y="5807254"/>
            <a:ext cx="22397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Shortcuts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CDCDD031-73A7-F94B-98FF-61BE2D9486C9}"/>
              </a:ext>
            </a:extLst>
          </p:cNvPr>
          <p:cNvSpPr txBox="1">
            <a:spLocks/>
          </p:cNvSpPr>
          <p:nvPr/>
        </p:nvSpPr>
        <p:spPr>
          <a:xfrm>
            <a:off x="2269252" y="6349757"/>
            <a:ext cx="3309852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77BAEB-DF3B-1C45-9C90-F4E1A81A6CB2}"/>
              </a:ext>
            </a:extLst>
          </p:cNvPr>
          <p:cNvSpPr txBox="1"/>
          <p:nvPr/>
        </p:nvSpPr>
        <p:spPr>
          <a:xfrm>
            <a:off x="6075577" y="2918789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Pin Tweets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490839FF-986B-AF40-9F86-C72AF8BF1FCD}"/>
              </a:ext>
            </a:extLst>
          </p:cNvPr>
          <p:cNvSpPr txBox="1">
            <a:spLocks/>
          </p:cNvSpPr>
          <p:nvPr/>
        </p:nvSpPr>
        <p:spPr>
          <a:xfrm>
            <a:off x="5692340" y="3461292"/>
            <a:ext cx="3309852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F87100-EDA7-2948-93CA-724B6DA1DA64}"/>
              </a:ext>
            </a:extLst>
          </p:cNvPr>
          <p:cNvSpPr txBox="1"/>
          <p:nvPr/>
        </p:nvSpPr>
        <p:spPr>
          <a:xfrm>
            <a:off x="11732515" y="3943897"/>
            <a:ext cx="29867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Attachments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803B7334-91FC-D743-9C1C-E4A129FE8674}"/>
              </a:ext>
            </a:extLst>
          </p:cNvPr>
          <p:cNvSpPr txBox="1">
            <a:spLocks/>
          </p:cNvSpPr>
          <p:nvPr/>
        </p:nvSpPr>
        <p:spPr>
          <a:xfrm>
            <a:off x="11629001" y="4486400"/>
            <a:ext cx="3309852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7707E4-03E8-8C41-B604-5D27B7D152F7}"/>
              </a:ext>
            </a:extLst>
          </p:cNvPr>
          <p:cNvSpPr txBox="1"/>
          <p:nvPr/>
        </p:nvSpPr>
        <p:spPr>
          <a:xfrm>
            <a:off x="17261189" y="3703056"/>
            <a:ext cx="16706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Search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F6DF496C-C0B8-A143-9C6D-19D3622B08D3}"/>
              </a:ext>
            </a:extLst>
          </p:cNvPr>
          <p:cNvSpPr txBox="1">
            <a:spLocks/>
          </p:cNvSpPr>
          <p:nvPr/>
        </p:nvSpPr>
        <p:spPr>
          <a:xfrm>
            <a:off x="16499643" y="4245559"/>
            <a:ext cx="3309852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5ED70F-A911-BC47-AD8E-C389FE740FCA}"/>
              </a:ext>
            </a:extLst>
          </p:cNvPr>
          <p:cNvSpPr txBox="1"/>
          <p:nvPr/>
        </p:nvSpPr>
        <p:spPr>
          <a:xfrm>
            <a:off x="19224242" y="7327929"/>
            <a:ext cx="21836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Moments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B0C6606-DD0D-C44D-9326-DF6D12C666C4}"/>
              </a:ext>
            </a:extLst>
          </p:cNvPr>
          <p:cNvSpPr txBox="1">
            <a:spLocks/>
          </p:cNvSpPr>
          <p:nvPr/>
        </p:nvSpPr>
        <p:spPr>
          <a:xfrm>
            <a:off x="18719176" y="7870432"/>
            <a:ext cx="3309852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40E842-1ED0-9045-B3B0-6D86EDDE7C5E}"/>
              </a:ext>
            </a:extLst>
          </p:cNvPr>
          <p:cNvSpPr>
            <a:spLocks noChangeAspect="1"/>
          </p:cNvSpPr>
          <p:nvPr/>
        </p:nvSpPr>
        <p:spPr>
          <a:xfrm>
            <a:off x="12120245" y="332447"/>
            <a:ext cx="137160" cy="13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9E28BE-A316-AA40-AB2C-C88FF2E63B1C}"/>
              </a:ext>
            </a:extLst>
          </p:cNvPr>
          <p:cNvSpPr>
            <a:spLocks noChangeAspect="1"/>
          </p:cNvSpPr>
          <p:nvPr/>
        </p:nvSpPr>
        <p:spPr>
          <a:xfrm>
            <a:off x="12376451" y="357884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8B8B7A5-6771-AE4A-91F4-1D148E9EFC7D}"/>
              </a:ext>
            </a:extLst>
          </p:cNvPr>
          <p:cNvSpPr>
            <a:spLocks noChangeAspect="1"/>
          </p:cNvSpPr>
          <p:nvPr/>
        </p:nvSpPr>
        <p:spPr>
          <a:xfrm>
            <a:off x="11909759" y="353418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3320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CCC23B-26DD-0F4C-9905-1B7EE1D43D9F}"/>
              </a:ext>
            </a:extLst>
          </p:cNvPr>
          <p:cNvGrpSpPr/>
          <p:nvPr/>
        </p:nvGrpSpPr>
        <p:grpSpPr>
          <a:xfrm>
            <a:off x="10043069" y="5121366"/>
            <a:ext cx="4015328" cy="9820894"/>
            <a:chOff x="4913956" y="2712897"/>
            <a:chExt cx="2008187" cy="4911726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DB1B297B-70D3-504C-99B7-18832790B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206" y="3886060"/>
              <a:ext cx="1098550" cy="1401763"/>
            </a:xfrm>
            <a:custGeom>
              <a:avLst/>
              <a:gdLst>
                <a:gd name="T0" fmla="*/ 448 w 478"/>
                <a:gd name="T1" fmla="*/ 19 h 610"/>
                <a:gd name="T2" fmla="*/ 460 w 478"/>
                <a:gd name="T3" fmla="*/ 101 h 610"/>
                <a:gd name="T4" fmla="*/ 113 w 478"/>
                <a:gd name="T5" fmla="*/ 578 h 610"/>
                <a:gd name="T6" fmla="*/ 31 w 478"/>
                <a:gd name="T7" fmla="*/ 590 h 610"/>
                <a:gd name="T8" fmla="*/ 19 w 478"/>
                <a:gd name="T9" fmla="*/ 508 h 610"/>
                <a:gd name="T10" fmla="*/ 365 w 478"/>
                <a:gd name="T11" fmla="*/ 31 h 610"/>
                <a:gd name="T12" fmla="*/ 448 w 478"/>
                <a:gd name="T13" fmla="*/ 1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610">
                  <a:moveTo>
                    <a:pt x="448" y="19"/>
                  </a:moveTo>
                  <a:cubicBezTo>
                    <a:pt x="473" y="38"/>
                    <a:pt x="478" y="75"/>
                    <a:pt x="460" y="101"/>
                  </a:cubicBezTo>
                  <a:cubicBezTo>
                    <a:pt x="113" y="578"/>
                    <a:pt x="113" y="578"/>
                    <a:pt x="113" y="578"/>
                  </a:cubicBezTo>
                  <a:cubicBezTo>
                    <a:pt x="94" y="604"/>
                    <a:pt x="57" y="610"/>
                    <a:pt x="31" y="590"/>
                  </a:cubicBezTo>
                  <a:cubicBezTo>
                    <a:pt x="5" y="571"/>
                    <a:pt x="0" y="534"/>
                    <a:pt x="19" y="508"/>
                  </a:cubicBezTo>
                  <a:cubicBezTo>
                    <a:pt x="365" y="31"/>
                    <a:pt x="365" y="31"/>
                    <a:pt x="365" y="31"/>
                  </a:cubicBezTo>
                  <a:cubicBezTo>
                    <a:pt x="384" y="5"/>
                    <a:pt x="422" y="0"/>
                    <a:pt x="448" y="19"/>
                  </a:cubicBez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46F5745E-B435-0C47-8A27-E0F3A8E40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968" y="4487722"/>
              <a:ext cx="1169987" cy="1444625"/>
            </a:xfrm>
            <a:custGeom>
              <a:avLst/>
              <a:gdLst>
                <a:gd name="T0" fmla="*/ 0 w 737"/>
                <a:gd name="T1" fmla="*/ 891 h 910"/>
                <a:gd name="T2" fmla="*/ 470 w 737"/>
                <a:gd name="T3" fmla="*/ 910 h 910"/>
                <a:gd name="T4" fmla="*/ 486 w 737"/>
                <a:gd name="T5" fmla="*/ 542 h 910"/>
                <a:gd name="T6" fmla="*/ 737 w 737"/>
                <a:gd name="T7" fmla="*/ 31 h 910"/>
                <a:gd name="T8" fmla="*/ 38 w 737"/>
                <a:gd name="T9" fmla="*/ 0 h 910"/>
                <a:gd name="T10" fmla="*/ 0 w 737"/>
                <a:gd name="T11" fmla="*/ 891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7" h="910">
                  <a:moveTo>
                    <a:pt x="0" y="891"/>
                  </a:moveTo>
                  <a:lnTo>
                    <a:pt x="470" y="910"/>
                  </a:lnTo>
                  <a:lnTo>
                    <a:pt x="486" y="542"/>
                  </a:lnTo>
                  <a:lnTo>
                    <a:pt x="737" y="31"/>
                  </a:lnTo>
                  <a:lnTo>
                    <a:pt x="38" y="0"/>
                  </a:lnTo>
                  <a:lnTo>
                    <a:pt x="0" y="891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4795578-FFED-6647-AD08-B4DFF494E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643" y="4249597"/>
              <a:ext cx="1098550" cy="1401763"/>
            </a:xfrm>
            <a:custGeom>
              <a:avLst/>
              <a:gdLst>
                <a:gd name="T0" fmla="*/ 447 w 478"/>
                <a:gd name="T1" fmla="*/ 19 h 610"/>
                <a:gd name="T2" fmla="*/ 459 w 478"/>
                <a:gd name="T3" fmla="*/ 101 h 610"/>
                <a:gd name="T4" fmla="*/ 113 w 478"/>
                <a:gd name="T5" fmla="*/ 578 h 610"/>
                <a:gd name="T6" fmla="*/ 31 w 478"/>
                <a:gd name="T7" fmla="*/ 590 h 610"/>
                <a:gd name="T8" fmla="*/ 19 w 478"/>
                <a:gd name="T9" fmla="*/ 508 h 610"/>
                <a:gd name="T10" fmla="*/ 365 w 478"/>
                <a:gd name="T11" fmla="*/ 31 h 610"/>
                <a:gd name="T12" fmla="*/ 447 w 478"/>
                <a:gd name="T13" fmla="*/ 1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610">
                  <a:moveTo>
                    <a:pt x="447" y="19"/>
                  </a:moveTo>
                  <a:cubicBezTo>
                    <a:pt x="473" y="38"/>
                    <a:pt x="478" y="75"/>
                    <a:pt x="459" y="101"/>
                  </a:cubicBezTo>
                  <a:cubicBezTo>
                    <a:pt x="113" y="578"/>
                    <a:pt x="113" y="578"/>
                    <a:pt x="113" y="578"/>
                  </a:cubicBezTo>
                  <a:cubicBezTo>
                    <a:pt x="94" y="604"/>
                    <a:pt x="57" y="610"/>
                    <a:pt x="31" y="590"/>
                  </a:cubicBezTo>
                  <a:cubicBezTo>
                    <a:pt x="5" y="571"/>
                    <a:pt x="0" y="534"/>
                    <a:pt x="19" y="508"/>
                  </a:cubicBezTo>
                  <a:cubicBezTo>
                    <a:pt x="365" y="31"/>
                    <a:pt x="365" y="31"/>
                    <a:pt x="365" y="31"/>
                  </a:cubicBezTo>
                  <a:cubicBezTo>
                    <a:pt x="384" y="5"/>
                    <a:pt x="421" y="0"/>
                    <a:pt x="447" y="19"/>
                  </a:cubicBez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DAC3E7E3-3458-7147-A92C-56F58B27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181" y="4430572"/>
              <a:ext cx="749300" cy="1011238"/>
            </a:xfrm>
            <a:custGeom>
              <a:avLst/>
              <a:gdLst>
                <a:gd name="T0" fmla="*/ 22 w 326"/>
                <a:gd name="T1" fmla="*/ 0 h 440"/>
                <a:gd name="T2" fmla="*/ 0 w 326"/>
                <a:gd name="T3" fmla="*/ 37 h 440"/>
                <a:gd name="T4" fmla="*/ 67 w 326"/>
                <a:gd name="T5" fmla="*/ 375 h 440"/>
                <a:gd name="T6" fmla="*/ 192 w 326"/>
                <a:gd name="T7" fmla="*/ 438 h 440"/>
                <a:gd name="T8" fmla="*/ 326 w 326"/>
                <a:gd name="T9" fmla="*/ 377 h 440"/>
                <a:gd name="T10" fmla="*/ 22 w 326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" h="440">
                  <a:moveTo>
                    <a:pt x="22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44" y="326"/>
                    <a:pt x="67" y="375"/>
                  </a:cubicBezTo>
                  <a:cubicBezTo>
                    <a:pt x="91" y="424"/>
                    <a:pt x="153" y="440"/>
                    <a:pt x="192" y="438"/>
                  </a:cubicBezTo>
                  <a:cubicBezTo>
                    <a:pt x="232" y="436"/>
                    <a:pt x="326" y="377"/>
                    <a:pt x="326" y="37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D3B2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0447F8B5-E5AF-7C49-82B7-E87E886D0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718" y="3344722"/>
              <a:ext cx="1071562" cy="1362075"/>
            </a:xfrm>
            <a:custGeom>
              <a:avLst/>
              <a:gdLst>
                <a:gd name="T0" fmla="*/ 435 w 466"/>
                <a:gd name="T1" fmla="*/ 20 h 592"/>
                <a:gd name="T2" fmla="*/ 447 w 466"/>
                <a:gd name="T3" fmla="*/ 102 h 592"/>
                <a:gd name="T4" fmla="*/ 113 w 466"/>
                <a:gd name="T5" fmla="*/ 561 h 592"/>
                <a:gd name="T6" fmla="*/ 31 w 466"/>
                <a:gd name="T7" fmla="*/ 573 h 592"/>
                <a:gd name="T8" fmla="*/ 19 w 466"/>
                <a:gd name="T9" fmla="*/ 491 h 592"/>
                <a:gd name="T10" fmla="*/ 353 w 466"/>
                <a:gd name="T11" fmla="*/ 32 h 592"/>
                <a:gd name="T12" fmla="*/ 435 w 466"/>
                <a:gd name="T13" fmla="*/ 2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6" h="592">
                  <a:moveTo>
                    <a:pt x="435" y="20"/>
                  </a:moveTo>
                  <a:cubicBezTo>
                    <a:pt x="461" y="39"/>
                    <a:pt x="466" y="76"/>
                    <a:pt x="447" y="102"/>
                  </a:cubicBezTo>
                  <a:cubicBezTo>
                    <a:pt x="113" y="561"/>
                    <a:pt x="113" y="561"/>
                    <a:pt x="113" y="561"/>
                  </a:cubicBezTo>
                  <a:cubicBezTo>
                    <a:pt x="94" y="587"/>
                    <a:pt x="57" y="592"/>
                    <a:pt x="31" y="573"/>
                  </a:cubicBezTo>
                  <a:cubicBezTo>
                    <a:pt x="5" y="554"/>
                    <a:pt x="0" y="517"/>
                    <a:pt x="19" y="491"/>
                  </a:cubicBezTo>
                  <a:cubicBezTo>
                    <a:pt x="353" y="32"/>
                    <a:pt x="353" y="32"/>
                    <a:pt x="353" y="32"/>
                  </a:cubicBezTo>
                  <a:cubicBezTo>
                    <a:pt x="372" y="6"/>
                    <a:pt x="409" y="0"/>
                    <a:pt x="435" y="20"/>
                  </a:cubicBezTo>
                  <a:close/>
                </a:path>
              </a:pathLst>
            </a:custGeom>
            <a:solidFill>
              <a:srgbClr val="EF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F5CDE7D3-3239-7347-AA3D-5625A27BB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7306" y="2712897"/>
              <a:ext cx="1874837" cy="2708275"/>
            </a:xfrm>
            <a:custGeom>
              <a:avLst/>
              <a:gdLst>
                <a:gd name="T0" fmla="*/ 110 w 815"/>
                <a:gd name="T1" fmla="*/ 100 h 1178"/>
                <a:gd name="T2" fmla="*/ 426 w 815"/>
                <a:gd name="T3" fmla="*/ 16 h 1178"/>
                <a:gd name="T4" fmla="*/ 554 w 815"/>
                <a:gd name="T5" fmla="*/ 69 h 1178"/>
                <a:gd name="T6" fmla="*/ 799 w 815"/>
                <a:gd name="T7" fmla="*/ 964 h 1178"/>
                <a:gd name="T8" fmla="*/ 706 w 815"/>
                <a:gd name="T9" fmla="*/ 1078 h 1178"/>
                <a:gd name="T10" fmla="*/ 390 w 815"/>
                <a:gd name="T11" fmla="*/ 1162 h 1178"/>
                <a:gd name="T12" fmla="*/ 260 w 815"/>
                <a:gd name="T13" fmla="*/ 1106 h 1178"/>
                <a:gd name="T14" fmla="*/ 16 w 815"/>
                <a:gd name="T15" fmla="*/ 211 h 1178"/>
                <a:gd name="T16" fmla="*/ 110 w 815"/>
                <a:gd name="T17" fmla="*/ 10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5" h="1178">
                  <a:moveTo>
                    <a:pt x="110" y="100"/>
                  </a:moveTo>
                  <a:cubicBezTo>
                    <a:pt x="426" y="16"/>
                    <a:pt x="426" y="16"/>
                    <a:pt x="426" y="16"/>
                  </a:cubicBezTo>
                  <a:cubicBezTo>
                    <a:pt x="487" y="0"/>
                    <a:pt x="538" y="8"/>
                    <a:pt x="554" y="69"/>
                  </a:cubicBezTo>
                  <a:cubicBezTo>
                    <a:pt x="799" y="964"/>
                    <a:pt x="799" y="964"/>
                    <a:pt x="799" y="964"/>
                  </a:cubicBezTo>
                  <a:cubicBezTo>
                    <a:pt x="815" y="1025"/>
                    <a:pt x="767" y="1062"/>
                    <a:pt x="706" y="1078"/>
                  </a:cubicBezTo>
                  <a:cubicBezTo>
                    <a:pt x="390" y="1162"/>
                    <a:pt x="390" y="1162"/>
                    <a:pt x="390" y="1162"/>
                  </a:cubicBezTo>
                  <a:cubicBezTo>
                    <a:pt x="329" y="1178"/>
                    <a:pt x="276" y="1167"/>
                    <a:pt x="260" y="1106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0" y="150"/>
                    <a:pt x="49" y="116"/>
                    <a:pt x="110" y="100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BB0A4E58-FB68-944C-B414-461F7C863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718" y="2914510"/>
              <a:ext cx="419100" cy="141288"/>
            </a:xfrm>
            <a:custGeom>
              <a:avLst/>
              <a:gdLst>
                <a:gd name="T0" fmla="*/ 7 w 182"/>
                <a:gd name="T1" fmla="*/ 44 h 61"/>
                <a:gd name="T2" fmla="*/ 170 w 182"/>
                <a:gd name="T3" fmla="*/ 1 h 61"/>
                <a:gd name="T4" fmla="*/ 180 w 182"/>
                <a:gd name="T5" fmla="*/ 7 h 61"/>
                <a:gd name="T6" fmla="*/ 180 w 182"/>
                <a:gd name="T7" fmla="*/ 7 h 61"/>
                <a:gd name="T8" fmla="*/ 175 w 182"/>
                <a:gd name="T9" fmla="*/ 17 h 61"/>
                <a:gd name="T10" fmla="*/ 11 w 182"/>
                <a:gd name="T11" fmla="*/ 60 h 61"/>
                <a:gd name="T12" fmla="*/ 1 w 182"/>
                <a:gd name="T13" fmla="*/ 54 h 61"/>
                <a:gd name="T14" fmla="*/ 1 w 182"/>
                <a:gd name="T15" fmla="*/ 54 h 61"/>
                <a:gd name="T16" fmla="*/ 7 w 182"/>
                <a:gd name="T17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61">
                  <a:moveTo>
                    <a:pt x="7" y="44"/>
                  </a:moveTo>
                  <a:cubicBezTo>
                    <a:pt x="170" y="1"/>
                    <a:pt x="170" y="1"/>
                    <a:pt x="170" y="1"/>
                  </a:cubicBezTo>
                  <a:cubicBezTo>
                    <a:pt x="175" y="0"/>
                    <a:pt x="179" y="2"/>
                    <a:pt x="180" y="7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82" y="11"/>
                    <a:pt x="179" y="16"/>
                    <a:pt x="175" y="17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7" y="61"/>
                    <a:pt x="2" y="59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0"/>
                    <a:pt x="3" y="45"/>
                    <a:pt x="7" y="44"/>
                  </a:cubicBez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4D70AD20-9B0E-9942-B9C0-7E2D01C80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031" y="2862122"/>
              <a:ext cx="88900" cy="90488"/>
            </a:xfrm>
            <a:custGeom>
              <a:avLst/>
              <a:gdLst>
                <a:gd name="T0" fmla="*/ 15 w 39"/>
                <a:gd name="T1" fmla="*/ 3 h 39"/>
                <a:gd name="T2" fmla="*/ 36 w 39"/>
                <a:gd name="T3" fmla="*/ 15 h 39"/>
                <a:gd name="T4" fmla="*/ 24 w 39"/>
                <a:gd name="T5" fmla="*/ 37 h 39"/>
                <a:gd name="T6" fmla="*/ 2 w 39"/>
                <a:gd name="T7" fmla="*/ 24 h 39"/>
                <a:gd name="T8" fmla="*/ 15 w 39"/>
                <a:gd name="T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15" y="3"/>
                  </a:moveTo>
                  <a:cubicBezTo>
                    <a:pt x="24" y="0"/>
                    <a:pt x="34" y="6"/>
                    <a:pt x="36" y="15"/>
                  </a:cubicBezTo>
                  <a:cubicBezTo>
                    <a:pt x="39" y="25"/>
                    <a:pt x="33" y="34"/>
                    <a:pt x="24" y="37"/>
                  </a:cubicBezTo>
                  <a:cubicBezTo>
                    <a:pt x="14" y="39"/>
                    <a:pt x="5" y="34"/>
                    <a:pt x="2" y="24"/>
                  </a:cubicBezTo>
                  <a:cubicBezTo>
                    <a:pt x="0" y="15"/>
                    <a:pt x="5" y="5"/>
                    <a:pt x="15" y="3"/>
                  </a:cubicBez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58C040F4-52E3-3C48-A3B3-A145F7CBF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9231" y="2917685"/>
              <a:ext cx="1549400" cy="2278063"/>
            </a:xfrm>
            <a:custGeom>
              <a:avLst/>
              <a:gdLst>
                <a:gd name="T0" fmla="*/ 1 w 674"/>
                <a:gd name="T1" fmla="*/ 116 h 991"/>
                <a:gd name="T2" fmla="*/ 442 w 674"/>
                <a:gd name="T3" fmla="*/ 0 h 991"/>
                <a:gd name="T4" fmla="*/ 444 w 674"/>
                <a:gd name="T5" fmla="*/ 1 h 991"/>
                <a:gd name="T6" fmla="*/ 674 w 674"/>
                <a:gd name="T7" fmla="*/ 873 h 991"/>
                <a:gd name="T8" fmla="*/ 673 w 674"/>
                <a:gd name="T9" fmla="*/ 875 h 991"/>
                <a:gd name="T10" fmla="*/ 232 w 674"/>
                <a:gd name="T11" fmla="*/ 991 h 991"/>
                <a:gd name="T12" fmla="*/ 230 w 674"/>
                <a:gd name="T13" fmla="*/ 990 h 991"/>
                <a:gd name="T14" fmla="*/ 0 w 674"/>
                <a:gd name="T15" fmla="*/ 118 h 991"/>
                <a:gd name="T16" fmla="*/ 1 w 674"/>
                <a:gd name="T17" fmla="*/ 116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991">
                  <a:moveTo>
                    <a:pt x="1" y="116"/>
                  </a:moveTo>
                  <a:cubicBezTo>
                    <a:pt x="442" y="0"/>
                    <a:pt x="442" y="0"/>
                    <a:pt x="442" y="0"/>
                  </a:cubicBezTo>
                  <a:cubicBezTo>
                    <a:pt x="443" y="0"/>
                    <a:pt x="444" y="0"/>
                    <a:pt x="444" y="1"/>
                  </a:cubicBezTo>
                  <a:cubicBezTo>
                    <a:pt x="674" y="873"/>
                    <a:pt x="674" y="873"/>
                    <a:pt x="674" y="873"/>
                  </a:cubicBezTo>
                  <a:cubicBezTo>
                    <a:pt x="674" y="874"/>
                    <a:pt x="674" y="874"/>
                    <a:pt x="673" y="875"/>
                  </a:cubicBezTo>
                  <a:cubicBezTo>
                    <a:pt x="232" y="991"/>
                    <a:pt x="232" y="991"/>
                    <a:pt x="232" y="991"/>
                  </a:cubicBezTo>
                  <a:cubicBezTo>
                    <a:pt x="231" y="991"/>
                    <a:pt x="230" y="991"/>
                    <a:pt x="230" y="99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7"/>
                    <a:pt x="0" y="117"/>
                    <a:pt x="1" y="116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5CC6DEE7-BE1E-2044-9E84-995844609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9231" y="2919272"/>
              <a:ext cx="1004887" cy="2276475"/>
            </a:xfrm>
            <a:custGeom>
              <a:avLst/>
              <a:gdLst>
                <a:gd name="T0" fmla="*/ 1 w 437"/>
                <a:gd name="T1" fmla="*/ 115 h 990"/>
                <a:gd name="T2" fmla="*/ 437 w 437"/>
                <a:gd name="T3" fmla="*/ 0 h 990"/>
                <a:gd name="T4" fmla="*/ 437 w 437"/>
                <a:gd name="T5" fmla="*/ 0 h 990"/>
                <a:gd name="T6" fmla="*/ 232 w 437"/>
                <a:gd name="T7" fmla="*/ 990 h 990"/>
                <a:gd name="T8" fmla="*/ 231 w 437"/>
                <a:gd name="T9" fmla="*/ 990 h 990"/>
                <a:gd name="T10" fmla="*/ 230 w 437"/>
                <a:gd name="T11" fmla="*/ 989 h 990"/>
                <a:gd name="T12" fmla="*/ 0 w 437"/>
                <a:gd name="T13" fmla="*/ 117 h 990"/>
                <a:gd name="T14" fmla="*/ 1 w 437"/>
                <a:gd name="T15" fmla="*/ 115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7" h="990">
                  <a:moveTo>
                    <a:pt x="1" y="115"/>
                  </a:moveTo>
                  <a:cubicBezTo>
                    <a:pt x="437" y="0"/>
                    <a:pt x="437" y="0"/>
                    <a:pt x="437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232" y="990"/>
                    <a:pt x="232" y="990"/>
                    <a:pt x="232" y="990"/>
                  </a:cubicBezTo>
                  <a:cubicBezTo>
                    <a:pt x="231" y="990"/>
                    <a:pt x="231" y="990"/>
                    <a:pt x="231" y="990"/>
                  </a:cubicBezTo>
                  <a:cubicBezTo>
                    <a:pt x="231" y="990"/>
                    <a:pt x="230" y="989"/>
                    <a:pt x="230" y="98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6"/>
                    <a:pt x="0" y="116"/>
                    <a:pt x="1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5EFE49A2-6C44-4F4D-B715-DBDF05B79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531" y="3373297"/>
              <a:ext cx="301625" cy="296863"/>
            </a:xfrm>
            <a:custGeom>
              <a:avLst/>
              <a:gdLst>
                <a:gd name="T0" fmla="*/ 11 w 131"/>
                <a:gd name="T1" fmla="*/ 24 h 129"/>
                <a:gd name="T2" fmla="*/ 92 w 131"/>
                <a:gd name="T3" fmla="*/ 2 h 129"/>
                <a:gd name="T4" fmla="*/ 108 w 131"/>
                <a:gd name="T5" fmla="*/ 10 h 129"/>
                <a:gd name="T6" fmla="*/ 129 w 131"/>
                <a:gd name="T7" fmla="*/ 90 h 129"/>
                <a:gd name="T8" fmla="*/ 121 w 131"/>
                <a:gd name="T9" fmla="*/ 105 h 129"/>
                <a:gd name="T10" fmla="*/ 39 w 131"/>
                <a:gd name="T11" fmla="*/ 127 h 129"/>
                <a:gd name="T12" fmla="*/ 24 w 131"/>
                <a:gd name="T13" fmla="*/ 119 h 129"/>
                <a:gd name="T14" fmla="*/ 2 w 131"/>
                <a:gd name="T15" fmla="*/ 39 h 129"/>
                <a:gd name="T16" fmla="*/ 11 w 131"/>
                <a:gd name="T17" fmla="*/ 2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29">
                  <a:moveTo>
                    <a:pt x="11" y="24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9" y="0"/>
                    <a:pt x="106" y="4"/>
                    <a:pt x="108" y="1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31" y="96"/>
                    <a:pt x="127" y="103"/>
                    <a:pt x="121" y="105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32" y="129"/>
                    <a:pt x="26" y="125"/>
                    <a:pt x="24" y="11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0" y="32"/>
                    <a:pt x="4" y="26"/>
                    <a:pt x="11" y="24"/>
                  </a:cubicBezTo>
                  <a:close/>
                </a:path>
              </a:pathLst>
            </a:custGeom>
            <a:solidFill>
              <a:srgbClr val="CB2128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4551874-9318-6B44-85AD-C2CF992CC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143" y="3282810"/>
              <a:ext cx="301625" cy="296863"/>
            </a:xfrm>
            <a:custGeom>
              <a:avLst/>
              <a:gdLst>
                <a:gd name="T0" fmla="*/ 10 w 131"/>
                <a:gd name="T1" fmla="*/ 24 h 129"/>
                <a:gd name="T2" fmla="*/ 92 w 131"/>
                <a:gd name="T3" fmla="*/ 2 h 129"/>
                <a:gd name="T4" fmla="*/ 107 w 131"/>
                <a:gd name="T5" fmla="*/ 10 h 129"/>
                <a:gd name="T6" fmla="*/ 129 w 131"/>
                <a:gd name="T7" fmla="*/ 90 h 129"/>
                <a:gd name="T8" fmla="*/ 120 w 131"/>
                <a:gd name="T9" fmla="*/ 105 h 129"/>
                <a:gd name="T10" fmla="*/ 38 w 131"/>
                <a:gd name="T11" fmla="*/ 127 h 129"/>
                <a:gd name="T12" fmla="*/ 23 w 131"/>
                <a:gd name="T13" fmla="*/ 119 h 129"/>
                <a:gd name="T14" fmla="*/ 2 w 131"/>
                <a:gd name="T15" fmla="*/ 39 h 129"/>
                <a:gd name="T16" fmla="*/ 10 w 131"/>
                <a:gd name="T17" fmla="*/ 2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29">
                  <a:moveTo>
                    <a:pt x="10" y="24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9" y="0"/>
                    <a:pt x="105" y="4"/>
                    <a:pt x="107" y="1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31" y="97"/>
                    <a:pt x="127" y="103"/>
                    <a:pt x="120" y="105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2" y="129"/>
                    <a:pt x="25" y="125"/>
                    <a:pt x="23" y="11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0" y="33"/>
                    <a:pt x="4" y="26"/>
                    <a:pt x="10" y="24"/>
                  </a:cubicBezTo>
                  <a:close/>
                </a:path>
              </a:pathLst>
            </a:custGeom>
            <a:solidFill>
              <a:srgbClr val="E64C4A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C3D8D72D-29FE-5E48-823C-4350AD612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018" y="3698735"/>
              <a:ext cx="301625" cy="296863"/>
            </a:xfrm>
            <a:custGeom>
              <a:avLst/>
              <a:gdLst>
                <a:gd name="T0" fmla="*/ 10 w 131"/>
                <a:gd name="T1" fmla="*/ 24 h 129"/>
                <a:gd name="T2" fmla="*/ 92 w 131"/>
                <a:gd name="T3" fmla="*/ 1 h 129"/>
                <a:gd name="T4" fmla="*/ 107 w 131"/>
                <a:gd name="T5" fmla="*/ 10 h 129"/>
                <a:gd name="T6" fmla="*/ 129 w 131"/>
                <a:gd name="T7" fmla="*/ 90 h 129"/>
                <a:gd name="T8" fmla="*/ 120 w 131"/>
                <a:gd name="T9" fmla="*/ 105 h 129"/>
                <a:gd name="T10" fmla="*/ 39 w 131"/>
                <a:gd name="T11" fmla="*/ 127 h 129"/>
                <a:gd name="T12" fmla="*/ 24 w 131"/>
                <a:gd name="T13" fmla="*/ 119 h 129"/>
                <a:gd name="T14" fmla="*/ 2 w 131"/>
                <a:gd name="T15" fmla="*/ 39 h 129"/>
                <a:gd name="T16" fmla="*/ 10 w 131"/>
                <a:gd name="T17" fmla="*/ 2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29">
                  <a:moveTo>
                    <a:pt x="10" y="24"/>
                  </a:moveTo>
                  <a:cubicBezTo>
                    <a:pt x="92" y="1"/>
                    <a:pt x="92" y="1"/>
                    <a:pt x="92" y="1"/>
                  </a:cubicBezTo>
                  <a:cubicBezTo>
                    <a:pt x="99" y="0"/>
                    <a:pt x="106" y="4"/>
                    <a:pt x="107" y="1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31" y="96"/>
                    <a:pt x="127" y="103"/>
                    <a:pt x="120" y="105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32" y="129"/>
                    <a:pt x="25" y="125"/>
                    <a:pt x="24" y="11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0" y="32"/>
                    <a:pt x="4" y="26"/>
                    <a:pt x="10" y="24"/>
                  </a:cubicBezTo>
                  <a:close/>
                </a:path>
              </a:pathLst>
            </a:custGeom>
            <a:solidFill>
              <a:srgbClr val="1EB2EE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B878D93C-3A18-4347-9EF5-E8ABADF1C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631" y="3609835"/>
              <a:ext cx="298450" cy="296863"/>
            </a:xfrm>
            <a:custGeom>
              <a:avLst/>
              <a:gdLst>
                <a:gd name="T0" fmla="*/ 10 w 130"/>
                <a:gd name="T1" fmla="*/ 24 h 129"/>
                <a:gd name="T2" fmla="*/ 92 w 130"/>
                <a:gd name="T3" fmla="*/ 1 h 129"/>
                <a:gd name="T4" fmla="*/ 107 w 130"/>
                <a:gd name="T5" fmla="*/ 10 h 129"/>
                <a:gd name="T6" fmla="*/ 129 w 130"/>
                <a:gd name="T7" fmla="*/ 90 h 129"/>
                <a:gd name="T8" fmla="*/ 120 w 130"/>
                <a:gd name="T9" fmla="*/ 105 h 129"/>
                <a:gd name="T10" fmla="*/ 38 w 130"/>
                <a:gd name="T11" fmla="*/ 127 h 129"/>
                <a:gd name="T12" fmla="*/ 23 w 130"/>
                <a:gd name="T13" fmla="*/ 119 h 129"/>
                <a:gd name="T14" fmla="*/ 1 w 130"/>
                <a:gd name="T15" fmla="*/ 39 h 129"/>
                <a:gd name="T16" fmla="*/ 10 w 130"/>
                <a:gd name="T17" fmla="*/ 2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29">
                  <a:moveTo>
                    <a:pt x="10" y="24"/>
                  </a:moveTo>
                  <a:cubicBezTo>
                    <a:pt x="92" y="1"/>
                    <a:pt x="92" y="1"/>
                    <a:pt x="92" y="1"/>
                  </a:cubicBezTo>
                  <a:cubicBezTo>
                    <a:pt x="98" y="0"/>
                    <a:pt x="105" y="4"/>
                    <a:pt x="107" y="1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30" y="96"/>
                    <a:pt x="127" y="103"/>
                    <a:pt x="120" y="105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2" y="129"/>
                    <a:pt x="25" y="125"/>
                    <a:pt x="23" y="11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2"/>
                    <a:pt x="3" y="26"/>
                    <a:pt x="10" y="24"/>
                  </a:cubicBezTo>
                  <a:close/>
                </a:path>
              </a:pathLst>
            </a:custGeom>
            <a:solidFill>
              <a:srgbClr val="4F77B5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3D7F0FE1-EAF8-2F44-9225-18819F02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918" y="4024172"/>
              <a:ext cx="301625" cy="298450"/>
            </a:xfrm>
            <a:custGeom>
              <a:avLst/>
              <a:gdLst>
                <a:gd name="T0" fmla="*/ 10 w 131"/>
                <a:gd name="T1" fmla="*/ 25 h 130"/>
                <a:gd name="T2" fmla="*/ 92 w 131"/>
                <a:gd name="T3" fmla="*/ 2 h 130"/>
                <a:gd name="T4" fmla="*/ 107 w 131"/>
                <a:gd name="T5" fmla="*/ 11 h 130"/>
                <a:gd name="T6" fmla="*/ 129 w 131"/>
                <a:gd name="T7" fmla="*/ 91 h 130"/>
                <a:gd name="T8" fmla="*/ 120 w 131"/>
                <a:gd name="T9" fmla="*/ 106 h 130"/>
                <a:gd name="T10" fmla="*/ 38 w 131"/>
                <a:gd name="T11" fmla="*/ 128 h 130"/>
                <a:gd name="T12" fmla="*/ 23 w 131"/>
                <a:gd name="T13" fmla="*/ 119 h 130"/>
                <a:gd name="T14" fmla="*/ 2 w 131"/>
                <a:gd name="T15" fmla="*/ 40 h 130"/>
                <a:gd name="T16" fmla="*/ 10 w 131"/>
                <a:gd name="T17" fmla="*/ 2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30">
                  <a:moveTo>
                    <a:pt x="10" y="25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8" y="0"/>
                    <a:pt x="105" y="4"/>
                    <a:pt x="107" y="11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31" y="97"/>
                    <a:pt x="127" y="104"/>
                    <a:pt x="120" y="106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2" y="130"/>
                    <a:pt x="25" y="126"/>
                    <a:pt x="23" y="1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3"/>
                    <a:pt x="4" y="26"/>
                    <a:pt x="10" y="25"/>
                  </a:cubicBezTo>
                  <a:close/>
                </a:path>
              </a:pathLst>
            </a:custGeom>
            <a:solidFill>
              <a:srgbClr val="007BB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0D254092-9414-5645-8FE1-084A6DB4D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943" y="3936860"/>
              <a:ext cx="301625" cy="295275"/>
            </a:xfrm>
            <a:custGeom>
              <a:avLst/>
              <a:gdLst>
                <a:gd name="T0" fmla="*/ 11 w 131"/>
                <a:gd name="T1" fmla="*/ 24 h 129"/>
                <a:gd name="T2" fmla="*/ 93 w 131"/>
                <a:gd name="T3" fmla="*/ 1 h 129"/>
                <a:gd name="T4" fmla="*/ 108 w 131"/>
                <a:gd name="T5" fmla="*/ 10 h 129"/>
                <a:gd name="T6" fmla="*/ 129 w 131"/>
                <a:gd name="T7" fmla="*/ 90 h 129"/>
                <a:gd name="T8" fmla="*/ 121 w 131"/>
                <a:gd name="T9" fmla="*/ 105 h 129"/>
                <a:gd name="T10" fmla="*/ 39 w 131"/>
                <a:gd name="T11" fmla="*/ 127 h 129"/>
                <a:gd name="T12" fmla="*/ 24 w 131"/>
                <a:gd name="T13" fmla="*/ 119 h 129"/>
                <a:gd name="T14" fmla="*/ 2 w 131"/>
                <a:gd name="T15" fmla="*/ 39 h 129"/>
                <a:gd name="T16" fmla="*/ 11 w 131"/>
                <a:gd name="T17" fmla="*/ 2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29">
                  <a:moveTo>
                    <a:pt x="11" y="24"/>
                  </a:moveTo>
                  <a:cubicBezTo>
                    <a:pt x="93" y="1"/>
                    <a:pt x="93" y="1"/>
                    <a:pt x="93" y="1"/>
                  </a:cubicBezTo>
                  <a:cubicBezTo>
                    <a:pt x="99" y="0"/>
                    <a:pt x="106" y="3"/>
                    <a:pt x="108" y="1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31" y="96"/>
                    <a:pt x="127" y="103"/>
                    <a:pt x="121" y="105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32" y="129"/>
                    <a:pt x="26" y="125"/>
                    <a:pt x="24" y="11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0" y="32"/>
                    <a:pt x="4" y="25"/>
                    <a:pt x="11" y="24"/>
                  </a:cubicBezTo>
                  <a:close/>
                </a:path>
              </a:pathLst>
            </a:custGeom>
            <a:solidFill>
              <a:srgbClr val="A1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EF87B10-6C53-0C4D-8328-258936FFA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3406" y="4349610"/>
              <a:ext cx="298450" cy="300038"/>
            </a:xfrm>
            <a:custGeom>
              <a:avLst/>
              <a:gdLst>
                <a:gd name="T0" fmla="*/ 10 w 130"/>
                <a:gd name="T1" fmla="*/ 24 h 130"/>
                <a:gd name="T2" fmla="*/ 92 w 130"/>
                <a:gd name="T3" fmla="*/ 2 h 130"/>
                <a:gd name="T4" fmla="*/ 107 w 130"/>
                <a:gd name="T5" fmla="*/ 11 h 130"/>
                <a:gd name="T6" fmla="*/ 129 w 130"/>
                <a:gd name="T7" fmla="*/ 90 h 130"/>
                <a:gd name="T8" fmla="*/ 120 w 130"/>
                <a:gd name="T9" fmla="*/ 106 h 130"/>
                <a:gd name="T10" fmla="*/ 38 w 130"/>
                <a:gd name="T11" fmla="*/ 128 h 130"/>
                <a:gd name="T12" fmla="*/ 23 w 130"/>
                <a:gd name="T13" fmla="*/ 119 h 130"/>
                <a:gd name="T14" fmla="*/ 1 w 130"/>
                <a:gd name="T15" fmla="*/ 40 h 130"/>
                <a:gd name="T16" fmla="*/ 10 w 130"/>
                <a:gd name="T17" fmla="*/ 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30">
                  <a:moveTo>
                    <a:pt x="10" y="24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8" y="0"/>
                    <a:pt x="105" y="4"/>
                    <a:pt x="107" y="11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30" y="97"/>
                    <a:pt x="127" y="104"/>
                    <a:pt x="120" y="106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2" y="130"/>
                    <a:pt x="25" y="126"/>
                    <a:pt x="23" y="11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33"/>
                    <a:pt x="3" y="26"/>
                    <a:pt x="10" y="24"/>
                  </a:cubicBezTo>
                  <a:close/>
                </a:path>
              </a:pathLst>
            </a:custGeom>
            <a:solidFill>
              <a:srgbClr val="806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2C3C6AF-3B66-6242-B039-A062826A7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8843" y="4260710"/>
              <a:ext cx="301625" cy="298450"/>
            </a:xfrm>
            <a:custGeom>
              <a:avLst/>
              <a:gdLst>
                <a:gd name="T0" fmla="*/ 10 w 131"/>
                <a:gd name="T1" fmla="*/ 25 h 130"/>
                <a:gd name="T2" fmla="*/ 92 w 131"/>
                <a:gd name="T3" fmla="*/ 2 h 130"/>
                <a:gd name="T4" fmla="*/ 107 w 131"/>
                <a:gd name="T5" fmla="*/ 11 h 130"/>
                <a:gd name="T6" fmla="*/ 129 w 131"/>
                <a:gd name="T7" fmla="*/ 91 h 130"/>
                <a:gd name="T8" fmla="*/ 121 w 131"/>
                <a:gd name="T9" fmla="*/ 106 h 130"/>
                <a:gd name="T10" fmla="*/ 39 w 131"/>
                <a:gd name="T11" fmla="*/ 128 h 130"/>
                <a:gd name="T12" fmla="*/ 24 w 131"/>
                <a:gd name="T13" fmla="*/ 119 h 130"/>
                <a:gd name="T14" fmla="*/ 2 w 131"/>
                <a:gd name="T15" fmla="*/ 40 h 130"/>
                <a:gd name="T16" fmla="*/ 10 w 131"/>
                <a:gd name="T17" fmla="*/ 2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30">
                  <a:moveTo>
                    <a:pt x="10" y="25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9" y="0"/>
                    <a:pt x="106" y="4"/>
                    <a:pt x="107" y="11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31" y="97"/>
                    <a:pt x="127" y="104"/>
                    <a:pt x="121" y="106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2" y="130"/>
                    <a:pt x="25" y="126"/>
                    <a:pt x="24" y="1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3"/>
                    <a:pt x="4" y="26"/>
                    <a:pt x="10" y="25"/>
                  </a:cubicBezTo>
                  <a:close/>
                </a:path>
              </a:pathLst>
            </a:custGeom>
            <a:solidFill>
              <a:srgbClr val="A1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10D14783-8FDD-C748-AFB0-A33D15C51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3931" y="3193910"/>
              <a:ext cx="301625" cy="296863"/>
            </a:xfrm>
            <a:custGeom>
              <a:avLst/>
              <a:gdLst>
                <a:gd name="T0" fmla="*/ 10 w 131"/>
                <a:gd name="T1" fmla="*/ 24 h 129"/>
                <a:gd name="T2" fmla="*/ 92 w 131"/>
                <a:gd name="T3" fmla="*/ 1 h 129"/>
                <a:gd name="T4" fmla="*/ 107 w 131"/>
                <a:gd name="T5" fmla="*/ 10 h 129"/>
                <a:gd name="T6" fmla="*/ 129 w 131"/>
                <a:gd name="T7" fmla="*/ 90 h 129"/>
                <a:gd name="T8" fmla="*/ 120 w 131"/>
                <a:gd name="T9" fmla="*/ 105 h 129"/>
                <a:gd name="T10" fmla="*/ 38 w 131"/>
                <a:gd name="T11" fmla="*/ 127 h 129"/>
                <a:gd name="T12" fmla="*/ 23 w 131"/>
                <a:gd name="T13" fmla="*/ 118 h 129"/>
                <a:gd name="T14" fmla="*/ 2 w 131"/>
                <a:gd name="T15" fmla="*/ 39 h 129"/>
                <a:gd name="T16" fmla="*/ 10 w 131"/>
                <a:gd name="T17" fmla="*/ 2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29">
                  <a:moveTo>
                    <a:pt x="10" y="24"/>
                  </a:moveTo>
                  <a:cubicBezTo>
                    <a:pt x="92" y="1"/>
                    <a:pt x="92" y="1"/>
                    <a:pt x="92" y="1"/>
                  </a:cubicBezTo>
                  <a:cubicBezTo>
                    <a:pt x="98" y="0"/>
                    <a:pt x="105" y="3"/>
                    <a:pt x="107" y="1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31" y="96"/>
                    <a:pt x="127" y="103"/>
                    <a:pt x="120" y="105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2" y="129"/>
                    <a:pt x="25" y="125"/>
                    <a:pt x="23" y="11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0" y="32"/>
                    <a:pt x="4" y="25"/>
                    <a:pt x="10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DFEB571E-E4AE-BB4B-994B-66F4BF411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4418" y="3517760"/>
              <a:ext cx="298450" cy="298450"/>
            </a:xfrm>
            <a:custGeom>
              <a:avLst/>
              <a:gdLst>
                <a:gd name="T0" fmla="*/ 10 w 130"/>
                <a:gd name="T1" fmla="*/ 25 h 130"/>
                <a:gd name="T2" fmla="*/ 92 w 130"/>
                <a:gd name="T3" fmla="*/ 2 h 130"/>
                <a:gd name="T4" fmla="*/ 107 w 130"/>
                <a:gd name="T5" fmla="*/ 11 h 130"/>
                <a:gd name="T6" fmla="*/ 129 w 130"/>
                <a:gd name="T7" fmla="*/ 91 h 130"/>
                <a:gd name="T8" fmla="*/ 120 w 130"/>
                <a:gd name="T9" fmla="*/ 106 h 130"/>
                <a:gd name="T10" fmla="*/ 38 w 130"/>
                <a:gd name="T11" fmla="*/ 128 h 130"/>
                <a:gd name="T12" fmla="*/ 23 w 130"/>
                <a:gd name="T13" fmla="*/ 119 h 130"/>
                <a:gd name="T14" fmla="*/ 1 w 130"/>
                <a:gd name="T15" fmla="*/ 40 h 130"/>
                <a:gd name="T16" fmla="*/ 10 w 130"/>
                <a:gd name="T17" fmla="*/ 2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30">
                  <a:moveTo>
                    <a:pt x="10" y="25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8" y="0"/>
                    <a:pt x="105" y="4"/>
                    <a:pt x="107" y="11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30" y="97"/>
                    <a:pt x="126" y="104"/>
                    <a:pt x="120" y="106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2" y="130"/>
                    <a:pt x="25" y="126"/>
                    <a:pt x="23" y="11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33"/>
                    <a:pt x="3" y="26"/>
                    <a:pt x="10" y="25"/>
                  </a:cubicBezTo>
                  <a:close/>
                </a:path>
              </a:pathLst>
            </a:custGeom>
            <a:solidFill>
              <a:srgbClr val="385988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C241B237-7B9C-7746-A994-29BDD798D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1731" y="3844785"/>
              <a:ext cx="300037" cy="298450"/>
            </a:xfrm>
            <a:custGeom>
              <a:avLst/>
              <a:gdLst>
                <a:gd name="T0" fmla="*/ 11 w 131"/>
                <a:gd name="T1" fmla="*/ 24 h 130"/>
                <a:gd name="T2" fmla="*/ 92 w 131"/>
                <a:gd name="T3" fmla="*/ 2 h 130"/>
                <a:gd name="T4" fmla="*/ 108 w 131"/>
                <a:gd name="T5" fmla="*/ 11 h 130"/>
                <a:gd name="T6" fmla="*/ 129 w 131"/>
                <a:gd name="T7" fmla="*/ 90 h 130"/>
                <a:gd name="T8" fmla="*/ 121 w 131"/>
                <a:gd name="T9" fmla="*/ 105 h 130"/>
                <a:gd name="T10" fmla="*/ 39 w 131"/>
                <a:gd name="T11" fmla="*/ 128 h 130"/>
                <a:gd name="T12" fmla="*/ 24 w 131"/>
                <a:gd name="T13" fmla="*/ 119 h 130"/>
                <a:gd name="T14" fmla="*/ 2 w 131"/>
                <a:gd name="T15" fmla="*/ 39 h 130"/>
                <a:gd name="T16" fmla="*/ 11 w 131"/>
                <a:gd name="T17" fmla="*/ 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30">
                  <a:moveTo>
                    <a:pt x="11" y="24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9" y="0"/>
                    <a:pt x="106" y="4"/>
                    <a:pt x="108" y="11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31" y="97"/>
                    <a:pt x="127" y="104"/>
                    <a:pt x="121" y="105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2" y="130"/>
                    <a:pt x="26" y="126"/>
                    <a:pt x="24" y="11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0" y="33"/>
                    <a:pt x="4" y="26"/>
                    <a:pt x="11" y="2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1FAFF6DF-B682-A34B-B85B-F658D31AB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631" y="4170222"/>
              <a:ext cx="301625" cy="296863"/>
            </a:xfrm>
            <a:custGeom>
              <a:avLst/>
              <a:gdLst>
                <a:gd name="T0" fmla="*/ 10 w 131"/>
                <a:gd name="T1" fmla="*/ 24 h 129"/>
                <a:gd name="T2" fmla="*/ 92 w 131"/>
                <a:gd name="T3" fmla="*/ 2 h 129"/>
                <a:gd name="T4" fmla="*/ 107 w 131"/>
                <a:gd name="T5" fmla="*/ 10 h 129"/>
                <a:gd name="T6" fmla="*/ 129 w 131"/>
                <a:gd name="T7" fmla="*/ 90 h 129"/>
                <a:gd name="T8" fmla="*/ 120 w 131"/>
                <a:gd name="T9" fmla="*/ 105 h 129"/>
                <a:gd name="T10" fmla="*/ 39 w 131"/>
                <a:gd name="T11" fmla="*/ 128 h 129"/>
                <a:gd name="T12" fmla="*/ 24 w 131"/>
                <a:gd name="T13" fmla="*/ 119 h 129"/>
                <a:gd name="T14" fmla="*/ 2 w 131"/>
                <a:gd name="T15" fmla="*/ 39 h 129"/>
                <a:gd name="T16" fmla="*/ 10 w 131"/>
                <a:gd name="T17" fmla="*/ 2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29">
                  <a:moveTo>
                    <a:pt x="10" y="24"/>
                  </a:moveTo>
                  <a:cubicBezTo>
                    <a:pt x="92" y="2"/>
                    <a:pt x="92" y="2"/>
                    <a:pt x="92" y="2"/>
                  </a:cubicBezTo>
                  <a:cubicBezTo>
                    <a:pt x="99" y="0"/>
                    <a:pt x="105" y="4"/>
                    <a:pt x="107" y="1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31" y="97"/>
                    <a:pt x="127" y="103"/>
                    <a:pt x="120" y="105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2" y="129"/>
                    <a:pt x="25" y="126"/>
                    <a:pt x="24" y="11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0" y="33"/>
                    <a:pt x="4" y="26"/>
                    <a:pt x="10" y="24"/>
                  </a:cubicBezTo>
                  <a:close/>
                </a:path>
              </a:pathLst>
            </a:custGeom>
            <a:solidFill>
              <a:srgbClr val="ACB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EF7F88D-37E5-1B4B-A298-006BB95F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8268" y="3770172"/>
              <a:ext cx="431800" cy="476250"/>
            </a:xfrm>
            <a:custGeom>
              <a:avLst/>
              <a:gdLst>
                <a:gd name="T0" fmla="*/ 157 w 188"/>
                <a:gd name="T1" fmla="*/ 19 h 207"/>
                <a:gd name="T2" fmla="*/ 169 w 188"/>
                <a:gd name="T3" fmla="*/ 101 h 207"/>
                <a:gd name="T4" fmla="*/ 113 w 188"/>
                <a:gd name="T5" fmla="*/ 176 h 207"/>
                <a:gd name="T6" fmla="*/ 31 w 188"/>
                <a:gd name="T7" fmla="*/ 188 h 207"/>
                <a:gd name="T8" fmla="*/ 19 w 188"/>
                <a:gd name="T9" fmla="*/ 106 h 207"/>
                <a:gd name="T10" fmla="*/ 75 w 188"/>
                <a:gd name="T11" fmla="*/ 31 h 207"/>
                <a:gd name="T12" fmla="*/ 157 w 188"/>
                <a:gd name="T13" fmla="*/ 1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207">
                  <a:moveTo>
                    <a:pt x="157" y="19"/>
                  </a:moveTo>
                  <a:cubicBezTo>
                    <a:pt x="183" y="38"/>
                    <a:pt x="188" y="75"/>
                    <a:pt x="169" y="101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94" y="202"/>
                    <a:pt x="57" y="207"/>
                    <a:pt x="31" y="188"/>
                  </a:cubicBezTo>
                  <a:cubicBezTo>
                    <a:pt x="5" y="169"/>
                    <a:pt x="0" y="132"/>
                    <a:pt x="19" y="106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94" y="5"/>
                    <a:pt x="131" y="0"/>
                    <a:pt x="157" y="19"/>
                  </a:cubicBezTo>
                  <a:close/>
                </a:path>
              </a:pathLst>
            </a:custGeom>
            <a:solidFill>
              <a:srgbClr val="EF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14056DE-E687-764B-82A4-76122F5D3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768" y="5100497"/>
              <a:ext cx="141287" cy="141288"/>
            </a:xfrm>
            <a:custGeom>
              <a:avLst/>
              <a:gdLst>
                <a:gd name="T0" fmla="*/ 24 w 62"/>
                <a:gd name="T1" fmla="*/ 4 h 62"/>
                <a:gd name="T2" fmla="*/ 58 w 62"/>
                <a:gd name="T3" fmla="*/ 24 h 62"/>
                <a:gd name="T4" fmla="*/ 38 w 62"/>
                <a:gd name="T5" fmla="*/ 59 h 62"/>
                <a:gd name="T6" fmla="*/ 4 w 62"/>
                <a:gd name="T7" fmla="*/ 39 h 62"/>
                <a:gd name="T8" fmla="*/ 24 w 62"/>
                <a:gd name="T9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24" y="4"/>
                  </a:moveTo>
                  <a:cubicBezTo>
                    <a:pt x="39" y="0"/>
                    <a:pt x="54" y="9"/>
                    <a:pt x="58" y="24"/>
                  </a:cubicBezTo>
                  <a:cubicBezTo>
                    <a:pt x="62" y="39"/>
                    <a:pt x="53" y="55"/>
                    <a:pt x="38" y="59"/>
                  </a:cubicBezTo>
                  <a:cubicBezTo>
                    <a:pt x="23" y="62"/>
                    <a:pt x="8" y="54"/>
                    <a:pt x="4" y="39"/>
                  </a:cubicBezTo>
                  <a:cubicBezTo>
                    <a:pt x="0" y="23"/>
                    <a:pt x="9" y="8"/>
                    <a:pt x="24" y="4"/>
                  </a:cubicBez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AF90756-7CBA-7748-89D2-3A348B0B3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781" y="3882885"/>
              <a:ext cx="303212" cy="1568450"/>
            </a:xfrm>
            <a:custGeom>
              <a:avLst/>
              <a:gdLst>
                <a:gd name="T0" fmla="*/ 91 w 132"/>
                <a:gd name="T1" fmla="*/ 680 h 682"/>
                <a:gd name="T2" fmla="*/ 132 w 132"/>
                <a:gd name="T3" fmla="*/ 682 h 682"/>
                <a:gd name="T4" fmla="*/ 130 w 132"/>
                <a:gd name="T5" fmla="*/ 631 h 682"/>
                <a:gd name="T6" fmla="*/ 116 w 132"/>
                <a:gd name="T7" fmla="*/ 162 h 682"/>
                <a:gd name="T8" fmla="*/ 0 w 132"/>
                <a:gd name="T9" fmla="*/ 60 h 682"/>
                <a:gd name="T10" fmla="*/ 17 w 132"/>
                <a:gd name="T11" fmla="*/ 603 h 682"/>
                <a:gd name="T12" fmla="*/ 91 w 132"/>
                <a:gd name="T13" fmla="*/ 68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682">
                  <a:moveTo>
                    <a:pt x="91" y="680"/>
                  </a:moveTo>
                  <a:cubicBezTo>
                    <a:pt x="132" y="682"/>
                    <a:pt x="132" y="682"/>
                    <a:pt x="132" y="682"/>
                  </a:cubicBezTo>
                  <a:cubicBezTo>
                    <a:pt x="130" y="631"/>
                    <a:pt x="130" y="631"/>
                    <a:pt x="130" y="631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12" y="76"/>
                    <a:pt x="3" y="0"/>
                    <a:pt x="0" y="60"/>
                  </a:cubicBezTo>
                  <a:cubicBezTo>
                    <a:pt x="17" y="603"/>
                    <a:pt x="17" y="603"/>
                    <a:pt x="17" y="603"/>
                  </a:cubicBezTo>
                  <a:cubicBezTo>
                    <a:pt x="19" y="644"/>
                    <a:pt x="52" y="679"/>
                    <a:pt x="91" y="680"/>
                  </a:cubicBez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267F45C1-9971-7644-B675-A9975532C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306" y="4159110"/>
              <a:ext cx="452437" cy="508000"/>
            </a:xfrm>
            <a:custGeom>
              <a:avLst/>
              <a:gdLst>
                <a:gd name="T0" fmla="*/ 166 w 197"/>
                <a:gd name="T1" fmla="*/ 19 h 221"/>
                <a:gd name="T2" fmla="*/ 178 w 197"/>
                <a:gd name="T3" fmla="*/ 101 h 221"/>
                <a:gd name="T4" fmla="*/ 113 w 197"/>
                <a:gd name="T5" fmla="*/ 189 h 221"/>
                <a:gd name="T6" fmla="*/ 31 w 197"/>
                <a:gd name="T7" fmla="*/ 201 h 221"/>
                <a:gd name="T8" fmla="*/ 19 w 197"/>
                <a:gd name="T9" fmla="*/ 119 h 221"/>
                <a:gd name="T10" fmla="*/ 84 w 197"/>
                <a:gd name="T11" fmla="*/ 31 h 221"/>
                <a:gd name="T12" fmla="*/ 166 w 197"/>
                <a:gd name="T13" fmla="*/ 1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221">
                  <a:moveTo>
                    <a:pt x="166" y="19"/>
                  </a:moveTo>
                  <a:cubicBezTo>
                    <a:pt x="192" y="39"/>
                    <a:pt x="197" y="75"/>
                    <a:pt x="178" y="101"/>
                  </a:cubicBezTo>
                  <a:cubicBezTo>
                    <a:pt x="113" y="189"/>
                    <a:pt x="113" y="189"/>
                    <a:pt x="113" y="189"/>
                  </a:cubicBezTo>
                  <a:cubicBezTo>
                    <a:pt x="94" y="215"/>
                    <a:pt x="57" y="221"/>
                    <a:pt x="31" y="201"/>
                  </a:cubicBezTo>
                  <a:cubicBezTo>
                    <a:pt x="5" y="182"/>
                    <a:pt x="0" y="145"/>
                    <a:pt x="19" y="11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103" y="5"/>
                    <a:pt x="140" y="0"/>
                    <a:pt x="166" y="19"/>
                  </a:cubicBezTo>
                  <a:close/>
                </a:path>
              </a:pathLst>
            </a:custGeom>
            <a:solidFill>
              <a:srgbClr val="EF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00899221-3577-3843-946B-FA282A509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9218" y="5646597"/>
              <a:ext cx="993775" cy="465138"/>
            </a:xfrm>
            <a:custGeom>
              <a:avLst/>
              <a:gdLst>
                <a:gd name="T0" fmla="*/ 0 w 626"/>
                <a:gd name="T1" fmla="*/ 278 h 293"/>
                <a:gd name="T2" fmla="*/ 28 w 626"/>
                <a:gd name="T3" fmla="*/ 0 h 293"/>
                <a:gd name="T4" fmla="*/ 626 w 626"/>
                <a:gd name="T5" fmla="*/ 23 h 293"/>
                <a:gd name="T6" fmla="*/ 618 w 626"/>
                <a:gd name="T7" fmla="*/ 293 h 293"/>
                <a:gd name="T8" fmla="*/ 0 w 626"/>
                <a:gd name="T9" fmla="*/ 27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293">
                  <a:moveTo>
                    <a:pt x="0" y="278"/>
                  </a:moveTo>
                  <a:lnTo>
                    <a:pt x="28" y="0"/>
                  </a:lnTo>
                  <a:lnTo>
                    <a:pt x="626" y="23"/>
                  </a:lnTo>
                  <a:lnTo>
                    <a:pt x="618" y="293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C031AAEC-12DB-0B4F-A7A5-0B70D0863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118" y="5665647"/>
              <a:ext cx="523875" cy="404813"/>
            </a:xfrm>
            <a:custGeom>
              <a:avLst/>
              <a:gdLst>
                <a:gd name="T0" fmla="*/ 330 w 330"/>
                <a:gd name="T1" fmla="*/ 11 h 255"/>
                <a:gd name="T2" fmla="*/ 15 w 330"/>
                <a:gd name="T3" fmla="*/ 0 h 255"/>
                <a:gd name="T4" fmla="*/ 0 w 330"/>
                <a:gd name="T5" fmla="*/ 243 h 255"/>
                <a:gd name="T6" fmla="*/ 322 w 330"/>
                <a:gd name="T7" fmla="*/ 255 h 255"/>
                <a:gd name="T8" fmla="*/ 330 w 330"/>
                <a:gd name="T9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255">
                  <a:moveTo>
                    <a:pt x="330" y="11"/>
                  </a:moveTo>
                  <a:lnTo>
                    <a:pt x="15" y="0"/>
                  </a:lnTo>
                  <a:lnTo>
                    <a:pt x="0" y="243"/>
                  </a:lnTo>
                  <a:lnTo>
                    <a:pt x="322" y="255"/>
                  </a:lnTo>
                  <a:lnTo>
                    <a:pt x="330" y="1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5E83CE6A-2939-5649-B664-C3CB6B897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956" y="5911710"/>
              <a:ext cx="1263650" cy="1712913"/>
            </a:xfrm>
            <a:custGeom>
              <a:avLst/>
              <a:gdLst>
                <a:gd name="T0" fmla="*/ 55 w 796"/>
                <a:gd name="T1" fmla="*/ 0 h 1079"/>
                <a:gd name="T2" fmla="*/ 0 w 796"/>
                <a:gd name="T3" fmla="*/ 1079 h 1079"/>
                <a:gd name="T4" fmla="*/ 760 w 796"/>
                <a:gd name="T5" fmla="*/ 1079 h 1079"/>
                <a:gd name="T6" fmla="*/ 796 w 796"/>
                <a:gd name="T7" fmla="*/ 0 h 1079"/>
                <a:gd name="T8" fmla="*/ 55 w 796"/>
                <a:gd name="T9" fmla="*/ 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079">
                  <a:moveTo>
                    <a:pt x="55" y="0"/>
                  </a:moveTo>
                  <a:lnTo>
                    <a:pt x="0" y="1079"/>
                  </a:lnTo>
                  <a:lnTo>
                    <a:pt x="760" y="1079"/>
                  </a:lnTo>
                  <a:lnTo>
                    <a:pt x="796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A8C129BF-F87A-D247-B0E3-ADE345D25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031" y="5911710"/>
              <a:ext cx="663575" cy="1712913"/>
            </a:xfrm>
            <a:custGeom>
              <a:avLst/>
              <a:gdLst>
                <a:gd name="T0" fmla="*/ 45 w 418"/>
                <a:gd name="T1" fmla="*/ 0 h 1079"/>
                <a:gd name="T2" fmla="*/ 0 w 418"/>
                <a:gd name="T3" fmla="*/ 1079 h 1079"/>
                <a:gd name="T4" fmla="*/ 400 w 418"/>
                <a:gd name="T5" fmla="*/ 1079 h 1079"/>
                <a:gd name="T6" fmla="*/ 418 w 418"/>
                <a:gd name="T7" fmla="*/ 0 h 1079"/>
                <a:gd name="T8" fmla="*/ 45 w 418"/>
                <a:gd name="T9" fmla="*/ 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1079">
                  <a:moveTo>
                    <a:pt x="45" y="0"/>
                  </a:moveTo>
                  <a:lnTo>
                    <a:pt x="0" y="1079"/>
                  </a:lnTo>
                  <a:lnTo>
                    <a:pt x="400" y="1079"/>
                  </a:lnTo>
                  <a:lnTo>
                    <a:pt x="418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CBF97F-F373-B245-91B7-429DC31851DD}"/>
              </a:ext>
            </a:extLst>
          </p:cNvPr>
          <p:cNvGrpSpPr/>
          <p:nvPr/>
        </p:nvGrpSpPr>
        <p:grpSpPr>
          <a:xfrm>
            <a:off x="10373182" y="5654627"/>
            <a:ext cx="3345579" cy="3342405"/>
            <a:chOff x="5077468" y="2979597"/>
            <a:chExt cx="1673225" cy="1671638"/>
          </a:xfrm>
        </p:grpSpPr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E305F70C-C41E-A548-9CE6-7CF003340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6743" y="3528872"/>
              <a:ext cx="573087" cy="573088"/>
            </a:xfrm>
            <a:custGeom>
              <a:avLst/>
              <a:gdLst>
                <a:gd name="T0" fmla="*/ 125 w 249"/>
                <a:gd name="T1" fmla="*/ 0 h 249"/>
                <a:gd name="T2" fmla="*/ 0 w 249"/>
                <a:gd name="T3" fmla="*/ 125 h 249"/>
                <a:gd name="T4" fmla="*/ 125 w 249"/>
                <a:gd name="T5" fmla="*/ 249 h 249"/>
                <a:gd name="T6" fmla="*/ 249 w 249"/>
                <a:gd name="T7" fmla="*/ 125 h 249"/>
                <a:gd name="T8" fmla="*/ 125 w 249"/>
                <a:gd name="T9" fmla="*/ 0 h 249"/>
                <a:gd name="T10" fmla="*/ 125 w 249"/>
                <a:gd name="T11" fmla="*/ 245 h 249"/>
                <a:gd name="T12" fmla="*/ 4 w 249"/>
                <a:gd name="T13" fmla="*/ 125 h 249"/>
                <a:gd name="T14" fmla="*/ 125 w 249"/>
                <a:gd name="T15" fmla="*/ 4 h 249"/>
                <a:gd name="T16" fmla="*/ 245 w 249"/>
                <a:gd name="T17" fmla="*/ 125 h 249"/>
                <a:gd name="T18" fmla="*/ 125 w 249"/>
                <a:gd name="T19" fmla="*/ 24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5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93"/>
                    <a:pt x="56" y="249"/>
                    <a:pt x="125" y="249"/>
                  </a:cubicBezTo>
                  <a:cubicBezTo>
                    <a:pt x="193" y="249"/>
                    <a:pt x="249" y="193"/>
                    <a:pt x="249" y="125"/>
                  </a:cubicBezTo>
                  <a:cubicBezTo>
                    <a:pt x="249" y="56"/>
                    <a:pt x="193" y="0"/>
                    <a:pt x="125" y="0"/>
                  </a:cubicBezTo>
                  <a:close/>
                  <a:moveTo>
                    <a:pt x="125" y="245"/>
                  </a:moveTo>
                  <a:cubicBezTo>
                    <a:pt x="58" y="245"/>
                    <a:pt x="4" y="191"/>
                    <a:pt x="4" y="125"/>
                  </a:cubicBezTo>
                  <a:cubicBezTo>
                    <a:pt x="4" y="58"/>
                    <a:pt x="58" y="4"/>
                    <a:pt x="125" y="4"/>
                  </a:cubicBezTo>
                  <a:cubicBezTo>
                    <a:pt x="191" y="4"/>
                    <a:pt x="245" y="58"/>
                    <a:pt x="245" y="125"/>
                  </a:cubicBezTo>
                  <a:cubicBezTo>
                    <a:pt x="245" y="191"/>
                    <a:pt x="191" y="245"/>
                    <a:pt x="125" y="245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978C0C61-1E7D-D54D-8345-998FF0C350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6706" y="3227247"/>
              <a:ext cx="1177925" cy="1177925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508 h 512"/>
                <a:gd name="T12" fmla="*/ 3 w 512"/>
                <a:gd name="T13" fmla="*/ 256 h 512"/>
                <a:gd name="T14" fmla="*/ 256 w 512"/>
                <a:gd name="T15" fmla="*/ 4 h 512"/>
                <a:gd name="T16" fmla="*/ 508 w 512"/>
                <a:gd name="T17" fmla="*/ 256 h 512"/>
                <a:gd name="T18" fmla="*/ 256 w 512"/>
                <a:gd name="T19" fmla="*/ 50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  <a:moveTo>
                    <a:pt x="256" y="508"/>
                  </a:moveTo>
                  <a:cubicBezTo>
                    <a:pt x="117" y="508"/>
                    <a:pt x="3" y="395"/>
                    <a:pt x="3" y="256"/>
                  </a:cubicBezTo>
                  <a:cubicBezTo>
                    <a:pt x="3" y="117"/>
                    <a:pt x="117" y="4"/>
                    <a:pt x="256" y="4"/>
                  </a:cubicBezTo>
                  <a:cubicBezTo>
                    <a:pt x="395" y="4"/>
                    <a:pt x="508" y="117"/>
                    <a:pt x="508" y="256"/>
                  </a:cubicBezTo>
                  <a:cubicBezTo>
                    <a:pt x="508" y="395"/>
                    <a:pt x="395" y="508"/>
                    <a:pt x="256" y="508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C9163BB6-EC5D-0A46-A664-C983DE49AE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7506" y="3278047"/>
              <a:ext cx="1076325" cy="1076325"/>
            </a:xfrm>
            <a:custGeom>
              <a:avLst/>
              <a:gdLst>
                <a:gd name="T0" fmla="*/ 234 w 468"/>
                <a:gd name="T1" fmla="*/ 0 h 468"/>
                <a:gd name="T2" fmla="*/ 0 w 468"/>
                <a:gd name="T3" fmla="*/ 234 h 468"/>
                <a:gd name="T4" fmla="*/ 234 w 468"/>
                <a:gd name="T5" fmla="*/ 468 h 468"/>
                <a:gd name="T6" fmla="*/ 468 w 468"/>
                <a:gd name="T7" fmla="*/ 234 h 468"/>
                <a:gd name="T8" fmla="*/ 234 w 468"/>
                <a:gd name="T9" fmla="*/ 0 h 468"/>
                <a:gd name="T10" fmla="*/ 234 w 468"/>
                <a:gd name="T11" fmla="*/ 464 h 468"/>
                <a:gd name="T12" fmla="*/ 4 w 468"/>
                <a:gd name="T13" fmla="*/ 234 h 468"/>
                <a:gd name="T14" fmla="*/ 234 w 468"/>
                <a:gd name="T15" fmla="*/ 4 h 468"/>
                <a:gd name="T16" fmla="*/ 464 w 468"/>
                <a:gd name="T17" fmla="*/ 234 h 468"/>
                <a:gd name="T18" fmla="*/ 234 w 468"/>
                <a:gd name="T19" fmla="*/ 464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8" h="468">
                  <a:moveTo>
                    <a:pt x="234" y="0"/>
                  </a:moveTo>
                  <a:cubicBezTo>
                    <a:pt x="105" y="0"/>
                    <a:pt x="0" y="105"/>
                    <a:pt x="0" y="234"/>
                  </a:cubicBezTo>
                  <a:cubicBezTo>
                    <a:pt x="0" y="363"/>
                    <a:pt x="105" y="468"/>
                    <a:pt x="234" y="468"/>
                  </a:cubicBezTo>
                  <a:cubicBezTo>
                    <a:pt x="363" y="468"/>
                    <a:pt x="468" y="363"/>
                    <a:pt x="468" y="234"/>
                  </a:cubicBezTo>
                  <a:cubicBezTo>
                    <a:pt x="468" y="105"/>
                    <a:pt x="363" y="0"/>
                    <a:pt x="234" y="0"/>
                  </a:cubicBezTo>
                  <a:close/>
                  <a:moveTo>
                    <a:pt x="234" y="464"/>
                  </a:moveTo>
                  <a:cubicBezTo>
                    <a:pt x="107" y="464"/>
                    <a:pt x="4" y="361"/>
                    <a:pt x="4" y="234"/>
                  </a:cubicBezTo>
                  <a:cubicBezTo>
                    <a:pt x="4" y="107"/>
                    <a:pt x="107" y="4"/>
                    <a:pt x="234" y="4"/>
                  </a:cubicBezTo>
                  <a:cubicBezTo>
                    <a:pt x="361" y="4"/>
                    <a:pt x="464" y="107"/>
                    <a:pt x="464" y="234"/>
                  </a:cubicBezTo>
                  <a:cubicBezTo>
                    <a:pt x="464" y="361"/>
                    <a:pt x="361" y="464"/>
                    <a:pt x="234" y="46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9F54E0ED-7270-FE46-9574-AC0E957E1E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7468" y="2979597"/>
              <a:ext cx="1673225" cy="1671638"/>
            </a:xfrm>
            <a:custGeom>
              <a:avLst/>
              <a:gdLst>
                <a:gd name="T0" fmla="*/ 364 w 727"/>
                <a:gd name="T1" fmla="*/ 0 h 727"/>
                <a:gd name="T2" fmla="*/ 0 w 727"/>
                <a:gd name="T3" fmla="*/ 364 h 727"/>
                <a:gd name="T4" fmla="*/ 364 w 727"/>
                <a:gd name="T5" fmla="*/ 727 h 727"/>
                <a:gd name="T6" fmla="*/ 727 w 727"/>
                <a:gd name="T7" fmla="*/ 364 h 727"/>
                <a:gd name="T8" fmla="*/ 364 w 727"/>
                <a:gd name="T9" fmla="*/ 0 h 727"/>
                <a:gd name="T10" fmla="*/ 364 w 727"/>
                <a:gd name="T11" fmla="*/ 723 h 727"/>
                <a:gd name="T12" fmla="*/ 4 w 727"/>
                <a:gd name="T13" fmla="*/ 364 h 727"/>
                <a:gd name="T14" fmla="*/ 364 w 727"/>
                <a:gd name="T15" fmla="*/ 4 h 727"/>
                <a:gd name="T16" fmla="*/ 723 w 727"/>
                <a:gd name="T17" fmla="*/ 364 h 727"/>
                <a:gd name="T18" fmla="*/ 364 w 727"/>
                <a:gd name="T19" fmla="*/ 723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7" h="727">
                  <a:moveTo>
                    <a:pt x="364" y="0"/>
                  </a:moveTo>
                  <a:cubicBezTo>
                    <a:pt x="163" y="0"/>
                    <a:pt x="0" y="163"/>
                    <a:pt x="0" y="364"/>
                  </a:cubicBezTo>
                  <a:cubicBezTo>
                    <a:pt x="0" y="564"/>
                    <a:pt x="163" y="727"/>
                    <a:pt x="364" y="727"/>
                  </a:cubicBezTo>
                  <a:cubicBezTo>
                    <a:pt x="564" y="727"/>
                    <a:pt x="727" y="564"/>
                    <a:pt x="727" y="364"/>
                  </a:cubicBezTo>
                  <a:cubicBezTo>
                    <a:pt x="727" y="163"/>
                    <a:pt x="564" y="0"/>
                    <a:pt x="364" y="0"/>
                  </a:cubicBezTo>
                  <a:close/>
                  <a:moveTo>
                    <a:pt x="364" y="723"/>
                  </a:moveTo>
                  <a:cubicBezTo>
                    <a:pt x="166" y="723"/>
                    <a:pt x="4" y="562"/>
                    <a:pt x="4" y="364"/>
                  </a:cubicBezTo>
                  <a:cubicBezTo>
                    <a:pt x="4" y="166"/>
                    <a:pt x="166" y="4"/>
                    <a:pt x="364" y="4"/>
                  </a:cubicBezTo>
                  <a:cubicBezTo>
                    <a:pt x="562" y="4"/>
                    <a:pt x="723" y="166"/>
                    <a:pt x="723" y="364"/>
                  </a:cubicBezTo>
                  <a:cubicBezTo>
                    <a:pt x="723" y="562"/>
                    <a:pt x="562" y="723"/>
                    <a:pt x="364" y="723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EE6607-ACEF-034C-B4F3-A7DBA2416455}"/>
              </a:ext>
            </a:extLst>
          </p:cNvPr>
          <p:cNvGrpSpPr/>
          <p:nvPr/>
        </p:nvGrpSpPr>
        <p:grpSpPr>
          <a:xfrm>
            <a:off x="11601589" y="6936994"/>
            <a:ext cx="5335784" cy="8005265"/>
            <a:chOff x="5691831" y="3620947"/>
            <a:chExt cx="2668587" cy="4003675"/>
          </a:xfrm>
        </p:grpSpPr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FAF33D64-9376-C44E-94FC-AF9062726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268" y="4502010"/>
              <a:ext cx="876300" cy="1019175"/>
            </a:xfrm>
            <a:custGeom>
              <a:avLst/>
              <a:gdLst>
                <a:gd name="T0" fmla="*/ 0 w 381"/>
                <a:gd name="T1" fmla="*/ 45 h 443"/>
                <a:gd name="T2" fmla="*/ 299 w 381"/>
                <a:gd name="T3" fmla="*/ 401 h 443"/>
                <a:gd name="T4" fmla="*/ 148 w 381"/>
                <a:gd name="T5" fmla="*/ 94 h 443"/>
                <a:gd name="T6" fmla="*/ 0 w 381"/>
                <a:gd name="T7" fmla="*/ 45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1" h="443">
                  <a:moveTo>
                    <a:pt x="0" y="45"/>
                  </a:moveTo>
                  <a:cubicBezTo>
                    <a:pt x="26" y="89"/>
                    <a:pt x="216" y="443"/>
                    <a:pt x="299" y="401"/>
                  </a:cubicBezTo>
                  <a:cubicBezTo>
                    <a:pt x="381" y="360"/>
                    <a:pt x="176" y="129"/>
                    <a:pt x="148" y="94"/>
                  </a:cubicBezTo>
                  <a:cubicBezTo>
                    <a:pt x="83" y="0"/>
                    <a:pt x="29" y="14"/>
                    <a:pt x="0" y="45"/>
                  </a:cubicBezTo>
                  <a:close/>
                </a:path>
              </a:pathLst>
            </a:custGeom>
            <a:solidFill>
              <a:srgbClr val="EFC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9FCFDC19-2FBD-FF4B-8650-CB5BB5EE4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831" y="3620947"/>
              <a:ext cx="1684337" cy="2228850"/>
            </a:xfrm>
            <a:custGeom>
              <a:avLst/>
              <a:gdLst>
                <a:gd name="T0" fmla="*/ 413 w 732"/>
                <a:gd name="T1" fmla="*/ 969 h 969"/>
                <a:gd name="T2" fmla="*/ 732 w 732"/>
                <a:gd name="T3" fmla="*/ 857 h 969"/>
                <a:gd name="T4" fmla="*/ 685 w 732"/>
                <a:gd name="T5" fmla="*/ 730 h 969"/>
                <a:gd name="T6" fmla="*/ 604 w 732"/>
                <a:gd name="T7" fmla="*/ 348 h 969"/>
                <a:gd name="T8" fmla="*/ 585 w 732"/>
                <a:gd name="T9" fmla="*/ 295 h 969"/>
                <a:gd name="T10" fmla="*/ 483 w 732"/>
                <a:gd name="T11" fmla="*/ 334 h 969"/>
                <a:gd name="T12" fmla="*/ 492 w 732"/>
                <a:gd name="T13" fmla="*/ 358 h 969"/>
                <a:gd name="T14" fmla="*/ 488 w 732"/>
                <a:gd name="T15" fmla="*/ 359 h 969"/>
                <a:gd name="T16" fmla="*/ 466 w 732"/>
                <a:gd name="T17" fmla="*/ 299 h 969"/>
                <a:gd name="T18" fmla="*/ 364 w 732"/>
                <a:gd name="T19" fmla="*/ 338 h 969"/>
                <a:gd name="T20" fmla="*/ 376 w 732"/>
                <a:gd name="T21" fmla="*/ 370 h 969"/>
                <a:gd name="T22" fmla="*/ 372 w 732"/>
                <a:gd name="T23" fmla="*/ 370 h 969"/>
                <a:gd name="T24" fmla="*/ 350 w 732"/>
                <a:gd name="T25" fmla="*/ 309 h 969"/>
                <a:gd name="T26" fmla="*/ 248 w 732"/>
                <a:gd name="T27" fmla="*/ 347 h 969"/>
                <a:gd name="T28" fmla="*/ 260 w 732"/>
                <a:gd name="T29" fmla="*/ 381 h 969"/>
                <a:gd name="T30" fmla="*/ 257 w 732"/>
                <a:gd name="T31" fmla="*/ 381 h 969"/>
                <a:gd name="T32" fmla="*/ 222 w 732"/>
                <a:gd name="T33" fmla="*/ 282 h 969"/>
                <a:gd name="T34" fmla="*/ 149 w 732"/>
                <a:gd name="T35" fmla="*/ 76 h 969"/>
                <a:gd name="T36" fmla="*/ 34 w 732"/>
                <a:gd name="T37" fmla="*/ 120 h 969"/>
                <a:gd name="T38" fmla="*/ 261 w 732"/>
                <a:gd name="T39" fmla="*/ 740 h 969"/>
                <a:gd name="T40" fmla="*/ 367 w 732"/>
                <a:gd name="T41" fmla="*/ 841 h 969"/>
                <a:gd name="T42" fmla="*/ 413 w 732"/>
                <a:gd name="T43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2" h="969">
                  <a:moveTo>
                    <a:pt x="413" y="969"/>
                  </a:moveTo>
                  <a:cubicBezTo>
                    <a:pt x="732" y="857"/>
                    <a:pt x="732" y="857"/>
                    <a:pt x="732" y="857"/>
                  </a:cubicBezTo>
                  <a:cubicBezTo>
                    <a:pt x="685" y="730"/>
                    <a:pt x="685" y="730"/>
                    <a:pt x="685" y="730"/>
                  </a:cubicBezTo>
                  <a:cubicBezTo>
                    <a:pt x="700" y="617"/>
                    <a:pt x="653" y="466"/>
                    <a:pt x="604" y="348"/>
                  </a:cubicBezTo>
                  <a:cubicBezTo>
                    <a:pt x="585" y="295"/>
                    <a:pt x="585" y="295"/>
                    <a:pt x="585" y="295"/>
                  </a:cubicBezTo>
                  <a:cubicBezTo>
                    <a:pt x="558" y="219"/>
                    <a:pt x="449" y="242"/>
                    <a:pt x="483" y="334"/>
                  </a:cubicBezTo>
                  <a:cubicBezTo>
                    <a:pt x="492" y="358"/>
                    <a:pt x="492" y="358"/>
                    <a:pt x="492" y="358"/>
                  </a:cubicBezTo>
                  <a:cubicBezTo>
                    <a:pt x="488" y="359"/>
                    <a:pt x="488" y="359"/>
                    <a:pt x="488" y="359"/>
                  </a:cubicBezTo>
                  <a:cubicBezTo>
                    <a:pt x="466" y="299"/>
                    <a:pt x="466" y="299"/>
                    <a:pt x="466" y="299"/>
                  </a:cubicBezTo>
                  <a:cubicBezTo>
                    <a:pt x="440" y="223"/>
                    <a:pt x="330" y="246"/>
                    <a:pt x="364" y="338"/>
                  </a:cubicBezTo>
                  <a:cubicBezTo>
                    <a:pt x="376" y="370"/>
                    <a:pt x="376" y="370"/>
                    <a:pt x="376" y="370"/>
                  </a:cubicBezTo>
                  <a:cubicBezTo>
                    <a:pt x="372" y="370"/>
                    <a:pt x="372" y="370"/>
                    <a:pt x="372" y="370"/>
                  </a:cubicBezTo>
                  <a:cubicBezTo>
                    <a:pt x="350" y="309"/>
                    <a:pt x="350" y="309"/>
                    <a:pt x="350" y="309"/>
                  </a:cubicBezTo>
                  <a:cubicBezTo>
                    <a:pt x="324" y="233"/>
                    <a:pt x="214" y="256"/>
                    <a:pt x="248" y="347"/>
                  </a:cubicBezTo>
                  <a:cubicBezTo>
                    <a:pt x="260" y="381"/>
                    <a:pt x="260" y="381"/>
                    <a:pt x="260" y="381"/>
                  </a:cubicBezTo>
                  <a:cubicBezTo>
                    <a:pt x="257" y="381"/>
                    <a:pt x="257" y="381"/>
                    <a:pt x="257" y="381"/>
                  </a:cubicBezTo>
                  <a:cubicBezTo>
                    <a:pt x="222" y="282"/>
                    <a:pt x="222" y="282"/>
                    <a:pt x="222" y="282"/>
                  </a:cubicBezTo>
                  <a:cubicBezTo>
                    <a:pt x="149" y="76"/>
                    <a:pt x="149" y="76"/>
                    <a:pt x="149" y="76"/>
                  </a:cubicBezTo>
                  <a:cubicBezTo>
                    <a:pt x="123" y="0"/>
                    <a:pt x="0" y="28"/>
                    <a:pt x="34" y="120"/>
                  </a:cubicBezTo>
                  <a:cubicBezTo>
                    <a:pt x="261" y="740"/>
                    <a:pt x="261" y="740"/>
                    <a:pt x="261" y="740"/>
                  </a:cubicBezTo>
                  <a:cubicBezTo>
                    <a:pt x="276" y="779"/>
                    <a:pt x="316" y="802"/>
                    <a:pt x="367" y="841"/>
                  </a:cubicBezTo>
                  <a:cubicBezTo>
                    <a:pt x="368" y="841"/>
                    <a:pt x="413" y="969"/>
                    <a:pt x="413" y="969"/>
                  </a:cubicBez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5CD866A7-7B3E-0A4D-9665-9A306D6BB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943" y="5435460"/>
              <a:ext cx="1079500" cy="742950"/>
            </a:xfrm>
            <a:custGeom>
              <a:avLst/>
              <a:gdLst>
                <a:gd name="T0" fmla="*/ 116 w 680"/>
                <a:gd name="T1" fmla="*/ 468 h 468"/>
                <a:gd name="T2" fmla="*/ 0 w 680"/>
                <a:gd name="T3" fmla="*/ 185 h 468"/>
                <a:gd name="T4" fmla="*/ 577 w 680"/>
                <a:gd name="T5" fmla="*/ 0 h 468"/>
                <a:gd name="T6" fmla="*/ 680 w 680"/>
                <a:gd name="T7" fmla="*/ 284 h 468"/>
                <a:gd name="T8" fmla="*/ 116 w 680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468">
                  <a:moveTo>
                    <a:pt x="116" y="468"/>
                  </a:moveTo>
                  <a:lnTo>
                    <a:pt x="0" y="185"/>
                  </a:lnTo>
                  <a:lnTo>
                    <a:pt x="577" y="0"/>
                  </a:lnTo>
                  <a:lnTo>
                    <a:pt x="680" y="284"/>
                  </a:lnTo>
                  <a:lnTo>
                    <a:pt x="116" y="4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CF028297-08CD-7C45-B0FF-3CBC1CC58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943" y="5603735"/>
              <a:ext cx="582612" cy="534988"/>
            </a:xfrm>
            <a:custGeom>
              <a:avLst/>
              <a:gdLst>
                <a:gd name="T0" fmla="*/ 252 w 367"/>
                <a:gd name="T1" fmla="*/ 0 h 337"/>
                <a:gd name="T2" fmla="*/ 0 w 367"/>
                <a:gd name="T3" fmla="*/ 79 h 337"/>
                <a:gd name="T4" fmla="*/ 106 w 367"/>
                <a:gd name="T5" fmla="*/ 337 h 337"/>
                <a:gd name="T6" fmla="*/ 367 w 367"/>
                <a:gd name="T7" fmla="*/ 266 h 337"/>
                <a:gd name="T8" fmla="*/ 252 w 367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337">
                  <a:moveTo>
                    <a:pt x="252" y="0"/>
                  </a:moveTo>
                  <a:lnTo>
                    <a:pt x="0" y="79"/>
                  </a:lnTo>
                  <a:lnTo>
                    <a:pt x="106" y="337"/>
                  </a:lnTo>
                  <a:lnTo>
                    <a:pt x="367" y="26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C054B2DB-833D-344A-846E-C6F3EFF4A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0818" y="5608497"/>
              <a:ext cx="1879600" cy="2016125"/>
            </a:xfrm>
            <a:custGeom>
              <a:avLst/>
              <a:gdLst>
                <a:gd name="T0" fmla="*/ 0 w 1184"/>
                <a:gd name="T1" fmla="*/ 213 h 1270"/>
                <a:gd name="T2" fmla="*/ 425 w 1184"/>
                <a:gd name="T3" fmla="*/ 1270 h 1270"/>
                <a:gd name="T4" fmla="*/ 1184 w 1184"/>
                <a:gd name="T5" fmla="*/ 1270 h 1270"/>
                <a:gd name="T6" fmla="*/ 658 w 1184"/>
                <a:gd name="T7" fmla="*/ 0 h 1270"/>
                <a:gd name="T8" fmla="*/ 0 w 1184"/>
                <a:gd name="T9" fmla="*/ 213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4" h="1270">
                  <a:moveTo>
                    <a:pt x="0" y="213"/>
                  </a:moveTo>
                  <a:lnTo>
                    <a:pt x="425" y="1270"/>
                  </a:lnTo>
                  <a:lnTo>
                    <a:pt x="1184" y="1270"/>
                  </a:lnTo>
                  <a:lnTo>
                    <a:pt x="658" y="0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1DA3403F-EEE3-1647-8A20-544AC96BC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781" y="5608497"/>
              <a:ext cx="1417637" cy="2016125"/>
            </a:xfrm>
            <a:custGeom>
              <a:avLst/>
              <a:gdLst>
                <a:gd name="T0" fmla="*/ 0 w 893"/>
                <a:gd name="T1" fmla="*/ 118 h 1270"/>
                <a:gd name="T2" fmla="*/ 513 w 893"/>
                <a:gd name="T3" fmla="*/ 1270 h 1270"/>
                <a:gd name="T4" fmla="*/ 893 w 893"/>
                <a:gd name="T5" fmla="*/ 1270 h 1270"/>
                <a:gd name="T6" fmla="*/ 367 w 893"/>
                <a:gd name="T7" fmla="*/ 0 h 1270"/>
                <a:gd name="T8" fmla="*/ 0 w 893"/>
                <a:gd name="T9" fmla="*/ 118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3" h="1270">
                  <a:moveTo>
                    <a:pt x="0" y="118"/>
                  </a:moveTo>
                  <a:lnTo>
                    <a:pt x="513" y="1270"/>
                  </a:lnTo>
                  <a:lnTo>
                    <a:pt x="893" y="1270"/>
                  </a:lnTo>
                  <a:lnTo>
                    <a:pt x="367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CB22FB-59EE-344D-8C9A-0388DFD180C2}"/>
              </a:ext>
            </a:extLst>
          </p:cNvPr>
          <p:cNvCxnSpPr>
            <a:cxnSpLocks/>
          </p:cNvCxnSpPr>
          <p:nvPr/>
        </p:nvCxnSpPr>
        <p:spPr>
          <a:xfrm>
            <a:off x="13715585" y="7536911"/>
            <a:ext cx="2260159" cy="728474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C03E58-1293-6D44-A17D-FE0DEC9DA226}"/>
              </a:ext>
            </a:extLst>
          </p:cNvPr>
          <p:cNvCxnSpPr>
            <a:cxnSpLocks/>
          </p:cNvCxnSpPr>
          <p:nvPr/>
        </p:nvCxnSpPr>
        <p:spPr>
          <a:xfrm flipV="1">
            <a:off x="13600594" y="6234464"/>
            <a:ext cx="2531419" cy="485917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17A92A9-6910-D649-95AF-017136810846}"/>
              </a:ext>
            </a:extLst>
          </p:cNvPr>
          <p:cNvCxnSpPr>
            <a:cxnSpLocks/>
          </p:cNvCxnSpPr>
          <p:nvPr/>
        </p:nvCxnSpPr>
        <p:spPr>
          <a:xfrm flipV="1">
            <a:off x="12751715" y="4135362"/>
            <a:ext cx="1648837" cy="1689634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D2E157-07F3-0C47-8CE5-3611A799DCB2}"/>
              </a:ext>
            </a:extLst>
          </p:cNvPr>
          <p:cNvCxnSpPr>
            <a:cxnSpLocks/>
          </p:cNvCxnSpPr>
          <p:nvPr/>
        </p:nvCxnSpPr>
        <p:spPr>
          <a:xfrm flipH="1" flipV="1">
            <a:off x="9571168" y="4779655"/>
            <a:ext cx="1365674" cy="1308247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32F086-6F39-4E49-8718-940950BCF342}"/>
              </a:ext>
            </a:extLst>
          </p:cNvPr>
          <p:cNvCxnSpPr>
            <a:cxnSpLocks/>
          </p:cNvCxnSpPr>
          <p:nvPr/>
        </p:nvCxnSpPr>
        <p:spPr>
          <a:xfrm flipH="1">
            <a:off x="8435229" y="7207044"/>
            <a:ext cx="1940057" cy="4517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6E9B9B-DD5D-4F40-8758-99DA3B69B338}"/>
              </a:ext>
            </a:extLst>
          </p:cNvPr>
          <p:cNvCxnSpPr>
            <a:cxnSpLocks/>
          </p:cNvCxnSpPr>
          <p:nvPr/>
        </p:nvCxnSpPr>
        <p:spPr>
          <a:xfrm flipH="1">
            <a:off x="8409440" y="7970432"/>
            <a:ext cx="2103406" cy="1596364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A6CD98C-9124-2643-90AC-7399EE3B2C7E}"/>
              </a:ext>
            </a:extLst>
          </p:cNvPr>
          <p:cNvSpPr txBox="1"/>
          <p:nvPr/>
        </p:nvSpPr>
        <p:spPr>
          <a:xfrm>
            <a:off x="7052651" y="582120"/>
            <a:ext cx="10272364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POPULAR SOCIAL MEDIA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95E9F-169B-544F-A476-A96593D4F5B4}"/>
              </a:ext>
            </a:extLst>
          </p:cNvPr>
          <p:cNvSpPr>
            <a:spLocks noChangeAspect="1"/>
          </p:cNvSpPr>
          <p:nvPr/>
        </p:nvSpPr>
        <p:spPr>
          <a:xfrm>
            <a:off x="12120245" y="332447"/>
            <a:ext cx="137160" cy="13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9004D3-A787-834C-8CF4-123B06D1E774}"/>
              </a:ext>
            </a:extLst>
          </p:cNvPr>
          <p:cNvSpPr>
            <a:spLocks noChangeAspect="1"/>
          </p:cNvSpPr>
          <p:nvPr/>
        </p:nvSpPr>
        <p:spPr>
          <a:xfrm>
            <a:off x="12376451" y="357884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76A4E0-6629-0A45-BC6D-12CCC4B04BE1}"/>
              </a:ext>
            </a:extLst>
          </p:cNvPr>
          <p:cNvSpPr>
            <a:spLocks noChangeAspect="1"/>
          </p:cNvSpPr>
          <p:nvPr/>
        </p:nvSpPr>
        <p:spPr>
          <a:xfrm>
            <a:off x="11909759" y="353418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56" name="Freeform 1">
            <a:extLst>
              <a:ext uri="{FF2B5EF4-FFF2-40B4-BE49-F238E27FC236}">
                <a16:creationId xmlns:a16="http://schemas.microsoft.com/office/drawing/2014/main" id="{6F2BF2BC-B8DD-4540-AFCF-3402B430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3546" y="7892103"/>
            <a:ext cx="1216025" cy="1216025"/>
          </a:xfrm>
          <a:custGeom>
            <a:avLst/>
            <a:gdLst>
              <a:gd name="T0" fmla="*/ 2442 w 3377"/>
              <a:gd name="T1" fmla="*/ 1302 h 3377"/>
              <a:gd name="T2" fmla="*/ 2442 w 3377"/>
              <a:gd name="T3" fmla="*/ 1302 h 3377"/>
              <a:gd name="T4" fmla="*/ 2442 w 3377"/>
              <a:gd name="T5" fmla="*/ 1352 h 3377"/>
              <a:gd name="T6" fmla="*/ 2442 w 3377"/>
              <a:gd name="T7" fmla="*/ 1352 h 3377"/>
              <a:gd name="T8" fmla="*/ 1337 w 3377"/>
              <a:gd name="T9" fmla="*/ 2458 h 3377"/>
              <a:gd name="T10" fmla="*/ 1337 w 3377"/>
              <a:gd name="T11" fmla="*/ 2458 h 3377"/>
              <a:gd name="T12" fmla="*/ 741 w 3377"/>
              <a:gd name="T13" fmla="*/ 2283 h 3377"/>
              <a:gd name="T14" fmla="*/ 741 w 3377"/>
              <a:gd name="T15" fmla="*/ 2283 h 3377"/>
              <a:gd name="T16" fmla="*/ 834 w 3377"/>
              <a:gd name="T17" fmla="*/ 2288 h 3377"/>
              <a:gd name="T18" fmla="*/ 834 w 3377"/>
              <a:gd name="T19" fmla="*/ 2288 h 3377"/>
              <a:gd name="T20" fmla="*/ 1317 w 3377"/>
              <a:gd name="T21" fmla="*/ 2122 h 3377"/>
              <a:gd name="T22" fmla="*/ 1317 w 3377"/>
              <a:gd name="T23" fmla="*/ 2122 h 3377"/>
              <a:gd name="T24" fmla="*/ 954 w 3377"/>
              <a:gd name="T25" fmla="*/ 1852 h 3377"/>
              <a:gd name="T26" fmla="*/ 954 w 3377"/>
              <a:gd name="T27" fmla="*/ 1852 h 3377"/>
              <a:gd name="T28" fmla="*/ 1027 w 3377"/>
              <a:gd name="T29" fmla="*/ 1859 h 3377"/>
              <a:gd name="T30" fmla="*/ 1027 w 3377"/>
              <a:gd name="T31" fmla="*/ 1859 h 3377"/>
              <a:gd name="T32" fmla="*/ 1129 w 3377"/>
              <a:gd name="T33" fmla="*/ 1845 h 3377"/>
              <a:gd name="T34" fmla="*/ 1129 w 3377"/>
              <a:gd name="T35" fmla="*/ 1845 h 3377"/>
              <a:gd name="T36" fmla="*/ 817 w 3377"/>
              <a:gd name="T37" fmla="*/ 1465 h 3377"/>
              <a:gd name="T38" fmla="*/ 817 w 3377"/>
              <a:gd name="T39" fmla="*/ 1465 h 3377"/>
              <a:gd name="T40" fmla="*/ 818 w 3377"/>
              <a:gd name="T41" fmla="*/ 1460 h 3377"/>
              <a:gd name="T42" fmla="*/ 818 w 3377"/>
              <a:gd name="T43" fmla="*/ 1460 h 3377"/>
              <a:gd name="T44" fmla="*/ 994 w 3377"/>
              <a:gd name="T45" fmla="*/ 1508 h 3377"/>
              <a:gd name="T46" fmla="*/ 994 w 3377"/>
              <a:gd name="T47" fmla="*/ 1508 h 3377"/>
              <a:gd name="T48" fmla="*/ 821 w 3377"/>
              <a:gd name="T49" fmla="*/ 1185 h 3377"/>
              <a:gd name="T50" fmla="*/ 821 w 3377"/>
              <a:gd name="T51" fmla="*/ 1185 h 3377"/>
              <a:gd name="T52" fmla="*/ 873 w 3377"/>
              <a:gd name="T53" fmla="*/ 990 h 3377"/>
              <a:gd name="T54" fmla="*/ 873 w 3377"/>
              <a:gd name="T55" fmla="*/ 990 h 3377"/>
              <a:gd name="T56" fmla="*/ 1674 w 3377"/>
              <a:gd name="T57" fmla="*/ 1396 h 3377"/>
              <a:gd name="T58" fmla="*/ 1674 w 3377"/>
              <a:gd name="T59" fmla="*/ 1396 h 3377"/>
              <a:gd name="T60" fmla="*/ 1664 w 3377"/>
              <a:gd name="T61" fmla="*/ 1307 h 3377"/>
              <a:gd name="T62" fmla="*/ 1664 w 3377"/>
              <a:gd name="T63" fmla="*/ 1307 h 3377"/>
              <a:gd name="T64" fmla="*/ 2052 w 3377"/>
              <a:gd name="T65" fmla="*/ 919 h 3377"/>
              <a:gd name="T66" fmla="*/ 2052 w 3377"/>
              <a:gd name="T67" fmla="*/ 919 h 3377"/>
              <a:gd name="T68" fmla="*/ 2336 w 3377"/>
              <a:gd name="T69" fmla="*/ 1041 h 3377"/>
              <a:gd name="T70" fmla="*/ 2336 w 3377"/>
              <a:gd name="T71" fmla="*/ 1041 h 3377"/>
              <a:gd name="T72" fmla="*/ 2583 w 3377"/>
              <a:gd name="T73" fmla="*/ 947 h 3377"/>
              <a:gd name="T74" fmla="*/ 2583 w 3377"/>
              <a:gd name="T75" fmla="*/ 947 h 3377"/>
              <a:gd name="T76" fmla="*/ 2412 w 3377"/>
              <a:gd name="T77" fmla="*/ 1162 h 3377"/>
              <a:gd name="T78" fmla="*/ 2412 w 3377"/>
              <a:gd name="T79" fmla="*/ 1162 h 3377"/>
              <a:gd name="T80" fmla="*/ 2635 w 3377"/>
              <a:gd name="T81" fmla="*/ 1101 h 3377"/>
              <a:gd name="T82" fmla="*/ 2635 w 3377"/>
              <a:gd name="T83" fmla="*/ 1101 h 3377"/>
              <a:gd name="T84" fmla="*/ 2442 w 3377"/>
              <a:gd name="T85" fmla="*/ 1302 h 3377"/>
              <a:gd name="T86" fmla="*/ 1688 w 3377"/>
              <a:gd name="T87" fmla="*/ 0 h 3377"/>
              <a:gd name="T88" fmla="*/ 1688 w 3377"/>
              <a:gd name="T89" fmla="*/ 0 h 3377"/>
              <a:gd name="T90" fmla="*/ 0 w 3377"/>
              <a:gd name="T91" fmla="*/ 1688 h 3377"/>
              <a:gd name="T92" fmla="*/ 0 w 3377"/>
              <a:gd name="T93" fmla="*/ 1688 h 3377"/>
              <a:gd name="T94" fmla="*/ 1688 w 3377"/>
              <a:gd name="T95" fmla="*/ 3376 h 3377"/>
              <a:gd name="T96" fmla="*/ 1688 w 3377"/>
              <a:gd name="T97" fmla="*/ 3376 h 3377"/>
              <a:gd name="T98" fmla="*/ 3376 w 3377"/>
              <a:gd name="T99" fmla="*/ 1688 h 3377"/>
              <a:gd name="T100" fmla="*/ 3376 w 3377"/>
              <a:gd name="T101" fmla="*/ 1688 h 3377"/>
              <a:gd name="T102" fmla="*/ 1688 w 3377"/>
              <a:gd name="T103" fmla="*/ 0 h 3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77" h="3377">
                <a:moveTo>
                  <a:pt x="2442" y="1302"/>
                </a:moveTo>
                <a:lnTo>
                  <a:pt x="2442" y="1302"/>
                </a:lnTo>
                <a:cubicBezTo>
                  <a:pt x="2442" y="1318"/>
                  <a:pt x="2442" y="1335"/>
                  <a:pt x="2442" y="1352"/>
                </a:cubicBezTo>
                <a:lnTo>
                  <a:pt x="2442" y="1352"/>
                </a:lnTo>
                <a:cubicBezTo>
                  <a:pt x="2442" y="1865"/>
                  <a:pt x="2052" y="2458"/>
                  <a:pt x="1337" y="2458"/>
                </a:cubicBezTo>
                <a:lnTo>
                  <a:pt x="1337" y="2458"/>
                </a:lnTo>
                <a:cubicBezTo>
                  <a:pt x="1117" y="2458"/>
                  <a:pt x="914" y="2394"/>
                  <a:pt x="741" y="2283"/>
                </a:cubicBezTo>
                <a:lnTo>
                  <a:pt x="741" y="2283"/>
                </a:lnTo>
                <a:cubicBezTo>
                  <a:pt x="772" y="2287"/>
                  <a:pt x="803" y="2288"/>
                  <a:pt x="834" y="2288"/>
                </a:cubicBezTo>
                <a:lnTo>
                  <a:pt x="834" y="2288"/>
                </a:lnTo>
                <a:cubicBezTo>
                  <a:pt x="1016" y="2288"/>
                  <a:pt x="1184" y="2226"/>
                  <a:pt x="1317" y="2122"/>
                </a:cubicBezTo>
                <a:lnTo>
                  <a:pt x="1317" y="2122"/>
                </a:lnTo>
                <a:cubicBezTo>
                  <a:pt x="1147" y="2119"/>
                  <a:pt x="1003" y="2006"/>
                  <a:pt x="954" y="1852"/>
                </a:cubicBezTo>
                <a:lnTo>
                  <a:pt x="954" y="1852"/>
                </a:lnTo>
                <a:cubicBezTo>
                  <a:pt x="978" y="1857"/>
                  <a:pt x="1002" y="1859"/>
                  <a:pt x="1027" y="1859"/>
                </a:cubicBezTo>
                <a:lnTo>
                  <a:pt x="1027" y="1859"/>
                </a:lnTo>
                <a:cubicBezTo>
                  <a:pt x="1062" y="1859"/>
                  <a:pt x="1097" y="1854"/>
                  <a:pt x="1129" y="1845"/>
                </a:cubicBezTo>
                <a:lnTo>
                  <a:pt x="1129" y="1845"/>
                </a:lnTo>
                <a:cubicBezTo>
                  <a:pt x="952" y="1810"/>
                  <a:pt x="817" y="1653"/>
                  <a:pt x="817" y="1465"/>
                </a:cubicBezTo>
                <a:lnTo>
                  <a:pt x="817" y="1465"/>
                </a:lnTo>
                <a:cubicBezTo>
                  <a:pt x="817" y="1463"/>
                  <a:pt x="817" y="1461"/>
                  <a:pt x="818" y="1460"/>
                </a:cubicBezTo>
                <a:lnTo>
                  <a:pt x="818" y="1460"/>
                </a:lnTo>
                <a:cubicBezTo>
                  <a:pt x="870" y="1489"/>
                  <a:pt x="930" y="1506"/>
                  <a:pt x="994" y="1508"/>
                </a:cubicBezTo>
                <a:lnTo>
                  <a:pt x="994" y="1508"/>
                </a:lnTo>
                <a:cubicBezTo>
                  <a:pt x="890" y="1438"/>
                  <a:pt x="821" y="1320"/>
                  <a:pt x="821" y="1185"/>
                </a:cubicBezTo>
                <a:lnTo>
                  <a:pt x="821" y="1185"/>
                </a:lnTo>
                <a:cubicBezTo>
                  <a:pt x="821" y="1114"/>
                  <a:pt x="840" y="1047"/>
                  <a:pt x="873" y="990"/>
                </a:cubicBezTo>
                <a:lnTo>
                  <a:pt x="873" y="990"/>
                </a:lnTo>
                <a:cubicBezTo>
                  <a:pt x="1065" y="1225"/>
                  <a:pt x="1351" y="1379"/>
                  <a:pt x="1674" y="1396"/>
                </a:cubicBezTo>
                <a:lnTo>
                  <a:pt x="1674" y="1396"/>
                </a:lnTo>
                <a:cubicBezTo>
                  <a:pt x="1667" y="1367"/>
                  <a:pt x="1664" y="1337"/>
                  <a:pt x="1664" y="1307"/>
                </a:cubicBezTo>
                <a:lnTo>
                  <a:pt x="1664" y="1307"/>
                </a:lnTo>
                <a:cubicBezTo>
                  <a:pt x="1664" y="1092"/>
                  <a:pt x="1838" y="919"/>
                  <a:pt x="2052" y="919"/>
                </a:cubicBezTo>
                <a:lnTo>
                  <a:pt x="2052" y="919"/>
                </a:lnTo>
                <a:cubicBezTo>
                  <a:pt x="2165" y="919"/>
                  <a:pt x="2265" y="966"/>
                  <a:pt x="2336" y="1041"/>
                </a:cubicBezTo>
                <a:lnTo>
                  <a:pt x="2336" y="1041"/>
                </a:lnTo>
                <a:cubicBezTo>
                  <a:pt x="2425" y="1024"/>
                  <a:pt x="2508" y="991"/>
                  <a:pt x="2583" y="947"/>
                </a:cubicBezTo>
                <a:lnTo>
                  <a:pt x="2583" y="947"/>
                </a:lnTo>
                <a:cubicBezTo>
                  <a:pt x="2554" y="1038"/>
                  <a:pt x="2492" y="1114"/>
                  <a:pt x="2412" y="1162"/>
                </a:cubicBezTo>
                <a:lnTo>
                  <a:pt x="2412" y="1162"/>
                </a:lnTo>
                <a:cubicBezTo>
                  <a:pt x="2491" y="1152"/>
                  <a:pt x="2566" y="1132"/>
                  <a:pt x="2635" y="1101"/>
                </a:cubicBezTo>
                <a:lnTo>
                  <a:pt x="2635" y="1101"/>
                </a:lnTo>
                <a:cubicBezTo>
                  <a:pt x="2583" y="1178"/>
                  <a:pt x="2517" y="1247"/>
                  <a:pt x="2442" y="1302"/>
                </a:cubicBezTo>
                <a:close/>
                <a:moveTo>
                  <a:pt x="1688" y="0"/>
                </a:moveTo>
                <a:lnTo>
                  <a:pt x="1688" y="0"/>
                </a:lnTo>
                <a:cubicBezTo>
                  <a:pt x="758" y="0"/>
                  <a:pt x="0" y="757"/>
                  <a:pt x="0" y="1688"/>
                </a:cubicBezTo>
                <a:lnTo>
                  <a:pt x="0" y="1688"/>
                </a:lnTo>
                <a:cubicBezTo>
                  <a:pt x="0" y="2619"/>
                  <a:pt x="758" y="3376"/>
                  <a:pt x="1688" y="3376"/>
                </a:cubicBezTo>
                <a:lnTo>
                  <a:pt x="1688" y="3376"/>
                </a:lnTo>
                <a:cubicBezTo>
                  <a:pt x="2619" y="3376"/>
                  <a:pt x="3376" y="2619"/>
                  <a:pt x="3376" y="1688"/>
                </a:cubicBezTo>
                <a:lnTo>
                  <a:pt x="3376" y="1688"/>
                </a:lnTo>
                <a:cubicBezTo>
                  <a:pt x="3376" y="757"/>
                  <a:pt x="2619" y="0"/>
                  <a:pt x="1688" y="0"/>
                </a:cubicBezTo>
                <a:close/>
              </a:path>
            </a:pathLst>
          </a:custGeom>
          <a:solidFill>
            <a:srgbClr val="2CB3EB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latin typeface="Poppins Light" pitchFamily="2" charset="77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31A0BCE1-905A-1B44-9E88-F4B8257F7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5212" y="5225991"/>
            <a:ext cx="1241425" cy="1241425"/>
          </a:xfrm>
          <a:custGeom>
            <a:avLst/>
            <a:gdLst>
              <a:gd name="connsiteX0" fmla="*/ 622121 w 1241065"/>
              <a:gd name="connsiteY0" fmla="*/ 501650 h 1241065"/>
              <a:gd name="connsiteX1" fmla="*/ 741003 w 1241065"/>
              <a:gd name="connsiteY1" fmla="*/ 620533 h 1241065"/>
              <a:gd name="connsiteX2" fmla="*/ 622121 w 1241065"/>
              <a:gd name="connsiteY2" fmla="*/ 739415 h 1241065"/>
              <a:gd name="connsiteX3" fmla="*/ 503238 w 1241065"/>
              <a:gd name="connsiteY3" fmla="*/ 620533 h 1241065"/>
              <a:gd name="connsiteX4" fmla="*/ 622121 w 1241065"/>
              <a:gd name="connsiteY4" fmla="*/ 501650 h 1241065"/>
              <a:gd name="connsiteX5" fmla="*/ 621326 w 1241065"/>
              <a:gd name="connsiteY5" fmla="*/ 438200 h 1241065"/>
              <a:gd name="connsiteX6" fmla="*/ 437840 w 1241065"/>
              <a:gd name="connsiteY6" fmla="*/ 621326 h 1241065"/>
              <a:gd name="connsiteX7" fmla="*/ 621326 w 1241065"/>
              <a:gd name="connsiteY7" fmla="*/ 804813 h 1241065"/>
              <a:gd name="connsiteX8" fmla="*/ 804453 w 1241065"/>
              <a:gd name="connsiteY8" fmla="*/ 621326 h 1241065"/>
              <a:gd name="connsiteX9" fmla="*/ 621326 w 1241065"/>
              <a:gd name="connsiteY9" fmla="*/ 438200 h 1241065"/>
              <a:gd name="connsiteX10" fmla="*/ 811662 w 1241065"/>
              <a:gd name="connsiteY10" fmla="*/ 388092 h 1241065"/>
              <a:gd name="connsiteX11" fmla="*/ 768765 w 1241065"/>
              <a:gd name="connsiteY11" fmla="*/ 430629 h 1241065"/>
              <a:gd name="connsiteX12" fmla="*/ 811662 w 1241065"/>
              <a:gd name="connsiteY12" fmla="*/ 473888 h 1241065"/>
              <a:gd name="connsiteX13" fmla="*/ 854560 w 1241065"/>
              <a:gd name="connsiteY13" fmla="*/ 430629 h 1241065"/>
              <a:gd name="connsiteX14" fmla="*/ 811662 w 1241065"/>
              <a:gd name="connsiteY14" fmla="*/ 388092 h 1241065"/>
              <a:gd name="connsiteX15" fmla="*/ 621326 w 1241065"/>
              <a:gd name="connsiteY15" fmla="*/ 328612 h 1241065"/>
              <a:gd name="connsiteX16" fmla="*/ 765520 w 1241065"/>
              <a:gd name="connsiteY16" fmla="*/ 330775 h 1241065"/>
              <a:gd name="connsiteX17" fmla="*/ 831849 w 1241065"/>
              <a:gd name="connsiteY17" fmla="*/ 343032 h 1241065"/>
              <a:gd name="connsiteX18" fmla="*/ 872945 w 1241065"/>
              <a:gd name="connsiteY18" fmla="*/ 369707 h 1241065"/>
              <a:gd name="connsiteX19" fmla="*/ 899620 w 1241065"/>
              <a:gd name="connsiteY19" fmla="*/ 410803 h 1241065"/>
              <a:gd name="connsiteX20" fmla="*/ 911516 w 1241065"/>
              <a:gd name="connsiteY20" fmla="*/ 477132 h 1241065"/>
              <a:gd name="connsiteX21" fmla="*/ 914040 w 1241065"/>
              <a:gd name="connsiteY21" fmla="*/ 621326 h 1241065"/>
              <a:gd name="connsiteX22" fmla="*/ 911516 w 1241065"/>
              <a:gd name="connsiteY22" fmla="*/ 765520 h 1241065"/>
              <a:gd name="connsiteX23" fmla="*/ 899620 w 1241065"/>
              <a:gd name="connsiteY23" fmla="*/ 831849 h 1241065"/>
              <a:gd name="connsiteX24" fmla="*/ 831849 w 1241065"/>
              <a:gd name="connsiteY24" fmla="*/ 899620 h 1241065"/>
              <a:gd name="connsiteX25" fmla="*/ 765520 w 1241065"/>
              <a:gd name="connsiteY25" fmla="*/ 911877 h 1241065"/>
              <a:gd name="connsiteX26" fmla="*/ 621326 w 1241065"/>
              <a:gd name="connsiteY26" fmla="*/ 914040 h 1241065"/>
              <a:gd name="connsiteX27" fmla="*/ 476772 w 1241065"/>
              <a:gd name="connsiteY27" fmla="*/ 911877 h 1241065"/>
              <a:gd name="connsiteX28" fmla="*/ 410443 w 1241065"/>
              <a:gd name="connsiteY28" fmla="*/ 899620 h 1241065"/>
              <a:gd name="connsiteX29" fmla="*/ 369708 w 1241065"/>
              <a:gd name="connsiteY29" fmla="*/ 872944 h 1241065"/>
              <a:gd name="connsiteX30" fmla="*/ 343033 w 1241065"/>
              <a:gd name="connsiteY30" fmla="*/ 831849 h 1241065"/>
              <a:gd name="connsiteX31" fmla="*/ 330776 w 1241065"/>
              <a:gd name="connsiteY31" fmla="*/ 765520 h 1241065"/>
              <a:gd name="connsiteX32" fmla="*/ 328613 w 1241065"/>
              <a:gd name="connsiteY32" fmla="*/ 621326 h 1241065"/>
              <a:gd name="connsiteX33" fmla="*/ 330776 w 1241065"/>
              <a:gd name="connsiteY33" fmla="*/ 477132 h 1241065"/>
              <a:gd name="connsiteX34" fmla="*/ 343033 w 1241065"/>
              <a:gd name="connsiteY34" fmla="*/ 410803 h 1241065"/>
              <a:gd name="connsiteX35" fmla="*/ 369708 w 1241065"/>
              <a:gd name="connsiteY35" fmla="*/ 369707 h 1241065"/>
              <a:gd name="connsiteX36" fmla="*/ 410443 w 1241065"/>
              <a:gd name="connsiteY36" fmla="*/ 343032 h 1241065"/>
              <a:gd name="connsiteX37" fmla="*/ 476772 w 1241065"/>
              <a:gd name="connsiteY37" fmla="*/ 330775 h 1241065"/>
              <a:gd name="connsiteX38" fmla="*/ 621326 w 1241065"/>
              <a:gd name="connsiteY38" fmla="*/ 328612 h 1241065"/>
              <a:gd name="connsiteX39" fmla="*/ 620713 w 1241065"/>
              <a:gd name="connsiteY39" fmla="*/ 264194 h 1241065"/>
              <a:gd name="connsiteX40" fmla="*/ 473901 w 1241065"/>
              <a:gd name="connsiteY40" fmla="*/ 266354 h 1241065"/>
              <a:gd name="connsiteX41" fmla="*/ 387181 w 1241065"/>
              <a:gd name="connsiteY41" fmla="*/ 282911 h 1241065"/>
              <a:gd name="connsiteX42" fmla="*/ 324210 w 1241065"/>
              <a:gd name="connsiteY42" fmla="*/ 323944 h 1241065"/>
              <a:gd name="connsiteX43" fmla="*/ 282829 w 1241065"/>
              <a:gd name="connsiteY43" fmla="*/ 386933 h 1241065"/>
              <a:gd name="connsiteX44" fmla="*/ 266276 w 1241065"/>
              <a:gd name="connsiteY44" fmla="*/ 473678 h 1241065"/>
              <a:gd name="connsiteX45" fmla="*/ 264477 w 1241065"/>
              <a:gd name="connsiteY45" fmla="*/ 620533 h 1241065"/>
              <a:gd name="connsiteX46" fmla="*/ 266276 w 1241065"/>
              <a:gd name="connsiteY46" fmla="*/ 767387 h 1241065"/>
              <a:gd name="connsiteX47" fmla="*/ 283189 w 1241065"/>
              <a:gd name="connsiteY47" fmla="*/ 854132 h 1241065"/>
              <a:gd name="connsiteX48" fmla="*/ 324210 w 1241065"/>
              <a:gd name="connsiteY48" fmla="*/ 917121 h 1241065"/>
              <a:gd name="connsiteX49" fmla="*/ 387541 w 1241065"/>
              <a:gd name="connsiteY49" fmla="*/ 958154 h 1241065"/>
              <a:gd name="connsiteX50" fmla="*/ 473901 w 1241065"/>
              <a:gd name="connsiteY50" fmla="*/ 974711 h 1241065"/>
              <a:gd name="connsiteX51" fmla="*/ 620713 w 1241065"/>
              <a:gd name="connsiteY51" fmla="*/ 976871 h 1241065"/>
              <a:gd name="connsiteX52" fmla="*/ 767525 w 1241065"/>
              <a:gd name="connsiteY52" fmla="*/ 974711 h 1241065"/>
              <a:gd name="connsiteX53" fmla="*/ 853885 w 1241065"/>
              <a:gd name="connsiteY53" fmla="*/ 958154 h 1241065"/>
              <a:gd name="connsiteX54" fmla="*/ 958236 w 1241065"/>
              <a:gd name="connsiteY54" fmla="*/ 854132 h 1241065"/>
              <a:gd name="connsiteX55" fmla="*/ 974789 w 1241065"/>
              <a:gd name="connsiteY55" fmla="*/ 767387 h 1241065"/>
              <a:gd name="connsiteX56" fmla="*/ 976588 w 1241065"/>
              <a:gd name="connsiteY56" fmla="*/ 620533 h 1241065"/>
              <a:gd name="connsiteX57" fmla="*/ 974789 w 1241065"/>
              <a:gd name="connsiteY57" fmla="*/ 473678 h 1241065"/>
              <a:gd name="connsiteX58" fmla="*/ 958236 w 1241065"/>
              <a:gd name="connsiteY58" fmla="*/ 386933 h 1241065"/>
              <a:gd name="connsiteX59" fmla="*/ 917215 w 1241065"/>
              <a:gd name="connsiteY59" fmla="*/ 323944 h 1241065"/>
              <a:gd name="connsiteX60" fmla="*/ 853885 w 1241065"/>
              <a:gd name="connsiteY60" fmla="*/ 282911 h 1241065"/>
              <a:gd name="connsiteX61" fmla="*/ 767525 w 1241065"/>
              <a:gd name="connsiteY61" fmla="*/ 266354 h 1241065"/>
              <a:gd name="connsiteX62" fmla="*/ 620713 w 1241065"/>
              <a:gd name="connsiteY62" fmla="*/ 264194 h 1241065"/>
              <a:gd name="connsiteX63" fmla="*/ 620713 w 1241065"/>
              <a:gd name="connsiteY63" fmla="*/ 0 h 1241065"/>
              <a:gd name="connsiteX64" fmla="*/ 1241065 w 1241065"/>
              <a:gd name="connsiteY64" fmla="*/ 620533 h 1241065"/>
              <a:gd name="connsiteX65" fmla="*/ 620713 w 1241065"/>
              <a:gd name="connsiteY65" fmla="*/ 1241065 h 1241065"/>
              <a:gd name="connsiteX66" fmla="*/ 0 w 1241065"/>
              <a:gd name="connsiteY66" fmla="*/ 620533 h 1241065"/>
              <a:gd name="connsiteX67" fmla="*/ 620713 w 1241065"/>
              <a:gd name="connsiteY67" fmla="*/ 0 h 124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241065" h="1241065">
                <a:moveTo>
                  <a:pt x="622121" y="501650"/>
                </a:moveTo>
                <a:cubicBezTo>
                  <a:pt x="687686" y="501650"/>
                  <a:pt x="741003" y="554967"/>
                  <a:pt x="741003" y="620533"/>
                </a:cubicBezTo>
                <a:cubicBezTo>
                  <a:pt x="741003" y="686458"/>
                  <a:pt x="687686" y="739415"/>
                  <a:pt x="622121" y="739415"/>
                </a:cubicBezTo>
                <a:cubicBezTo>
                  <a:pt x="556195" y="739415"/>
                  <a:pt x="503238" y="686458"/>
                  <a:pt x="503238" y="620533"/>
                </a:cubicBezTo>
                <a:cubicBezTo>
                  <a:pt x="503238" y="554967"/>
                  <a:pt x="556195" y="501650"/>
                  <a:pt x="622121" y="501650"/>
                </a:cubicBezTo>
                <a:close/>
                <a:moveTo>
                  <a:pt x="621326" y="438200"/>
                </a:moveTo>
                <a:cubicBezTo>
                  <a:pt x="520030" y="438200"/>
                  <a:pt x="437840" y="520030"/>
                  <a:pt x="437840" y="621326"/>
                </a:cubicBezTo>
                <a:cubicBezTo>
                  <a:pt x="437840" y="722622"/>
                  <a:pt x="520030" y="804813"/>
                  <a:pt x="621326" y="804813"/>
                </a:cubicBezTo>
                <a:cubicBezTo>
                  <a:pt x="722623" y="804813"/>
                  <a:pt x="804453" y="722622"/>
                  <a:pt x="804453" y="621326"/>
                </a:cubicBezTo>
                <a:cubicBezTo>
                  <a:pt x="804453" y="520030"/>
                  <a:pt x="722623" y="438200"/>
                  <a:pt x="621326" y="438200"/>
                </a:cubicBezTo>
                <a:close/>
                <a:moveTo>
                  <a:pt x="811662" y="388092"/>
                </a:moveTo>
                <a:cubicBezTo>
                  <a:pt x="788231" y="388092"/>
                  <a:pt x="768765" y="407198"/>
                  <a:pt x="768765" y="430629"/>
                </a:cubicBezTo>
                <a:cubicBezTo>
                  <a:pt x="768765" y="454421"/>
                  <a:pt x="788231" y="473888"/>
                  <a:pt x="811662" y="473888"/>
                </a:cubicBezTo>
                <a:cubicBezTo>
                  <a:pt x="835094" y="473888"/>
                  <a:pt x="854560" y="454421"/>
                  <a:pt x="854560" y="430629"/>
                </a:cubicBezTo>
                <a:cubicBezTo>
                  <a:pt x="854560" y="407198"/>
                  <a:pt x="835094" y="388092"/>
                  <a:pt x="811662" y="388092"/>
                </a:cubicBezTo>
                <a:close/>
                <a:moveTo>
                  <a:pt x="621326" y="328612"/>
                </a:moveTo>
                <a:cubicBezTo>
                  <a:pt x="716494" y="328612"/>
                  <a:pt x="727669" y="328973"/>
                  <a:pt x="765520" y="330775"/>
                </a:cubicBezTo>
                <a:cubicBezTo>
                  <a:pt x="800127" y="332577"/>
                  <a:pt x="819232" y="338345"/>
                  <a:pt x="831849" y="343032"/>
                </a:cubicBezTo>
                <a:cubicBezTo>
                  <a:pt x="847350" y="348799"/>
                  <a:pt x="861049" y="357811"/>
                  <a:pt x="872945" y="369707"/>
                </a:cubicBezTo>
                <a:cubicBezTo>
                  <a:pt x="884480" y="381603"/>
                  <a:pt x="893853" y="395302"/>
                  <a:pt x="899620" y="410803"/>
                </a:cubicBezTo>
                <a:cubicBezTo>
                  <a:pt x="904307" y="423420"/>
                  <a:pt x="910074" y="442525"/>
                  <a:pt x="911516" y="477132"/>
                </a:cubicBezTo>
                <a:cubicBezTo>
                  <a:pt x="913319" y="514622"/>
                  <a:pt x="914040" y="526158"/>
                  <a:pt x="914040" y="621326"/>
                </a:cubicBezTo>
                <a:cubicBezTo>
                  <a:pt x="914040" y="716494"/>
                  <a:pt x="913319" y="728029"/>
                  <a:pt x="911516" y="765520"/>
                </a:cubicBezTo>
                <a:cubicBezTo>
                  <a:pt x="910074" y="800487"/>
                  <a:pt x="904307" y="819232"/>
                  <a:pt x="899620" y="831849"/>
                </a:cubicBezTo>
                <a:cubicBezTo>
                  <a:pt x="887364" y="863211"/>
                  <a:pt x="862851" y="887724"/>
                  <a:pt x="831849" y="899620"/>
                </a:cubicBezTo>
                <a:cubicBezTo>
                  <a:pt x="819232" y="904667"/>
                  <a:pt x="800127" y="910435"/>
                  <a:pt x="765520" y="911877"/>
                </a:cubicBezTo>
                <a:cubicBezTo>
                  <a:pt x="727669" y="913679"/>
                  <a:pt x="716494" y="914040"/>
                  <a:pt x="621326" y="914040"/>
                </a:cubicBezTo>
                <a:cubicBezTo>
                  <a:pt x="525798" y="914040"/>
                  <a:pt x="514623" y="913679"/>
                  <a:pt x="476772" y="911877"/>
                </a:cubicBezTo>
                <a:cubicBezTo>
                  <a:pt x="442166" y="910435"/>
                  <a:pt x="423421" y="904667"/>
                  <a:pt x="410443" y="899620"/>
                </a:cubicBezTo>
                <a:cubicBezTo>
                  <a:pt x="395303" y="893853"/>
                  <a:pt x="381244" y="884840"/>
                  <a:pt x="369708" y="872944"/>
                </a:cubicBezTo>
                <a:cubicBezTo>
                  <a:pt x="357812" y="861409"/>
                  <a:pt x="348800" y="847350"/>
                  <a:pt x="343033" y="831849"/>
                </a:cubicBezTo>
                <a:cubicBezTo>
                  <a:pt x="337986" y="819232"/>
                  <a:pt x="332218" y="800487"/>
                  <a:pt x="330776" y="765520"/>
                </a:cubicBezTo>
                <a:cubicBezTo>
                  <a:pt x="328974" y="728029"/>
                  <a:pt x="328613" y="716494"/>
                  <a:pt x="328613" y="621326"/>
                </a:cubicBezTo>
                <a:cubicBezTo>
                  <a:pt x="328613" y="526158"/>
                  <a:pt x="328974" y="514622"/>
                  <a:pt x="330776" y="477132"/>
                </a:cubicBezTo>
                <a:cubicBezTo>
                  <a:pt x="332218" y="442525"/>
                  <a:pt x="337986" y="423420"/>
                  <a:pt x="343033" y="410803"/>
                </a:cubicBezTo>
                <a:cubicBezTo>
                  <a:pt x="348800" y="395302"/>
                  <a:pt x="357812" y="381603"/>
                  <a:pt x="369708" y="369707"/>
                </a:cubicBezTo>
                <a:cubicBezTo>
                  <a:pt x="381244" y="357811"/>
                  <a:pt x="395303" y="348799"/>
                  <a:pt x="410443" y="343032"/>
                </a:cubicBezTo>
                <a:cubicBezTo>
                  <a:pt x="423421" y="338345"/>
                  <a:pt x="442166" y="332577"/>
                  <a:pt x="476772" y="330775"/>
                </a:cubicBezTo>
                <a:cubicBezTo>
                  <a:pt x="514623" y="328973"/>
                  <a:pt x="526159" y="328612"/>
                  <a:pt x="621326" y="328612"/>
                </a:cubicBezTo>
                <a:close/>
                <a:moveTo>
                  <a:pt x="620713" y="264194"/>
                </a:moveTo>
                <a:cubicBezTo>
                  <a:pt x="523918" y="264194"/>
                  <a:pt x="511683" y="264914"/>
                  <a:pt x="473901" y="266354"/>
                </a:cubicBezTo>
                <a:cubicBezTo>
                  <a:pt x="435758" y="268153"/>
                  <a:pt x="409850" y="273912"/>
                  <a:pt x="387181" y="282911"/>
                </a:cubicBezTo>
                <a:cubicBezTo>
                  <a:pt x="363432" y="291549"/>
                  <a:pt x="341842" y="305947"/>
                  <a:pt x="324210" y="323944"/>
                </a:cubicBezTo>
                <a:cubicBezTo>
                  <a:pt x="305858" y="341941"/>
                  <a:pt x="292184" y="363537"/>
                  <a:pt x="282829" y="386933"/>
                </a:cubicBezTo>
                <a:cubicBezTo>
                  <a:pt x="274193" y="409609"/>
                  <a:pt x="268076" y="435885"/>
                  <a:pt x="266276" y="473678"/>
                </a:cubicBezTo>
                <a:cubicBezTo>
                  <a:pt x="264837" y="511831"/>
                  <a:pt x="264477" y="524069"/>
                  <a:pt x="264477" y="620533"/>
                </a:cubicBezTo>
                <a:cubicBezTo>
                  <a:pt x="264477" y="717356"/>
                  <a:pt x="264837" y="729594"/>
                  <a:pt x="266276" y="767387"/>
                </a:cubicBezTo>
                <a:cubicBezTo>
                  <a:pt x="268076" y="805541"/>
                  <a:pt x="274193" y="831096"/>
                  <a:pt x="283189" y="854132"/>
                </a:cubicBezTo>
                <a:cubicBezTo>
                  <a:pt x="292184" y="877888"/>
                  <a:pt x="305858" y="899484"/>
                  <a:pt x="324210" y="917121"/>
                </a:cubicBezTo>
                <a:cubicBezTo>
                  <a:pt x="341842" y="935478"/>
                  <a:pt x="363432" y="949156"/>
                  <a:pt x="387541" y="958154"/>
                </a:cubicBezTo>
                <a:cubicBezTo>
                  <a:pt x="409850" y="967153"/>
                  <a:pt x="435758" y="973272"/>
                  <a:pt x="473901" y="974711"/>
                </a:cubicBezTo>
                <a:cubicBezTo>
                  <a:pt x="511683" y="976511"/>
                  <a:pt x="523918" y="976871"/>
                  <a:pt x="620713" y="976871"/>
                </a:cubicBezTo>
                <a:cubicBezTo>
                  <a:pt x="717508" y="976871"/>
                  <a:pt x="729382" y="976511"/>
                  <a:pt x="767525" y="974711"/>
                </a:cubicBezTo>
                <a:cubicBezTo>
                  <a:pt x="805307" y="973272"/>
                  <a:pt x="831215" y="967153"/>
                  <a:pt x="853885" y="958154"/>
                </a:cubicBezTo>
                <a:cubicBezTo>
                  <a:pt x="901743" y="939797"/>
                  <a:pt x="939525" y="902004"/>
                  <a:pt x="958236" y="854132"/>
                </a:cubicBezTo>
                <a:cubicBezTo>
                  <a:pt x="966872" y="831096"/>
                  <a:pt x="972990" y="805541"/>
                  <a:pt x="974789" y="767387"/>
                </a:cubicBezTo>
                <a:cubicBezTo>
                  <a:pt x="976588" y="729594"/>
                  <a:pt x="976588" y="717356"/>
                  <a:pt x="976588" y="620533"/>
                </a:cubicBezTo>
                <a:cubicBezTo>
                  <a:pt x="976588" y="524069"/>
                  <a:pt x="976588" y="511831"/>
                  <a:pt x="974789" y="473678"/>
                </a:cubicBezTo>
                <a:cubicBezTo>
                  <a:pt x="972990" y="435885"/>
                  <a:pt x="966872" y="409609"/>
                  <a:pt x="958236" y="386933"/>
                </a:cubicBezTo>
                <a:cubicBezTo>
                  <a:pt x="949241" y="363537"/>
                  <a:pt x="935207" y="341941"/>
                  <a:pt x="917215" y="323944"/>
                </a:cubicBezTo>
                <a:cubicBezTo>
                  <a:pt x="899224" y="305947"/>
                  <a:pt x="877634" y="291549"/>
                  <a:pt x="853885" y="282911"/>
                </a:cubicBezTo>
                <a:cubicBezTo>
                  <a:pt x="831215" y="273912"/>
                  <a:pt x="805307" y="268153"/>
                  <a:pt x="767525" y="266354"/>
                </a:cubicBezTo>
                <a:cubicBezTo>
                  <a:pt x="729382" y="264914"/>
                  <a:pt x="717508" y="264194"/>
                  <a:pt x="620713" y="264194"/>
                </a:cubicBezTo>
                <a:close/>
                <a:moveTo>
                  <a:pt x="620713" y="0"/>
                </a:moveTo>
                <a:cubicBezTo>
                  <a:pt x="963274" y="0"/>
                  <a:pt x="1241065" y="277872"/>
                  <a:pt x="1241065" y="620533"/>
                </a:cubicBezTo>
                <a:cubicBezTo>
                  <a:pt x="1241065" y="963193"/>
                  <a:pt x="963274" y="1241065"/>
                  <a:pt x="620713" y="1241065"/>
                </a:cubicBezTo>
                <a:cubicBezTo>
                  <a:pt x="278151" y="1241065"/>
                  <a:pt x="0" y="963193"/>
                  <a:pt x="0" y="620533"/>
                </a:cubicBezTo>
                <a:cubicBezTo>
                  <a:pt x="0" y="277872"/>
                  <a:pt x="278151" y="0"/>
                  <a:pt x="620713" y="0"/>
                </a:cubicBezTo>
                <a:close/>
              </a:path>
            </a:pathLst>
          </a:custGeom>
          <a:gradFill>
            <a:gsLst>
              <a:gs pos="0">
                <a:srgbClr val="0D49E0"/>
              </a:gs>
              <a:gs pos="65000">
                <a:srgbClr val="FC375F"/>
              </a:gs>
              <a:gs pos="100000">
                <a:srgbClr val="FDC654"/>
              </a:gs>
            </a:gsLst>
            <a:lin ang="8100000" scaled="0"/>
          </a:gradFill>
          <a:ln>
            <a:noFill/>
          </a:ln>
          <a:effectLst/>
        </p:spPr>
        <p:txBody>
          <a:bodyPr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latin typeface="Poppins Light" pitchFamily="2" charset="77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60B31AA3-AACF-6346-AC71-9018827B7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0249" y="2961671"/>
            <a:ext cx="1216025" cy="1216025"/>
          </a:xfrm>
          <a:custGeom>
            <a:avLst/>
            <a:gdLst>
              <a:gd name="connsiteX0" fmla="*/ 651284 w 1215665"/>
              <a:gd name="connsiteY0" fmla="*/ 234950 h 1215665"/>
              <a:gd name="connsiteX1" fmla="*/ 485972 w 1215665"/>
              <a:gd name="connsiteY1" fmla="*/ 400690 h 1215665"/>
              <a:gd name="connsiteX2" fmla="*/ 485972 w 1215665"/>
              <a:gd name="connsiteY2" fmla="*/ 491126 h 1215665"/>
              <a:gd name="connsiteX3" fmla="*/ 407987 w 1215665"/>
              <a:gd name="connsiteY3" fmla="*/ 491126 h 1215665"/>
              <a:gd name="connsiteX4" fmla="*/ 407987 w 1215665"/>
              <a:gd name="connsiteY4" fmla="*/ 630924 h 1215665"/>
              <a:gd name="connsiteX5" fmla="*/ 485972 w 1215665"/>
              <a:gd name="connsiteY5" fmla="*/ 630924 h 1215665"/>
              <a:gd name="connsiteX6" fmla="*/ 485972 w 1215665"/>
              <a:gd name="connsiteY6" fmla="*/ 1028340 h 1215665"/>
              <a:gd name="connsiteX7" fmla="*/ 649847 w 1215665"/>
              <a:gd name="connsiteY7" fmla="*/ 1028340 h 1215665"/>
              <a:gd name="connsiteX8" fmla="*/ 649847 w 1215665"/>
              <a:gd name="connsiteY8" fmla="*/ 630924 h 1215665"/>
              <a:gd name="connsiteX9" fmla="*/ 758018 w 1215665"/>
              <a:gd name="connsiteY9" fmla="*/ 630924 h 1215665"/>
              <a:gd name="connsiteX10" fmla="*/ 772393 w 1215665"/>
              <a:gd name="connsiteY10" fmla="*/ 491487 h 1215665"/>
              <a:gd name="connsiteX11" fmla="*/ 649847 w 1215665"/>
              <a:gd name="connsiteY11" fmla="*/ 491487 h 1215665"/>
              <a:gd name="connsiteX12" fmla="*/ 649847 w 1215665"/>
              <a:gd name="connsiteY12" fmla="*/ 408977 h 1215665"/>
              <a:gd name="connsiteX13" fmla="*/ 684347 w 1215665"/>
              <a:gd name="connsiteY13" fmla="*/ 371145 h 1215665"/>
              <a:gd name="connsiteX14" fmla="*/ 772753 w 1215665"/>
              <a:gd name="connsiteY14" fmla="*/ 371145 h 1215665"/>
              <a:gd name="connsiteX15" fmla="*/ 772753 w 1215665"/>
              <a:gd name="connsiteY15" fmla="*/ 235310 h 1215665"/>
              <a:gd name="connsiteX16" fmla="*/ 608013 w 1215665"/>
              <a:gd name="connsiteY16" fmla="*/ 0 h 1215665"/>
              <a:gd name="connsiteX17" fmla="*/ 1215665 w 1215665"/>
              <a:gd name="connsiteY17" fmla="*/ 607833 h 1215665"/>
              <a:gd name="connsiteX18" fmla="*/ 608013 w 1215665"/>
              <a:gd name="connsiteY18" fmla="*/ 1215665 h 1215665"/>
              <a:gd name="connsiteX19" fmla="*/ 0 w 1215665"/>
              <a:gd name="connsiteY19" fmla="*/ 607833 h 1215665"/>
              <a:gd name="connsiteX20" fmla="*/ 608013 w 1215665"/>
              <a:gd name="connsiteY20" fmla="*/ 0 h 121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5665" h="1215665">
                <a:moveTo>
                  <a:pt x="651284" y="234950"/>
                </a:moveTo>
                <a:cubicBezTo>
                  <a:pt x="516518" y="234950"/>
                  <a:pt x="485972" y="336196"/>
                  <a:pt x="485972" y="400690"/>
                </a:cubicBezTo>
                <a:lnTo>
                  <a:pt x="485972" y="491126"/>
                </a:lnTo>
                <a:lnTo>
                  <a:pt x="407987" y="491126"/>
                </a:lnTo>
                <a:lnTo>
                  <a:pt x="407987" y="630924"/>
                </a:lnTo>
                <a:lnTo>
                  <a:pt x="485972" y="630924"/>
                </a:lnTo>
                <a:lnTo>
                  <a:pt x="485972" y="1028340"/>
                </a:lnTo>
                <a:lnTo>
                  <a:pt x="649847" y="1028340"/>
                </a:lnTo>
                <a:lnTo>
                  <a:pt x="649847" y="630924"/>
                </a:lnTo>
                <a:lnTo>
                  <a:pt x="758018" y="630924"/>
                </a:lnTo>
                <a:lnTo>
                  <a:pt x="772393" y="491487"/>
                </a:lnTo>
                <a:lnTo>
                  <a:pt x="649847" y="491487"/>
                </a:lnTo>
                <a:lnTo>
                  <a:pt x="649847" y="408977"/>
                </a:lnTo>
                <a:cubicBezTo>
                  <a:pt x="649847" y="378351"/>
                  <a:pt x="669972" y="371145"/>
                  <a:pt x="684347" y="371145"/>
                </a:cubicBezTo>
                <a:lnTo>
                  <a:pt x="772753" y="371145"/>
                </a:lnTo>
                <a:lnTo>
                  <a:pt x="772753" y="235310"/>
                </a:lnTo>
                <a:close/>
                <a:moveTo>
                  <a:pt x="608013" y="0"/>
                </a:moveTo>
                <a:cubicBezTo>
                  <a:pt x="943356" y="0"/>
                  <a:pt x="1215665" y="271868"/>
                  <a:pt x="1215665" y="607833"/>
                </a:cubicBezTo>
                <a:cubicBezTo>
                  <a:pt x="1215665" y="943437"/>
                  <a:pt x="943356" y="1215665"/>
                  <a:pt x="608013" y="1215665"/>
                </a:cubicBezTo>
                <a:cubicBezTo>
                  <a:pt x="271949" y="1215665"/>
                  <a:pt x="0" y="943437"/>
                  <a:pt x="0" y="607833"/>
                </a:cubicBezTo>
                <a:cubicBezTo>
                  <a:pt x="0" y="271868"/>
                  <a:pt x="271949" y="0"/>
                  <a:pt x="608013" y="0"/>
                </a:cubicBezTo>
                <a:close/>
              </a:path>
            </a:pathLst>
          </a:custGeom>
          <a:solidFill>
            <a:srgbClr val="5178B3"/>
          </a:solidFill>
          <a:ln>
            <a:noFill/>
          </a:ln>
          <a:effectLst/>
        </p:spPr>
        <p:txBody>
          <a:bodyPr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latin typeface="Poppins Light" pitchFamily="2" charset="77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0290F988-7C2E-C446-B761-1DCCA2265817}"/>
              </a:ext>
            </a:extLst>
          </p:cNvPr>
          <p:cNvSpPr/>
          <p:nvPr/>
        </p:nvSpPr>
        <p:spPr>
          <a:xfrm>
            <a:off x="8256248" y="3680440"/>
            <a:ext cx="1216026" cy="1216026"/>
          </a:xfrm>
          <a:custGeom>
            <a:avLst/>
            <a:gdLst>
              <a:gd name="connsiteX0" fmla="*/ 519392 w 1216026"/>
              <a:gd name="connsiteY0" fmla="*/ 472292 h 1216026"/>
              <a:gd name="connsiteX1" fmla="*/ 745666 w 1216026"/>
              <a:gd name="connsiteY1" fmla="*/ 608012 h 1216026"/>
              <a:gd name="connsiteX2" fmla="*/ 519392 w 1216026"/>
              <a:gd name="connsiteY2" fmla="*/ 743732 h 1216026"/>
              <a:gd name="connsiteX3" fmla="*/ 609988 w 1216026"/>
              <a:gd name="connsiteY3" fmla="*/ 359240 h 1216026"/>
              <a:gd name="connsiteX4" fmla="*/ 362908 w 1216026"/>
              <a:gd name="connsiteY4" fmla="*/ 363283 h 1216026"/>
              <a:gd name="connsiteX5" fmla="*/ 278380 w 1216026"/>
              <a:gd name="connsiteY5" fmla="*/ 407175 h 1216026"/>
              <a:gd name="connsiteX6" fmla="*/ 247748 w 1216026"/>
              <a:gd name="connsiteY6" fmla="*/ 607867 h 1216026"/>
              <a:gd name="connsiteX7" fmla="*/ 247748 w 1216026"/>
              <a:gd name="connsiteY7" fmla="*/ 608012 h 1216026"/>
              <a:gd name="connsiteX8" fmla="*/ 247748 w 1216026"/>
              <a:gd name="connsiteY8" fmla="*/ 608156 h 1216026"/>
              <a:gd name="connsiteX9" fmla="*/ 278380 w 1216026"/>
              <a:gd name="connsiteY9" fmla="*/ 808415 h 1216026"/>
              <a:gd name="connsiteX10" fmla="*/ 362908 w 1216026"/>
              <a:gd name="connsiteY10" fmla="*/ 852741 h 1216026"/>
              <a:gd name="connsiteX11" fmla="*/ 609988 w 1216026"/>
              <a:gd name="connsiteY11" fmla="*/ 856639 h 1216026"/>
              <a:gd name="connsiteX12" fmla="*/ 856780 w 1216026"/>
              <a:gd name="connsiteY12" fmla="*/ 852741 h 1216026"/>
              <a:gd name="connsiteX13" fmla="*/ 941163 w 1216026"/>
              <a:gd name="connsiteY13" fmla="*/ 808559 h 1216026"/>
              <a:gd name="connsiteX14" fmla="*/ 971940 w 1216026"/>
              <a:gd name="connsiteY14" fmla="*/ 608301 h 1216026"/>
              <a:gd name="connsiteX15" fmla="*/ 971940 w 1216026"/>
              <a:gd name="connsiteY15" fmla="*/ 608012 h 1216026"/>
              <a:gd name="connsiteX16" fmla="*/ 971940 w 1216026"/>
              <a:gd name="connsiteY16" fmla="*/ 607867 h 1216026"/>
              <a:gd name="connsiteX17" fmla="*/ 941163 w 1216026"/>
              <a:gd name="connsiteY17" fmla="*/ 407175 h 1216026"/>
              <a:gd name="connsiteX18" fmla="*/ 856780 w 1216026"/>
              <a:gd name="connsiteY18" fmla="*/ 363283 h 1216026"/>
              <a:gd name="connsiteX19" fmla="*/ 609988 w 1216026"/>
              <a:gd name="connsiteY19" fmla="*/ 359240 h 1216026"/>
              <a:gd name="connsiteX20" fmla="*/ 608013 w 1216026"/>
              <a:gd name="connsiteY20" fmla="*/ 0 h 1216026"/>
              <a:gd name="connsiteX21" fmla="*/ 1216026 w 1216026"/>
              <a:gd name="connsiteY21" fmla="*/ 608013 h 1216026"/>
              <a:gd name="connsiteX22" fmla="*/ 608013 w 1216026"/>
              <a:gd name="connsiteY22" fmla="*/ 1216026 h 1216026"/>
              <a:gd name="connsiteX23" fmla="*/ 0 w 1216026"/>
              <a:gd name="connsiteY23" fmla="*/ 608013 h 1216026"/>
              <a:gd name="connsiteX24" fmla="*/ 608013 w 1216026"/>
              <a:gd name="connsiteY24" fmla="*/ 0 h 12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6026" h="1216026">
                <a:moveTo>
                  <a:pt x="519392" y="472292"/>
                </a:moveTo>
                <a:lnTo>
                  <a:pt x="745666" y="608012"/>
                </a:lnTo>
                <a:lnTo>
                  <a:pt x="519392" y="743732"/>
                </a:lnTo>
                <a:close/>
                <a:moveTo>
                  <a:pt x="609988" y="359240"/>
                </a:moveTo>
                <a:cubicBezTo>
                  <a:pt x="515347" y="359240"/>
                  <a:pt x="406255" y="360395"/>
                  <a:pt x="362908" y="363283"/>
                </a:cubicBezTo>
                <a:cubicBezTo>
                  <a:pt x="319561" y="365737"/>
                  <a:pt x="298320" y="372090"/>
                  <a:pt x="278380" y="407175"/>
                </a:cubicBezTo>
                <a:cubicBezTo>
                  <a:pt x="258152" y="441972"/>
                  <a:pt x="247748" y="502035"/>
                  <a:pt x="247748" y="607867"/>
                </a:cubicBezTo>
                <a:lnTo>
                  <a:pt x="247748" y="608012"/>
                </a:lnTo>
                <a:lnTo>
                  <a:pt x="247748" y="608156"/>
                </a:lnTo>
                <a:cubicBezTo>
                  <a:pt x="247748" y="713411"/>
                  <a:pt x="258152" y="774052"/>
                  <a:pt x="278380" y="808415"/>
                </a:cubicBezTo>
                <a:cubicBezTo>
                  <a:pt x="298320" y="843356"/>
                  <a:pt x="319561" y="849708"/>
                  <a:pt x="362908" y="852741"/>
                </a:cubicBezTo>
                <a:cubicBezTo>
                  <a:pt x="406255" y="855195"/>
                  <a:pt x="515347" y="856639"/>
                  <a:pt x="609988" y="856639"/>
                </a:cubicBezTo>
                <a:cubicBezTo>
                  <a:pt x="704341" y="856639"/>
                  <a:pt x="813432" y="855195"/>
                  <a:pt x="856780" y="852741"/>
                </a:cubicBezTo>
                <a:cubicBezTo>
                  <a:pt x="900272" y="849708"/>
                  <a:pt x="921656" y="843500"/>
                  <a:pt x="941163" y="808559"/>
                </a:cubicBezTo>
                <a:cubicBezTo>
                  <a:pt x="961681" y="774052"/>
                  <a:pt x="971940" y="713411"/>
                  <a:pt x="971940" y="608301"/>
                </a:cubicBezTo>
                <a:lnTo>
                  <a:pt x="971940" y="608012"/>
                </a:lnTo>
                <a:lnTo>
                  <a:pt x="971940" y="607867"/>
                </a:lnTo>
                <a:cubicBezTo>
                  <a:pt x="971940" y="502035"/>
                  <a:pt x="961681" y="441972"/>
                  <a:pt x="941163" y="407175"/>
                </a:cubicBezTo>
                <a:cubicBezTo>
                  <a:pt x="921512" y="372235"/>
                  <a:pt x="900127" y="365737"/>
                  <a:pt x="856780" y="363283"/>
                </a:cubicBezTo>
                <a:cubicBezTo>
                  <a:pt x="813432" y="360395"/>
                  <a:pt x="704341" y="359240"/>
                  <a:pt x="609988" y="359240"/>
                </a:cubicBezTo>
                <a:close/>
                <a:moveTo>
                  <a:pt x="608013" y="0"/>
                </a:moveTo>
                <a:cubicBezTo>
                  <a:pt x="943809" y="0"/>
                  <a:pt x="1216026" y="272217"/>
                  <a:pt x="1216026" y="608013"/>
                </a:cubicBezTo>
                <a:cubicBezTo>
                  <a:pt x="1216026" y="943809"/>
                  <a:pt x="943809" y="1216026"/>
                  <a:pt x="608013" y="1216026"/>
                </a:cubicBezTo>
                <a:cubicBezTo>
                  <a:pt x="272217" y="1216026"/>
                  <a:pt x="0" y="943809"/>
                  <a:pt x="0" y="608013"/>
                </a:cubicBezTo>
                <a:cubicBezTo>
                  <a:pt x="0" y="272217"/>
                  <a:pt x="272217" y="0"/>
                  <a:pt x="60801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8B47E93-D222-1246-ACA6-CCB2CB1B688B}"/>
              </a:ext>
            </a:extLst>
          </p:cNvPr>
          <p:cNvSpPr/>
          <p:nvPr/>
        </p:nvSpPr>
        <p:spPr>
          <a:xfrm>
            <a:off x="6894010" y="6630004"/>
            <a:ext cx="1216025" cy="1216025"/>
          </a:xfrm>
          <a:prstGeom prst="ellipse">
            <a:avLst/>
          </a:prstGeom>
          <a:solidFill>
            <a:srgbClr val="CA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61" name="Freeform 1">
            <a:extLst>
              <a:ext uri="{FF2B5EF4-FFF2-40B4-BE49-F238E27FC236}">
                <a16:creationId xmlns:a16="http://schemas.microsoft.com/office/drawing/2014/main" id="{AE1282C7-B9F2-3643-A60E-49EBCAED9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069" y="6896506"/>
            <a:ext cx="587890" cy="742425"/>
          </a:xfrm>
          <a:custGeom>
            <a:avLst/>
            <a:gdLst>
              <a:gd name="T0" fmla="*/ 3790 w 3942"/>
              <a:gd name="T1" fmla="*/ 1455 h 4977"/>
              <a:gd name="T2" fmla="*/ 3790 w 3942"/>
              <a:gd name="T3" fmla="*/ 1455 h 4977"/>
              <a:gd name="T4" fmla="*/ 1673 w 3942"/>
              <a:gd name="T5" fmla="*/ 115 h 4977"/>
              <a:gd name="T6" fmla="*/ 1673 w 3942"/>
              <a:gd name="T7" fmla="*/ 115 h 4977"/>
              <a:gd name="T8" fmla="*/ 21 w 3942"/>
              <a:gd name="T9" fmla="*/ 1798 h 4977"/>
              <a:gd name="T10" fmla="*/ 21 w 3942"/>
              <a:gd name="T11" fmla="*/ 1798 h 4977"/>
              <a:gd name="T12" fmla="*/ 707 w 3942"/>
              <a:gd name="T13" fmla="*/ 2919 h 4977"/>
              <a:gd name="T14" fmla="*/ 707 w 3942"/>
              <a:gd name="T15" fmla="*/ 2919 h 4977"/>
              <a:gd name="T16" fmla="*/ 582 w 3942"/>
              <a:gd name="T17" fmla="*/ 2109 h 4977"/>
              <a:gd name="T18" fmla="*/ 582 w 3942"/>
              <a:gd name="T19" fmla="*/ 2109 h 4977"/>
              <a:gd name="T20" fmla="*/ 2856 w 3942"/>
              <a:gd name="T21" fmla="*/ 893 h 4977"/>
              <a:gd name="T22" fmla="*/ 2856 w 3942"/>
              <a:gd name="T23" fmla="*/ 893 h 4977"/>
              <a:gd name="T24" fmla="*/ 2109 w 3942"/>
              <a:gd name="T25" fmla="*/ 3136 h 4977"/>
              <a:gd name="T26" fmla="*/ 2109 w 3942"/>
              <a:gd name="T27" fmla="*/ 3136 h 4977"/>
              <a:gd name="T28" fmla="*/ 1829 w 3942"/>
              <a:gd name="T29" fmla="*/ 1206 h 4977"/>
              <a:gd name="T30" fmla="*/ 1829 w 3942"/>
              <a:gd name="T31" fmla="*/ 1206 h 4977"/>
              <a:gd name="T32" fmla="*/ 1206 w 3942"/>
              <a:gd name="T33" fmla="*/ 2389 h 4977"/>
              <a:gd name="T34" fmla="*/ 1206 w 3942"/>
              <a:gd name="T35" fmla="*/ 2389 h 4977"/>
              <a:gd name="T36" fmla="*/ 832 w 3942"/>
              <a:gd name="T37" fmla="*/ 4976 h 4977"/>
              <a:gd name="T38" fmla="*/ 832 w 3942"/>
              <a:gd name="T39" fmla="*/ 4976 h 4977"/>
              <a:gd name="T40" fmla="*/ 1579 w 3942"/>
              <a:gd name="T41" fmla="*/ 3324 h 4977"/>
              <a:gd name="T42" fmla="*/ 1579 w 3942"/>
              <a:gd name="T43" fmla="*/ 3324 h 4977"/>
              <a:gd name="T44" fmla="*/ 2234 w 3942"/>
              <a:gd name="T45" fmla="*/ 3636 h 4977"/>
              <a:gd name="T46" fmla="*/ 2234 w 3942"/>
              <a:gd name="T47" fmla="*/ 3636 h 4977"/>
              <a:gd name="T48" fmla="*/ 3790 w 3942"/>
              <a:gd name="T49" fmla="*/ 1455 h 4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42" h="4977">
                <a:moveTo>
                  <a:pt x="3790" y="1455"/>
                </a:moveTo>
                <a:lnTo>
                  <a:pt x="3790" y="1455"/>
                </a:lnTo>
                <a:cubicBezTo>
                  <a:pt x="3658" y="491"/>
                  <a:pt x="2697" y="0"/>
                  <a:pt x="1673" y="115"/>
                </a:cubicBezTo>
                <a:lnTo>
                  <a:pt x="1673" y="115"/>
                </a:lnTo>
                <a:cubicBezTo>
                  <a:pt x="862" y="206"/>
                  <a:pt x="55" y="860"/>
                  <a:pt x="21" y="1798"/>
                </a:cubicBezTo>
                <a:lnTo>
                  <a:pt x="21" y="1798"/>
                </a:lnTo>
                <a:cubicBezTo>
                  <a:pt x="0" y="2370"/>
                  <a:pt x="162" y="2799"/>
                  <a:pt x="707" y="2919"/>
                </a:cubicBezTo>
                <a:lnTo>
                  <a:pt x="707" y="2919"/>
                </a:lnTo>
                <a:cubicBezTo>
                  <a:pt x="942" y="2503"/>
                  <a:pt x="631" y="2412"/>
                  <a:pt x="582" y="2109"/>
                </a:cubicBezTo>
                <a:lnTo>
                  <a:pt x="582" y="2109"/>
                </a:lnTo>
                <a:cubicBezTo>
                  <a:pt x="382" y="874"/>
                  <a:pt x="2006" y="32"/>
                  <a:pt x="2856" y="893"/>
                </a:cubicBezTo>
                <a:lnTo>
                  <a:pt x="2856" y="893"/>
                </a:lnTo>
                <a:cubicBezTo>
                  <a:pt x="3445" y="1492"/>
                  <a:pt x="3057" y="3328"/>
                  <a:pt x="2109" y="3136"/>
                </a:cubicBezTo>
                <a:lnTo>
                  <a:pt x="2109" y="3136"/>
                </a:lnTo>
                <a:cubicBezTo>
                  <a:pt x="1200" y="2955"/>
                  <a:pt x="2553" y="1493"/>
                  <a:pt x="1829" y="1206"/>
                </a:cubicBezTo>
                <a:lnTo>
                  <a:pt x="1829" y="1206"/>
                </a:lnTo>
                <a:cubicBezTo>
                  <a:pt x="1240" y="972"/>
                  <a:pt x="925" y="1919"/>
                  <a:pt x="1206" y="2389"/>
                </a:cubicBezTo>
                <a:lnTo>
                  <a:pt x="1206" y="2389"/>
                </a:lnTo>
                <a:cubicBezTo>
                  <a:pt x="1042" y="3199"/>
                  <a:pt x="689" y="3961"/>
                  <a:pt x="832" y="4976"/>
                </a:cubicBezTo>
                <a:lnTo>
                  <a:pt x="832" y="4976"/>
                </a:lnTo>
                <a:cubicBezTo>
                  <a:pt x="1295" y="4639"/>
                  <a:pt x="1451" y="3995"/>
                  <a:pt x="1579" y="3324"/>
                </a:cubicBezTo>
                <a:lnTo>
                  <a:pt x="1579" y="3324"/>
                </a:lnTo>
                <a:cubicBezTo>
                  <a:pt x="1813" y="3465"/>
                  <a:pt x="1937" y="3612"/>
                  <a:pt x="2234" y="3636"/>
                </a:cubicBezTo>
                <a:lnTo>
                  <a:pt x="2234" y="3636"/>
                </a:lnTo>
                <a:cubicBezTo>
                  <a:pt x="3329" y="3720"/>
                  <a:pt x="3941" y="2542"/>
                  <a:pt x="3790" y="14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 Light" pitchFamily="2" charset="77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89699383-2509-384B-9272-F4471A628711}"/>
              </a:ext>
            </a:extLst>
          </p:cNvPr>
          <p:cNvSpPr/>
          <p:nvPr/>
        </p:nvSpPr>
        <p:spPr>
          <a:xfrm>
            <a:off x="6958525" y="9477207"/>
            <a:ext cx="1216026" cy="1216026"/>
          </a:xfrm>
          <a:custGeom>
            <a:avLst/>
            <a:gdLst>
              <a:gd name="connsiteX0" fmla="*/ 822130 w 1216026"/>
              <a:gd name="connsiteY0" fmla="*/ 302792 h 1216026"/>
              <a:gd name="connsiteX1" fmla="*/ 640953 w 1216026"/>
              <a:gd name="connsiteY1" fmla="*/ 473972 h 1216026"/>
              <a:gd name="connsiteX2" fmla="*/ 728797 w 1216026"/>
              <a:gd name="connsiteY2" fmla="*/ 572836 h 1216026"/>
              <a:gd name="connsiteX3" fmla="*/ 626313 w 1216026"/>
              <a:gd name="connsiteY3" fmla="*/ 700992 h 1216026"/>
              <a:gd name="connsiteX4" fmla="*/ 567751 w 1216026"/>
              <a:gd name="connsiteY4" fmla="*/ 558189 h 1216026"/>
              <a:gd name="connsiteX5" fmla="*/ 443306 w 1216026"/>
              <a:gd name="connsiteY5" fmla="*/ 309200 h 1216026"/>
              <a:gd name="connsiteX6" fmla="*/ 227358 w 1216026"/>
              <a:gd name="connsiteY6" fmla="*/ 473972 h 1216026"/>
              <a:gd name="connsiteX7" fmla="*/ 256639 w 1216026"/>
              <a:gd name="connsiteY7" fmla="*/ 514250 h 1216026"/>
              <a:gd name="connsiteX8" fmla="*/ 337162 w 1216026"/>
              <a:gd name="connsiteY8" fmla="*/ 488619 h 1216026"/>
              <a:gd name="connsiteX9" fmla="*/ 461607 w 1216026"/>
              <a:gd name="connsiteY9" fmla="*/ 854780 h 1216026"/>
              <a:gd name="connsiteX10" fmla="*/ 611672 w 1216026"/>
              <a:gd name="connsiteY10" fmla="*/ 920689 h 1216026"/>
              <a:gd name="connsiteX11" fmla="*/ 948405 w 1216026"/>
              <a:gd name="connsiteY11" fmla="*/ 455664 h 1216026"/>
              <a:gd name="connsiteX12" fmla="*/ 822130 w 1216026"/>
              <a:gd name="connsiteY12" fmla="*/ 302792 h 1216026"/>
              <a:gd name="connsiteX13" fmla="*/ 608013 w 1216026"/>
              <a:gd name="connsiteY13" fmla="*/ 0 h 1216026"/>
              <a:gd name="connsiteX14" fmla="*/ 1216026 w 1216026"/>
              <a:gd name="connsiteY14" fmla="*/ 608013 h 1216026"/>
              <a:gd name="connsiteX15" fmla="*/ 608013 w 1216026"/>
              <a:gd name="connsiteY15" fmla="*/ 1216026 h 1216026"/>
              <a:gd name="connsiteX16" fmla="*/ 0 w 1216026"/>
              <a:gd name="connsiteY16" fmla="*/ 608013 h 1216026"/>
              <a:gd name="connsiteX17" fmla="*/ 608013 w 1216026"/>
              <a:gd name="connsiteY17" fmla="*/ 0 h 12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6026" h="1216026">
                <a:moveTo>
                  <a:pt x="822130" y="302792"/>
                </a:moveTo>
                <a:cubicBezTo>
                  <a:pt x="744352" y="311031"/>
                  <a:pt x="657424" y="373278"/>
                  <a:pt x="640953" y="473972"/>
                </a:cubicBezTo>
                <a:cubicBezTo>
                  <a:pt x="725137" y="422710"/>
                  <a:pt x="769058" y="492280"/>
                  <a:pt x="728797" y="572836"/>
                </a:cubicBezTo>
                <a:cubicBezTo>
                  <a:pt x="684875" y="649730"/>
                  <a:pt x="644614" y="700992"/>
                  <a:pt x="626313" y="700992"/>
                </a:cubicBezTo>
                <a:cubicBezTo>
                  <a:pt x="604352" y="700992"/>
                  <a:pt x="589712" y="649730"/>
                  <a:pt x="567751" y="558189"/>
                </a:cubicBezTo>
                <a:cubicBezTo>
                  <a:pt x="542130" y="462988"/>
                  <a:pt x="542130" y="287230"/>
                  <a:pt x="443306" y="309200"/>
                </a:cubicBezTo>
                <a:cubicBezTo>
                  <a:pt x="351803" y="327508"/>
                  <a:pt x="227358" y="473972"/>
                  <a:pt x="227358" y="473972"/>
                </a:cubicBezTo>
                <a:cubicBezTo>
                  <a:pt x="256639" y="514250"/>
                  <a:pt x="256639" y="514250"/>
                  <a:pt x="256639" y="514250"/>
                </a:cubicBezTo>
                <a:cubicBezTo>
                  <a:pt x="256639" y="514250"/>
                  <a:pt x="315201" y="466649"/>
                  <a:pt x="337162" y="488619"/>
                </a:cubicBezTo>
                <a:cubicBezTo>
                  <a:pt x="359123" y="514250"/>
                  <a:pt x="435986" y="799856"/>
                  <a:pt x="461607" y="854780"/>
                </a:cubicBezTo>
                <a:cubicBezTo>
                  <a:pt x="483568" y="902381"/>
                  <a:pt x="545790" y="964628"/>
                  <a:pt x="611672" y="920689"/>
                </a:cubicBezTo>
                <a:cubicBezTo>
                  <a:pt x="681215" y="876749"/>
                  <a:pt x="908143" y="682684"/>
                  <a:pt x="948405" y="455664"/>
                </a:cubicBezTo>
                <a:cubicBezTo>
                  <a:pt x="968536" y="340324"/>
                  <a:pt x="899908" y="294554"/>
                  <a:pt x="822130" y="302792"/>
                </a:cubicBezTo>
                <a:close/>
                <a:moveTo>
                  <a:pt x="608013" y="0"/>
                </a:moveTo>
                <a:cubicBezTo>
                  <a:pt x="943809" y="0"/>
                  <a:pt x="1216026" y="272217"/>
                  <a:pt x="1216026" y="608013"/>
                </a:cubicBezTo>
                <a:cubicBezTo>
                  <a:pt x="1216026" y="943809"/>
                  <a:pt x="943809" y="1216026"/>
                  <a:pt x="608013" y="1216026"/>
                </a:cubicBezTo>
                <a:cubicBezTo>
                  <a:pt x="272217" y="1216026"/>
                  <a:pt x="0" y="943809"/>
                  <a:pt x="0" y="608013"/>
                </a:cubicBezTo>
                <a:cubicBezTo>
                  <a:pt x="0" y="272217"/>
                  <a:pt x="272217" y="0"/>
                  <a:pt x="608013" y="0"/>
                </a:cubicBezTo>
                <a:close/>
              </a:path>
            </a:pathLst>
          </a:custGeom>
          <a:solidFill>
            <a:srgbClr val="6CB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97B9DD-53E0-9247-8891-EC83DE2C9C0B}"/>
              </a:ext>
            </a:extLst>
          </p:cNvPr>
          <p:cNvSpPr txBox="1"/>
          <p:nvPr/>
        </p:nvSpPr>
        <p:spPr>
          <a:xfrm>
            <a:off x="15983816" y="2684956"/>
            <a:ext cx="13885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Goals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3ECFEC98-42FD-CB47-A287-0B686020E5A7}"/>
              </a:ext>
            </a:extLst>
          </p:cNvPr>
          <p:cNvSpPr txBox="1">
            <a:spLocks/>
          </p:cNvSpPr>
          <p:nvPr/>
        </p:nvSpPr>
        <p:spPr>
          <a:xfrm>
            <a:off x="15873270" y="3305142"/>
            <a:ext cx="5819782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7A5969-3E19-4941-AED8-5DB04809A263}"/>
              </a:ext>
            </a:extLst>
          </p:cNvPr>
          <p:cNvSpPr txBox="1"/>
          <p:nvPr/>
        </p:nvSpPr>
        <p:spPr>
          <a:xfrm>
            <a:off x="18036021" y="5129845"/>
            <a:ext cx="23615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482B5783-4308-BD49-B43D-D28C96D0F21C}"/>
              </a:ext>
            </a:extLst>
          </p:cNvPr>
          <p:cNvSpPr txBox="1">
            <a:spLocks/>
          </p:cNvSpPr>
          <p:nvPr/>
        </p:nvSpPr>
        <p:spPr>
          <a:xfrm>
            <a:off x="17925475" y="5750031"/>
            <a:ext cx="5521680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96FE3D-14BE-D845-A433-1D4DAAEE3AE4}"/>
              </a:ext>
            </a:extLst>
          </p:cNvPr>
          <p:cNvSpPr txBox="1"/>
          <p:nvPr/>
        </p:nvSpPr>
        <p:spPr>
          <a:xfrm>
            <a:off x="17737919" y="7647810"/>
            <a:ext cx="23679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B1B14FD8-0ECD-8149-9BD2-8E8A50AEE8A5}"/>
              </a:ext>
            </a:extLst>
          </p:cNvPr>
          <p:cNvSpPr txBox="1">
            <a:spLocks/>
          </p:cNvSpPr>
          <p:nvPr/>
        </p:nvSpPr>
        <p:spPr>
          <a:xfrm>
            <a:off x="17627373" y="8267996"/>
            <a:ext cx="5819782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E3EB83-0024-D345-854D-2341D20B3F57}"/>
              </a:ext>
            </a:extLst>
          </p:cNvPr>
          <p:cNvSpPr txBox="1"/>
          <p:nvPr/>
        </p:nvSpPr>
        <p:spPr>
          <a:xfrm>
            <a:off x="4410456" y="9189371"/>
            <a:ext cx="21788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9195CA6F-D455-564A-A034-2ED0C4509C93}"/>
              </a:ext>
            </a:extLst>
          </p:cNvPr>
          <p:cNvSpPr txBox="1">
            <a:spLocks/>
          </p:cNvSpPr>
          <p:nvPr/>
        </p:nvSpPr>
        <p:spPr>
          <a:xfrm>
            <a:off x="802281" y="9809557"/>
            <a:ext cx="5819782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AC8E9B-9E99-2B49-BABC-BB7FA7DBB9DA}"/>
              </a:ext>
            </a:extLst>
          </p:cNvPr>
          <p:cNvSpPr txBox="1"/>
          <p:nvPr/>
        </p:nvSpPr>
        <p:spPr>
          <a:xfrm>
            <a:off x="4434431" y="6366097"/>
            <a:ext cx="21531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D1BFC1D1-E949-5648-AAE1-4546167B59E0}"/>
              </a:ext>
            </a:extLst>
          </p:cNvPr>
          <p:cNvSpPr txBox="1">
            <a:spLocks/>
          </p:cNvSpPr>
          <p:nvPr/>
        </p:nvSpPr>
        <p:spPr>
          <a:xfrm>
            <a:off x="800607" y="6986283"/>
            <a:ext cx="5819782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9D02DE3-B85C-A140-BEFA-4A6B8E827BD1}"/>
              </a:ext>
            </a:extLst>
          </p:cNvPr>
          <p:cNvSpPr txBox="1"/>
          <p:nvPr/>
        </p:nvSpPr>
        <p:spPr>
          <a:xfrm>
            <a:off x="6137567" y="3294977"/>
            <a:ext cx="19223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2F5247BE-7A13-3843-9203-7B146593EC89}"/>
              </a:ext>
            </a:extLst>
          </p:cNvPr>
          <p:cNvSpPr txBox="1">
            <a:spLocks/>
          </p:cNvSpPr>
          <p:nvPr/>
        </p:nvSpPr>
        <p:spPr>
          <a:xfrm>
            <a:off x="2272911" y="3915163"/>
            <a:ext cx="5819782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45935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D3C790-95E4-A745-9E10-456A74BD90FE}"/>
              </a:ext>
            </a:extLst>
          </p:cNvPr>
          <p:cNvSpPr txBox="1"/>
          <p:nvPr/>
        </p:nvSpPr>
        <p:spPr>
          <a:xfrm>
            <a:off x="7052651" y="582120"/>
            <a:ext cx="10272364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POPULAR SOCIAL MEDIA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9BA89-FE85-524B-A359-F06B384846B0}"/>
              </a:ext>
            </a:extLst>
          </p:cNvPr>
          <p:cNvSpPr>
            <a:spLocks noChangeAspect="1"/>
          </p:cNvSpPr>
          <p:nvPr/>
        </p:nvSpPr>
        <p:spPr>
          <a:xfrm>
            <a:off x="12120245" y="332447"/>
            <a:ext cx="137160" cy="13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4E3A8-D67A-B345-A481-A571CC91D379}"/>
              </a:ext>
            </a:extLst>
          </p:cNvPr>
          <p:cNvSpPr>
            <a:spLocks noChangeAspect="1"/>
          </p:cNvSpPr>
          <p:nvPr/>
        </p:nvSpPr>
        <p:spPr>
          <a:xfrm>
            <a:off x="12376451" y="357884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F30E71-7267-7642-AB99-D10B2D73C0BC}"/>
              </a:ext>
            </a:extLst>
          </p:cNvPr>
          <p:cNvSpPr>
            <a:spLocks noChangeAspect="1"/>
          </p:cNvSpPr>
          <p:nvPr/>
        </p:nvSpPr>
        <p:spPr>
          <a:xfrm>
            <a:off x="11909759" y="353418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626BFC5-DE56-0445-811D-EA6ACBE225E9}"/>
              </a:ext>
            </a:extLst>
          </p:cNvPr>
          <p:cNvSpPr>
            <a:spLocks/>
          </p:cNvSpPr>
          <p:nvPr/>
        </p:nvSpPr>
        <p:spPr bwMode="auto">
          <a:xfrm>
            <a:off x="2916488" y="3679508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5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9" y="54"/>
                  <a:pt x="25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5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9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CB83600-87EE-0D43-A26D-B572D9C72B8B}"/>
              </a:ext>
            </a:extLst>
          </p:cNvPr>
          <p:cNvSpPr>
            <a:spLocks/>
          </p:cNvSpPr>
          <p:nvPr/>
        </p:nvSpPr>
        <p:spPr bwMode="auto">
          <a:xfrm>
            <a:off x="4114955" y="3679508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5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9" y="54"/>
                  <a:pt x="25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5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9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1171FA7-8D88-A844-9D89-3E27579B7914}"/>
              </a:ext>
            </a:extLst>
          </p:cNvPr>
          <p:cNvSpPr>
            <a:spLocks/>
          </p:cNvSpPr>
          <p:nvPr/>
        </p:nvSpPr>
        <p:spPr bwMode="auto">
          <a:xfrm>
            <a:off x="5313422" y="3679508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5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9" y="54"/>
                  <a:pt x="25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5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9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BB92935-97CB-504D-A9BF-BE7E4FADED2C}"/>
              </a:ext>
            </a:extLst>
          </p:cNvPr>
          <p:cNvSpPr>
            <a:spLocks/>
          </p:cNvSpPr>
          <p:nvPr/>
        </p:nvSpPr>
        <p:spPr bwMode="auto">
          <a:xfrm>
            <a:off x="6511889" y="3679508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8" y="54"/>
                  <a:pt x="24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62F63F2-8EFB-4C41-9E16-14113DB724D9}"/>
              </a:ext>
            </a:extLst>
          </p:cNvPr>
          <p:cNvSpPr>
            <a:spLocks/>
          </p:cNvSpPr>
          <p:nvPr/>
        </p:nvSpPr>
        <p:spPr bwMode="auto">
          <a:xfrm>
            <a:off x="7710966" y="3679508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8" y="54"/>
                  <a:pt x="24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E9940F4-DA47-4E4A-B84A-0B8C76EFED03}"/>
              </a:ext>
            </a:extLst>
          </p:cNvPr>
          <p:cNvSpPr>
            <a:spLocks/>
          </p:cNvSpPr>
          <p:nvPr/>
        </p:nvSpPr>
        <p:spPr bwMode="auto">
          <a:xfrm>
            <a:off x="8911497" y="3679508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8" y="54"/>
                  <a:pt x="24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5E79F14-2562-954E-B7BD-23AB9EB39F46}"/>
              </a:ext>
            </a:extLst>
          </p:cNvPr>
          <p:cNvSpPr>
            <a:spLocks/>
          </p:cNvSpPr>
          <p:nvPr/>
        </p:nvSpPr>
        <p:spPr bwMode="auto">
          <a:xfrm>
            <a:off x="10113475" y="3679508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8" y="54"/>
                  <a:pt x="24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285C534-BA29-6541-AEDC-1C422D7920E5}"/>
              </a:ext>
            </a:extLst>
          </p:cNvPr>
          <p:cNvSpPr>
            <a:spLocks/>
          </p:cNvSpPr>
          <p:nvPr/>
        </p:nvSpPr>
        <p:spPr bwMode="auto">
          <a:xfrm>
            <a:off x="2916488" y="4828855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5 h 281"/>
              <a:gd name="T6" fmla="*/ 292 w 346"/>
              <a:gd name="T7" fmla="*/ 21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5 w 346"/>
              <a:gd name="T15" fmla="*/ 12 h 281"/>
              <a:gd name="T16" fmla="*/ 15 w 346"/>
              <a:gd name="T17" fmla="*/ 48 h 281"/>
              <a:gd name="T18" fmla="*/ 47 w 346"/>
              <a:gd name="T19" fmla="*/ 107 h 281"/>
              <a:gd name="T20" fmla="*/ 13 w 346"/>
              <a:gd name="T21" fmla="*/ 98 h 281"/>
              <a:gd name="T22" fmla="*/ 13 w 346"/>
              <a:gd name="T23" fmla="*/ 100 h 281"/>
              <a:gd name="T24" fmla="*/ 72 w 346"/>
              <a:gd name="T25" fmla="*/ 168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20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9"/>
                  <a:pt x="321" y="41"/>
                  <a:pt x="306" y="43"/>
                </a:cubicBezTo>
                <a:cubicBezTo>
                  <a:pt x="321" y="34"/>
                  <a:pt x="333" y="21"/>
                  <a:pt x="337" y="5"/>
                </a:cubicBezTo>
                <a:cubicBezTo>
                  <a:pt x="324" y="12"/>
                  <a:pt x="308" y="18"/>
                  <a:pt x="292" y="21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2"/>
                  <a:pt x="172" y="86"/>
                </a:cubicBezTo>
                <a:cubicBezTo>
                  <a:pt x="113" y="84"/>
                  <a:pt x="59" y="55"/>
                  <a:pt x="25" y="12"/>
                </a:cubicBezTo>
                <a:cubicBezTo>
                  <a:pt x="18" y="23"/>
                  <a:pt x="15" y="34"/>
                  <a:pt x="15" y="48"/>
                </a:cubicBezTo>
                <a:cubicBezTo>
                  <a:pt x="15" y="73"/>
                  <a:pt x="27" y="95"/>
                  <a:pt x="47" y="107"/>
                </a:cubicBezTo>
                <a:cubicBezTo>
                  <a:pt x="36" y="107"/>
                  <a:pt x="25" y="104"/>
                  <a:pt x="13" y="98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34"/>
                  <a:pt x="38" y="163"/>
                  <a:pt x="72" y="168"/>
                </a:cubicBezTo>
                <a:cubicBezTo>
                  <a:pt x="65" y="170"/>
                  <a:pt x="59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20"/>
                  <a:pt x="106" y="220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70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3"/>
                  <a:pt x="312" y="70"/>
                </a:cubicBezTo>
                <a:cubicBezTo>
                  <a:pt x="326" y="59"/>
                  <a:pt x="337" y="48"/>
                  <a:pt x="346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E9479BB-654F-D348-B3E9-4DD46425F036}"/>
              </a:ext>
            </a:extLst>
          </p:cNvPr>
          <p:cNvSpPr>
            <a:spLocks/>
          </p:cNvSpPr>
          <p:nvPr/>
        </p:nvSpPr>
        <p:spPr bwMode="auto">
          <a:xfrm>
            <a:off x="4114955" y="4828855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5 h 281"/>
              <a:gd name="T6" fmla="*/ 292 w 346"/>
              <a:gd name="T7" fmla="*/ 21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5 w 346"/>
              <a:gd name="T15" fmla="*/ 12 h 281"/>
              <a:gd name="T16" fmla="*/ 15 w 346"/>
              <a:gd name="T17" fmla="*/ 48 h 281"/>
              <a:gd name="T18" fmla="*/ 47 w 346"/>
              <a:gd name="T19" fmla="*/ 107 h 281"/>
              <a:gd name="T20" fmla="*/ 13 w 346"/>
              <a:gd name="T21" fmla="*/ 98 h 281"/>
              <a:gd name="T22" fmla="*/ 13 w 346"/>
              <a:gd name="T23" fmla="*/ 100 h 281"/>
              <a:gd name="T24" fmla="*/ 72 w 346"/>
              <a:gd name="T25" fmla="*/ 168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20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9"/>
                  <a:pt x="321" y="41"/>
                  <a:pt x="306" y="43"/>
                </a:cubicBezTo>
                <a:cubicBezTo>
                  <a:pt x="321" y="34"/>
                  <a:pt x="333" y="21"/>
                  <a:pt x="337" y="5"/>
                </a:cubicBezTo>
                <a:cubicBezTo>
                  <a:pt x="324" y="12"/>
                  <a:pt x="308" y="18"/>
                  <a:pt x="292" y="21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2"/>
                  <a:pt x="172" y="86"/>
                </a:cubicBezTo>
                <a:cubicBezTo>
                  <a:pt x="113" y="84"/>
                  <a:pt x="59" y="55"/>
                  <a:pt x="25" y="12"/>
                </a:cubicBezTo>
                <a:cubicBezTo>
                  <a:pt x="18" y="23"/>
                  <a:pt x="15" y="34"/>
                  <a:pt x="15" y="48"/>
                </a:cubicBezTo>
                <a:cubicBezTo>
                  <a:pt x="15" y="73"/>
                  <a:pt x="27" y="95"/>
                  <a:pt x="47" y="107"/>
                </a:cubicBezTo>
                <a:cubicBezTo>
                  <a:pt x="36" y="107"/>
                  <a:pt x="25" y="104"/>
                  <a:pt x="13" y="98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34"/>
                  <a:pt x="38" y="163"/>
                  <a:pt x="72" y="168"/>
                </a:cubicBezTo>
                <a:cubicBezTo>
                  <a:pt x="65" y="170"/>
                  <a:pt x="59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20"/>
                  <a:pt x="106" y="220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70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3"/>
                  <a:pt x="312" y="70"/>
                </a:cubicBezTo>
                <a:cubicBezTo>
                  <a:pt x="326" y="59"/>
                  <a:pt x="337" y="48"/>
                  <a:pt x="346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0742F55-DCAE-D24D-9F56-0C394A906D07}"/>
              </a:ext>
            </a:extLst>
          </p:cNvPr>
          <p:cNvSpPr>
            <a:spLocks/>
          </p:cNvSpPr>
          <p:nvPr/>
        </p:nvSpPr>
        <p:spPr bwMode="auto">
          <a:xfrm>
            <a:off x="5313422" y="4828855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5 h 281"/>
              <a:gd name="T6" fmla="*/ 292 w 346"/>
              <a:gd name="T7" fmla="*/ 21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5 w 346"/>
              <a:gd name="T15" fmla="*/ 12 h 281"/>
              <a:gd name="T16" fmla="*/ 15 w 346"/>
              <a:gd name="T17" fmla="*/ 48 h 281"/>
              <a:gd name="T18" fmla="*/ 47 w 346"/>
              <a:gd name="T19" fmla="*/ 107 h 281"/>
              <a:gd name="T20" fmla="*/ 13 w 346"/>
              <a:gd name="T21" fmla="*/ 98 h 281"/>
              <a:gd name="T22" fmla="*/ 13 w 346"/>
              <a:gd name="T23" fmla="*/ 100 h 281"/>
              <a:gd name="T24" fmla="*/ 72 w 346"/>
              <a:gd name="T25" fmla="*/ 168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20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9"/>
                  <a:pt x="321" y="41"/>
                  <a:pt x="306" y="43"/>
                </a:cubicBezTo>
                <a:cubicBezTo>
                  <a:pt x="321" y="34"/>
                  <a:pt x="333" y="21"/>
                  <a:pt x="337" y="5"/>
                </a:cubicBezTo>
                <a:cubicBezTo>
                  <a:pt x="324" y="12"/>
                  <a:pt x="308" y="18"/>
                  <a:pt x="292" y="21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2"/>
                  <a:pt x="172" y="86"/>
                </a:cubicBezTo>
                <a:cubicBezTo>
                  <a:pt x="113" y="84"/>
                  <a:pt x="59" y="55"/>
                  <a:pt x="25" y="12"/>
                </a:cubicBezTo>
                <a:cubicBezTo>
                  <a:pt x="18" y="23"/>
                  <a:pt x="15" y="34"/>
                  <a:pt x="15" y="48"/>
                </a:cubicBezTo>
                <a:cubicBezTo>
                  <a:pt x="15" y="73"/>
                  <a:pt x="27" y="95"/>
                  <a:pt x="47" y="107"/>
                </a:cubicBezTo>
                <a:cubicBezTo>
                  <a:pt x="36" y="107"/>
                  <a:pt x="25" y="104"/>
                  <a:pt x="13" y="98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34"/>
                  <a:pt x="38" y="163"/>
                  <a:pt x="72" y="168"/>
                </a:cubicBezTo>
                <a:cubicBezTo>
                  <a:pt x="65" y="170"/>
                  <a:pt x="59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20"/>
                  <a:pt x="106" y="220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70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3"/>
                  <a:pt x="312" y="70"/>
                </a:cubicBezTo>
                <a:cubicBezTo>
                  <a:pt x="326" y="59"/>
                  <a:pt x="337" y="48"/>
                  <a:pt x="346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5A1070C-554D-C042-AC62-1BFC95BF7C3C}"/>
              </a:ext>
            </a:extLst>
          </p:cNvPr>
          <p:cNvSpPr>
            <a:spLocks/>
          </p:cNvSpPr>
          <p:nvPr/>
        </p:nvSpPr>
        <p:spPr bwMode="auto">
          <a:xfrm>
            <a:off x="6511889" y="4828855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5 h 281"/>
              <a:gd name="T6" fmla="*/ 292 w 346"/>
              <a:gd name="T7" fmla="*/ 21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2 h 281"/>
              <a:gd name="T16" fmla="*/ 15 w 346"/>
              <a:gd name="T17" fmla="*/ 48 h 281"/>
              <a:gd name="T18" fmla="*/ 47 w 346"/>
              <a:gd name="T19" fmla="*/ 107 h 281"/>
              <a:gd name="T20" fmla="*/ 13 w 346"/>
              <a:gd name="T21" fmla="*/ 98 h 281"/>
              <a:gd name="T22" fmla="*/ 13 w 346"/>
              <a:gd name="T23" fmla="*/ 100 h 281"/>
              <a:gd name="T24" fmla="*/ 72 w 346"/>
              <a:gd name="T25" fmla="*/ 168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20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9"/>
                  <a:pt x="321" y="41"/>
                  <a:pt x="306" y="43"/>
                </a:cubicBezTo>
                <a:cubicBezTo>
                  <a:pt x="321" y="34"/>
                  <a:pt x="333" y="21"/>
                  <a:pt x="337" y="5"/>
                </a:cubicBezTo>
                <a:cubicBezTo>
                  <a:pt x="324" y="12"/>
                  <a:pt x="308" y="18"/>
                  <a:pt x="292" y="21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2"/>
                  <a:pt x="172" y="86"/>
                </a:cubicBezTo>
                <a:cubicBezTo>
                  <a:pt x="113" y="84"/>
                  <a:pt x="58" y="55"/>
                  <a:pt x="24" y="12"/>
                </a:cubicBezTo>
                <a:cubicBezTo>
                  <a:pt x="18" y="23"/>
                  <a:pt x="15" y="34"/>
                  <a:pt x="15" y="48"/>
                </a:cubicBezTo>
                <a:cubicBezTo>
                  <a:pt x="15" y="73"/>
                  <a:pt x="27" y="95"/>
                  <a:pt x="47" y="107"/>
                </a:cubicBezTo>
                <a:cubicBezTo>
                  <a:pt x="36" y="107"/>
                  <a:pt x="24" y="104"/>
                  <a:pt x="13" y="98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34"/>
                  <a:pt x="38" y="163"/>
                  <a:pt x="72" y="168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20"/>
                  <a:pt x="106" y="220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70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3"/>
                  <a:pt x="312" y="70"/>
                </a:cubicBezTo>
                <a:cubicBezTo>
                  <a:pt x="326" y="59"/>
                  <a:pt x="337" y="48"/>
                  <a:pt x="346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B2BDAC6-2438-714E-B2C1-0D16AA938044}"/>
              </a:ext>
            </a:extLst>
          </p:cNvPr>
          <p:cNvSpPr>
            <a:spLocks/>
          </p:cNvSpPr>
          <p:nvPr/>
        </p:nvSpPr>
        <p:spPr bwMode="auto">
          <a:xfrm>
            <a:off x="7710966" y="4828855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5 h 281"/>
              <a:gd name="T6" fmla="*/ 292 w 346"/>
              <a:gd name="T7" fmla="*/ 21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2 h 281"/>
              <a:gd name="T16" fmla="*/ 15 w 346"/>
              <a:gd name="T17" fmla="*/ 48 h 281"/>
              <a:gd name="T18" fmla="*/ 47 w 346"/>
              <a:gd name="T19" fmla="*/ 107 h 281"/>
              <a:gd name="T20" fmla="*/ 13 w 346"/>
              <a:gd name="T21" fmla="*/ 98 h 281"/>
              <a:gd name="T22" fmla="*/ 13 w 346"/>
              <a:gd name="T23" fmla="*/ 100 h 281"/>
              <a:gd name="T24" fmla="*/ 72 w 346"/>
              <a:gd name="T25" fmla="*/ 168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20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9"/>
                  <a:pt x="321" y="41"/>
                  <a:pt x="306" y="43"/>
                </a:cubicBezTo>
                <a:cubicBezTo>
                  <a:pt x="321" y="34"/>
                  <a:pt x="333" y="21"/>
                  <a:pt x="337" y="5"/>
                </a:cubicBezTo>
                <a:cubicBezTo>
                  <a:pt x="324" y="12"/>
                  <a:pt x="308" y="18"/>
                  <a:pt x="292" y="21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2"/>
                  <a:pt x="172" y="86"/>
                </a:cubicBezTo>
                <a:cubicBezTo>
                  <a:pt x="113" y="84"/>
                  <a:pt x="58" y="55"/>
                  <a:pt x="24" y="12"/>
                </a:cubicBezTo>
                <a:cubicBezTo>
                  <a:pt x="18" y="23"/>
                  <a:pt x="15" y="34"/>
                  <a:pt x="15" y="48"/>
                </a:cubicBezTo>
                <a:cubicBezTo>
                  <a:pt x="15" y="73"/>
                  <a:pt x="27" y="95"/>
                  <a:pt x="47" y="107"/>
                </a:cubicBezTo>
                <a:cubicBezTo>
                  <a:pt x="36" y="107"/>
                  <a:pt x="24" y="104"/>
                  <a:pt x="13" y="98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34"/>
                  <a:pt x="38" y="163"/>
                  <a:pt x="72" y="168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20"/>
                  <a:pt x="106" y="220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70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3"/>
                  <a:pt x="312" y="70"/>
                </a:cubicBezTo>
                <a:cubicBezTo>
                  <a:pt x="326" y="59"/>
                  <a:pt x="337" y="48"/>
                  <a:pt x="346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0EE8196-A540-684C-827F-6964FEECE4C2}"/>
              </a:ext>
            </a:extLst>
          </p:cNvPr>
          <p:cNvSpPr>
            <a:spLocks/>
          </p:cNvSpPr>
          <p:nvPr/>
        </p:nvSpPr>
        <p:spPr bwMode="auto">
          <a:xfrm>
            <a:off x="8911497" y="4828855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5 h 281"/>
              <a:gd name="T6" fmla="*/ 292 w 346"/>
              <a:gd name="T7" fmla="*/ 21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2 h 281"/>
              <a:gd name="T16" fmla="*/ 15 w 346"/>
              <a:gd name="T17" fmla="*/ 48 h 281"/>
              <a:gd name="T18" fmla="*/ 47 w 346"/>
              <a:gd name="T19" fmla="*/ 107 h 281"/>
              <a:gd name="T20" fmla="*/ 13 w 346"/>
              <a:gd name="T21" fmla="*/ 98 h 281"/>
              <a:gd name="T22" fmla="*/ 13 w 346"/>
              <a:gd name="T23" fmla="*/ 100 h 281"/>
              <a:gd name="T24" fmla="*/ 72 w 346"/>
              <a:gd name="T25" fmla="*/ 168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20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9"/>
                  <a:pt x="321" y="41"/>
                  <a:pt x="306" y="43"/>
                </a:cubicBezTo>
                <a:cubicBezTo>
                  <a:pt x="321" y="34"/>
                  <a:pt x="333" y="21"/>
                  <a:pt x="337" y="5"/>
                </a:cubicBezTo>
                <a:cubicBezTo>
                  <a:pt x="324" y="12"/>
                  <a:pt x="308" y="18"/>
                  <a:pt x="292" y="21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2"/>
                  <a:pt x="172" y="86"/>
                </a:cubicBezTo>
                <a:cubicBezTo>
                  <a:pt x="113" y="84"/>
                  <a:pt x="58" y="55"/>
                  <a:pt x="24" y="12"/>
                </a:cubicBezTo>
                <a:cubicBezTo>
                  <a:pt x="18" y="23"/>
                  <a:pt x="15" y="34"/>
                  <a:pt x="15" y="48"/>
                </a:cubicBezTo>
                <a:cubicBezTo>
                  <a:pt x="15" y="73"/>
                  <a:pt x="27" y="95"/>
                  <a:pt x="47" y="107"/>
                </a:cubicBezTo>
                <a:cubicBezTo>
                  <a:pt x="36" y="107"/>
                  <a:pt x="24" y="104"/>
                  <a:pt x="13" y="98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34"/>
                  <a:pt x="38" y="163"/>
                  <a:pt x="72" y="168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20"/>
                  <a:pt x="106" y="220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70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3"/>
                  <a:pt x="312" y="70"/>
                </a:cubicBezTo>
                <a:cubicBezTo>
                  <a:pt x="326" y="59"/>
                  <a:pt x="337" y="48"/>
                  <a:pt x="346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2E99D2B-EE48-2F4D-8504-089CF932EF9E}"/>
              </a:ext>
            </a:extLst>
          </p:cNvPr>
          <p:cNvSpPr>
            <a:spLocks/>
          </p:cNvSpPr>
          <p:nvPr/>
        </p:nvSpPr>
        <p:spPr bwMode="auto">
          <a:xfrm>
            <a:off x="10113475" y="4828855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5 h 281"/>
              <a:gd name="T6" fmla="*/ 292 w 346"/>
              <a:gd name="T7" fmla="*/ 21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2 h 281"/>
              <a:gd name="T16" fmla="*/ 15 w 346"/>
              <a:gd name="T17" fmla="*/ 48 h 281"/>
              <a:gd name="T18" fmla="*/ 47 w 346"/>
              <a:gd name="T19" fmla="*/ 107 h 281"/>
              <a:gd name="T20" fmla="*/ 13 w 346"/>
              <a:gd name="T21" fmla="*/ 98 h 281"/>
              <a:gd name="T22" fmla="*/ 13 w 346"/>
              <a:gd name="T23" fmla="*/ 100 h 281"/>
              <a:gd name="T24" fmla="*/ 72 w 346"/>
              <a:gd name="T25" fmla="*/ 168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20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9"/>
                  <a:pt x="321" y="41"/>
                  <a:pt x="306" y="43"/>
                </a:cubicBezTo>
                <a:cubicBezTo>
                  <a:pt x="321" y="34"/>
                  <a:pt x="333" y="21"/>
                  <a:pt x="337" y="5"/>
                </a:cubicBezTo>
                <a:cubicBezTo>
                  <a:pt x="324" y="12"/>
                  <a:pt x="308" y="18"/>
                  <a:pt x="292" y="21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2"/>
                  <a:pt x="172" y="86"/>
                </a:cubicBezTo>
                <a:cubicBezTo>
                  <a:pt x="113" y="84"/>
                  <a:pt x="58" y="55"/>
                  <a:pt x="24" y="12"/>
                </a:cubicBezTo>
                <a:cubicBezTo>
                  <a:pt x="18" y="23"/>
                  <a:pt x="15" y="34"/>
                  <a:pt x="15" y="48"/>
                </a:cubicBezTo>
                <a:cubicBezTo>
                  <a:pt x="15" y="73"/>
                  <a:pt x="27" y="95"/>
                  <a:pt x="47" y="107"/>
                </a:cubicBezTo>
                <a:cubicBezTo>
                  <a:pt x="36" y="107"/>
                  <a:pt x="24" y="104"/>
                  <a:pt x="13" y="98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34"/>
                  <a:pt x="38" y="163"/>
                  <a:pt x="72" y="168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20"/>
                  <a:pt x="106" y="220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70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3"/>
                  <a:pt x="312" y="70"/>
                </a:cubicBezTo>
                <a:cubicBezTo>
                  <a:pt x="326" y="59"/>
                  <a:pt x="337" y="48"/>
                  <a:pt x="346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1B9CC09-7161-7547-85EC-EB3035A498FE}"/>
              </a:ext>
            </a:extLst>
          </p:cNvPr>
          <p:cNvSpPr>
            <a:spLocks/>
          </p:cNvSpPr>
          <p:nvPr/>
        </p:nvSpPr>
        <p:spPr bwMode="auto">
          <a:xfrm>
            <a:off x="2916488" y="5981006"/>
            <a:ext cx="964331" cy="779313"/>
          </a:xfrm>
          <a:custGeom>
            <a:avLst/>
            <a:gdLst>
              <a:gd name="T0" fmla="*/ 346 w 346"/>
              <a:gd name="T1" fmla="*/ 31 h 280"/>
              <a:gd name="T2" fmla="*/ 306 w 346"/>
              <a:gd name="T3" fmla="*/ 43 h 280"/>
              <a:gd name="T4" fmla="*/ 337 w 346"/>
              <a:gd name="T5" fmla="*/ 4 h 280"/>
              <a:gd name="T6" fmla="*/ 292 w 346"/>
              <a:gd name="T7" fmla="*/ 20 h 280"/>
              <a:gd name="T8" fmla="*/ 240 w 346"/>
              <a:gd name="T9" fmla="*/ 0 h 280"/>
              <a:gd name="T10" fmla="*/ 170 w 346"/>
              <a:gd name="T11" fmla="*/ 70 h 280"/>
              <a:gd name="T12" fmla="*/ 172 w 346"/>
              <a:gd name="T13" fmla="*/ 86 h 280"/>
              <a:gd name="T14" fmla="*/ 25 w 346"/>
              <a:gd name="T15" fmla="*/ 11 h 280"/>
              <a:gd name="T16" fmla="*/ 15 w 346"/>
              <a:gd name="T17" fmla="*/ 47 h 280"/>
              <a:gd name="T18" fmla="*/ 47 w 346"/>
              <a:gd name="T19" fmla="*/ 106 h 280"/>
              <a:gd name="T20" fmla="*/ 13 w 346"/>
              <a:gd name="T21" fmla="*/ 97 h 280"/>
              <a:gd name="T22" fmla="*/ 13 w 346"/>
              <a:gd name="T23" fmla="*/ 99 h 280"/>
              <a:gd name="T24" fmla="*/ 72 w 346"/>
              <a:gd name="T25" fmla="*/ 167 h 280"/>
              <a:gd name="T26" fmla="*/ 52 w 346"/>
              <a:gd name="T27" fmla="*/ 172 h 280"/>
              <a:gd name="T28" fmla="*/ 38 w 346"/>
              <a:gd name="T29" fmla="*/ 169 h 280"/>
              <a:gd name="T30" fmla="*/ 106 w 346"/>
              <a:gd name="T31" fmla="*/ 219 h 280"/>
              <a:gd name="T32" fmla="*/ 18 w 346"/>
              <a:gd name="T33" fmla="*/ 249 h 280"/>
              <a:gd name="T34" fmla="*/ 0 w 346"/>
              <a:gd name="T35" fmla="*/ 249 h 280"/>
              <a:gd name="T36" fmla="*/ 108 w 346"/>
              <a:gd name="T37" fmla="*/ 280 h 280"/>
              <a:gd name="T38" fmla="*/ 312 w 346"/>
              <a:gd name="T39" fmla="*/ 79 h 280"/>
              <a:gd name="T40" fmla="*/ 312 w 346"/>
              <a:gd name="T41" fmla="*/ 70 h 280"/>
              <a:gd name="T42" fmla="*/ 346 w 346"/>
              <a:gd name="T43" fmla="*/ 31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0">
                <a:moveTo>
                  <a:pt x="346" y="31"/>
                </a:moveTo>
                <a:cubicBezTo>
                  <a:pt x="335" y="38"/>
                  <a:pt x="321" y="40"/>
                  <a:pt x="306" y="43"/>
                </a:cubicBezTo>
                <a:cubicBezTo>
                  <a:pt x="321" y="33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6"/>
                  <a:pt x="260" y="0"/>
                  <a:pt x="240" y="0"/>
                </a:cubicBezTo>
                <a:cubicBezTo>
                  <a:pt x="201" y="0"/>
                  <a:pt x="170" y="31"/>
                  <a:pt x="170" y="70"/>
                </a:cubicBezTo>
                <a:cubicBezTo>
                  <a:pt x="170" y="74"/>
                  <a:pt x="170" y="81"/>
                  <a:pt x="172" y="86"/>
                </a:cubicBezTo>
                <a:cubicBezTo>
                  <a:pt x="113" y="83"/>
                  <a:pt x="59" y="54"/>
                  <a:pt x="25" y="11"/>
                </a:cubicBezTo>
                <a:cubicBezTo>
                  <a:pt x="18" y="22"/>
                  <a:pt x="15" y="33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5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69"/>
                  <a:pt x="59" y="172"/>
                  <a:pt x="52" y="172"/>
                </a:cubicBezTo>
                <a:cubicBezTo>
                  <a:pt x="47" y="172"/>
                  <a:pt x="43" y="169"/>
                  <a:pt x="38" y="169"/>
                </a:cubicBezTo>
                <a:cubicBezTo>
                  <a:pt x="47" y="196"/>
                  <a:pt x="74" y="219"/>
                  <a:pt x="106" y="219"/>
                </a:cubicBezTo>
                <a:cubicBezTo>
                  <a:pt x="81" y="237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0"/>
                  <a:pt x="108" y="280"/>
                </a:cubicBezTo>
                <a:cubicBezTo>
                  <a:pt x="240" y="280"/>
                  <a:pt x="312" y="172"/>
                  <a:pt x="312" y="79"/>
                </a:cubicBezTo>
                <a:cubicBezTo>
                  <a:pt x="312" y="74"/>
                  <a:pt x="312" y="72"/>
                  <a:pt x="312" y="70"/>
                </a:cubicBezTo>
                <a:cubicBezTo>
                  <a:pt x="326" y="58"/>
                  <a:pt x="337" y="47"/>
                  <a:pt x="346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CB6282E-C7FD-8C4E-A201-D8250C4A9B25}"/>
              </a:ext>
            </a:extLst>
          </p:cNvPr>
          <p:cNvSpPr>
            <a:spLocks/>
          </p:cNvSpPr>
          <p:nvPr/>
        </p:nvSpPr>
        <p:spPr bwMode="auto">
          <a:xfrm>
            <a:off x="4114955" y="5981006"/>
            <a:ext cx="964331" cy="779313"/>
          </a:xfrm>
          <a:custGeom>
            <a:avLst/>
            <a:gdLst>
              <a:gd name="T0" fmla="*/ 346 w 346"/>
              <a:gd name="T1" fmla="*/ 31 h 280"/>
              <a:gd name="T2" fmla="*/ 306 w 346"/>
              <a:gd name="T3" fmla="*/ 43 h 280"/>
              <a:gd name="T4" fmla="*/ 337 w 346"/>
              <a:gd name="T5" fmla="*/ 4 h 280"/>
              <a:gd name="T6" fmla="*/ 292 w 346"/>
              <a:gd name="T7" fmla="*/ 20 h 280"/>
              <a:gd name="T8" fmla="*/ 240 w 346"/>
              <a:gd name="T9" fmla="*/ 0 h 280"/>
              <a:gd name="T10" fmla="*/ 170 w 346"/>
              <a:gd name="T11" fmla="*/ 70 h 280"/>
              <a:gd name="T12" fmla="*/ 172 w 346"/>
              <a:gd name="T13" fmla="*/ 86 h 280"/>
              <a:gd name="T14" fmla="*/ 25 w 346"/>
              <a:gd name="T15" fmla="*/ 11 h 280"/>
              <a:gd name="T16" fmla="*/ 15 w 346"/>
              <a:gd name="T17" fmla="*/ 47 h 280"/>
              <a:gd name="T18" fmla="*/ 47 w 346"/>
              <a:gd name="T19" fmla="*/ 106 h 280"/>
              <a:gd name="T20" fmla="*/ 13 w 346"/>
              <a:gd name="T21" fmla="*/ 97 h 280"/>
              <a:gd name="T22" fmla="*/ 13 w 346"/>
              <a:gd name="T23" fmla="*/ 99 h 280"/>
              <a:gd name="T24" fmla="*/ 72 w 346"/>
              <a:gd name="T25" fmla="*/ 167 h 280"/>
              <a:gd name="T26" fmla="*/ 52 w 346"/>
              <a:gd name="T27" fmla="*/ 172 h 280"/>
              <a:gd name="T28" fmla="*/ 38 w 346"/>
              <a:gd name="T29" fmla="*/ 169 h 280"/>
              <a:gd name="T30" fmla="*/ 106 w 346"/>
              <a:gd name="T31" fmla="*/ 219 h 280"/>
              <a:gd name="T32" fmla="*/ 18 w 346"/>
              <a:gd name="T33" fmla="*/ 249 h 280"/>
              <a:gd name="T34" fmla="*/ 0 w 346"/>
              <a:gd name="T35" fmla="*/ 249 h 280"/>
              <a:gd name="T36" fmla="*/ 108 w 346"/>
              <a:gd name="T37" fmla="*/ 280 h 280"/>
              <a:gd name="T38" fmla="*/ 312 w 346"/>
              <a:gd name="T39" fmla="*/ 79 h 280"/>
              <a:gd name="T40" fmla="*/ 312 w 346"/>
              <a:gd name="T41" fmla="*/ 70 h 280"/>
              <a:gd name="T42" fmla="*/ 346 w 346"/>
              <a:gd name="T43" fmla="*/ 31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0">
                <a:moveTo>
                  <a:pt x="346" y="31"/>
                </a:moveTo>
                <a:cubicBezTo>
                  <a:pt x="335" y="38"/>
                  <a:pt x="321" y="40"/>
                  <a:pt x="306" y="43"/>
                </a:cubicBezTo>
                <a:cubicBezTo>
                  <a:pt x="321" y="33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6"/>
                  <a:pt x="260" y="0"/>
                  <a:pt x="240" y="0"/>
                </a:cubicBezTo>
                <a:cubicBezTo>
                  <a:pt x="201" y="0"/>
                  <a:pt x="170" y="31"/>
                  <a:pt x="170" y="70"/>
                </a:cubicBezTo>
                <a:cubicBezTo>
                  <a:pt x="170" y="74"/>
                  <a:pt x="170" y="81"/>
                  <a:pt x="172" y="86"/>
                </a:cubicBezTo>
                <a:cubicBezTo>
                  <a:pt x="113" y="83"/>
                  <a:pt x="59" y="54"/>
                  <a:pt x="25" y="11"/>
                </a:cubicBezTo>
                <a:cubicBezTo>
                  <a:pt x="18" y="22"/>
                  <a:pt x="15" y="33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5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69"/>
                  <a:pt x="59" y="172"/>
                  <a:pt x="52" y="172"/>
                </a:cubicBezTo>
                <a:cubicBezTo>
                  <a:pt x="47" y="172"/>
                  <a:pt x="43" y="169"/>
                  <a:pt x="38" y="169"/>
                </a:cubicBezTo>
                <a:cubicBezTo>
                  <a:pt x="47" y="196"/>
                  <a:pt x="74" y="219"/>
                  <a:pt x="106" y="219"/>
                </a:cubicBezTo>
                <a:cubicBezTo>
                  <a:pt x="81" y="237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0"/>
                  <a:pt x="108" y="280"/>
                </a:cubicBezTo>
                <a:cubicBezTo>
                  <a:pt x="240" y="280"/>
                  <a:pt x="312" y="172"/>
                  <a:pt x="312" y="79"/>
                </a:cubicBezTo>
                <a:cubicBezTo>
                  <a:pt x="312" y="74"/>
                  <a:pt x="312" y="72"/>
                  <a:pt x="312" y="70"/>
                </a:cubicBezTo>
                <a:cubicBezTo>
                  <a:pt x="326" y="58"/>
                  <a:pt x="337" y="47"/>
                  <a:pt x="346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DED3F7D-567F-544E-BEFE-AE9D06B32836}"/>
              </a:ext>
            </a:extLst>
          </p:cNvPr>
          <p:cNvSpPr>
            <a:spLocks/>
          </p:cNvSpPr>
          <p:nvPr/>
        </p:nvSpPr>
        <p:spPr bwMode="auto">
          <a:xfrm>
            <a:off x="5313422" y="5981006"/>
            <a:ext cx="964331" cy="779313"/>
          </a:xfrm>
          <a:custGeom>
            <a:avLst/>
            <a:gdLst>
              <a:gd name="T0" fmla="*/ 346 w 346"/>
              <a:gd name="T1" fmla="*/ 31 h 280"/>
              <a:gd name="T2" fmla="*/ 306 w 346"/>
              <a:gd name="T3" fmla="*/ 43 h 280"/>
              <a:gd name="T4" fmla="*/ 337 w 346"/>
              <a:gd name="T5" fmla="*/ 4 h 280"/>
              <a:gd name="T6" fmla="*/ 292 w 346"/>
              <a:gd name="T7" fmla="*/ 20 h 280"/>
              <a:gd name="T8" fmla="*/ 240 w 346"/>
              <a:gd name="T9" fmla="*/ 0 h 280"/>
              <a:gd name="T10" fmla="*/ 170 w 346"/>
              <a:gd name="T11" fmla="*/ 70 h 280"/>
              <a:gd name="T12" fmla="*/ 172 w 346"/>
              <a:gd name="T13" fmla="*/ 86 h 280"/>
              <a:gd name="T14" fmla="*/ 25 w 346"/>
              <a:gd name="T15" fmla="*/ 11 h 280"/>
              <a:gd name="T16" fmla="*/ 15 w 346"/>
              <a:gd name="T17" fmla="*/ 47 h 280"/>
              <a:gd name="T18" fmla="*/ 47 w 346"/>
              <a:gd name="T19" fmla="*/ 106 h 280"/>
              <a:gd name="T20" fmla="*/ 13 w 346"/>
              <a:gd name="T21" fmla="*/ 97 h 280"/>
              <a:gd name="T22" fmla="*/ 13 w 346"/>
              <a:gd name="T23" fmla="*/ 99 h 280"/>
              <a:gd name="T24" fmla="*/ 72 w 346"/>
              <a:gd name="T25" fmla="*/ 167 h 280"/>
              <a:gd name="T26" fmla="*/ 52 w 346"/>
              <a:gd name="T27" fmla="*/ 172 h 280"/>
              <a:gd name="T28" fmla="*/ 38 w 346"/>
              <a:gd name="T29" fmla="*/ 169 h 280"/>
              <a:gd name="T30" fmla="*/ 106 w 346"/>
              <a:gd name="T31" fmla="*/ 219 h 280"/>
              <a:gd name="T32" fmla="*/ 18 w 346"/>
              <a:gd name="T33" fmla="*/ 249 h 280"/>
              <a:gd name="T34" fmla="*/ 0 w 346"/>
              <a:gd name="T35" fmla="*/ 249 h 280"/>
              <a:gd name="T36" fmla="*/ 108 w 346"/>
              <a:gd name="T37" fmla="*/ 280 h 280"/>
              <a:gd name="T38" fmla="*/ 312 w 346"/>
              <a:gd name="T39" fmla="*/ 79 h 280"/>
              <a:gd name="T40" fmla="*/ 312 w 346"/>
              <a:gd name="T41" fmla="*/ 70 h 280"/>
              <a:gd name="T42" fmla="*/ 346 w 346"/>
              <a:gd name="T43" fmla="*/ 31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0">
                <a:moveTo>
                  <a:pt x="346" y="31"/>
                </a:moveTo>
                <a:cubicBezTo>
                  <a:pt x="335" y="38"/>
                  <a:pt x="321" y="40"/>
                  <a:pt x="306" y="43"/>
                </a:cubicBezTo>
                <a:cubicBezTo>
                  <a:pt x="321" y="33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6"/>
                  <a:pt x="260" y="0"/>
                  <a:pt x="240" y="0"/>
                </a:cubicBezTo>
                <a:cubicBezTo>
                  <a:pt x="201" y="0"/>
                  <a:pt x="170" y="31"/>
                  <a:pt x="170" y="70"/>
                </a:cubicBezTo>
                <a:cubicBezTo>
                  <a:pt x="170" y="74"/>
                  <a:pt x="170" y="81"/>
                  <a:pt x="172" y="86"/>
                </a:cubicBezTo>
                <a:cubicBezTo>
                  <a:pt x="113" y="83"/>
                  <a:pt x="59" y="54"/>
                  <a:pt x="25" y="11"/>
                </a:cubicBezTo>
                <a:cubicBezTo>
                  <a:pt x="18" y="22"/>
                  <a:pt x="15" y="33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5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69"/>
                  <a:pt x="59" y="172"/>
                  <a:pt x="52" y="172"/>
                </a:cubicBezTo>
                <a:cubicBezTo>
                  <a:pt x="47" y="172"/>
                  <a:pt x="43" y="169"/>
                  <a:pt x="38" y="169"/>
                </a:cubicBezTo>
                <a:cubicBezTo>
                  <a:pt x="47" y="196"/>
                  <a:pt x="74" y="219"/>
                  <a:pt x="106" y="219"/>
                </a:cubicBezTo>
                <a:cubicBezTo>
                  <a:pt x="81" y="237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0"/>
                  <a:pt x="108" y="280"/>
                </a:cubicBezTo>
                <a:cubicBezTo>
                  <a:pt x="240" y="280"/>
                  <a:pt x="312" y="172"/>
                  <a:pt x="312" y="79"/>
                </a:cubicBezTo>
                <a:cubicBezTo>
                  <a:pt x="312" y="74"/>
                  <a:pt x="312" y="72"/>
                  <a:pt x="312" y="70"/>
                </a:cubicBezTo>
                <a:cubicBezTo>
                  <a:pt x="326" y="58"/>
                  <a:pt x="337" y="47"/>
                  <a:pt x="346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8FAAF484-9791-6F44-B336-DB9F8D3B60CA}"/>
              </a:ext>
            </a:extLst>
          </p:cNvPr>
          <p:cNvSpPr>
            <a:spLocks/>
          </p:cNvSpPr>
          <p:nvPr/>
        </p:nvSpPr>
        <p:spPr bwMode="auto">
          <a:xfrm>
            <a:off x="6511889" y="5981006"/>
            <a:ext cx="964331" cy="779313"/>
          </a:xfrm>
          <a:custGeom>
            <a:avLst/>
            <a:gdLst>
              <a:gd name="T0" fmla="*/ 346 w 346"/>
              <a:gd name="T1" fmla="*/ 31 h 280"/>
              <a:gd name="T2" fmla="*/ 306 w 346"/>
              <a:gd name="T3" fmla="*/ 43 h 280"/>
              <a:gd name="T4" fmla="*/ 337 w 346"/>
              <a:gd name="T5" fmla="*/ 4 h 280"/>
              <a:gd name="T6" fmla="*/ 292 w 346"/>
              <a:gd name="T7" fmla="*/ 20 h 280"/>
              <a:gd name="T8" fmla="*/ 240 w 346"/>
              <a:gd name="T9" fmla="*/ 0 h 280"/>
              <a:gd name="T10" fmla="*/ 170 w 346"/>
              <a:gd name="T11" fmla="*/ 70 h 280"/>
              <a:gd name="T12" fmla="*/ 172 w 346"/>
              <a:gd name="T13" fmla="*/ 86 h 280"/>
              <a:gd name="T14" fmla="*/ 24 w 346"/>
              <a:gd name="T15" fmla="*/ 11 h 280"/>
              <a:gd name="T16" fmla="*/ 15 w 346"/>
              <a:gd name="T17" fmla="*/ 47 h 280"/>
              <a:gd name="T18" fmla="*/ 47 w 346"/>
              <a:gd name="T19" fmla="*/ 106 h 280"/>
              <a:gd name="T20" fmla="*/ 13 w 346"/>
              <a:gd name="T21" fmla="*/ 97 h 280"/>
              <a:gd name="T22" fmla="*/ 13 w 346"/>
              <a:gd name="T23" fmla="*/ 99 h 280"/>
              <a:gd name="T24" fmla="*/ 72 w 346"/>
              <a:gd name="T25" fmla="*/ 167 h 280"/>
              <a:gd name="T26" fmla="*/ 52 w 346"/>
              <a:gd name="T27" fmla="*/ 172 h 280"/>
              <a:gd name="T28" fmla="*/ 38 w 346"/>
              <a:gd name="T29" fmla="*/ 169 h 280"/>
              <a:gd name="T30" fmla="*/ 106 w 346"/>
              <a:gd name="T31" fmla="*/ 219 h 280"/>
              <a:gd name="T32" fmla="*/ 18 w 346"/>
              <a:gd name="T33" fmla="*/ 249 h 280"/>
              <a:gd name="T34" fmla="*/ 0 w 346"/>
              <a:gd name="T35" fmla="*/ 249 h 280"/>
              <a:gd name="T36" fmla="*/ 108 w 346"/>
              <a:gd name="T37" fmla="*/ 280 h 280"/>
              <a:gd name="T38" fmla="*/ 312 w 346"/>
              <a:gd name="T39" fmla="*/ 79 h 280"/>
              <a:gd name="T40" fmla="*/ 312 w 346"/>
              <a:gd name="T41" fmla="*/ 70 h 280"/>
              <a:gd name="T42" fmla="*/ 346 w 346"/>
              <a:gd name="T43" fmla="*/ 31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0">
                <a:moveTo>
                  <a:pt x="346" y="31"/>
                </a:moveTo>
                <a:cubicBezTo>
                  <a:pt x="335" y="38"/>
                  <a:pt x="321" y="40"/>
                  <a:pt x="306" y="43"/>
                </a:cubicBezTo>
                <a:cubicBezTo>
                  <a:pt x="321" y="33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6"/>
                  <a:pt x="260" y="0"/>
                  <a:pt x="240" y="0"/>
                </a:cubicBezTo>
                <a:cubicBezTo>
                  <a:pt x="201" y="0"/>
                  <a:pt x="170" y="31"/>
                  <a:pt x="170" y="70"/>
                </a:cubicBezTo>
                <a:cubicBezTo>
                  <a:pt x="170" y="74"/>
                  <a:pt x="170" y="81"/>
                  <a:pt x="172" y="86"/>
                </a:cubicBezTo>
                <a:cubicBezTo>
                  <a:pt x="113" y="83"/>
                  <a:pt x="58" y="54"/>
                  <a:pt x="24" y="11"/>
                </a:cubicBezTo>
                <a:cubicBezTo>
                  <a:pt x="18" y="22"/>
                  <a:pt x="15" y="33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69"/>
                  <a:pt x="58" y="172"/>
                  <a:pt x="52" y="172"/>
                </a:cubicBezTo>
                <a:cubicBezTo>
                  <a:pt x="47" y="172"/>
                  <a:pt x="43" y="169"/>
                  <a:pt x="38" y="169"/>
                </a:cubicBezTo>
                <a:cubicBezTo>
                  <a:pt x="47" y="196"/>
                  <a:pt x="74" y="219"/>
                  <a:pt x="106" y="219"/>
                </a:cubicBezTo>
                <a:cubicBezTo>
                  <a:pt x="81" y="237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0"/>
                  <a:pt x="108" y="280"/>
                </a:cubicBezTo>
                <a:cubicBezTo>
                  <a:pt x="240" y="280"/>
                  <a:pt x="312" y="172"/>
                  <a:pt x="312" y="79"/>
                </a:cubicBezTo>
                <a:cubicBezTo>
                  <a:pt x="312" y="74"/>
                  <a:pt x="312" y="72"/>
                  <a:pt x="312" y="70"/>
                </a:cubicBezTo>
                <a:cubicBezTo>
                  <a:pt x="326" y="58"/>
                  <a:pt x="337" y="47"/>
                  <a:pt x="346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739250C-D520-5040-8C7E-15DFEE74E34B}"/>
              </a:ext>
            </a:extLst>
          </p:cNvPr>
          <p:cNvSpPr>
            <a:spLocks/>
          </p:cNvSpPr>
          <p:nvPr/>
        </p:nvSpPr>
        <p:spPr bwMode="auto">
          <a:xfrm>
            <a:off x="7710966" y="5981006"/>
            <a:ext cx="964331" cy="779313"/>
          </a:xfrm>
          <a:custGeom>
            <a:avLst/>
            <a:gdLst>
              <a:gd name="T0" fmla="*/ 346 w 346"/>
              <a:gd name="T1" fmla="*/ 31 h 280"/>
              <a:gd name="T2" fmla="*/ 306 w 346"/>
              <a:gd name="T3" fmla="*/ 43 h 280"/>
              <a:gd name="T4" fmla="*/ 337 w 346"/>
              <a:gd name="T5" fmla="*/ 4 h 280"/>
              <a:gd name="T6" fmla="*/ 292 w 346"/>
              <a:gd name="T7" fmla="*/ 20 h 280"/>
              <a:gd name="T8" fmla="*/ 240 w 346"/>
              <a:gd name="T9" fmla="*/ 0 h 280"/>
              <a:gd name="T10" fmla="*/ 170 w 346"/>
              <a:gd name="T11" fmla="*/ 70 h 280"/>
              <a:gd name="T12" fmla="*/ 172 w 346"/>
              <a:gd name="T13" fmla="*/ 86 h 280"/>
              <a:gd name="T14" fmla="*/ 24 w 346"/>
              <a:gd name="T15" fmla="*/ 11 h 280"/>
              <a:gd name="T16" fmla="*/ 15 w 346"/>
              <a:gd name="T17" fmla="*/ 47 h 280"/>
              <a:gd name="T18" fmla="*/ 47 w 346"/>
              <a:gd name="T19" fmla="*/ 106 h 280"/>
              <a:gd name="T20" fmla="*/ 13 w 346"/>
              <a:gd name="T21" fmla="*/ 97 h 280"/>
              <a:gd name="T22" fmla="*/ 13 w 346"/>
              <a:gd name="T23" fmla="*/ 99 h 280"/>
              <a:gd name="T24" fmla="*/ 72 w 346"/>
              <a:gd name="T25" fmla="*/ 167 h 280"/>
              <a:gd name="T26" fmla="*/ 52 w 346"/>
              <a:gd name="T27" fmla="*/ 172 h 280"/>
              <a:gd name="T28" fmla="*/ 38 w 346"/>
              <a:gd name="T29" fmla="*/ 169 h 280"/>
              <a:gd name="T30" fmla="*/ 106 w 346"/>
              <a:gd name="T31" fmla="*/ 219 h 280"/>
              <a:gd name="T32" fmla="*/ 18 w 346"/>
              <a:gd name="T33" fmla="*/ 249 h 280"/>
              <a:gd name="T34" fmla="*/ 0 w 346"/>
              <a:gd name="T35" fmla="*/ 249 h 280"/>
              <a:gd name="T36" fmla="*/ 108 w 346"/>
              <a:gd name="T37" fmla="*/ 280 h 280"/>
              <a:gd name="T38" fmla="*/ 312 w 346"/>
              <a:gd name="T39" fmla="*/ 79 h 280"/>
              <a:gd name="T40" fmla="*/ 312 w 346"/>
              <a:gd name="T41" fmla="*/ 70 h 280"/>
              <a:gd name="T42" fmla="*/ 346 w 346"/>
              <a:gd name="T43" fmla="*/ 31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0">
                <a:moveTo>
                  <a:pt x="346" y="31"/>
                </a:moveTo>
                <a:cubicBezTo>
                  <a:pt x="335" y="38"/>
                  <a:pt x="321" y="40"/>
                  <a:pt x="306" y="43"/>
                </a:cubicBezTo>
                <a:cubicBezTo>
                  <a:pt x="321" y="33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6"/>
                  <a:pt x="260" y="0"/>
                  <a:pt x="240" y="0"/>
                </a:cubicBezTo>
                <a:cubicBezTo>
                  <a:pt x="201" y="0"/>
                  <a:pt x="170" y="31"/>
                  <a:pt x="170" y="70"/>
                </a:cubicBezTo>
                <a:cubicBezTo>
                  <a:pt x="170" y="74"/>
                  <a:pt x="170" y="81"/>
                  <a:pt x="172" y="86"/>
                </a:cubicBezTo>
                <a:cubicBezTo>
                  <a:pt x="113" y="83"/>
                  <a:pt x="58" y="54"/>
                  <a:pt x="24" y="11"/>
                </a:cubicBezTo>
                <a:cubicBezTo>
                  <a:pt x="18" y="22"/>
                  <a:pt x="15" y="33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69"/>
                  <a:pt x="58" y="172"/>
                  <a:pt x="52" y="172"/>
                </a:cubicBezTo>
                <a:cubicBezTo>
                  <a:pt x="47" y="172"/>
                  <a:pt x="43" y="169"/>
                  <a:pt x="38" y="169"/>
                </a:cubicBezTo>
                <a:cubicBezTo>
                  <a:pt x="47" y="196"/>
                  <a:pt x="74" y="219"/>
                  <a:pt x="106" y="219"/>
                </a:cubicBezTo>
                <a:cubicBezTo>
                  <a:pt x="81" y="237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0"/>
                  <a:pt x="108" y="280"/>
                </a:cubicBezTo>
                <a:cubicBezTo>
                  <a:pt x="240" y="280"/>
                  <a:pt x="312" y="172"/>
                  <a:pt x="312" y="79"/>
                </a:cubicBezTo>
                <a:cubicBezTo>
                  <a:pt x="312" y="74"/>
                  <a:pt x="312" y="72"/>
                  <a:pt x="312" y="70"/>
                </a:cubicBezTo>
                <a:cubicBezTo>
                  <a:pt x="326" y="58"/>
                  <a:pt x="337" y="47"/>
                  <a:pt x="346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8E4E9B99-7971-F642-BCA3-F7BDBA140B6D}"/>
              </a:ext>
            </a:extLst>
          </p:cNvPr>
          <p:cNvSpPr>
            <a:spLocks/>
          </p:cNvSpPr>
          <p:nvPr/>
        </p:nvSpPr>
        <p:spPr bwMode="auto">
          <a:xfrm>
            <a:off x="8911497" y="5981006"/>
            <a:ext cx="964331" cy="779313"/>
          </a:xfrm>
          <a:custGeom>
            <a:avLst/>
            <a:gdLst>
              <a:gd name="T0" fmla="*/ 346 w 346"/>
              <a:gd name="T1" fmla="*/ 31 h 280"/>
              <a:gd name="T2" fmla="*/ 306 w 346"/>
              <a:gd name="T3" fmla="*/ 43 h 280"/>
              <a:gd name="T4" fmla="*/ 337 w 346"/>
              <a:gd name="T5" fmla="*/ 4 h 280"/>
              <a:gd name="T6" fmla="*/ 292 w 346"/>
              <a:gd name="T7" fmla="*/ 20 h 280"/>
              <a:gd name="T8" fmla="*/ 240 w 346"/>
              <a:gd name="T9" fmla="*/ 0 h 280"/>
              <a:gd name="T10" fmla="*/ 170 w 346"/>
              <a:gd name="T11" fmla="*/ 70 h 280"/>
              <a:gd name="T12" fmla="*/ 172 w 346"/>
              <a:gd name="T13" fmla="*/ 86 h 280"/>
              <a:gd name="T14" fmla="*/ 24 w 346"/>
              <a:gd name="T15" fmla="*/ 11 h 280"/>
              <a:gd name="T16" fmla="*/ 15 w 346"/>
              <a:gd name="T17" fmla="*/ 47 h 280"/>
              <a:gd name="T18" fmla="*/ 47 w 346"/>
              <a:gd name="T19" fmla="*/ 106 h 280"/>
              <a:gd name="T20" fmla="*/ 13 w 346"/>
              <a:gd name="T21" fmla="*/ 97 h 280"/>
              <a:gd name="T22" fmla="*/ 13 w 346"/>
              <a:gd name="T23" fmla="*/ 99 h 280"/>
              <a:gd name="T24" fmla="*/ 72 w 346"/>
              <a:gd name="T25" fmla="*/ 167 h 280"/>
              <a:gd name="T26" fmla="*/ 52 w 346"/>
              <a:gd name="T27" fmla="*/ 172 h 280"/>
              <a:gd name="T28" fmla="*/ 38 w 346"/>
              <a:gd name="T29" fmla="*/ 169 h 280"/>
              <a:gd name="T30" fmla="*/ 106 w 346"/>
              <a:gd name="T31" fmla="*/ 219 h 280"/>
              <a:gd name="T32" fmla="*/ 18 w 346"/>
              <a:gd name="T33" fmla="*/ 249 h 280"/>
              <a:gd name="T34" fmla="*/ 0 w 346"/>
              <a:gd name="T35" fmla="*/ 249 h 280"/>
              <a:gd name="T36" fmla="*/ 108 w 346"/>
              <a:gd name="T37" fmla="*/ 280 h 280"/>
              <a:gd name="T38" fmla="*/ 312 w 346"/>
              <a:gd name="T39" fmla="*/ 79 h 280"/>
              <a:gd name="T40" fmla="*/ 312 w 346"/>
              <a:gd name="T41" fmla="*/ 70 h 280"/>
              <a:gd name="T42" fmla="*/ 346 w 346"/>
              <a:gd name="T43" fmla="*/ 31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0">
                <a:moveTo>
                  <a:pt x="346" y="31"/>
                </a:moveTo>
                <a:cubicBezTo>
                  <a:pt x="335" y="38"/>
                  <a:pt x="321" y="40"/>
                  <a:pt x="306" y="43"/>
                </a:cubicBezTo>
                <a:cubicBezTo>
                  <a:pt x="321" y="33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6"/>
                  <a:pt x="260" y="0"/>
                  <a:pt x="240" y="0"/>
                </a:cubicBezTo>
                <a:cubicBezTo>
                  <a:pt x="201" y="0"/>
                  <a:pt x="170" y="31"/>
                  <a:pt x="170" y="70"/>
                </a:cubicBezTo>
                <a:cubicBezTo>
                  <a:pt x="170" y="74"/>
                  <a:pt x="170" y="81"/>
                  <a:pt x="172" y="86"/>
                </a:cubicBezTo>
                <a:cubicBezTo>
                  <a:pt x="113" y="83"/>
                  <a:pt x="58" y="54"/>
                  <a:pt x="24" y="11"/>
                </a:cubicBezTo>
                <a:cubicBezTo>
                  <a:pt x="18" y="22"/>
                  <a:pt x="15" y="33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69"/>
                  <a:pt x="58" y="172"/>
                  <a:pt x="52" y="172"/>
                </a:cubicBezTo>
                <a:cubicBezTo>
                  <a:pt x="47" y="172"/>
                  <a:pt x="43" y="169"/>
                  <a:pt x="38" y="169"/>
                </a:cubicBezTo>
                <a:cubicBezTo>
                  <a:pt x="47" y="196"/>
                  <a:pt x="74" y="219"/>
                  <a:pt x="106" y="219"/>
                </a:cubicBezTo>
                <a:cubicBezTo>
                  <a:pt x="81" y="237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0"/>
                  <a:pt x="108" y="280"/>
                </a:cubicBezTo>
                <a:cubicBezTo>
                  <a:pt x="240" y="280"/>
                  <a:pt x="312" y="172"/>
                  <a:pt x="312" y="79"/>
                </a:cubicBezTo>
                <a:cubicBezTo>
                  <a:pt x="312" y="74"/>
                  <a:pt x="312" y="72"/>
                  <a:pt x="312" y="70"/>
                </a:cubicBezTo>
                <a:cubicBezTo>
                  <a:pt x="326" y="58"/>
                  <a:pt x="337" y="47"/>
                  <a:pt x="346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148B1E5-B759-C547-9EF5-F4C34C9833E6}"/>
              </a:ext>
            </a:extLst>
          </p:cNvPr>
          <p:cNvSpPr>
            <a:spLocks/>
          </p:cNvSpPr>
          <p:nvPr/>
        </p:nvSpPr>
        <p:spPr bwMode="auto">
          <a:xfrm>
            <a:off x="10113475" y="5981006"/>
            <a:ext cx="964331" cy="779313"/>
          </a:xfrm>
          <a:custGeom>
            <a:avLst/>
            <a:gdLst>
              <a:gd name="T0" fmla="*/ 346 w 346"/>
              <a:gd name="T1" fmla="*/ 31 h 280"/>
              <a:gd name="T2" fmla="*/ 306 w 346"/>
              <a:gd name="T3" fmla="*/ 43 h 280"/>
              <a:gd name="T4" fmla="*/ 337 w 346"/>
              <a:gd name="T5" fmla="*/ 4 h 280"/>
              <a:gd name="T6" fmla="*/ 292 w 346"/>
              <a:gd name="T7" fmla="*/ 20 h 280"/>
              <a:gd name="T8" fmla="*/ 240 w 346"/>
              <a:gd name="T9" fmla="*/ 0 h 280"/>
              <a:gd name="T10" fmla="*/ 170 w 346"/>
              <a:gd name="T11" fmla="*/ 70 h 280"/>
              <a:gd name="T12" fmla="*/ 172 w 346"/>
              <a:gd name="T13" fmla="*/ 86 h 280"/>
              <a:gd name="T14" fmla="*/ 24 w 346"/>
              <a:gd name="T15" fmla="*/ 11 h 280"/>
              <a:gd name="T16" fmla="*/ 15 w 346"/>
              <a:gd name="T17" fmla="*/ 47 h 280"/>
              <a:gd name="T18" fmla="*/ 47 w 346"/>
              <a:gd name="T19" fmla="*/ 106 h 280"/>
              <a:gd name="T20" fmla="*/ 13 w 346"/>
              <a:gd name="T21" fmla="*/ 97 h 280"/>
              <a:gd name="T22" fmla="*/ 13 w 346"/>
              <a:gd name="T23" fmla="*/ 99 h 280"/>
              <a:gd name="T24" fmla="*/ 72 w 346"/>
              <a:gd name="T25" fmla="*/ 167 h 280"/>
              <a:gd name="T26" fmla="*/ 52 w 346"/>
              <a:gd name="T27" fmla="*/ 172 h 280"/>
              <a:gd name="T28" fmla="*/ 38 w 346"/>
              <a:gd name="T29" fmla="*/ 169 h 280"/>
              <a:gd name="T30" fmla="*/ 106 w 346"/>
              <a:gd name="T31" fmla="*/ 219 h 280"/>
              <a:gd name="T32" fmla="*/ 18 w 346"/>
              <a:gd name="T33" fmla="*/ 249 h 280"/>
              <a:gd name="T34" fmla="*/ 0 w 346"/>
              <a:gd name="T35" fmla="*/ 249 h 280"/>
              <a:gd name="T36" fmla="*/ 108 w 346"/>
              <a:gd name="T37" fmla="*/ 280 h 280"/>
              <a:gd name="T38" fmla="*/ 312 w 346"/>
              <a:gd name="T39" fmla="*/ 79 h 280"/>
              <a:gd name="T40" fmla="*/ 312 w 346"/>
              <a:gd name="T41" fmla="*/ 70 h 280"/>
              <a:gd name="T42" fmla="*/ 346 w 346"/>
              <a:gd name="T43" fmla="*/ 31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0">
                <a:moveTo>
                  <a:pt x="346" y="31"/>
                </a:moveTo>
                <a:cubicBezTo>
                  <a:pt x="335" y="38"/>
                  <a:pt x="321" y="40"/>
                  <a:pt x="306" y="43"/>
                </a:cubicBezTo>
                <a:cubicBezTo>
                  <a:pt x="321" y="33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6"/>
                  <a:pt x="260" y="0"/>
                  <a:pt x="240" y="0"/>
                </a:cubicBezTo>
                <a:cubicBezTo>
                  <a:pt x="201" y="0"/>
                  <a:pt x="170" y="31"/>
                  <a:pt x="170" y="70"/>
                </a:cubicBezTo>
                <a:cubicBezTo>
                  <a:pt x="170" y="74"/>
                  <a:pt x="170" y="81"/>
                  <a:pt x="172" y="86"/>
                </a:cubicBezTo>
                <a:cubicBezTo>
                  <a:pt x="113" y="83"/>
                  <a:pt x="58" y="54"/>
                  <a:pt x="24" y="11"/>
                </a:cubicBezTo>
                <a:cubicBezTo>
                  <a:pt x="18" y="22"/>
                  <a:pt x="15" y="33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69"/>
                  <a:pt x="58" y="172"/>
                  <a:pt x="52" y="172"/>
                </a:cubicBezTo>
                <a:cubicBezTo>
                  <a:pt x="47" y="172"/>
                  <a:pt x="43" y="169"/>
                  <a:pt x="38" y="169"/>
                </a:cubicBezTo>
                <a:cubicBezTo>
                  <a:pt x="47" y="196"/>
                  <a:pt x="74" y="219"/>
                  <a:pt x="106" y="219"/>
                </a:cubicBezTo>
                <a:cubicBezTo>
                  <a:pt x="81" y="237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0"/>
                  <a:pt x="108" y="280"/>
                </a:cubicBezTo>
                <a:cubicBezTo>
                  <a:pt x="240" y="280"/>
                  <a:pt x="312" y="172"/>
                  <a:pt x="312" y="79"/>
                </a:cubicBezTo>
                <a:cubicBezTo>
                  <a:pt x="312" y="74"/>
                  <a:pt x="312" y="72"/>
                  <a:pt x="312" y="70"/>
                </a:cubicBezTo>
                <a:cubicBezTo>
                  <a:pt x="326" y="58"/>
                  <a:pt x="337" y="47"/>
                  <a:pt x="346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11838B5E-307B-4545-8708-909446D4DCB0}"/>
              </a:ext>
            </a:extLst>
          </p:cNvPr>
          <p:cNvSpPr>
            <a:spLocks/>
          </p:cNvSpPr>
          <p:nvPr/>
        </p:nvSpPr>
        <p:spPr bwMode="auto">
          <a:xfrm>
            <a:off x="2916488" y="7130354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5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9" y="54"/>
                  <a:pt x="25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5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9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840254F-FE19-1943-BFD4-B5C6368469C5}"/>
              </a:ext>
            </a:extLst>
          </p:cNvPr>
          <p:cNvSpPr>
            <a:spLocks/>
          </p:cNvSpPr>
          <p:nvPr/>
        </p:nvSpPr>
        <p:spPr bwMode="auto">
          <a:xfrm>
            <a:off x="4114955" y="7130354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5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9" y="54"/>
                  <a:pt x="25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5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9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94BDB6E-DBCC-3C49-BB60-C3BB3CF864DD}"/>
              </a:ext>
            </a:extLst>
          </p:cNvPr>
          <p:cNvSpPr>
            <a:spLocks/>
          </p:cNvSpPr>
          <p:nvPr/>
        </p:nvSpPr>
        <p:spPr bwMode="auto">
          <a:xfrm>
            <a:off x="5313422" y="7130354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5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9" y="54"/>
                  <a:pt x="25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5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9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9F1638A-2F94-8041-AAFE-2D13202111C1}"/>
              </a:ext>
            </a:extLst>
          </p:cNvPr>
          <p:cNvSpPr>
            <a:spLocks/>
          </p:cNvSpPr>
          <p:nvPr/>
        </p:nvSpPr>
        <p:spPr bwMode="auto">
          <a:xfrm>
            <a:off x="6511889" y="7130354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8" y="54"/>
                  <a:pt x="24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F25E483D-4881-4745-B401-FB2B5327B4C6}"/>
              </a:ext>
            </a:extLst>
          </p:cNvPr>
          <p:cNvSpPr>
            <a:spLocks/>
          </p:cNvSpPr>
          <p:nvPr/>
        </p:nvSpPr>
        <p:spPr bwMode="auto">
          <a:xfrm>
            <a:off x="7710966" y="7130354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8" y="54"/>
                  <a:pt x="24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22A1642A-DDE9-AA42-9F53-7B167B39FF17}"/>
              </a:ext>
            </a:extLst>
          </p:cNvPr>
          <p:cNvSpPr>
            <a:spLocks/>
          </p:cNvSpPr>
          <p:nvPr/>
        </p:nvSpPr>
        <p:spPr bwMode="auto">
          <a:xfrm>
            <a:off x="8911497" y="7130354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8" y="54"/>
                  <a:pt x="24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D6CBAD5-4BF7-CD4E-A1F4-580E00693653}"/>
              </a:ext>
            </a:extLst>
          </p:cNvPr>
          <p:cNvSpPr>
            <a:spLocks/>
          </p:cNvSpPr>
          <p:nvPr/>
        </p:nvSpPr>
        <p:spPr bwMode="auto">
          <a:xfrm>
            <a:off x="10113475" y="7130354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8" y="54"/>
                  <a:pt x="24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9D240227-022A-3140-8CF7-2E1B19B793DA}"/>
              </a:ext>
            </a:extLst>
          </p:cNvPr>
          <p:cNvSpPr>
            <a:spLocks/>
          </p:cNvSpPr>
          <p:nvPr/>
        </p:nvSpPr>
        <p:spPr bwMode="auto">
          <a:xfrm>
            <a:off x="2916488" y="8279701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5 h 281"/>
              <a:gd name="T6" fmla="*/ 292 w 346"/>
              <a:gd name="T7" fmla="*/ 21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5 w 346"/>
              <a:gd name="T15" fmla="*/ 12 h 281"/>
              <a:gd name="T16" fmla="*/ 15 w 346"/>
              <a:gd name="T17" fmla="*/ 48 h 281"/>
              <a:gd name="T18" fmla="*/ 47 w 346"/>
              <a:gd name="T19" fmla="*/ 107 h 281"/>
              <a:gd name="T20" fmla="*/ 13 w 346"/>
              <a:gd name="T21" fmla="*/ 98 h 281"/>
              <a:gd name="T22" fmla="*/ 13 w 346"/>
              <a:gd name="T23" fmla="*/ 100 h 281"/>
              <a:gd name="T24" fmla="*/ 72 w 346"/>
              <a:gd name="T25" fmla="*/ 168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20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9"/>
                  <a:pt x="321" y="41"/>
                  <a:pt x="306" y="43"/>
                </a:cubicBezTo>
                <a:cubicBezTo>
                  <a:pt x="321" y="34"/>
                  <a:pt x="333" y="21"/>
                  <a:pt x="337" y="5"/>
                </a:cubicBezTo>
                <a:cubicBezTo>
                  <a:pt x="324" y="12"/>
                  <a:pt x="308" y="18"/>
                  <a:pt x="292" y="21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2"/>
                  <a:pt x="172" y="86"/>
                </a:cubicBezTo>
                <a:cubicBezTo>
                  <a:pt x="113" y="84"/>
                  <a:pt x="59" y="55"/>
                  <a:pt x="25" y="12"/>
                </a:cubicBezTo>
                <a:cubicBezTo>
                  <a:pt x="18" y="23"/>
                  <a:pt x="15" y="34"/>
                  <a:pt x="15" y="48"/>
                </a:cubicBezTo>
                <a:cubicBezTo>
                  <a:pt x="15" y="73"/>
                  <a:pt x="27" y="95"/>
                  <a:pt x="47" y="107"/>
                </a:cubicBezTo>
                <a:cubicBezTo>
                  <a:pt x="36" y="107"/>
                  <a:pt x="25" y="104"/>
                  <a:pt x="13" y="98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34"/>
                  <a:pt x="38" y="163"/>
                  <a:pt x="72" y="168"/>
                </a:cubicBezTo>
                <a:cubicBezTo>
                  <a:pt x="65" y="170"/>
                  <a:pt x="59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20"/>
                  <a:pt x="106" y="220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70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3"/>
                  <a:pt x="312" y="70"/>
                </a:cubicBezTo>
                <a:cubicBezTo>
                  <a:pt x="326" y="59"/>
                  <a:pt x="337" y="48"/>
                  <a:pt x="346" y="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2A73736B-C0DF-5048-92AE-94D50C46182C}"/>
              </a:ext>
            </a:extLst>
          </p:cNvPr>
          <p:cNvSpPr>
            <a:spLocks/>
          </p:cNvSpPr>
          <p:nvPr/>
        </p:nvSpPr>
        <p:spPr bwMode="auto">
          <a:xfrm>
            <a:off x="4114955" y="8279701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5 h 281"/>
              <a:gd name="T6" fmla="*/ 292 w 346"/>
              <a:gd name="T7" fmla="*/ 21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5 w 346"/>
              <a:gd name="T15" fmla="*/ 12 h 281"/>
              <a:gd name="T16" fmla="*/ 15 w 346"/>
              <a:gd name="T17" fmla="*/ 48 h 281"/>
              <a:gd name="T18" fmla="*/ 47 w 346"/>
              <a:gd name="T19" fmla="*/ 107 h 281"/>
              <a:gd name="T20" fmla="*/ 13 w 346"/>
              <a:gd name="T21" fmla="*/ 98 h 281"/>
              <a:gd name="T22" fmla="*/ 13 w 346"/>
              <a:gd name="T23" fmla="*/ 100 h 281"/>
              <a:gd name="T24" fmla="*/ 72 w 346"/>
              <a:gd name="T25" fmla="*/ 168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20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9"/>
                  <a:pt x="321" y="41"/>
                  <a:pt x="306" y="43"/>
                </a:cubicBezTo>
                <a:cubicBezTo>
                  <a:pt x="321" y="34"/>
                  <a:pt x="333" y="21"/>
                  <a:pt x="337" y="5"/>
                </a:cubicBezTo>
                <a:cubicBezTo>
                  <a:pt x="324" y="12"/>
                  <a:pt x="308" y="18"/>
                  <a:pt x="292" y="21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2"/>
                  <a:pt x="172" y="86"/>
                </a:cubicBezTo>
                <a:cubicBezTo>
                  <a:pt x="113" y="84"/>
                  <a:pt x="59" y="55"/>
                  <a:pt x="25" y="12"/>
                </a:cubicBezTo>
                <a:cubicBezTo>
                  <a:pt x="18" y="23"/>
                  <a:pt x="15" y="34"/>
                  <a:pt x="15" y="48"/>
                </a:cubicBezTo>
                <a:cubicBezTo>
                  <a:pt x="15" y="73"/>
                  <a:pt x="27" y="95"/>
                  <a:pt x="47" y="107"/>
                </a:cubicBezTo>
                <a:cubicBezTo>
                  <a:pt x="36" y="107"/>
                  <a:pt x="25" y="104"/>
                  <a:pt x="13" y="98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34"/>
                  <a:pt x="38" y="163"/>
                  <a:pt x="72" y="168"/>
                </a:cubicBezTo>
                <a:cubicBezTo>
                  <a:pt x="65" y="170"/>
                  <a:pt x="59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20"/>
                  <a:pt x="106" y="220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70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3"/>
                  <a:pt x="312" y="70"/>
                </a:cubicBezTo>
                <a:cubicBezTo>
                  <a:pt x="326" y="59"/>
                  <a:pt x="337" y="48"/>
                  <a:pt x="346" y="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DB2C3202-93E1-F840-A089-175DC7D1026B}"/>
              </a:ext>
            </a:extLst>
          </p:cNvPr>
          <p:cNvSpPr>
            <a:spLocks/>
          </p:cNvSpPr>
          <p:nvPr/>
        </p:nvSpPr>
        <p:spPr bwMode="auto">
          <a:xfrm>
            <a:off x="5313422" y="8279701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5 h 281"/>
              <a:gd name="T6" fmla="*/ 292 w 346"/>
              <a:gd name="T7" fmla="*/ 21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5 w 346"/>
              <a:gd name="T15" fmla="*/ 12 h 281"/>
              <a:gd name="T16" fmla="*/ 15 w 346"/>
              <a:gd name="T17" fmla="*/ 48 h 281"/>
              <a:gd name="T18" fmla="*/ 47 w 346"/>
              <a:gd name="T19" fmla="*/ 107 h 281"/>
              <a:gd name="T20" fmla="*/ 13 w 346"/>
              <a:gd name="T21" fmla="*/ 98 h 281"/>
              <a:gd name="T22" fmla="*/ 13 w 346"/>
              <a:gd name="T23" fmla="*/ 100 h 281"/>
              <a:gd name="T24" fmla="*/ 72 w 346"/>
              <a:gd name="T25" fmla="*/ 168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20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9"/>
                  <a:pt x="321" y="41"/>
                  <a:pt x="306" y="43"/>
                </a:cubicBezTo>
                <a:cubicBezTo>
                  <a:pt x="321" y="34"/>
                  <a:pt x="333" y="21"/>
                  <a:pt x="337" y="5"/>
                </a:cubicBezTo>
                <a:cubicBezTo>
                  <a:pt x="324" y="12"/>
                  <a:pt x="308" y="18"/>
                  <a:pt x="292" y="21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2"/>
                  <a:pt x="172" y="86"/>
                </a:cubicBezTo>
                <a:cubicBezTo>
                  <a:pt x="113" y="84"/>
                  <a:pt x="59" y="55"/>
                  <a:pt x="25" y="12"/>
                </a:cubicBezTo>
                <a:cubicBezTo>
                  <a:pt x="18" y="23"/>
                  <a:pt x="15" y="34"/>
                  <a:pt x="15" y="48"/>
                </a:cubicBezTo>
                <a:cubicBezTo>
                  <a:pt x="15" y="73"/>
                  <a:pt x="27" y="95"/>
                  <a:pt x="47" y="107"/>
                </a:cubicBezTo>
                <a:cubicBezTo>
                  <a:pt x="36" y="107"/>
                  <a:pt x="25" y="104"/>
                  <a:pt x="13" y="98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34"/>
                  <a:pt x="38" y="163"/>
                  <a:pt x="72" y="168"/>
                </a:cubicBezTo>
                <a:cubicBezTo>
                  <a:pt x="65" y="170"/>
                  <a:pt x="59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20"/>
                  <a:pt x="106" y="220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70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3"/>
                  <a:pt x="312" y="70"/>
                </a:cubicBezTo>
                <a:cubicBezTo>
                  <a:pt x="326" y="59"/>
                  <a:pt x="337" y="48"/>
                  <a:pt x="346" y="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849B3244-C1B7-1145-9056-FB58AA78B290}"/>
              </a:ext>
            </a:extLst>
          </p:cNvPr>
          <p:cNvSpPr>
            <a:spLocks/>
          </p:cNvSpPr>
          <p:nvPr/>
        </p:nvSpPr>
        <p:spPr bwMode="auto">
          <a:xfrm>
            <a:off x="6511889" y="8279701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5 h 281"/>
              <a:gd name="T6" fmla="*/ 292 w 346"/>
              <a:gd name="T7" fmla="*/ 21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2 h 281"/>
              <a:gd name="T16" fmla="*/ 15 w 346"/>
              <a:gd name="T17" fmla="*/ 48 h 281"/>
              <a:gd name="T18" fmla="*/ 47 w 346"/>
              <a:gd name="T19" fmla="*/ 107 h 281"/>
              <a:gd name="T20" fmla="*/ 13 w 346"/>
              <a:gd name="T21" fmla="*/ 98 h 281"/>
              <a:gd name="T22" fmla="*/ 13 w 346"/>
              <a:gd name="T23" fmla="*/ 100 h 281"/>
              <a:gd name="T24" fmla="*/ 72 w 346"/>
              <a:gd name="T25" fmla="*/ 168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20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9"/>
                  <a:pt x="321" y="41"/>
                  <a:pt x="306" y="43"/>
                </a:cubicBezTo>
                <a:cubicBezTo>
                  <a:pt x="321" y="34"/>
                  <a:pt x="333" y="21"/>
                  <a:pt x="337" y="5"/>
                </a:cubicBezTo>
                <a:cubicBezTo>
                  <a:pt x="324" y="12"/>
                  <a:pt x="308" y="18"/>
                  <a:pt x="292" y="21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2"/>
                  <a:pt x="172" y="86"/>
                </a:cubicBezTo>
                <a:cubicBezTo>
                  <a:pt x="113" y="84"/>
                  <a:pt x="58" y="55"/>
                  <a:pt x="24" y="12"/>
                </a:cubicBezTo>
                <a:cubicBezTo>
                  <a:pt x="18" y="23"/>
                  <a:pt x="15" y="34"/>
                  <a:pt x="15" y="48"/>
                </a:cubicBezTo>
                <a:cubicBezTo>
                  <a:pt x="15" y="73"/>
                  <a:pt x="27" y="95"/>
                  <a:pt x="47" y="107"/>
                </a:cubicBezTo>
                <a:cubicBezTo>
                  <a:pt x="36" y="107"/>
                  <a:pt x="24" y="104"/>
                  <a:pt x="13" y="98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34"/>
                  <a:pt x="38" y="163"/>
                  <a:pt x="72" y="168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20"/>
                  <a:pt x="106" y="220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70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3"/>
                  <a:pt x="312" y="70"/>
                </a:cubicBezTo>
                <a:cubicBezTo>
                  <a:pt x="326" y="59"/>
                  <a:pt x="337" y="48"/>
                  <a:pt x="346" y="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2A504D29-669B-7B48-92BE-47EC58B78D0D}"/>
              </a:ext>
            </a:extLst>
          </p:cNvPr>
          <p:cNvSpPr>
            <a:spLocks/>
          </p:cNvSpPr>
          <p:nvPr/>
        </p:nvSpPr>
        <p:spPr bwMode="auto">
          <a:xfrm>
            <a:off x="7710966" y="8279701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5 h 281"/>
              <a:gd name="T6" fmla="*/ 292 w 346"/>
              <a:gd name="T7" fmla="*/ 21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2 h 281"/>
              <a:gd name="T16" fmla="*/ 15 w 346"/>
              <a:gd name="T17" fmla="*/ 48 h 281"/>
              <a:gd name="T18" fmla="*/ 47 w 346"/>
              <a:gd name="T19" fmla="*/ 107 h 281"/>
              <a:gd name="T20" fmla="*/ 13 w 346"/>
              <a:gd name="T21" fmla="*/ 98 h 281"/>
              <a:gd name="T22" fmla="*/ 13 w 346"/>
              <a:gd name="T23" fmla="*/ 100 h 281"/>
              <a:gd name="T24" fmla="*/ 72 w 346"/>
              <a:gd name="T25" fmla="*/ 168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20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9"/>
                  <a:pt x="321" y="41"/>
                  <a:pt x="306" y="43"/>
                </a:cubicBezTo>
                <a:cubicBezTo>
                  <a:pt x="321" y="34"/>
                  <a:pt x="333" y="21"/>
                  <a:pt x="337" y="5"/>
                </a:cubicBezTo>
                <a:cubicBezTo>
                  <a:pt x="324" y="12"/>
                  <a:pt x="308" y="18"/>
                  <a:pt x="292" y="21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2"/>
                  <a:pt x="172" y="86"/>
                </a:cubicBezTo>
                <a:cubicBezTo>
                  <a:pt x="113" y="84"/>
                  <a:pt x="58" y="55"/>
                  <a:pt x="24" y="12"/>
                </a:cubicBezTo>
                <a:cubicBezTo>
                  <a:pt x="18" y="23"/>
                  <a:pt x="15" y="34"/>
                  <a:pt x="15" y="48"/>
                </a:cubicBezTo>
                <a:cubicBezTo>
                  <a:pt x="15" y="73"/>
                  <a:pt x="27" y="95"/>
                  <a:pt x="47" y="107"/>
                </a:cubicBezTo>
                <a:cubicBezTo>
                  <a:pt x="36" y="107"/>
                  <a:pt x="24" y="104"/>
                  <a:pt x="13" y="98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34"/>
                  <a:pt x="38" y="163"/>
                  <a:pt x="72" y="168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20"/>
                  <a:pt x="106" y="220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70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3"/>
                  <a:pt x="312" y="70"/>
                </a:cubicBezTo>
                <a:cubicBezTo>
                  <a:pt x="326" y="59"/>
                  <a:pt x="337" y="48"/>
                  <a:pt x="346" y="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D9CE17D5-7BF4-184D-8846-AFB6940C9FD9}"/>
              </a:ext>
            </a:extLst>
          </p:cNvPr>
          <p:cNvSpPr>
            <a:spLocks/>
          </p:cNvSpPr>
          <p:nvPr/>
        </p:nvSpPr>
        <p:spPr bwMode="auto">
          <a:xfrm>
            <a:off x="8911497" y="8279701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5 h 281"/>
              <a:gd name="T6" fmla="*/ 292 w 346"/>
              <a:gd name="T7" fmla="*/ 21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2 h 281"/>
              <a:gd name="T16" fmla="*/ 15 w 346"/>
              <a:gd name="T17" fmla="*/ 48 h 281"/>
              <a:gd name="T18" fmla="*/ 47 w 346"/>
              <a:gd name="T19" fmla="*/ 107 h 281"/>
              <a:gd name="T20" fmla="*/ 13 w 346"/>
              <a:gd name="T21" fmla="*/ 98 h 281"/>
              <a:gd name="T22" fmla="*/ 13 w 346"/>
              <a:gd name="T23" fmla="*/ 100 h 281"/>
              <a:gd name="T24" fmla="*/ 72 w 346"/>
              <a:gd name="T25" fmla="*/ 168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20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9"/>
                  <a:pt x="321" y="41"/>
                  <a:pt x="306" y="43"/>
                </a:cubicBezTo>
                <a:cubicBezTo>
                  <a:pt x="321" y="34"/>
                  <a:pt x="333" y="21"/>
                  <a:pt x="337" y="5"/>
                </a:cubicBezTo>
                <a:cubicBezTo>
                  <a:pt x="324" y="12"/>
                  <a:pt x="308" y="18"/>
                  <a:pt x="292" y="21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2"/>
                  <a:pt x="172" y="86"/>
                </a:cubicBezTo>
                <a:cubicBezTo>
                  <a:pt x="113" y="84"/>
                  <a:pt x="58" y="55"/>
                  <a:pt x="24" y="12"/>
                </a:cubicBezTo>
                <a:cubicBezTo>
                  <a:pt x="18" y="23"/>
                  <a:pt x="15" y="34"/>
                  <a:pt x="15" y="48"/>
                </a:cubicBezTo>
                <a:cubicBezTo>
                  <a:pt x="15" y="73"/>
                  <a:pt x="27" y="95"/>
                  <a:pt x="47" y="107"/>
                </a:cubicBezTo>
                <a:cubicBezTo>
                  <a:pt x="36" y="107"/>
                  <a:pt x="24" y="104"/>
                  <a:pt x="13" y="98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34"/>
                  <a:pt x="38" y="163"/>
                  <a:pt x="72" y="168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20"/>
                  <a:pt x="106" y="220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70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3"/>
                  <a:pt x="312" y="70"/>
                </a:cubicBezTo>
                <a:cubicBezTo>
                  <a:pt x="326" y="59"/>
                  <a:pt x="337" y="48"/>
                  <a:pt x="346" y="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A68702DF-A440-AC45-8842-4ED90B84F1AC}"/>
              </a:ext>
            </a:extLst>
          </p:cNvPr>
          <p:cNvSpPr>
            <a:spLocks/>
          </p:cNvSpPr>
          <p:nvPr/>
        </p:nvSpPr>
        <p:spPr bwMode="auto">
          <a:xfrm>
            <a:off x="10113475" y="8279701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5 h 281"/>
              <a:gd name="T6" fmla="*/ 292 w 346"/>
              <a:gd name="T7" fmla="*/ 21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2 h 281"/>
              <a:gd name="T16" fmla="*/ 15 w 346"/>
              <a:gd name="T17" fmla="*/ 48 h 281"/>
              <a:gd name="T18" fmla="*/ 47 w 346"/>
              <a:gd name="T19" fmla="*/ 107 h 281"/>
              <a:gd name="T20" fmla="*/ 13 w 346"/>
              <a:gd name="T21" fmla="*/ 98 h 281"/>
              <a:gd name="T22" fmla="*/ 13 w 346"/>
              <a:gd name="T23" fmla="*/ 100 h 281"/>
              <a:gd name="T24" fmla="*/ 72 w 346"/>
              <a:gd name="T25" fmla="*/ 168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20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9"/>
                  <a:pt x="321" y="41"/>
                  <a:pt x="306" y="43"/>
                </a:cubicBezTo>
                <a:cubicBezTo>
                  <a:pt x="321" y="34"/>
                  <a:pt x="333" y="21"/>
                  <a:pt x="337" y="5"/>
                </a:cubicBezTo>
                <a:cubicBezTo>
                  <a:pt x="324" y="12"/>
                  <a:pt x="308" y="18"/>
                  <a:pt x="292" y="21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2"/>
                  <a:pt x="172" y="86"/>
                </a:cubicBezTo>
                <a:cubicBezTo>
                  <a:pt x="113" y="84"/>
                  <a:pt x="58" y="55"/>
                  <a:pt x="24" y="12"/>
                </a:cubicBezTo>
                <a:cubicBezTo>
                  <a:pt x="18" y="23"/>
                  <a:pt x="15" y="34"/>
                  <a:pt x="15" y="48"/>
                </a:cubicBezTo>
                <a:cubicBezTo>
                  <a:pt x="15" y="73"/>
                  <a:pt x="27" y="95"/>
                  <a:pt x="47" y="107"/>
                </a:cubicBezTo>
                <a:cubicBezTo>
                  <a:pt x="36" y="107"/>
                  <a:pt x="24" y="104"/>
                  <a:pt x="13" y="98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34"/>
                  <a:pt x="38" y="163"/>
                  <a:pt x="72" y="168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20"/>
                  <a:pt x="106" y="220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70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3"/>
                  <a:pt x="312" y="70"/>
                </a:cubicBezTo>
                <a:cubicBezTo>
                  <a:pt x="326" y="59"/>
                  <a:pt x="337" y="48"/>
                  <a:pt x="346" y="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1EC8E8CC-A30E-5F4B-A696-AAE818184721}"/>
              </a:ext>
            </a:extLst>
          </p:cNvPr>
          <p:cNvSpPr>
            <a:spLocks/>
          </p:cNvSpPr>
          <p:nvPr/>
        </p:nvSpPr>
        <p:spPr bwMode="auto">
          <a:xfrm>
            <a:off x="2916488" y="9431850"/>
            <a:ext cx="964331" cy="779313"/>
          </a:xfrm>
          <a:custGeom>
            <a:avLst/>
            <a:gdLst>
              <a:gd name="T0" fmla="*/ 346 w 346"/>
              <a:gd name="T1" fmla="*/ 31 h 280"/>
              <a:gd name="T2" fmla="*/ 306 w 346"/>
              <a:gd name="T3" fmla="*/ 43 h 280"/>
              <a:gd name="T4" fmla="*/ 337 w 346"/>
              <a:gd name="T5" fmla="*/ 4 h 280"/>
              <a:gd name="T6" fmla="*/ 292 w 346"/>
              <a:gd name="T7" fmla="*/ 20 h 280"/>
              <a:gd name="T8" fmla="*/ 240 w 346"/>
              <a:gd name="T9" fmla="*/ 0 h 280"/>
              <a:gd name="T10" fmla="*/ 170 w 346"/>
              <a:gd name="T11" fmla="*/ 70 h 280"/>
              <a:gd name="T12" fmla="*/ 172 w 346"/>
              <a:gd name="T13" fmla="*/ 86 h 280"/>
              <a:gd name="T14" fmla="*/ 25 w 346"/>
              <a:gd name="T15" fmla="*/ 11 h 280"/>
              <a:gd name="T16" fmla="*/ 15 w 346"/>
              <a:gd name="T17" fmla="*/ 47 h 280"/>
              <a:gd name="T18" fmla="*/ 47 w 346"/>
              <a:gd name="T19" fmla="*/ 106 h 280"/>
              <a:gd name="T20" fmla="*/ 13 w 346"/>
              <a:gd name="T21" fmla="*/ 97 h 280"/>
              <a:gd name="T22" fmla="*/ 13 w 346"/>
              <a:gd name="T23" fmla="*/ 99 h 280"/>
              <a:gd name="T24" fmla="*/ 72 w 346"/>
              <a:gd name="T25" fmla="*/ 167 h 280"/>
              <a:gd name="T26" fmla="*/ 52 w 346"/>
              <a:gd name="T27" fmla="*/ 172 h 280"/>
              <a:gd name="T28" fmla="*/ 38 w 346"/>
              <a:gd name="T29" fmla="*/ 169 h 280"/>
              <a:gd name="T30" fmla="*/ 106 w 346"/>
              <a:gd name="T31" fmla="*/ 219 h 280"/>
              <a:gd name="T32" fmla="*/ 18 w 346"/>
              <a:gd name="T33" fmla="*/ 249 h 280"/>
              <a:gd name="T34" fmla="*/ 0 w 346"/>
              <a:gd name="T35" fmla="*/ 249 h 280"/>
              <a:gd name="T36" fmla="*/ 108 w 346"/>
              <a:gd name="T37" fmla="*/ 280 h 280"/>
              <a:gd name="T38" fmla="*/ 312 w 346"/>
              <a:gd name="T39" fmla="*/ 79 h 280"/>
              <a:gd name="T40" fmla="*/ 312 w 346"/>
              <a:gd name="T41" fmla="*/ 70 h 280"/>
              <a:gd name="T42" fmla="*/ 346 w 346"/>
              <a:gd name="T43" fmla="*/ 31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0">
                <a:moveTo>
                  <a:pt x="346" y="31"/>
                </a:moveTo>
                <a:cubicBezTo>
                  <a:pt x="335" y="38"/>
                  <a:pt x="321" y="40"/>
                  <a:pt x="306" y="43"/>
                </a:cubicBezTo>
                <a:cubicBezTo>
                  <a:pt x="321" y="33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6"/>
                  <a:pt x="260" y="0"/>
                  <a:pt x="240" y="0"/>
                </a:cubicBezTo>
                <a:cubicBezTo>
                  <a:pt x="201" y="0"/>
                  <a:pt x="170" y="31"/>
                  <a:pt x="170" y="70"/>
                </a:cubicBezTo>
                <a:cubicBezTo>
                  <a:pt x="170" y="74"/>
                  <a:pt x="170" y="81"/>
                  <a:pt x="172" y="86"/>
                </a:cubicBezTo>
                <a:cubicBezTo>
                  <a:pt x="113" y="83"/>
                  <a:pt x="59" y="54"/>
                  <a:pt x="25" y="11"/>
                </a:cubicBezTo>
                <a:cubicBezTo>
                  <a:pt x="18" y="22"/>
                  <a:pt x="15" y="33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5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69"/>
                  <a:pt x="59" y="172"/>
                  <a:pt x="52" y="172"/>
                </a:cubicBezTo>
                <a:cubicBezTo>
                  <a:pt x="47" y="172"/>
                  <a:pt x="43" y="169"/>
                  <a:pt x="38" y="169"/>
                </a:cubicBezTo>
                <a:cubicBezTo>
                  <a:pt x="47" y="196"/>
                  <a:pt x="74" y="219"/>
                  <a:pt x="106" y="219"/>
                </a:cubicBezTo>
                <a:cubicBezTo>
                  <a:pt x="81" y="237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0"/>
                  <a:pt x="108" y="280"/>
                </a:cubicBezTo>
                <a:cubicBezTo>
                  <a:pt x="240" y="280"/>
                  <a:pt x="312" y="172"/>
                  <a:pt x="312" y="79"/>
                </a:cubicBezTo>
                <a:cubicBezTo>
                  <a:pt x="312" y="74"/>
                  <a:pt x="312" y="72"/>
                  <a:pt x="312" y="70"/>
                </a:cubicBezTo>
                <a:cubicBezTo>
                  <a:pt x="326" y="58"/>
                  <a:pt x="337" y="47"/>
                  <a:pt x="346" y="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826F3A7B-3EC9-C34C-8CD4-F3D5C661C181}"/>
              </a:ext>
            </a:extLst>
          </p:cNvPr>
          <p:cNvSpPr>
            <a:spLocks/>
          </p:cNvSpPr>
          <p:nvPr/>
        </p:nvSpPr>
        <p:spPr bwMode="auto">
          <a:xfrm>
            <a:off x="4114955" y="9431850"/>
            <a:ext cx="964331" cy="779313"/>
          </a:xfrm>
          <a:custGeom>
            <a:avLst/>
            <a:gdLst>
              <a:gd name="T0" fmla="*/ 346 w 346"/>
              <a:gd name="T1" fmla="*/ 31 h 280"/>
              <a:gd name="T2" fmla="*/ 306 w 346"/>
              <a:gd name="T3" fmla="*/ 43 h 280"/>
              <a:gd name="T4" fmla="*/ 337 w 346"/>
              <a:gd name="T5" fmla="*/ 4 h 280"/>
              <a:gd name="T6" fmla="*/ 292 w 346"/>
              <a:gd name="T7" fmla="*/ 20 h 280"/>
              <a:gd name="T8" fmla="*/ 240 w 346"/>
              <a:gd name="T9" fmla="*/ 0 h 280"/>
              <a:gd name="T10" fmla="*/ 170 w 346"/>
              <a:gd name="T11" fmla="*/ 70 h 280"/>
              <a:gd name="T12" fmla="*/ 172 w 346"/>
              <a:gd name="T13" fmla="*/ 86 h 280"/>
              <a:gd name="T14" fmla="*/ 25 w 346"/>
              <a:gd name="T15" fmla="*/ 11 h 280"/>
              <a:gd name="T16" fmla="*/ 15 w 346"/>
              <a:gd name="T17" fmla="*/ 47 h 280"/>
              <a:gd name="T18" fmla="*/ 47 w 346"/>
              <a:gd name="T19" fmla="*/ 106 h 280"/>
              <a:gd name="T20" fmla="*/ 13 w 346"/>
              <a:gd name="T21" fmla="*/ 97 h 280"/>
              <a:gd name="T22" fmla="*/ 13 w 346"/>
              <a:gd name="T23" fmla="*/ 99 h 280"/>
              <a:gd name="T24" fmla="*/ 72 w 346"/>
              <a:gd name="T25" fmla="*/ 167 h 280"/>
              <a:gd name="T26" fmla="*/ 52 w 346"/>
              <a:gd name="T27" fmla="*/ 172 h 280"/>
              <a:gd name="T28" fmla="*/ 38 w 346"/>
              <a:gd name="T29" fmla="*/ 169 h 280"/>
              <a:gd name="T30" fmla="*/ 106 w 346"/>
              <a:gd name="T31" fmla="*/ 219 h 280"/>
              <a:gd name="T32" fmla="*/ 18 w 346"/>
              <a:gd name="T33" fmla="*/ 249 h 280"/>
              <a:gd name="T34" fmla="*/ 0 w 346"/>
              <a:gd name="T35" fmla="*/ 249 h 280"/>
              <a:gd name="T36" fmla="*/ 108 w 346"/>
              <a:gd name="T37" fmla="*/ 280 h 280"/>
              <a:gd name="T38" fmla="*/ 312 w 346"/>
              <a:gd name="T39" fmla="*/ 79 h 280"/>
              <a:gd name="T40" fmla="*/ 312 w 346"/>
              <a:gd name="T41" fmla="*/ 70 h 280"/>
              <a:gd name="T42" fmla="*/ 346 w 346"/>
              <a:gd name="T43" fmla="*/ 31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0">
                <a:moveTo>
                  <a:pt x="346" y="31"/>
                </a:moveTo>
                <a:cubicBezTo>
                  <a:pt x="335" y="38"/>
                  <a:pt x="321" y="40"/>
                  <a:pt x="306" y="43"/>
                </a:cubicBezTo>
                <a:cubicBezTo>
                  <a:pt x="321" y="33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6"/>
                  <a:pt x="260" y="0"/>
                  <a:pt x="240" y="0"/>
                </a:cubicBezTo>
                <a:cubicBezTo>
                  <a:pt x="201" y="0"/>
                  <a:pt x="170" y="31"/>
                  <a:pt x="170" y="70"/>
                </a:cubicBezTo>
                <a:cubicBezTo>
                  <a:pt x="170" y="74"/>
                  <a:pt x="170" y="81"/>
                  <a:pt x="172" y="86"/>
                </a:cubicBezTo>
                <a:cubicBezTo>
                  <a:pt x="113" y="83"/>
                  <a:pt x="59" y="54"/>
                  <a:pt x="25" y="11"/>
                </a:cubicBezTo>
                <a:cubicBezTo>
                  <a:pt x="18" y="22"/>
                  <a:pt x="15" y="33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5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69"/>
                  <a:pt x="59" y="172"/>
                  <a:pt x="52" y="172"/>
                </a:cubicBezTo>
                <a:cubicBezTo>
                  <a:pt x="47" y="172"/>
                  <a:pt x="43" y="169"/>
                  <a:pt x="38" y="169"/>
                </a:cubicBezTo>
                <a:cubicBezTo>
                  <a:pt x="47" y="196"/>
                  <a:pt x="74" y="219"/>
                  <a:pt x="106" y="219"/>
                </a:cubicBezTo>
                <a:cubicBezTo>
                  <a:pt x="81" y="237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0"/>
                  <a:pt x="108" y="280"/>
                </a:cubicBezTo>
                <a:cubicBezTo>
                  <a:pt x="240" y="280"/>
                  <a:pt x="312" y="172"/>
                  <a:pt x="312" y="79"/>
                </a:cubicBezTo>
                <a:cubicBezTo>
                  <a:pt x="312" y="74"/>
                  <a:pt x="312" y="72"/>
                  <a:pt x="312" y="70"/>
                </a:cubicBezTo>
                <a:cubicBezTo>
                  <a:pt x="326" y="58"/>
                  <a:pt x="337" y="47"/>
                  <a:pt x="346" y="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DB7D2CF2-A907-7243-92C6-597ED7C16498}"/>
              </a:ext>
            </a:extLst>
          </p:cNvPr>
          <p:cNvSpPr>
            <a:spLocks/>
          </p:cNvSpPr>
          <p:nvPr/>
        </p:nvSpPr>
        <p:spPr bwMode="auto">
          <a:xfrm>
            <a:off x="5313422" y="9431850"/>
            <a:ext cx="964331" cy="779313"/>
          </a:xfrm>
          <a:custGeom>
            <a:avLst/>
            <a:gdLst>
              <a:gd name="T0" fmla="*/ 346 w 346"/>
              <a:gd name="T1" fmla="*/ 31 h 280"/>
              <a:gd name="T2" fmla="*/ 306 w 346"/>
              <a:gd name="T3" fmla="*/ 43 h 280"/>
              <a:gd name="T4" fmla="*/ 337 w 346"/>
              <a:gd name="T5" fmla="*/ 4 h 280"/>
              <a:gd name="T6" fmla="*/ 292 w 346"/>
              <a:gd name="T7" fmla="*/ 20 h 280"/>
              <a:gd name="T8" fmla="*/ 240 w 346"/>
              <a:gd name="T9" fmla="*/ 0 h 280"/>
              <a:gd name="T10" fmla="*/ 170 w 346"/>
              <a:gd name="T11" fmla="*/ 70 h 280"/>
              <a:gd name="T12" fmla="*/ 172 w 346"/>
              <a:gd name="T13" fmla="*/ 86 h 280"/>
              <a:gd name="T14" fmla="*/ 25 w 346"/>
              <a:gd name="T15" fmla="*/ 11 h 280"/>
              <a:gd name="T16" fmla="*/ 15 w 346"/>
              <a:gd name="T17" fmla="*/ 47 h 280"/>
              <a:gd name="T18" fmla="*/ 47 w 346"/>
              <a:gd name="T19" fmla="*/ 106 h 280"/>
              <a:gd name="T20" fmla="*/ 13 w 346"/>
              <a:gd name="T21" fmla="*/ 97 h 280"/>
              <a:gd name="T22" fmla="*/ 13 w 346"/>
              <a:gd name="T23" fmla="*/ 99 h 280"/>
              <a:gd name="T24" fmla="*/ 72 w 346"/>
              <a:gd name="T25" fmla="*/ 167 h 280"/>
              <a:gd name="T26" fmla="*/ 52 w 346"/>
              <a:gd name="T27" fmla="*/ 172 h 280"/>
              <a:gd name="T28" fmla="*/ 38 w 346"/>
              <a:gd name="T29" fmla="*/ 169 h 280"/>
              <a:gd name="T30" fmla="*/ 106 w 346"/>
              <a:gd name="T31" fmla="*/ 219 h 280"/>
              <a:gd name="T32" fmla="*/ 18 w 346"/>
              <a:gd name="T33" fmla="*/ 249 h 280"/>
              <a:gd name="T34" fmla="*/ 0 w 346"/>
              <a:gd name="T35" fmla="*/ 249 h 280"/>
              <a:gd name="T36" fmla="*/ 108 w 346"/>
              <a:gd name="T37" fmla="*/ 280 h 280"/>
              <a:gd name="T38" fmla="*/ 312 w 346"/>
              <a:gd name="T39" fmla="*/ 79 h 280"/>
              <a:gd name="T40" fmla="*/ 312 w 346"/>
              <a:gd name="T41" fmla="*/ 70 h 280"/>
              <a:gd name="T42" fmla="*/ 346 w 346"/>
              <a:gd name="T43" fmla="*/ 31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0">
                <a:moveTo>
                  <a:pt x="346" y="31"/>
                </a:moveTo>
                <a:cubicBezTo>
                  <a:pt x="335" y="38"/>
                  <a:pt x="321" y="40"/>
                  <a:pt x="306" y="43"/>
                </a:cubicBezTo>
                <a:cubicBezTo>
                  <a:pt x="321" y="33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6"/>
                  <a:pt x="260" y="0"/>
                  <a:pt x="240" y="0"/>
                </a:cubicBezTo>
                <a:cubicBezTo>
                  <a:pt x="201" y="0"/>
                  <a:pt x="170" y="31"/>
                  <a:pt x="170" y="70"/>
                </a:cubicBezTo>
                <a:cubicBezTo>
                  <a:pt x="170" y="74"/>
                  <a:pt x="170" y="81"/>
                  <a:pt x="172" y="86"/>
                </a:cubicBezTo>
                <a:cubicBezTo>
                  <a:pt x="113" y="83"/>
                  <a:pt x="59" y="54"/>
                  <a:pt x="25" y="11"/>
                </a:cubicBezTo>
                <a:cubicBezTo>
                  <a:pt x="18" y="22"/>
                  <a:pt x="15" y="33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5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69"/>
                  <a:pt x="59" y="172"/>
                  <a:pt x="52" y="172"/>
                </a:cubicBezTo>
                <a:cubicBezTo>
                  <a:pt x="47" y="172"/>
                  <a:pt x="43" y="169"/>
                  <a:pt x="38" y="169"/>
                </a:cubicBezTo>
                <a:cubicBezTo>
                  <a:pt x="47" y="196"/>
                  <a:pt x="74" y="219"/>
                  <a:pt x="106" y="219"/>
                </a:cubicBezTo>
                <a:cubicBezTo>
                  <a:pt x="81" y="237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0"/>
                  <a:pt x="108" y="280"/>
                </a:cubicBezTo>
                <a:cubicBezTo>
                  <a:pt x="240" y="280"/>
                  <a:pt x="312" y="172"/>
                  <a:pt x="312" y="79"/>
                </a:cubicBezTo>
                <a:cubicBezTo>
                  <a:pt x="312" y="74"/>
                  <a:pt x="312" y="72"/>
                  <a:pt x="312" y="70"/>
                </a:cubicBezTo>
                <a:cubicBezTo>
                  <a:pt x="326" y="58"/>
                  <a:pt x="337" y="47"/>
                  <a:pt x="346" y="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6AEFBF9-44D0-D743-AEFC-3A765FB88ACB}"/>
              </a:ext>
            </a:extLst>
          </p:cNvPr>
          <p:cNvSpPr>
            <a:spLocks/>
          </p:cNvSpPr>
          <p:nvPr/>
        </p:nvSpPr>
        <p:spPr bwMode="auto">
          <a:xfrm>
            <a:off x="6511889" y="9431850"/>
            <a:ext cx="964331" cy="779313"/>
          </a:xfrm>
          <a:custGeom>
            <a:avLst/>
            <a:gdLst>
              <a:gd name="T0" fmla="*/ 346 w 346"/>
              <a:gd name="T1" fmla="*/ 31 h 280"/>
              <a:gd name="T2" fmla="*/ 306 w 346"/>
              <a:gd name="T3" fmla="*/ 43 h 280"/>
              <a:gd name="T4" fmla="*/ 337 w 346"/>
              <a:gd name="T5" fmla="*/ 4 h 280"/>
              <a:gd name="T6" fmla="*/ 292 w 346"/>
              <a:gd name="T7" fmla="*/ 20 h 280"/>
              <a:gd name="T8" fmla="*/ 240 w 346"/>
              <a:gd name="T9" fmla="*/ 0 h 280"/>
              <a:gd name="T10" fmla="*/ 170 w 346"/>
              <a:gd name="T11" fmla="*/ 70 h 280"/>
              <a:gd name="T12" fmla="*/ 172 w 346"/>
              <a:gd name="T13" fmla="*/ 86 h 280"/>
              <a:gd name="T14" fmla="*/ 24 w 346"/>
              <a:gd name="T15" fmla="*/ 11 h 280"/>
              <a:gd name="T16" fmla="*/ 15 w 346"/>
              <a:gd name="T17" fmla="*/ 47 h 280"/>
              <a:gd name="T18" fmla="*/ 47 w 346"/>
              <a:gd name="T19" fmla="*/ 106 h 280"/>
              <a:gd name="T20" fmla="*/ 13 w 346"/>
              <a:gd name="T21" fmla="*/ 97 h 280"/>
              <a:gd name="T22" fmla="*/ 13 w 346"/>
              <a:gd name="T23" fmla="*/ 99 h 280"/>
              <a:gd name="T24" fmla="*/ 72 w 346"/>
              <a:gd name="T25" fmla="*/ 167 h 280"/>
              <a:gd name="T26" fmla="*/ 52 w 346"/>
              <a:gd name="T27" fmla="*/ 172 h 280"/>
              <a:gd name="T28" fmla="*/ 38 w 346"/>
              <a:gd name="T29" fmla="*/ 169 h 280"/>
              <a:gd name="T30" fmla="*/ 106 w 346"/>
              <a:gd name="T31" fmla="*/ 219 h 280"/>
              <a:gd name="T32" fmla="*/ 18 w 346"/>
              <a:gd name="T33" fmla="*/ 249 h 280"/>
              <a:gd name="T34" fmla="*/ 0 w 346"/>
              <a:gd name="T35" fmla="*/ 249 h 280"/>
              <a:gd name="T36" fmla="*/ 108 w 346"/>
              <a:gd name="T37" fmla="*/ 280 h 280"/>
              <a:gd name="T38" fmla="*/ 312 w 346"/>
              <a:gd name="T39" fmla="*/ 79 h 280"/>
              <a:gd name="T40" fmla="*/ 312 w 346"/>
              <a:gd name="T41" fmla="*/ 70 h 280"/>
              <a:gd name="T42" fmla="*/ 346 w 346"/>
              <a:gd name="T43" fmla="*/ 31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0">
                <a:moveTo>
                  <a:pt x="346" y="31"/>
                </a:moveTo>
                <a:cubicBezTo>
                  <a:pt x="335" y="38"/>
                  <a:pt x="321" y="40"/>
                  <a:pt x="306" y="43"/>
                </a:cubicBezTo>
                <a:cubicBezTo>
                  <a:pt x="321" y="33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6"/>
                  <a:pt x="260" y="0"/>
                  <a:pt x="240" y="0"/>
                </a:cubicBezTo>
                <a:cubicBezTo>
                  <a:pt x="201" y="0"/>
                  <a:pt x="170" y="31"/>
                  <a:pt x="170" y="70"/>
                </a:cubicBezTo>
                <a:cubicBezTo>
                  <a:pt x="170" y="74"/>
                  <a:pt x="170" y="81"/>
                  <a:pt x="172" y="86"/>
                </a:cubicBezTo>
                <a:cubicBezTo>
                  <a:pt x="113" y="83"/>
                  <a:pt x="58" y="54"/>
                  <a:pt x="24" y="11"/>
                </a:cubicBezTo>
                <a:cubicBezTo>
                  <a:pt x="18" y="22"/>
                  <a:pt x="15" y="33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69"/>
                  <a:pt x="58" y="172"/>
                  <a:pt x="52" y="172"/>
                </a:cubicBezTo>
                <a:cubicBezTo>
                  <a:pt x="47" y="172"/>
                  <a:pt x="43" y="169"/>
                  <a:pt x="38" y="169"/>
                </a:cubicBezTo>
                <a:cubicBezTo>
                  <a:pt x="47" y="196"/>
                  <a:pt x="74" y="219"/>
                  <a:pt x="106" y="219"/>
                </a:cubicBezTo>
                <a:cubicBezTo>
                  <a:pt x="81" y="237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0"/>
                  <a:pt x="108" y="280"/>
                </a:cubicBezTo>
                <a:cubicBezTo>
                  <a:pt x="240" y="280"/>
                  <a:pt x="312" y="172"/>
                  <a:pt x="312" y="79"/>
                </a:cubicBezTo>
                <a:cubicBezTo>
                  <a:pt x="312" y="74"/>
                  <a:pt x="312" y="72"/>
                  <a:pt x="312" y="70"/>
                </a:cubicBezTo>
                <a:cubicBezTo>
                  <a:pt x="326" y="58"/>
                  <a:pt x="337" y="47"/>
                  <a:pt x="346" y="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9242DDF0-B7DB-9442-A722-8F1049EE79A4}"/>
              </a:ext>
            </a:extLst>
          </p:cNvPr>
          <p:cNvSpPr>
            <a:spLocks/>
          </p:cNvSpPr>
          <p:nvPr/>
        </p:nvSpPr>
        <p:spPr bwMode="auto">
          <a:xfrm>
            <a:off x="7710966" y="9431850"/>
            <a:ext cx="964331" cy="779313"/>
          </a:xfrm>
          <a:custGeom>
            <a:avLst/>
            <a:gdLst>
              <a:gd name="T0" fmla="*/ 346 w 346"/>
              <a:gd name="T1" fmla="*/ 31 h 280"/>
              <a:gd name="T2" fmla="*/ 306 w 346"/>
              <a:gd name="T3" fmla="*/ 43 h 280"/>
              <a:gd name="T4" fmla="*/ 337 w 346"/>
              <a:gd name="T5" fmla="*/ 4 h 280"/>
              <a:gd name="T6" fmla="*/ 292 w 346"/>
              <a:gd name="T7" fmla="*/ 20 h 280"/>
              <a:gd name="T8" fmla="*/ 240 w 346"/>
              <a:gd name="T9" fmla="*/ 0 h 280"/>
              <a:gd name="T10" fmla="*/ 170 w 346"/>
              <a:gd name="T11" fmla="*/ 70 h 280"/>
              <a:gd name="T12" fmla="*/ 172 w 346"/>
              <a:gd name="T13" fmla="*/ 86 h 280"/>
              <a:gd name="T14" fmla="*/ 24 w 346"/>
              <a:gd name="T15" fmla="*/ 11 h 280"/>
              <a:gd name="T16" fmla="*/ 15 w 346"/>
              <a:gd name="T17" fmla="*/ 47 h 280"/>
              <a:gd name="T18" fmla="*/ 47 w 346"/>
              <a:gd name="T19" fmla="*/ 106 h 280"/>
              <a:gd name="T20" fmla="*/ 13 w 346"/>
              <a:gd name="T21" fmla="*/ 97 h 280"/>
              <a:gd name="T22" fmla="*/ 13 w 346"/>
              <a:gd name="T23" fmla="*/ 99 h 280"/>
              <a:gd name="T24" fmla="*/ 72 w 346"/>
              <a:gd name="T25" fmla="*/ 167 h 280"/>
              <a:gd name="T26" fmla="*/ 52 w 346"/>
              <a:gd name="T27" fmla="*/ 172 h 280"/>
              <a:gd name="T28" fmla="*/ 38 w 346"/>
              <a:gd name="T29" fmla="*/ 169 h 280"/>
              <a:gd name="T30" fmla="*/ 106 w 346"/>
              <a:gd name="T31" fmla="*/ 219 h 280"/>
              <a:gd name="T32" fmla="*/ 18 w 346"/>
              <a:gd name="T33" fmla="*/ 249 h 280"/>
              <a:gd name="T34" fmla="*/ 0 w 346"/>
              <a:gd name="T35" fmla="*/ 249 h 280"/>
              <a:gd name="T36" fmla="*/ 108 w 346"/>
              <a:gd name="T37" fmla="*/ 280 h 280"/>
              <a:gd name="T38" fmla="*/ 312 w 346"/>
              <a:gd name="T39" fmla="*/ 79 h 280"/>
              <a:gd name="T40" fmla="*/ 312 w 346"/>
              <a:gd name="T41" fmla="*/ 70 h 280"/>
              <a:gd name="T42" fmla="*/ 346 w 346"/>
              <a:gd name="T43" fmla="*/ 31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0">
                <a:moveTo>
                  <a:pt x="346" y="31"/>
                </a:moveTo>
                <a:cubicBezTo>
                  <a:pt x="335" y="38"/>
                  <a:pt x="321" y="40"/>
                  <a:pt x="306" y="43"/>
                </a:cubicBezTo>
                <a:cubicBezTo>
                  <a:pt x="321" y="33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6"/>
                  <a:pt x="260" y="0"/>
                  <a:pt x="240" y="0"/>
                </a:cubicBezTo>
                <a:cubicBezTo>
                  <a:pt x="201" y="0"/>
                  <a:pt x="170" y="31"/>
                  <a:pt x="170" y="70"/>
                </a:cubicBezTo>
                <a:cubicBezTo>
                  <a:pt x="170" y="74"/>
                  <a:pt x="170" y="81"/>
                  <a:pt x="172" y="86"/>
                </a:cubicBezTo>
                <a:cubicBezTo>
                  <a:pt x="113" y="83"/>
                  <a:pt x="58" y="54"/>
                  <a:pt x="24" y="11"/>
                </a:cubicBezTo>
                <a:cubicBezTo>
                  <a:pt x="18" y="22"/>
                  <a:pt x="15" y="33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69"/>
                  <a:pt x="58" y="172"/>
                  <a:pt x="52" y="172"/>
                </a:cubicBezTo>
                <a:cubicBezTo>
                  <a:pt x="47" y="172"/>
                  <a:pt x="43" y="169"/>
                  <a:pt x="38" y="169"/>
                </a:cubicBezTo>
                <a:cubicBezTo>
                  <a:pt x="47" y="196"/>
                  <a:pt x="74" y="219"/>
                  <a:pt x="106" y="219"/>
                </a:cubicBezTo>
                <a:cubicBezTo>
                  <a:pt x="81" y="237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0"/>
                  <a:pt x="108" y="280"/>
                </a:cubicBezTo>
                <a:cubicBezTo>
                  <a:pt x="240" y="280"/>
                  <a:pt x="312" y="172"/>
                  <a:pt x="312" y="79"/>
                </a:cubicBezTo>
                <a:cubicBezTo>
                  <a:pt x="312" y="74"/>
                  <a:pt x="312" y="72"/>
                  <a:pt x="312" y="70"/>
                </a:cubicBezTo>
                <a:cubicBezTo>
                  <a:pt x="326" y="58"/>
                  <a:pt x="337" y="47"/>
                  <a:pt x="346" y="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C93B77C3-7D89-9448-86F1-A0F5E9F2F938}"/>
              </a:ext>
            </a:extLst>
          </p:cNvPr>
          <p:cNvSpPr>
            <a:spLocks/>
          </p:cNvSpPr>
          <p:nvPr/>
        </p:nvSpPr>
        <p:spPr bwMode="auto">
          <a:xfrm>
            <a:off x="8911497" y="9431850"/>
            <a:ext cx="964331" cy="779313"/>
          </a:xfrm>
          <a:custGeom>
            <a:avLst/>
            <a:gdLst>
              <a:gd name="T0" fmla="*/ 346 w 346"/>
              <a:gd name="T1" fmla="*/ 31 h 280"/>
              <a:gd name="T2" fmla="*/ 306 w 346"/>
              <a:gd name="T3" fmla="*/ 43 h 280"/>
              <a:gd name="T4" fmla="*/ 337 w 346"/>
              <a:gd name="T5" fmla="*/ 4 h 280"/>
              <a:gd name="T6" fmla="*/ 292 w 346"/>
              <a:gd name="T7" fmla="*/ 20 h 280"/>
              <a:gd name="T8" fmla="*/ 240 w 346"/>
              <a:gd name="T9" fmla="*/ 0 h 280"/>
              <a:gd name="T10" fmla="*/ 170 w 346"/>
              <a:gd name="T11" fmla="*/ 70 h 280"/>
              <a:gd name="T12" fmla="*/ 172 w 346"/>
              <a:gd name="T13" fmla="*/ 86 h 280"/>
              <a:gd name="T14" fmla="*/ 24 w 346"/>
              <a:gd name="T15" fmla="*/ 11 h 280"/>
              <a:gd name="T16" fmla="*/ 15 w 346"/>
              <a:gd name="T17" fmla="*/ 47 h 280"/>
              <a:gd name="T18" fmla="*/ 47 w 346"/>
              <a:gd name="T19" fmla="*/ 106 h 280"/>
              <a:gd name="T20" fmla="*/ 13 w 346"/>
              <a:gd name="T21" fmla="*/ 97 h 280"/>
              <a:gd name="T22" fmla="*/ 13 w 346"/>
              <a:gd name="T23" fmla="*/ 99 h 280"/>
              <a:gd name="T24" fmla="*/ 72 w 346"/>
              <a:gd name="T25" fmla="*/ 167 h 280"/>
              <a:gd name="T26" fmla="*/ 52 w 346"/>
              <a:gd name="T27" fmla="*/ 172 h 280"/>
              <a:gd name="T28" fmla="*/ 38 w 346"/>
              <a:gd name="T29" fmla="*/ 169 h 280"/>
              <a:gd name="T30" fmla="*/ 106 w 346"/>
              <a:gd name="T31" fmla="*/ 219 h 280"/>
              <a:gd name="T32" fmla="*/ 18 w 346"/>
              <a:gd name="T33" fmla="*/ 249 h 280"/>
              <a:gd name="T34" fmla="*/ 0 w 346"/>
              <a:gd name="T35" fmla="*/ 249 h 280"/>
              <a:gd name="T36" fmla="*/ 108 w 346"/>
              <a:gd name="T37" fmla="*/ 280 h 280"/>
              <a:gd name="T38" fmla="*/ 312 w 346"/>
              <a:gd name="T39" fmla="*/ 79 h 280"/>
              <a:gd name="T40" fmla="*/ 312 w 346"/>
              <a:gd name="T41" fmla="*/ 70 h 280"/>
              <a:gd name="T42" fmla="*/ 346 w 346"/>
              <a:gd name="T43" fmla="*/ 31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0">
                <a:moveTo>
                  <a:pt x="346" y="31"/>
                </a:moveTo>
                <a:cubicBezTo>
                  <a:pt x="335" y="38"/>
                  <a:pt x="321" y="40"/>
                  <a:pt x="306" y="43"/>
                </a:cubicBezTo>
                <a:cubicBezTo>
                  <a:pt x="321" y="33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6"/>
                  <a:pt x="260" y="0"/>
                  <a:pt x="240" y="0"/>
                </a:cubicBezTo>
                <a:cubicBezTo>
                  <a:pt x="201" y="0"/>
                  <a:pt x="170" y="31"/>
                  <a:pt x="170" y="70"/>
                </a:cubicBezTo>
                <a:cubicBezTo>
                  <a:pt x="170" y="74"/>
                  <a:pt x="170" y="81"/>
                  <a:pt x="172" y="86"/>
                </a:cubicBezTo>
                <a:cubicBezTo>
                  <a:pt x="113" y="83"/>
                  <a:pt x="58" y="54"/>
                  <a:pt x="24" y="11"/>
                </a:cubicBezTo>
                <a:cubicBezTo>
                  <a:pt x="18" y="22"/>
                  <a:pt x="15" y="33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69"/>
                  <a:pt x="58" y="172"/>
                  <a:pt x="52" y="172"/>
                </a:cubicBezTo>
                <a:cubicBezTo>
                  <a:pt x="47" y="172"/>
                  <a:pt x="43" y="169"/>
                  <a:pt x="38" y="169"/>
                </a:cubicBezTo>
                <a:cubicBezTo>
                  <a:pt x="47" y="196"/>
                  <a:pt x="74" y="219"/>
                  <a:pt x="106" y="219"/>
                </a:cubicBezTo>
                <a:cubicBezTo>
                  <a:pt x="81" y="237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0"/>
                  <a:pt x="108" y="280"/>
                </a:cubicBezTo>
                <a:cubicBezTo>
                  <a:pt x="240" y="280"/>
                  <a:pt x="312" y="172"/>
                  <a:pt x="312" y="79"/>
                </a:cubicBezTo>
                <a:cubicBezTo>
                  <a:pt x="312" y="74"/>
                  <a:pt x="312" y="72"/>
                  <a:pt x="312" y="70"/>
                </a:cubicBezTo>
                <a:cubicBezTo>
                  <a:pt x="326" y="58"/>
                  <a:pt x="337" y="47"/>
                  <a:pt x="346" y="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3202AEBD-1358-7345-B158-07BA49F08138}"/>
              </a:ext>
            </a:extLst>
          </p:cNvPr>
          <p:cNvSpPr>
            <a:spLocks/>
          </p:cNvSpPr>
          <p:nvPr/>
        </p:nvSpPr>
        <p:spPr bwMode="auto">
          <a:xfrm>
            <a:off x="10113475" y="9431850"/>
            <a:ext cx="964331" cy="779313"/>
          </a:xfrm>
          <a:custGeom>
            <a:avLst/>
            <a:gdLst>
              <a:gd name="T0" fmla="*/ 346 w 346"/>
              <a:gd name="T1" fmla="*/ 31 h 280"/>
              <a:gd name="T2" fmla="*/ 306 w 346"/>
              <a:gd name="T3" fmla="*/ 43 h 280"/>
              <a:gd name="T4" fmla="*/ 337 w 346"/>
              <a:gd name="T5" fmla="*/ 4 h 280"/>
              <a:gd name="T6" fmla="*/ 292 w 346"/>
              <a:gd name="T7" fmla="*/ 20 h 280"/>
              <a:gd name="T8" fmla="*/ 240 w 346"/>
              <a:gd name="T9" fmla="*/ 0 h 280"/>
              <a:gd name="T10" fmla="*/ 170 w 346"/>
              <a:gd name="T11" fmla="*/ 70 h 280"/>
              <a:gd name="T12" fmla="*/ 172 w 346"/>
              <a:gd name="T13" fmla="*/ 86 h 280"/>
              <a:gd name="T14" fmla="*/ 24 w 346"/>
              <a:gd name="T15" fmla="*/ 11 h 280"/>
              <a:gd name="T16" fmla="*/ 15 w 346"/>
              <a:gd name="T17" fmla="*/ 47 h 280"/>
              <a:gd name="T18" fmla="*/ 47 w 346"/>
              <a:gd name="T19" fmla="*/ 106 h 280"/>
              <a:gd name="T20" fmla="*/ 13 w 346"/>
              <a:gd name="T21" fmla="*/ 97 h 280"/>
              <a:gd name="T22" fmla="*/ 13 w 346"/>
              <a:gd name="T23" fmla="*/ 99 h 280"/>
              <a:gd name="T24" fmla="*/ 72 w 346"/>
              <a:gd name="T25" fmla="*/ 167 h 280"/>
              <a:gd name="T26" fmla="*/ 52 w 346"/>
              <a:gd name="T27" fmla="*/ 172 h 280"/>
              <a:gd name="T28" fmla="*/ 38 w 346"/>
              <a:gd name="T29" fmla="*/ 169 h 280"/>
              <a:gd name="T30" fmla="*/ 106 w 346"/>
              <a:gd name="T31" fmla="*/ 219 h 280"/>
              <a:gd name="T32" fmla="*/ 18 w 346"/>
              <a:gd name="T33" fmla="*/ 249 h 280"/>
              <a:gd name="T34" fmla="*/ 0 w 346"/>
              <a:gd name="T35" fmla="*/ 249 h 280"/>
              <a:gd name="T36" fmla="*/ 108 w 346"/>
              <a:gd name="T37" fmla="*/ 280 h 280"/>
              <a:gd name="T38" fmla="*/ 312 w 346"/>
              <a:gd name="T39" fmla="*/ 79 h 280"/>
              <a:gd name="T40" fmla="*/ 312 w 346"/>
              <a:gd name="T41" fmla="*/ 70 h 280"/>
              <a:gd name="T42" fmla="*/ 346 w 346"/>
              <a:gd name="T43" fmla="*/ 31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0">
                <a:moveTo>
                  <a:pt x="346" y="31"/>
                </a:moveTo>
                <a:cubicBezTo>
                  <a:pt x="335" y="38"/>
                  <a:pt x="321" y="40"/>
                  <a:pt x="306" y="43"/>
                </a:cubicBezTo>
                <a:cubicBezTo>
                  <a:pt x="321" y="33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6"/>
                  <a:pt x="260" y="0"/>
                  <a:pt x="240" y="0"/>
                </a:cubicBezTo>
                <a:cubicBezTo>
                  <a:pt x="201" y="0"/>
                  <a:pt x="170" y="31"/>
                  <a:pt x="170" y="70"/>
                </a:cubicBezTo>
                <a:cubicBezTo>
                  <a:pt x="170" y="74"/>
                  <a:pt x="170" y="81"/>
                  <a:pt x="172" y="86"/>
                </a:cubicBezTo>
                <a:cubicBezTo>
                  <a:pt x="113" y="83"/>
                  <a:pt x="58" y="54"/>
                  <a:pt x="24" y="11"/>
                </a:cubicBezTo>
                <a:cubicBezTo>
                  <a:pt x="18" y="22"/>
                  <a:pt x="15" y="33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69"/>
                  <a:pt x="58" y="172"/>
                  <a:pt x="52" y="172"/>
                </a:cubicBezTo>
                <a:cubicBezTo>
                  <a:pt x="47" y="172"/>
                  <a:pt x="43" y="169"/>
                  <a:pt x="38" y="169"/>
                </a:cubicBezTo>
                <a:cubicBezTo>
                  <a:pt x="47" y="196"/>
                  <a:pt x="74" y="219"/>
                  <a:pt x="106" y="219"/>
                </a:cubicBezTo>
                <a:cubicBezTo>
                  <a:pt x="81" y="237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0"/>
                  <a:pt x="108" y="280"/>
                </a:cubicBezTo>
                <a:cubicBezTo>
                  <a:pt x="240" y="280"/>
                  <a:pt x="312" y="172"/>
                  <a:pt x="312" y="79"/>
                </a:cubicBezTo>
                <a:cubicBezTo>
                  <a:pt x="312" y="74"/>
                  <a:pt x="312" y="72"/>
                  <a:pt x="312" y="70"/>
                </a:cubicBezTo>
                <a:cubicBezTo>
                  <a:pt x="326" y="58"/>
                  <a:pt x="337" y="47"/>
                  <a:pt x="346" y="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573F4679-A6D5-C044-81C3-EEA51B2A4E60}"/>
              </a:ext>
            </a:extLst>
          </p:cNvPr>
          <p:cNvSpPr>
            <a:spLocks/>
          </p:cNvSpPr>
          <p:nvPr/>
        </p:nvSpPr>
        <p:spPr bwMode="auto">
          <a:xfrm>
            <a:off x="2916488" y="10581198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5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9" y="54"/>
                  <a:pt x="25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5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9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6AB627AA-F239-CB47-B4AA-F4A9D61B3148}"/>
              </a:ext>
            </a:extLst>
          </p:cNvPr>
          <p:cNvSpPr>
            <a:spLocks/>
          </p:cNvSpPr>
          <p:nvPr/>
        </p:nvSpPr>
        <p:spPr bwMode="auto">
          <a:xfrm>
            <a:off x="4114955" y="10581198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5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9" y="54"/>
                  <a:pt x="25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5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9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3BB85964-68E9-C14B-939C-4A166E67401F}"/>
              </a:ext>
            </a:extLst>
          </p:cNvPr>
          <p:cNvSpPr>
            <a:spLocks/>
          </p:cNvSpPr>
          <p:nvPr/>
        </p:nvSpPr>
        <p:spPr bwMode="auto">
          <a:xfrm>
            <a:off x="5313422" y="10581198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5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9" y="54"/>
                  <a:pt x="25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5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9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0790C10F-BC92-354D-8F6C-E2B55ADCE94F}"/>
              </a:ext>
            </a:extLst>
          </p:cNvPr>
          <p:cNvSpPr>
            <a:spLocks/>
          </p:cNvSpPr>
          <p:nvPr/>
        </p:nvSpPr>
        <p:spPr bwMode="auto">
          <a:xfrm>
            <a:off x="6511889" y="10581198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8" y="54"/>
                  <a:pt x="24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29AA22E2-EFCA-0541-8DBB-F4B76E21D139}"/>
              </a:ext>
            </a:extLst>
          </p:cNvPr>
          <p:cNvSpPr>
            <a:spLocks/>
          </p:cNvSpPr>
          <p:nvPr/>
        </p:nvSpPr>
        <p:spPr bwMode="auto">
          <a:xfrm>
            <a:off x="7710966" y="10581198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8" y="54"/>
                  <a:pt x="24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2F0AE30F-5F19-2443-9982-59D52934FE0E}"/>
              </a:ext>
            </a:extLst>
          </p:cNvPr>
          <p:cNvSpPr>
            <a:spLocks/>
          </p:cNvSpPr>
          <p:nvPr/>
        </p:nvSpPr>
        <p:spPr bwMode="auto">
          <a:xfrm>
            <a:off x="8911497" y="10581198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8" y="54"/>
                  <a:pt x="24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19311CCA-D821-C649-8844-CDDCA7232A34}"/>
              </a:ext>
            </a:extLst>
          </p:cNvPr>
          <p:cNvSpPr>
            <a:spLocks/>
          </p:cNvSpPr>
          <p:nvPr/>
        </p:nvSpPr>
        <p:spPr bwMode="auto">
          <a:xfrm>
            <a:off x="10113475" y="10581198"/>
            <a:ext cx="964331" cy="782117"/>
          </a:xfrm>
          <a:custGeom>
            <a:avLst/>
            <a:gdLst>
              <a:gd name="T0" fmla="*/ 346 w 346"/>
              <a:gd name="T1" fmla="*/ 32 h 281"/>
              <a:gd name="T2" fmla="*/ 306 w 346"/>
              <a:gd name="T3" fmla="*/ 43 h 281"/>
              <a:gd name="T4" fmla="*/ 337 w 346"/>
              <a:gd name="T5" fmla="*/ 4 h 281"/>
              <a:gd name="T6" fmla="*/ 292 w 346"/>
              <a:gd name="T7" fmla="*/ 20 h 281"/>
              <a:gd name="T8" fmla="*/ 240 w 346"/>
              <a:gd name="T9" fmla="*/ 0 h 281"/>
              <a:gd name="T10" fmla="*/ 170 w 346"/>
              <a:gd name="T11" fmla="*/ 70 h 281"/>
              <a:gd name="T12" fmla="*/ 172 w 346"/>
              <a:gd name="T13" fmla="*/ 86 h 281"/>
              <a:gd name="T14" fmla="*/ 24 w 346"/>
              <a:gd name="T15" fmla="*/ 11 h 281"/>
              <a:gd name="T16" fmla="*/ 15 w 346"/>
              <a:gd name="T17" fmla="*/ 47 h 281"/>
              <a:gd name="T18" fmla="*/ 47 w 346"/>
              <a:gd name="T19" fmla="*/ 106 h 281"/>
              <a:gd name="T20" fmla="*/ 13 w 346"/>
              <a:gd name="T21" fmla="*/ 97 h 281"/>
              <a:gd name="T22" fmla="*/ 13 w 346"/>
              <a:gd name="T23" fmla="*/ 99 h 281"/>
              <a:gd name="T24" fmla="*/ 72 w 346"/>
              <a:gd name="T25" fmla="*/ 167 h 281"/>
              <a:gd name="T26" fmla="*/ 52 w 346"/>
              <a:gd name="T27" fmla="*/ 172 h 281"/>
              <a:gd name="T28" fmla="*/ 38 w 346"/>
              <a:gd name="T29" fmla="*/ 170 h 281"/>
              <a:gd name="T30" fmla="*/ 106 w 346"/>
              <a:gd name="T31" fmla="*/ 219 h 281"/>
              <a:gd name="T32" fmla="*/ 18 w 346"/>
              <a:gd name="T33" fmla="*/ 249 h 281"/>
              <a:gd name="T34" fmla="*/ 0 w 346"/>
              <a:gd name="T35" fmla="*/ 249 h 281"/>
              <a:gd name="T36" fmla="*/ 108 w 346"/>
              <a:gd name="T37" fmla="*/ 281 h 281"/>
              <a:gd name="T38" fmla="*/ 312 w 346"/>
              <a:gd name="T39" fmla="*/ 79 h 281"/>
              <a:gd name="T40" fmla="*/ 312 w 346"/>
              <a:gd name="T41" fmla="*/ 70 h 281"/>
              <a:gd name="T42" fmla="*/ 346 w 346"/>
              <a:gd name="T43" fmla="*/ 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6" h="281">
                <a:moveTo>
                  <a:pt x="346" y="32"/>
                </a:moveTo>
                <a:cubicBezTo>
                  <a:pt x="335" y="38"/>
                  <a:pt x="321" y="41"/>
                  <a:pt x="306" y="43"/>
                </a:cubicBezTo>
                <a:cubicBezTo>
                  <a:pt x="321" y="34"/>
                  <a:pt x="333" y="20"/>
                  <a:pt x="337" y="4"/>
                </a:cubicBezTo>
                <a:cubicBezTo>
                  <a:pt x="324" y="11"/>
                  <a:pt x="308" y="18"/>
                  <a:pt x="292" y="20"/>
                </a:cubicBezTo>
                <a:cubicBezTo>
                  <a:pt x="281" y="7"/>
                  <a:pt x="260" y="0"/>
                  <a:pt x="240" y="0"/>
                </a:cubicBezTo>
                <a:cubicBezTo>
                  <a:pt x="201" y="0"/>
                  <a:pt x="170" y="32"/>
                  <a:pt x="170" y="70"/>
                </a:cubicBezTo>
                <a:cubicBezTo>
                  <a:pt x="170" y="75"/>
                  <a:pt x="170" y="81"/>
                  <a:pt x="172" y="86"/>
                </a:cubicBezTo>
                <a:cubicBezTo>
                  <a:pt x="113" y="84"/>
                  <a:pt x="58" y="54"/>
                  <a:pt x="24" y="11"/>
                </a:cubicBezTo>
                <a:cubicBezTo>
                  <a:pt x="18" y="22"/>
                  <a:pt x="15" y="34"/>
                  <a:pt x="15" y="47"/>
                </a:cubicBezTo>
                <a:cubicBezTo>
                  <a:pt x="15" y="72"/>
                  <a:pt x="27" y="95"/>
                  <a:pt x="47" y="106"/>
                </a:cubicBezTo>
                <a:cubicBezTo>
                  <a:pt x="36" y="106"/>
                  <a:pt x="24" y="104"/>
                  <a:pt x="13" y="97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33"/>
                  <a:pt x="38" y="163"/>
                  <a:pt x="72" y="167"/>
                </a:cubicBezTo>
                <a:cubicBezTo>
                  <a:pt x="65" y="170"/>
                  <a:pt x="58" y="172"/>
                  <a:pt x="52" y="172"/>
                </a:cubicBezTo>
                <a:cubicBezTo>
                  <a:pt x="47" y="172"/>
                  <a:pt x="43" y="170"/>
                  <a:pt x="38" y="170"/>
                </a:cubicBezTo>
                <a:cubicBezTo>
                  <a:pt x="47" y="197"/>
                  <a:pt x="74" y="219"/>
                  <a:pt x="106" y="219"/>
                </a:cubicBezTo>
                <a:cubicBezTo>
                  <a:pt x="81" y="238"/>
                  <a:pt x="52" y="249"/>
                  <a:pt x="18" y="249"/>
                </a:cubicBezTo>
                <a:cubicBezTo>
                  <a:pt x="11" y="249"/>
                  <a:pt x="6" y="249"/>
                  <a:pt x="0" y="249"/>
                </a:cubicBezTo>
                <a:cubicBezTo>
                  <a:pt x="31" y="269"/>
                  <a:pt x="70" y="281"/>
                  <a:pt x="108" y="281"/>
                </a:cubicBezTo>
                <a:cubicBezTo>
                  <a:pt x="240" y="281"/>
                  <a:pt x="312" y="172"/>
                  <a:pt x="312" y="79"/>
                </a:cubicBezTo>
                <a:cubicBezTo>
                  <a:pt x="312" y="75"/>
                  <a:pt x="312" y="72"/>
                  <a:pt x="312" y="70"/>
                </a:cubicBezTo>
                <a:cubicBezTo>
                  <a:pt x="326" y="59"/>
                  <a:pt x="337" y="47"/>
                  <a:pt x="346" y="3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Poppins Light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4AD7D9-D77E-0449-8C8E-0CBFF178813A}"/>
              </a:ext>
            </a:extLst>
          </p:cNvPr>
          <p:cNvSpPr txBox="1"/>
          <p:nvPr/>
        </p:nvSpPr>
        <p:spPr>
          <a:xfrm>
            <a:off x="15702354" y="10345167"/>
            <a:ext cx="21836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Moments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49CD1AB8-D606-3946-8C2C-8791857E7135}"/>
              </a:ext>
            </a:extLst>
          </p:cNvPr>
          <p:cNvSpPr txBox="1">
            <a:spLocks/>
          </p:cNvSpPr>
          <p:nvPr/>
        </p:nvSpPr>
        <p:spPr>
          <a:xfrm>
            <a:off x="15591808" y="10965353"/>
            <a:ext cx="7265017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7F2BB2-D6B4-6B47-9549-173F5B773227}"/>
              </a:ext>
            </a:extLst>
          </p:cNvPr>
          <p:cNvSpPr txBox="1"/>
          <p:nvPr/>
        </p:nvSpPr>
        <p:spPr>
          <a:xfrm>
            <a:off x="15702354" y="2756209"/>
            <a:ext cx="22397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Shortcuts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E8C1914F-3300-C041-93B8-7A7A2CCB40F7}"/>
              </a:ext>
            </a:extLst>
          </p:cNvPr>
          <p:cNvSpPr txBox="1">
            <a:spLocks/>
          </p:cNvSpPr>
          <p:nvPr/>
        </p:nvSpPr>
        <p:spPr>
          <a:xfrm>
            <a:off x="15591808" y="3376395"/>
            <a:ext cx="7265017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228591-F706-2741-9EC7-31A84D426BAD}"/>
              </a:ext>
            </a:extLst>
          </p:cNvPr>
          <p:cNvSpPr txBox="1"/>
          <p:nvPr/>
        </p:nvSpPr>
        <p:spPr>
          <a:xfrm>
            <a:off x="15702354" y="5287920"/>
            <a:ext cx="2427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Pin Tweets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8ED2A09A-8AAD-6348-9ED7-AB7EF2AFDD58}"/>
              </a:ext>
            </a:extLst>
          </p:cNvPr>
          <p:cNvSpPr txBox="1">
            <a:spLocks/>
          </p:cNvSpPr>
          <p:nvPr/>
        </p:nvSpPr>
        <p:spPr>
          <a:xfrm>
            <a:off x="15591808" y="5908106"/>
            <a:ext cx="7265017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415FA3-19FE-014C-8385-733BAF95EC06}"/>
              </a:ext>
            </a:extLst>
          </p:cNvPr>
          <p:cNvSpPr txBox="1"/>
          <p:nvPr/>
        </p:nvSpPr>
        <p:spPr>
          <a:xfrm>
            <a:off x="15702354" y="7814714"/>
            <a:ext cx="16706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Search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2EE14B6E-AE90-0345-8E35-D3A7DF1DCA42}"/>
              </a:ext>
            </a:extLst>
          </p:cNvPr>
          <p:cNvSpPr txBox="1">
            <a:spLocks/>
          </p:cNvSpPr>
          <p:nvPr/>
        </p:nvSpPr>
        <p:spPr>
          <a:xfrm>
            <a:off x="15591808" y="8434900"/>
            <a:ext cx="7265017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50B27BE-58C3-2841-99F4-29CB2B2F819A}"/>
              </a:ext>
            </a:extLst>
          </p:cNvPr>
          <p:cNvSpPr/>
          <p:nvPr/>
        </p:nvSpPr>
        <p:spPr>
          <a:xfrm>
            <a:off x="13192214" y="3061404"/>
            <a:ext cx="20201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55%</a:t>
            </a:r>
            <a:endParaRPr lang="en-US" sz="6600" dirty="0">
              <a:solidFill>
                <a:schemeClr val="accent1"/>
              </a:solidFill>
              <a:latin typeface="Poppins Light" pitchFamily="2" charset="77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4FFC2E-EF54-DD44-929A-ECF281804BAC}"/>
              </a:ext>
            </a:extLst>
          </p:cNvPr>
          <p:cNvSpPr/>
          <p:nvPr/>
        </p:nvSpPr>
        <p:spPr>
          <a:xfrm>
            <a:off x="13259540" y="5576647"/>
            <a:ext cx="19527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6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25%</a:t>
            </a:r>
            <a:endParaRPr lang="en-US" sz="6600" dirty="0">
              <a:solidFill>
                <a:schemeClr val="accent2"/>
              </a:solidFill>
              <a:latin typeface="Poppins Light" pitchFamily="2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E91B3CC-FA2D-5045-AD77-E6B027E462BB}"/>
              </a:ext>
            </a:extLst>
          </p:cNvPr>
          <p:cNvSpPr/>
          <p:nvPr/>
        </p:nvSpPr>
        <p:spPr>
          <a:xfrm>
            <a:off x="13259540" y="8107101"/>
            <a:ext cx="19527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6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25%</a:t>
            </a:r>
            <a:endParaRPr lang="en-US" sz="6600" dirty="0">
              <a:solidFill>
                <a:schemeClr val="accent3"/>
              </a:solidFill>
              <a:latin typeface="Poppins Light" pitchFamily="2" charset="77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B7E6DB9-1B0D-AD44-B780-23A669F4F885}"/>
              </a:ext>
            </a:extLst>
          </p:cNvPr>
          <p:cNvSpPr/>
          <p:nvPr/>
        </p:nvSpPr>
        <p:spPr>
          <a:xfrm>
            <a:off x="13259540" y="10637554"/>
            <a:ext cx="19527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600" b="1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25%</a:t>
            </a:r>
            <a:endParaRPr lang="en-US" sz="6600" dirty="0">
              <a:solidFill>
                <a:schemeClr val="accent5"/>
              </a:solidFill>
              <a:latin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1129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729D0-37C6-3E4F-A650-A0AB4DA25D85}"/>
              </a:ext>
            </a:extLst>
          </p:cNvPr>
          <p:cNvSpPr txBox="1"/>
          <p:nvPr/>
        </p:nvSpPr>
        <p:spPr>
          <a:xfrm>
            <a:off x="4281862" y="582120"/>
            <a:ext cx="15813946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 MEDIA USE BY DEMOGRAPHIC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DBA5-631B-1F4D-A0C9-EEE656A24773}"/>
              </a:ext>
            </a:extLst>
          </p:cNvPr>
          <p:cNvSpPr>
            <a:spLocks noChangeAspect="1"/>
          </p:cNvSpPr>
          <p:nvPr/>
        </p:nvSpPr>
        <p:spPr>
          <a:xfrm>
            <a:off x="12120245" y="332447"/>
            <a:ext cx="137160" cy="13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C3CED-425E-524D-9DF8-D424BBA01713}"/>
              </a:ext>
            </a:extLst>
          </p:cNvPr>
          <p:cNvSpPr>
            <a:spLocks noChangeAspect="1"/>
          </p:cNvSpPr>
          <p:nvPr/>
        </p:nvSpPr>
        <p:spPr>
          <a:xfrm>
            <a:off x="12376451" y="357884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2D3F4-111A-D74D-A937-0DCF695CBA01}"/>
              </a:ext>
            </a:extLst>
          </p:cNvPr>
          <p:cNvSpPr>
            <a:spLocks noChangeAspect="1"/>
          </p:cNvSpPr>
          <p:nvPr/>
        </p:nvSpPr>
        <p:spPr>
          <a:xfrm>
            <a:off x="11909759" y="353418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A94E5A-FE63-CE49-A7A5-F133F04CFBD7}"/>
              </a:ext>
            </a:extLst>
          </p:cNvPr>
          <p:cNvGrpSpPr/>
          <p:nvPr/>
        </p:nvGrpSpPr>
        <p:grpSpPr>
          <a:xfrm>
            <a:off x="11838118" y="3694442"/>
            <a:ext cx="5042263" cy="8715272"/>
            <a:chOff x="12697097" y="3694442"/>
            <a:chExt cx="5042263" cy="8715272"/>
          </a:xfrm>
        </p:grpSpPr>
        <p:sp>
          <p:nvSpPr>
            <p:cNvPr id="18" name="Freeform 1">
              <a:extLst>
                <a:ext uri="{FF2B5EF4-FFF2-40B4-BE49-F238E27FC236}">
                  <a16:creationId xmlns:a16="http://schemas.microsoft.com/office/drawing/2014/main" id="{E2D1459D-830E-CE43-B846-3EC9E0FE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1344" y="3971109"/>
              <a:ext cx="4407622" cy="8122701"/>
            </a:xfrm>
            <a:custGeom>
              <a:avLst/>
              <a:gdLst>
                <a:gd name="T0" fmla="*/ 4418 w 6624"/>
                <a:gd name="T1" fmla="*/ 3199 h 12204"/>
                <a:gd name="T2" fmla="*/ 4095 w 6624"/>
                <a:gd name="T3" fmla="*/ 561 h 12204"/>
                <a:gd name="T4" fmla="*/ 2336 w 6624"/>
                <a:gd name="T5" fmla="*/ 2135 h 12204"/>
                <a:gd name="T6" fmla="*/ 977 w 6624"/>
                <a:gd name="T7" fmla="*/ 1179 h 12204"/>
                <a:gd name="T8" fmla="*/ 1666 w 6624"/>
                <a:gd name="T9" fmla="*/ 1451 h 12204"/>
                <a:gd name="T10" fmla="*/ 790 w 6624"/>
                <a:gd name="T11" fmla="*/ 934 h 12204"/>
                <a:gd name="T12" fmla="*/ 905 w 6624"/>
                <a:gd name="T13" fmla="*/ 3276 h 12204"/>
                <a:gd name="T14" fmla="*/ 1199 w 6624"/>
                <a:gd name="T15" fmla="*/ 5208 h 12204"/>
                <a:gd name="T16" fmla="*/ 2212 w 6624"/>
                <a:gd name="T17" fmla="*/ 8305 h 12204"/>
                <a:gd name="T18" fmla="*/ 2019 w 6624"/>
                <a:gd name="T19" fmla="*/ 9064 h 12204"/>
                <a:gd name="T20" fmla="*/ 1897 w 6624"/>
                <a:gd name="T21" fmla="*/ 9714 h 12204"/>
                <a:gd name="T22" fmla="*/ 1899 w 6624"/>
                <a:gd name="T23" fmla="*/ 9754 h 12204"/>
                <a:gd name="T24" fmla="*/ 1903 w 6624"/>
                <a:gd name="T25" fmla="*/ 9805 h 12204"/>
                <a:gd name="T26" fmla="*/ 1907 w 6624"/>
                <a:gd name="T27" fmla="*/ 9846 h 12204"/>
                <a:gd name="T28" fmla="*/ 1913 w 6624"/>
                <a:gd name="T29" fmla="*/ 9901 h 12204"/>
                <a:gd name="T30" fmla="*/ 1918 w 6624"/>
                <a:gd name="T31" fmla="*/ 9938 h 12204"/>
                <a:gd name="T32" fmla="*/ 1927 w 6624"/>
                <a:gd name="T33" fmla="*/ 9994 h 12204"/>
                <a:gd name="T34" fmla="*/ 1936 w 6624"/>
                <a:gd name="T35" fmla="*/ 10044 h 12204"/>
                <a:gd name="T36" fmla="*/ 1946 w 6624"/>
                <a:gd name="T37" fmla="*/ 10103 h 12204"/>
                <a:gd name="T38" fmla="*/ 1954 w 6624"/>
                <a:gd name="T39" fmla="*/ 10138 h 12204"/>
                <a:gd name="T40" fmla="*/ 1966 w 6624"/>
                <a:gd name="T41" fmla="*/ 10197 h 12204"/>
                <a:gd name="T42" fmla="*/ 2061 w 6624"/>
                <a:gd name="T43" fmla="*/ 10607 h 12204"/>
                <a:gd name="T44" fmla="*/ 2158 w 6624"/>
                <a:gd name="T45" fmla="*/ 11499 h 12204"/>
                <a:gd name="T46" fmla="*/ 2006 w 6624"/>
                <a:gd name="T47" fmla="*/ 12040 h 12204"/>
                <a:gd name="T48" fmla="*/ 2005 w 6624"/>
                <a:gd name="T49" fmla="*/ 12072 h 12204"/>
                <a:gd name="T50" fmla="*/ 2008 w 6624"/>
                <a:gd name="T51" fmla="*/ 12095 h 12204"/>
                <a:gd name="T52" fmla="*/ 2294 w 6624"/>
                <a:gd name="T53" fmla="*/ 12052 h 12204"/>
                <a:gd name="T54" fmla="*/ 2388 w 6624"/>
                <a:gd name="T55" fmla="*/ 11922 h 12204"/>
                <a:gd name="T56" fmla="*/ 2427 w 6624"/>
                <a:gd name="T57" fmla="*/ 11818 h 12204"/>
                <a:gd name="T58" fmla="*/ 2441 w 6624"/>
                <a:gd name="T59" fmla="*/ 11766 h 12204"/>
                <a:gd name="T60" fmla="*/ 2460 w 6624"/>
                <a:gd name="T61" fmla="*/ 11675 h 12204"/>
                <a:gd name="T62" fmla="*/ 2562 w 6624"/>
                <a:gd name="T63" fmla="*/ 10642 h 12204"/>
                <a:gd name="T64" fmla="*/ 2696 w 6624"/>
                <a:gd name="T65" fmla="*/ 9900 h 12204"/>
                <a:gd name="T66" fmla="*/ 2708 w 6624"/>
                <a:gd name="T67" fmla="*/ 9837 h 12204"/>
                <a:gd name="T68" fmla="*/ 2724 w 6624"/>
                <a:gd name="T69" fmla="*/ 9750 h 12204"/>
                <a:gd name="T70" fmla="*/ 2736 w 6624"/>
                <a:gd name="T71" fmla="*/ 9682 h 12204"/>
                <a:gd name="T72" fmla="*/ 2750 w 6624"/>
                <a:gd name="T73" fmla="*/ 9596 h 12204"/>
                <a:gd name="T74" fmla="*/ 2760 w 6624"/>
                <a:gd name="T75" fmla="*/ 9538 h 12204"/>
                <a:gd name="T76" fmla="*/ 2773 w 6624"/>
                <a:gd name="T77" fmla="*/ 9463 h 12204"/>
                <a:gd name="T78" fmla="*/ 2785 w 6624"/>
                <a:gd name="T79" fmla="*/ 9393 h 12204"/>
                <a:gd name="T80" fmla="*/ 2795 w 6624"/>
                <a:gd name="T81" fmla="*/ 9323 h 12204"/>
                <a:gd name="T82" fmla="*/ 2840 w 6624"/>
                <a:gd name="T83" fmla="*/ 8678 h 12204"/>
                <a:gd name="T84" fmla="*/ 2774 w 6624"/>
                <a:gd name="T85" fmla="*/ 6602 h 12204"/>
                <a:gd name="T86" fmla="*/ 3009 w 6624"/>
                <a:gd name="T87" fmla="*/ 8602 h 12204"/>
                <a:gd name="T88" fmla="*/ 2870 w 6624"/>
                <a:gd name="T89" fmla="*/ 10610 h 12204"/>
                <a:gd name="T90" fmla="*/ 2847 w 6624"/>
                <a:gd name="T91" fmla="*/ 11587 h 12204"/>
                <a:gd name="T92" fmla="*/ 3453 w 6624"/>
                <a:gd name="T93" fmla="*/ 11969 h 12204"/>
                <a:gd name="T94" fmla="*/ 3459 w 6624"/>
                <a:gd name="T95" fmla="*/ 11940 h 12204"/>
                <a:gd name="T96" fmla="*/ 3461 w 6624"/>
                <a:gd name="T97" fmla="*/ 11921 h 12204"/>
                <a:gd name="T98" fmla="*/ 3459 w 6624"/>
                <a:gd name="T99" fmla="*/ 11889 h 12204"/>
                <a:gd name="T100" fmla="*/ 3454 w 6624"/>
                <a:gd name="T101" fmla="*/ 11864 h 12204"/>
                <a:gd name="T102" fmla="*/ 3439 w 6624"/>
                <a:gd name="T103" fmla="*/ 11823 h 12204"/>
                <a:gd name="T104" fmla="*/ 3161 w 6624"/>
                <a:gd name="T105" fmla="*/ 11321 h 12204"/>
                <a:gd name="T106" fmla="*/ 3570 w 6624"/>
                <a:gd name="T107" fmla="*/ 10117 h 12204"/>
                <a:gd name="T108" fmla="*/ 3598 w 6624"/>
                <a:gd name="T109" fmla="*/ 10012 h 12204"/>
                <a:gd name="T110" fmla="*/ 3624 w 6624"/>
                <a:gd name="T111" fmla="*/ 9898 h 12204"/>
                <a:gd name="T112" fmla="*/ 3691 w 6624"/>
                <a:gd name="T113" fmla="*/ 9136 h 12204"/>
                <a:gd name="T114" fmla="*/ 3664 w 6624"/>
                <a:gd name="T115" fmla="*/ 8426 h 12204"/>
                <a:gd name="T116" fmla="*/ 3664 w 6624"/>
                <a:gd name="T117" fmla="*/ 8263 h 12204"/>
                <a:gd name="T118" fmla="*/ 4080 w 6624"/>
                <a:gd name="T119" fmla="*/ 4267 h 12204"/>
                <a:gd name="T120" fmla="*/ 6077 w 6624"/>
                <a:gd name="T121" fmla="*/ 6537 h 1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24" h="12204">
                  <a:moveTo>
                    <a:pt x="6393" y="5948"/>
                  </a:moveTo>
                  <a:lnTo>
                    <a:pt x="6393" y="5948"/>
                  </a:lnTo>
                  <a:cubicBezTo>
                    <a:pt x="6336" y="5948"/>
                    <a:pt x="5747" y="6020"/>
                    <a:pt x="5747" y="6020"/>
                  </a:cubicBezTo>
                  <a:lnTo>
                    <a:pt x="5747" y="6020"/>
                  </a:lnTo>
                  <a:cubicBezTo>
                    <a:pt x="5747" y="6020"/>
                    <a:pt x="4942" y="4885"/>
                    <a:pt x="4741" y="4325"/>
                  </a:cubicBezTo>
                  <a:lnTo>
                    <a:pt x="4741" y="4325"/>
                  </a:lnTo>
                  <a:cubicBezTo>
                    <a:pt x="4595" y="3918"/>
                    <a:pt x="4502" y="3520"/>
                    <a:pt x="4418" y="3199"/>
                  </a:cubicBezTo>
                  <a:lnTo>
                    <a:pt x="4418" y="3199"/>
                  </a:lnTo>
                  <a:cubicBezTo>
                    <a:pt x="4443" y="3116"/>
                    <a:pt x="4474" y="2954"/>
                    <a:pt x="4425" y="2759"/>
                  </a:cubicBezTo>
                  <a:lnTo>
                    <a:pt x="4425" y="2759"/>
                  </a:lnTo>
                  <a:cubicBezTo>
                    <a:pt x="4353" y="2471"/>
                    <a:pt x="4080" y="2486"/>
                    <a:pt x="4037" y="2213"/>
                  </a:cubicBezTo>
                  <a:lnTo>
                    <a:pt x="4037" y="2213"/>
                  </a:lnTo>
                  <a:cubicBezTo>
                    <a:pt x="3994" y="1940"/>
                    <a:pt x="4238" y="1078"/>
                    <a:pt x="4095" y="561"/>
                  </a:cubicBezTo>
                  <a:lnTo>
                    <a:pt x="4095" y="561"/>
                  </a:lnTo>
                  <a:cubicBezTo>
                    <a:pt x="3951" y="43"/>
                    <a:pt x="3290" y="0"/>
                    <a:pt x="3290" y="0"/>
                  </a:cubicBezTo>
                  <a:lnTo>
                    <a:pt x="3290" y="0"/>
                  </a:lnTo>
                  <a:cubicBezTo>
                    <a:pt x="3290" y="0"/>
                    <a:pt x="2414" y="201"/>
                    <a:pt x="2385" y="561"/>
                  </a:cubicBezTo>
                  <a:lnTo>
                    <a:pt x="2385" y="561"/>
                  </a:lnTo>
                  <a:cubicBezTo>
                    <a:pt x="2356" y="919"/>
                    <a:pt x="2557" y="1135"/>
                    <a:pt x="2557" y="1336"/>
                  </a:cubicBezTo>
                  <a:lnTo>
                    <a:pt x="2557" y="1336"/>
                  </a:lnTo>
                  <a:cubicBezTo>
                    <a:pt x="2557" y="1467"/>
                    <a:pt x="2411" y="1819"/>
                    <a:pt x="2336" y="2135"/>
                  </a:cubicBezTo>
                  <a:lnTo>
                    <a:pt x="2336" y="2135"/>
                  </a:lnTo>
                  <a:cubicBezTo>
                    <a:pt x="2183" y="2102"/>
                    <a:pt x="2019" y="2086"/>
                    <a:pt x="1954" y="2198"/>
                  </a:cubicBezTo>
                  <a:lnTo>
                    <a:pt x="1954" y="2198"/>
                  </a:lnTo>
                  <a:cubicBezTo>
                    <a:pt x="1853" y="2371"/>
                    <a:pt x="848" y="2586"/>
                    <a:pt x="848" y="2586"/>
                  </a:cubicBezTo>
                  <a:lnTo>
                    <a:pt x="1049" y="1322"/>
                  </a:lnTo>
                  <a:lnTo>
                    <a:pt x="970" y="1308"/>
                  </a:lnTo>
                  <a:lnTo>
                    <a:pt x="977" y="1179"/>
                  </a:lnTo>
                  <a:lnTo>
                    <a:pt x="977" y="1179"/>
                  </a:lnTo>
                  <a:cubicBezTo>
                    <a:pt x="977" y="1179"/>
                    <a:pt x="1092" y="1135"/>
                    <a:pt x="1149" y="1121"/>
                  </a:cubicBezTo>
                  <a:lnTo>
                    <a:pt x="1149" y="1121"/>
                  </a:lnTo>
                  <a:cubicBezTo>
                    <a:pt x="1207" y="1106"/>
                    <a:pt x="1394" y="948"/>
                    <a:pt x="1394" y="948"/>
                  </a:cubicBezTo>
                  <a:lnTo>
                    <a:pt x="1462" y="962"/>
                  </a:lnTo>
                  <a:lnTo>
                    <a:pt x="1350" y="1221"/>
                  </a:lnTo>
                  <a:lnTo>
                    <a:pt x="1666" y="1451"/>
                  </a:lnTo>
                  <a:lnTo>
                    <a:pt x="2198" y="187"/>
                  </a:lnTo>
                  <a:lnTo>
                    <a:pt x="1839" y="86"/>
                  </a:lnTo>
                  <a:lnTo>
                    <a:pt x="1651" y="525"/>
                  </a:lnTo>
                  <a:lnTo>
                    <a:pt x="1379" y="503"/>
                  </a:lnTo>
                  <a:lnTo>
                    <a:pt x="1379" y="503"/>
                  </a:lnTo>
                  <a:cubicBezTo>
                    <a:pt x="1379" y="503"/>
                    <a:pt x="848" y="906"/>
                    <a:pt x="790" y="934"/>
                  </a:cubicBezTo>
                  <a:lnTo>
                    <a:pt x="790" y="934"/>
                  </a:lnTo>
                  <a:cubicBezTo>
                    <a:pt x="745" y="957"/>
                    <a:pt x="682" y="1167"/>
                    <a:pt x="657" y="1255"/>
                  </a:cubicBezTo>
                  <a:lnTo>
                    <a:pt x="546" y="1235"/>
                  </a:lnTo>
                  <a:lnTo>
                    <a:pt x="546" y="1235"/>
                  </a:lnTo>
                  <a:cubicBezTo>
                    <a:pt x="546" y="1235"/>
                    <a:pt x="0" y="3089"/>
                    <a:pt x="0" y="3189"/>
                  </a:cubicBezTo>
                  <a:lnTo>
                    <a:pt x="0" y="3189"/>
                  </a:lnTo>
                  <a:cubicBezTo>
                    <a:pt x="0" y="3290"/>
                    <a:pt x="316" y="3362"/>
                    <a:pt x="905" y="3276"/>
                  </a:cubicBezTo>
                  <a:lnTo>
                    <a:pt x="905" y="3276"/>
                  </a:lnTo>
                  <a:cubicBezTo>
                    <a:pt x="1494" y="3189"/>
                    <a:pt x="1897" y="3060"/>
                    <a:pt x="1897" y="3060"/>
                  </a:cubicBezTo>
                  <a:lnTo>
                    <a:pt x="1897" y="3060"/>
                  </a:lnTo>
                  <a:cubicBezTo>
                    <a:pt x="1897" y="3060"/>
                    <a:pt x="1839" y="3376"/>
                    <a:pt x="1724" y="3807"/>
                  </a:cubicBezTo>
                  <a:lnTo>
                    <a:pt x="1724" y="3807"/>
                  </a:lnTo>
                  <a:cubicBezTo>
                    <a:pt x="1609" y="4239"/>
                    <a:pt x="1178" y="5186"/>
                    <a:pt x="1178" y="5186"/>
                  </a:cubicBezTo>
                  <a:lnTo>
                    <a:pt x="1178" y="5186"/>
                  </a:lnTo>
                  <a:cubicBezTo>
                    <a:pt x="1178" y="5186"/>
                    <a:pt x="1185" y="5195"/>
                    <a:pt x="1199" y="5208"/>
                  </a:cubicBezTo>
                  <a:lnTo>
                    <a:pt x="1152" y="5325"/>
                  </a:lnTo>
                  <a:lnTo>
                    <a:pt x="778" y="5278"/>
                  </a:lnTo>
                  <a:lnTo>
                    <a:pt x="419" y="7275"/>
                  </a:lnTo>
                  <a:lnTo>
                    <a:pt x="1482" y="7433"/>
                  </a:lnTo>
                  <a:lnTo>
                    <a:pt x="1831" y="7028"/>
                  </a:lnTo>
                  <a:lnTo>
                    <a:pt x="1831" y="7028"/>
                  </a:lnTo>
                  <a:cubicBezTo>
                    <a:pt x="1981" y="7559"/>
                    <a:pt x="2192" y="8089"/>
                    <a:pt x="2212" y="8305"/>
                  </a:cubicBezTo>
                  <a:lnTo>
                    <a:pt x="2212" y="8305"/>
                  </a:lnTo>
                  <a:cubicBezTo>
                    <a:pt x="2214" y="8314"/>
                    <a:pt x="2214" y="8323"/>
                    <a:pt x="2214" y="8333"/>
                  </a:cubicBezTo>
                  <a:lnTo>
                    <a:pt x="2214" y="8333"/>
                  </a:lnTo>
                  <a:cubicBezTo>
                    <a:pt x="2217" y="8503"/>
                    <a:pt x="2121" y="8750"/>
                    <a:pt x="2035" y="9016"/>
                  </a:cubicBezTo>
                  <a:lnTo>
                    <a:pt x="2035" y="9016"/>
                  </a:lnTo>
                  <a:cubicBezTo>
                    <a:pt x="2029" y="9032"/>
                    <a:pt x="2024" y="9048"/>
                    <a:pt x="2019" y="9064"/>
                  </a:cubicBezTo>
                  <a:lnTo>
                    <a:pt x="2019" y="9064"/>
                  </a:lnTo>
                  <a:cubicBezTo>
                    <a:pt x="2009" y="9095"/>
                    <a:pt x="1999" y="9127"/>
                    <a:pt x="1989" y="9160"/>
                  </a:cubicBezTo>
                  <a:lnTo>
                    <a:pt x="1989" y="9160"/>
                  </a:lnTo>
                  <a:cubicBezTo>
                    <a:pt x="1937" y="9335"/>
                    <a:pt x="1897" y="9515"/>
                    <a:pt x="1897" y="9683"/>
                  </a:cubicBezTo>
                  <a:lnTo>
                    <a:pt x="1897" y="9683"/>
                  </a:lnTo>
                  <a:cubicBezTo>
                    <a:pt x="1897" y="9690"/>
                    <a:pt x="1897" y="9699"/>
                    <a:pt x="1897" y="9706"/>
                  </a:cubicBezTo>
                  <a:lnTo>
                    <a:pt x="1897" y="9706"/>
                  </a:lnTo>
                  <a:cubicBezTo>
                    <a:pt x="1897" y="9709"/>
                    <a:pt x="1897" y="9712"/>
                    <a:pt x="1897" y="9714"/>
                  </a:cubicBezTo>
                  <a:lnTo>
                    <a:pt x="1897" y="9714"/>
                  </a:lnTo>
                  <a:cubicBezTo>
                    <a:pt x="1897" y="9720"/>
                    <a:pt x="1897" y="9725"/>
                    <a:pt x="1898" y="9730"/>
                  </a:cubicBezTo>
                  <a:lnTo>
                    <a:pt x="1898" y="9730"/>
                  </a:lnTo>
                  <a:cubicBezTo>
                    <a:pt x="1898" y="9734"/>
                    <a:pt x="1898" y="9737"/>
                    <a:pt x="1898" y="9741"/>
                  </a:cubicBezTo>
                  <a:lnTo>
                    <a:pt x="1898" y="9741"/>
                  </a:lnTo>
                  <a:cubicBezTo>
                    <a:pt x="1898" y="9746"/>
                    <a:pt x="1898" y="9750"/>
                    <a:pt x="1899" y="9754"/>
                  </a:cubicBezTo>
                  <a:lnTo>
                    <a:pt x="1899" y="9754"/>
                  </a:lnTo>
                  <a:cubicBezTo>
                    <a:pt x="1899" y="9759"/>
                    <a:pt x="1899" y="9762"/>
                    <a:pt x="1899" y="9767"/>
                  </a:cubicBezTo>
                  <a:lnTo>
                    <a:pt x="1899" y="9767"/>
                  </a:lnTo>
                  <a:cubicBezTo>
                    <a:pt x="1899" y="9771"/>
                    <a:pt x="1900" y="9776"/>
                    <a:pt x="1900" y="9780"/>
                  </a:cubicBezTo>
                  <a:lnTo>
                    <a:pt x="1900" y="9780"/>
                  </a:lnTo>
                  <a:cubicBezTo>
                    <a:pt x="1901" y="9784"/>
                    <a:pt x="1901" y="9789"/>
                    <a:pt x="1901" y="9793"/>
                  </a:cubicBezTo>
                  <a:lnTo>
                    <a:pt x="1901" y="9793"/>
                  </a:lnTo>
                  <a:cubicBezTo>
                    <a:pt x="1902" y="9797"/>
                    <a:pt x="1902" y="9801"/>
                    <a:pt x="1903" y="9805"/>
                  </a:cubicBezTo>
                  <a:lnTo>
                    <a:pt x="1903" y="9805"/>
                  </a:lnTo>
                  <a:cubicBezTo>
                    <a:pt x="1903" y="9810"/>
                    <a:pt x="1903" y="9814"/>
                    <a:pt x="1904" y="9820"/>
                  </a:cubicBezTo>
                  <a:lnTo>
                    <a:pt x="1904" y="9820"/>
                  </a:lnTo>
                  <a:cubicBezTo>
                    <a:pt x="1904" y="9823"/>
                    <a:pt x="1904" y="9827"/>
                    <a:pt x="1905" y="9831"/>
                  </a:cubicBezTo>
                  <a:lnTo>
                    <a:pt x="1905" y="9831"/>
                  </a:lnTo>
                  <a:cubicBezTo>
                    <a:pt x="1905" y="9836"/>
                    <a:pt x="1906" y="9841"/>
                    <a:pt x="1907" y="9846"/>
                  </a:cubicBezTo>
                  <a:lnTo>
                    <a:pt x="1907" y="9846"/>
                  </a:lnTo>
                  <a:cubicBezTo>
                    <a:pt x="1907" y="9850"/>
                    <a:pt x="1907" y="9854"/>
                    <a:pt x="1908" y="9857"/>
                  </a:cubicBezTo>
                  <a:lnTo>
                    <a:pt x="1908" y="9857"/>
                  </a:lnTo>
                  <a:cubicBezTo>
                    <a:pt x="1908" y="9862"/>
                    <a:pt x="1909" y="9868"/>
                    <a:pt x="1909" y="9873"/>
                  </a:cubicBezTo>
                  <a:lnTo>
                    <a:pt x="1909" y="9873"/>
                  </a:lnTo>
                  <a:cubicBezTo>
                    <a:pt x="1910" y="9877"/>
                    <a:pt x="1911" y="9880"/>
                    <a:pt x="1911" y="9884"/>
                  </a:cubicBezTo>
                  <a:lnTo>
                    <a:pt x="1911" y="9884"/>
                  </a:lnTo>
                  <a:cubicBezTo>
                    <a:pt x="1911" y="9890"/>
                    <a:pt x="1912" y="9895"/>
                    <a:pt x="1913" y="9901"/>
                  </a:cubicBezTo>
                  <a:lnTo>
                    <a:pt x="1913" y="9901"/>
                  </a:lnTo>
                  <a:cubicBezTo>
                    <a:pt x="1914" y="9904"/>
                    <a:pt x="1914" y="9908"/>
                    <a:pt x="1914" y="9911"/>
                  </a:cubicBezTo>
                  <a:lnTo>
                    <a:pt x="1914" y="9911"/>
                  </a:lnTo>
                  <a:cubicBezTo>
                    <a:pt x="1915" y="9917"/>
                    <a:pt x="1916" y="9923"/>
                    <a:pt x="1917" y="9929"/>
                  </a:cubicBezTo>
                  <a:lnTo>
                    <a:pt x="1917" y="9929"/>
                  </a:lnTo>
                  <a:cubicBezTo>
                    <a:pt x="1917" y="9932"/>
                    <a:pt x="1918" y="9935"/>
                    <a:pt x="1918" y="9938"/>
                  </a:cubicBezTo>
                  <a:lnTo>
                    <a:pt x="1918" y="9938"/>
                  </a:lnTo>
                  <a:cubicBezTo>
                    <a:pt x="1919" y="9945"/>
                    <a:pt x="1920" y="9951"/>
                    <a:pt x="1921" y="9957"/>
                  </a:cubicBezTo>
                  <a:lnTo>
                    <a:pt x="1921" y="9957"/>
                  </a:lnTo>
                  <a:cubicBezTo>
                    <a:pt x="1922" y="9960"/>
                    <a:pt x="1922" y="9963"/>
                    <a:pt x="1922" y="9966"/>
                  </a:cubicBezTo>
                  <a:lnTo>
                    <a:pt x="1922" y="9966"/>
                  </a:lnTo>
                  <a:cubicBezTo>
                    <a:pt x="1924" y="9973"/>
                    <a:pt x="1925" y="9979"/>
                    <a:pt x="1925" y="9985"/>
                  </a:cubicBezTo>
                  <a:lnTo>
                    <a:pt x="1925" y="9985"/>
                  </a:lnTo>
                  <a:cubicBezTo>
                    <a:pt x="1926" y="9988"/>
                    <a:pt x="1927" y="9991"/>
                    <a:pt x="1927" y="9994"/>
                  </a:cubicBezTo>
                  <a:lnTo>
                    <a:pt x="1927" y="9994"/>
                  </a:lnTo>
                  <a:cubicBezTo>
                    <a:pt x="1928" y="10001"/>
                    <a:pt x="1929" y="10007"/>
                    <a:pt x="1931" y="10014"/>
                  </a:cubicBezTo>
                  <a:lnTo>
                    <a:pt x="1931" y="10014"/>
                  </a:lnTo>
                  <a:cubicBezTo>
                    <a:pt x="1931" y="10017"/>
                    <a:pt x="1931" y="10020"/>
                    <a:pt x="1932" y="10023"/>
                  </a:cubicBezTo>
                  <a:lnTo>
                    <a:pt x="1932" y="10023"/>
                  </a:lnTo>
                  <a:cubicBezTo>
                    <a:pt x="1933" y="10030"/>
                    <a:pt x="1934" y="10037"/>
                    <a:pt x="1936" y="10044"/>
                  </a:cubicBezTo>
                  <a:lnTo>
                    <a:pt x="1936" y="10044"/>
                  </a:lnTo>
                  <a:cubicBezTo>
                    <a:pt x="1936" y="10046"/>
                    <a:pt x="1936" y="10049"/>
                    <a:pt x="1937" y="10051"/>
                  </a:cubicBezTo>
                  <a:lnTo>
                    <a:pt x="1937" y="10051"/>
                  </a:lnTo>
                  <a:cubicBezTo>
                    <a:pt x="1938" y="10059"/>
                    <a:pt x="1939" y="10066"/>
                    <a:pt x="1941" y="10073"/>
                  </a:cubicBezTo>
                  <a:lnTo>
                    <a:pt x="1941" y="10073"/>
                  </a:lnTo>
                  <a:cubicBezTo>
                    <a:pt x="1941" y="10076"/>
                    <a:pt x="1942" y="10078"/>
                    <a:pt x="1942" y="10080"/>
                  </a:cubicBezTo>
                  <a:lnTo>
                    <a:pt x="1942" y="10080"/>
                  </a:lnTo>
                  <a:cubicBezTo>
                    <a:pt x="1944" y="10087"/>
                    <a:pt x="1945" y="10095"/>
                    <a:pt x="1946" y="10103"/>
                  </a:cubicBezTo>
                  <a:lnTo>
                    <a:pt x="1946" y="10103"/>
                  </a:lnTo>
                  <a:cubicBezTo>
                    <a:pt x="1947" y="10105"/>
                    <a:pt x="1948" y="10107"/>
                    <a:pt x="1948" y="10109"/>
                  </a:cubicBezTo>
                  <a:lnTo>
                    <a:pt x="1948" y="10109"/>
                  </a:lnTo>
                  <a:cubicBezTo>
                    <a:pt x="1949" y="10117"/>
                    <a:pt x="1951" y="10125"/>
                    <a:pt x="1952" y="10133"/>
                  </a:cubicBezTo>
                  <a:lnTo>
                    <a:pt x="1952" y="10133"/>
                  </a:lnTo>
                  <a:cubicBezTo>
                    <a:pt x="1953" y="10135"/>
                    <a:pt x="1954" y="10136"/>
                    <a:pt x="1954" y="10138"/>
                  </a:cubicBezTo>
                  <a:lnTo>
                    <a:pt x="1954" y="10138"/>
                  </a:lnTo>
                  <a:cubicBezTo>
                    <a:pt x="1955" y="10147"/>
                    <a:pt x="1957" y="10155"/>
                    <a:pt x="1959" y="10163"/>
                  </a:cubicBezTo>
                  <a:lnTo>
                    <a:pt x="1959" y="10163"/>
                  </a:lnTo>
                  <a:cubicBezTo>
                    <a:pt x="1959" y="10165"/>
                    <a:pt x="1959" y="10166"/>
                    <a:pt x="1959" y="10167"/>
                  </a:cubicBezTo>
                  <a:lnTo>
                    <a:pt x="1959" y="10167"/>
                  </a:lnTo>
                  <a:cubicBezTo>
                    <a:pt x="1961" y="10176"/>
                    <a:pt x="1964" y="10185"/>
                    <a:pt x="1965" y="10194"/>
                  </a:cubicBezTo>
                  <a:lnTo>
                    <a:pt x="1965" y="10194"/>
                  </a:lnTo>
                  <a:cubicBezTo>
                    <a:pt x="1965" y="10195"/>
                    <a:pt x="1965" y="10195"/>
                    <a:pt x="1966" y="10197"/>
                  </a:cubicBezTo>
                  <a:lnTo>
                    <a:pt x="1966" y="10197"/>
                  </a:lnTo>
                  <a:cubicBezTo>
                    <a:pt x="1968" y="10206"/>
                    <a:pt x="1969" y="10215"/>
                    <a:pt x="1972" y="10225"/>
                  </a:cubicBezTo>
                  <a:lnTo>
                    <a:pt x="1972" y="10225"/>
                  </a:lnTo>
                  <a:cubicBezTo>
                    <a:pt x="1972" y="10225"/>
                    <a:pt x="1972" y="10225"/>
                    <a:pt x="1972" y="10226"/>
                  </a:cubicBezTo>
                  <a:lnTo>
                    <a:pt x="1972" y="10226"/>
                  </a:lnTo>
                  <a:cubicBezTo>
                    <a:pt x="1999" y="10352"/>
                    <a:pt x="2030" y="10481"/>
                    <a:pt x="2061" y="10607"/>
                  </a:cubicBezTo>
                  <a:lnTo>
                    <a:pt x="2061" y="10607"/>
                  </a:lnTo>
                  <a:lnTo>
                    <a:pt x="2061" y="10607"/>
                  </a:lnTo>
                  <a:lnTo>
                    <a:pt x="2061" y="10607"/>
                  </a:lnTo>
                  <a:cubicBezTo>
                    <a:pt x="2136" y="10920"/>
                    <a:pt x="2205" y="11209"/>
                    <a:pt x="2184" y="11364"/>
                  </a:cubicBezTo>
                  <a:lnTo>
                    <a:pt x="2184" y="11364"/>
                  </a:lnTo>
                  <a:cubicBezTo>
                    <a:pt x="2178" y="11410"/>
                    <a:pt x="2169" y="11455"/>
                    <a:pt x="2158" y="11499"/>
                  </a:cubicBezTo>
                  <a:lnTo>
                    <a:pt x="2158" y="11499"/>
                  </a:lnTo>
                  <a:lnTo>
                    <a:pt x="2158" y="11499"/>
                  </a:lnTo>
                  <a:cubicBezTo>
                    <a:pt x="2114" y="11686"/>
                    <a:pt x="2040" y="11859"/>
                    <a:pt x="2014" y="11984"/>
                  </a:cubicBezTo>
                  <a:lnTo>
                    <a:pt x="2014" y="11984"/>
                  </a:lnTo>
                  <a:lnTo>
                    <a:pt x="2014" y="11984"/>
                  </a:lnTo>
                  <a:cubicBezTo>
                    <a:pt x="2010" y="12003"/>
                    <a:pt x="2007" y="12021"/>
                    <a:pt x="2006" y="12037"/>
                  </a:cubicBezTo>
                  <a:lnTo>
                    <a:pt x="2006" y="12037"/>
                  </a:lnTo>
                  <a:cubicBezTo>
                    <a:pt x="2006" y="12039"/>
                    <a:pt x="2006" y="12040"/>
                    <a:pt x="2006" y="12040"/>
                  </a:cubicBezTo>
                  <a:lnTo>
                    <a:pt x="2006" y="12040"/>
                  </a:lnTo>
                  <a:cubicBezTo>
                    <a:pt x="2005" y="12044"/>
                    <a:pt x="2005" y="12049"/>
                    <a:pt x="2005" y="12052"/>
                  </a:cubicBezTo>
                  <a:lnTo>
                    <a:pt x="2005" y="12052"/>
                  </a:lnTo>
                  <a:cubicBezTo>
                    <a:pt x="2005" y="12054"/>
                    <a:pt x="2005" y="12056"/>
                    <a:pt x="2005" y="12057"/>
                  </a:cubicBezTo>
                  <a:lnTo>
                    <a:pt x="2005" y="12057"/>
                  </a:lnTo>
                  <a:cubicBezTo>
                    <a:pt x="2005" y="12061"/>
                    <a:pt x="2005" y="12064"/>
                    <a:pt x="2005" y="12067"/>
                  </a:cubicBezTo>
                  <a:lnTo>
                    <a:pt x="2005" y="12067"/>
                  </a:lnTo>
                  <a:cubicBezTo>
                    <a:pt x="2005" y="12069"/>
                    <a:pt x="2005" y="12071"/>
                    <a:pt x="2005" y="12072"/>
                  </a:cubicBezTo>
                  <a:lnTo>
                    <a:pt x="2005" y="12072"/>
                  </a:lnTo>
                  <a:cubicBezTo>
                    <a:pt x="2005" y="12076"/>
                    <a:pt x="2005" y="12079"/>
                    <a:pt x="2006" y="12081"/>
                  </a:cubicBezTo>
                  <a:lnTo>
                    <a:pt x="2006" y="12081"/>
                  </a:lnTo>
                  <a:cubicBezTo>
                    <a:pt x="2006" y="12083"/>
                    <a:pt x="2006" y="12085"/>
                    <a:pt x="2006" y="12086"/>
                  </a:cubicBezTo>
                  <a:lnTo>
                    <a:pt x="2006" y="12086"/>
                  </a:lnTo>
                  <a:cubicBezTo>
                    <a:pt x="2006" y="12089"/>
                    <a:pt x="2007" y="12092"/>
                    <a:pt x="2008" y="12095"/>
                  </a:cubicBezTo>
                  <a:lnTo>
                    <a:pt x="2008" y="12095"/>
                  </a:lnTo>
                  <a:cubicBezTo>
                    <a:pt x="2008" y="12096"/>
                    <a:pt x="2008" y="12098"/>
                    <a:pt x="2008" y="12099"/>
                  </a:cubicBezTo>
                  <a:lnTo>
                    <a:pt x="2008" y="12099"/>
                  </a:lnTo>
                  <a:cubicBezTo>
                    <a:pt x="2009" y="12103"/>
                    <a:pt x="2010" y="12107"/>
                    <a:pt x="2011" y="12111"/>
                  </a:cubicBezTo>
                  <a:lnTo>
                    <a:pt x="2011" y="12111"/>
                  </a:lnTo>
                  <a:cubicBezTo>
                    <a:pt x="2012" y="12111"/>
                    <a:pt x="2012" y="12111"/>
                    <a:pt x="2012" y="12111"/>
                  </a:cubicBezTo>
                  <a:lnTo>
                    <a:pt x="2012" y="12111"/>
                  </a:lnTo>
                  <a:cubicBezTo>
                    <a:pt x="2042" y="12203"/>
                    <a:pt x="2185" y="12163"/>
                    <a:pt x="2294" y="12052"/>
                  </a:cubicBezTo>
                  <a:lnTo>
                    <a:pt x="2294" y="12052"/>
                  </a:lnTo>
                  <a:cubicBezTo>
                    <a:pt x="2318" y="12029"/>
                    <a:pt x="2340" y="12002"/>
                    <a:pt x="2359" y="11972"/>
                  </a:cubicBezTo>
                  <a:lnTo>
                    <a:pt x="2359" y="11972"/>
                  </a:lnTo>
                  <a:cubicBezTo>
                    <a:pt x="2359" y="11972"/>
                    <a:pt x="2359" y="11972"/>
                    <a:pt x="2360" y="11971"/>
                  </a:cubicBezTo>
                  <a:lnTo>
                    <a:pt x="2360" y="11971"/>
                  </a:lnTo>
                  <a:cubicBezTo>
                    <a:pt x="2370" y="11956"/>
                    <a:pt x="2379" y="11939"/>
                    <a:pt x="2388" y="11922"/>
                  </a:cubicBezTo>
                  <a:lnTo>
                    <a:pt x="2388" y="11922"/>
                  </a:lnTo>
                  <a:cubicBezTo>
                    <a:pt x="2392" y="11913"/>
                    <a:pt x="2396" y="11904"/>
                    <a:pt x="2399" y="11895"/>
                  </a:cubicBezTo>
                  <a:lnTo>
                    <a:pt x="2399" y="11895"/>
                  </a:lnTo>
                  <a:cubicBezTo>
                    <a:pt x="2404" y="11884"/>
                    <a:pt x="2409" y="11871"/>
                    <a:pt x="2413" y="11859"/>
                  </a:cubicBezTo>
                  <a:lnTo>
                    <a:pt x="2413" y="11859"/>
                  </a:lnTo>
                  <a:cubicBezTo>
                    <a:pt x="2414" y="11857"/>
                    <a:pt x="2414" y="11854"/>
                    <a:pt x="2416" y="11852"/>
                  </a:cubicBezTo>
                  <a:lnTo>
                    <a:pt x="2416" y="11852"/>
                  </a:lnTo>
                  <a:cubicBezTo>
                    <a:pt x="2419" y="11841"/>
                    <a:pt x="2423" y="11829"/>
                    <a:pt x="2427" y="11818"/>
                  </a:cubicBezTo>
                  <a:lnTo>
                    <a:pt x="2427" y="11818"/>
                  </a:lnTo>
                  <a:cubicBezTo>
                    <a:pt x="2427" y="11815"/>
                    <a:pt x="2429" y="11811"/>
                    <a:pt x="2430" y="11808"/>
                  </a:cubicBezTo>
                  <a:lnTo>
                    <a:pt x="2430" y="11808"/>
                  </a:lnTo>
                  <a:cubicBezTo>
                    <a:pt x="2432" y="11799"/>
                    <a:pt x="2435" y="11790"/>
                    <a:pt x="2437" y="11781"/>
                  </a:cubicBezTo>
                  <a:lnTo>
                    <a:pt x="2437" y="11781"/>
                  </a:lnTo>
                  <a:cubicBezTo>
                    <a:pt x="2439" y="11776"/>
                    <a:pt x="2440" y="11771"/>
                    <a:pt x="2441" y="11766"/>
                  </a:cubicBezTo>
                  <a:lnTo>
                    <a:pt x="2441" y="11766"/>
                  </a:lnTo>
                  <a:cubicBezTo>
                    <a:pt x="2443" y="11758"/>
                    <a:pt x="2445" y="11750"/>
                    <a:pt x="2447" y="11743"/>
                  </a:cubicBezTo>
                  <a:lnTo>
                    <a:pt x="2447" y="11743"/>
                  </a:lnTo>
                  <a:cubicBezTo>
                    <a:pt x="2448" y="11737"/>
                    <a:pt x="2450" y="11731"/>
                    <a:pt x="2451" y="11725"/>
                  </a:cubicBezTo>
                  <a:lnTo>
                    <a:pt x="2451" y="11725"/>
                  </a:lnTo>
                  <a:cubicBezTo>
                    <a:pt x="2452" y="11720"/>
                    <a:pt x="2453" y="11715"/>
                    <a:pt x="2453" y="11711"/>
                  </a:cubicBezTo>
                  <a:lnTo>
                    <a:pt x="2453" y="11711"/>
                  </a:lnTo>
                  <a:cubicBezTo>
                    <a:pt x="2456" y="11699"/>
                    <a:pt x="2458" y="11687"/>
                    <a:pt x="2460" y="11675"/>
                  </a:cubicBezTo>
                  <a:lnTo>
                    <a:pt x="2460" y="11675"/>
                  </a:lnTo>
                  <a:cubicBezTo>
                    <a:pt x="2460" y="11674"/>
                    <a:pt x="2461" y="11673"/>
                    <a:pt x="2461" y="11672"/>
                  </a:cubicBezTo>
                  <a:lnTo>
                    <a:pt x="2461" y="11672"/>
                  </a:lnTo>
                  <a:cubicBezTo>
                    <a:pt x="2486" y="11527"/>
                    <a:pt x="2486" y="11375"/>
                    <a:pt x="2486" y="11206"/>
                  </a:cubicBezTo>
                  <a:lnTo>
                    <a:pt x="2486" y="11206"/>
                  </a:lnTo>
                  <a:cubicBezTo>
                    <a:pt x="2486" y="11109"/>
                    <a:pt x="2517" y="10898"/>
                    <a:pt x="2562" y="10642"/>
                  </a:cubicBezTo>
                  <a:lnTo>
                    <a:pt x="2562" y="10642"/>
                  </a:lnTo>
                  <a:cubicBezTo>
                    <a:pt x="2596" y="10448"/>
                    <a:pt x="2637" y="10227"/>
                    <a:pt x="2677" y="10009"/>
                  </a:cubicBezTo>
                  <a:lnTo>
                    <a:pt x="2677" y="10009"/>
                  </a:lnTo>
                  <a:cubicBezTo>
                    <a:pt x="2677" y="10008"/>
                    <a:pt x="2677" y="10007"/>
                    <a:pt x="2677" y="10007"/>
                  </a:cubicBezTo>
                  <a:lnTo>
                    <a:pt x="2677" y="10007"/>
                  </a:lnTo>
                  <a:cubicBezTo>
                    <a:pt x="2684" y="9973"/>
                    <a:pt x="2689" y="9939"/>
                    <a:pt x="2695" y="9906"/>
                  </a:cubicBezTo>
                  <a:lnTo>
                    <a:pt x="2695" y="9906"/>
                  </a:lnTo>
                  <a:cubicBezTo>
                    <a:pt x="2696" y="9904"/>
                    <a:pt x="2696" y="9902"/>
                    <a:pt x="2696" y="9900"/>
                  </a:cubicBezTo>
                  <a:lnTo>
                    <a:pt x="2696" y="9900"/>
                  </a:lnTo>
                  <a:cubicBezTo>
                    <a:pt x="2698" y="9892"/>
                    <a:pt x="2699" y="9883"/>
                    <a:pt x="2701" y="9875"/>
                  </a:cubicBezTo>
                  <a:lnTo>
                    <a:pt x="2701" y="9875"/>
                  </a:lnTo>
                  <a:cubicBezTo>
                    <a:pt x="2702" y="9870"/>
                    <a:pt x="2703" y="9865"/>
                    <a:pt x="2704" y="9860"/>
                  </a:cubicBezTo>
                  <a:lnTo>
                    <a:pt x="2704" y="9860"/>
                  </a:lnTo>
                  <a:cubicBezTo>
                    <a:pt x="2705" y="9852"/>
                    <a:pt x="2706" y="9844"/>
                    <a:pt x="2708" y="9837"/>
                  </a:cubicBezTo>
                  <a:lnTo>
                    <a:pt x="2708" y="9837"/>
                  </a:lnTo>
                  <a:cubicBezTo>
                    <a:pt x="2709" y="9831"/>
                    <a:pt x="2710" y="9824"/>
                    <a:pt x="2711" y="9819"/>
                  </a:cubicBezTo>
                  <a:lnTo>
                    <a:pt x="2711" y="9819"/>
                  </a:lnTo>
                  <a:cubicBezTo>
                    <a:pt x="2712" y="9811"/>
                    <a:pt x="2714" y="9804"/>
                    <a:pt x="2715" y="9797"/>
                  </a:cubicBezTo>
                  <a:lnTo>
                    <a:pt x="2715" y="9797"/>
                  </a:lnTo>
                  <a:cubicBezTo>
                    <a:pt x="2716" y="9790"/>
                    <a:pt x="2718" y="9783"/>
                    <a:pt x="2719" y="9776"/>
                  </a:cubicBezTo>
                  <a:lnTo>
                    <a:pt x="2719" y="9776"/>
                  </a:lnTo>
                  <a:cubicBezTo>
                    <a:pt x="2721" y="9767"/>
                    <a:pt x="2722" y="9759"/>
                    <a:pt x="2724" y="9750"/>
                  </a:cubicBezTo>
                  <a:lnTo>
                    <a:pt x="2724" y="9750"/>
                  </a:lnTo>
                  <a:cubicBezTo>
                    <a:pt x="2725" y="9740"/>
                    <a:pt x="2727" y="9730"/>
                    <a:pt x="2729" y="9721"/>
                  </a:cubicBezTo>
                  <a:lnTo>
                    <a:pt x="2729" y="9721"/>
                  </a:lnTo>
                  <a:cubicBezTo>
                    <a:pt x="2730" y="9716"/>
                    <a:pt x="2730" y="9710"/>
                    <a:pt x="2732" y="9704"/>
                  </a:cubicBezTo>
                  <a:lnTo>
                    <a:pt x="2732" y="9704"/>
                  </a:lnTo>
                  <a:cubicBezTo>
                    <a:pt x="2733" y="9697"/>
                    <a:pt x="2734" y="9689"/>
                    <a:pt x="2736" y="9682"/>
                  </a:cubicBezTo>
                  <a:lnTo>
                    <a:pt x="2736" y="9682"/>
                  </a:lnTo>
                  <a:cubicBezTo>
                    <a:pt x="2737" y="9676"/>
                    <a:pt x="2738" y="9670"/>
                    <a:pt x="2739" y="9664"/>
                  </a:cubicBezTo>
                  <a:lnTo>
                    <a:pt x="2739" y="9664"/>
                  </a:lnTo>
                  <a:cubicBezTo>
                    <a:pt x="2740" y="9656"/>
                    <a:pt x="2742" y="9649"/>
                    <a:pt x="2743" y="9641"/>
                  </a:cubicBezTo>
                  <a:lnTo>
                    <a:pt x="2743" y="9641"/>
                  </a:lnTo>
                  <a:cubicBezTo>
                    <a:pt x="2744" y="9636"/>
                    <a:pt x="2745" y="9631"/>
                    <a:pt x="2745" y="9626"/>
                  </a:cubicBezTo>
                  <a:lnTo>
                    <a:pt x="2745" y="9626"/>
                  </a:lnTo>
                  <a:cubicBezTo>
                    <a:pt x="2747" y="9616"/>
                    <a:pt x="2749" y="9606"/>
                    <a:pt x="2750" y="9596"/>
                  </a:cubicBezTo>
                  <a:lnTo>
                    <a:pt x="2750" y="9596"/>
                  </a:lnTo>
                  <a:cubicBezTo>
                    <a:pt x="2751" y="9593"/>
                    <a:pt x="2752" y="9590"/>
                    <a:pt x="2752" y="9588"/>
                  </a:cubicBezTo>
                  <a:lnTo>
                    <a:pt x="2752" y="9588"/>
                  </a:lnTo>
                  <a:cubicBezTo>
                    <a:pt x="2754" y="9575"/>
                    <a:pt x="2756" y="9563"/>
                    <a:pt x="2758" y="9551"/>
                  </a:cubicBezTo>
                  <a:lnTo>
                    <a:pt x="2758" y="9551"/>
                  </a:lnTo>
                  <a:cubicBezTo>
                    <a:pt x="2759" y="9546"/>
                    <a:pt x="2760" y="9542"/>
                    <a:pt x="2760" y="9538"/>
                  </a:cubicBezTo>
                  <a:lnTo>
                    <a:pt x="2760" y="9538"/>
                  </a:lnTo>
                  <a:cubicBezTo>
                    <a:pt x="2762" y="9529"/>
                    <a:pt x="2764" y="9522"/>
                    <a:pt x="2765" y="9514"/>
                  </a:cubicBezTo>
                  <a:lnTo>
                    <a:pt x="2765" y="9514"/>
                  </a:lnTo>
                  <a:cubicBezTo>
                    <a:pt x="2765" y="9509"/>
                    <a:pt x="2766" y="9504"/>
                    <a:pt x="2767" y="9499"/>
                  </a:cubicBezTo>
                  <a:lnTo>
                    <a:pt x="2767" y="9499"/>
                  </a:lnTo>
                  <a:cubicBezTo>
                    <a:pt x="2768" y="9491"/>
                    <a:pt x="2770" y="9483"/>
                    <a:pt x="2771" y="9475"/>
                  </a:cubicBezTo>
                  <a:lnTo>
                    <a:pt x="2771" y="9475"/>
                  </a:lnTo>
                  <a:cubicBezTo>
                    <a:pt x="2772" y="9471"/>
                    <a:pt x="2772" y="9467"/>
                    <a:pt x="2773" y="9463"/>
                  </a:cubicBezTo>
                  <a:lnTo>
                    <a:pt x="2773" y="9463"/>
                  </a:lnTo>
                  <a:cubicBezTo>
                    <a:pt x="2775" y="9452"/>
                    <a:pt x="2777" y="9441"/>
                    <a:pt x="2778" y="9430"/>
                  </a:cubicBezTo>
                  <a:lnTo>
                    <a:pt x="2778" y="9430"/>
                  </a:lnTo>
                  <a:cubicBezTo>
                    <a:pt x="2779" y="9429"/>
                    <a:pt x="2779" y="9428"/>
                    <a:pt x="2779" y="9427"/>
                  </a:cubicBezTo>
                  <a:lnTo>
                    <a:pt x="2779" y="9427"/>
                  </a:lnTo>
                  <a:cubicBezTo>
                    <a:pt x="2781" y="9415"/>
                    <a:pt x="2783" y="9404"/>
                    <a:pt x="2785" y="9393"/>
                  </a:cubicBezTo>
                  <a:lnTo>
                    <a:pt x="2785" y="9393"/>
                  </a:lnTo>
                  <a:cubicBezTo>
                    <a:pt x="2785" y="9389"/>
                    <a:pt x="2786" y="9386"/>
                    <a:pt x="2786" y="9382"/>
                  </a:cubicBezTo>
                  <a:lnTo>
                    <a:pt x="2786" y="9382"/>
                  </a:lnTo>
                  <a:cubicBezTo>
                    <a:pt x="2787" y="9374"/>
                    <a:pt x="2789" y="9366"/>
                    <a:pt x="2790" y="9358"/>
                  </a:cubicBezTo>
                  <a:lnTo>
                    <a:pt x="2790" y="9358"/>
                  </a:lnTo>
                  <a:cubicBezTo>
                    <a:pt x="2790" y="9354"/>
                    <a:pt x="2791" y="9350"/>
                    <a:pt x="2792" y="9346"/>
                  </a:cubicBezTo>
                  <a:lnTo>
                    <a:pt x="2792" y="9346"/>
                  </a:lnTo>
                  <a:cubicBezTo>
                    <a:pt x="2793" y="9338"/>
                    <a:pt x="2794" y="9331"/>
                    <a:pt x="2795" y="9323"/>
                  </a:cubicBezTo>
                  <a:lnTo>
                    <a:pt x="2795" y="9323"/>
                  </a:lnTo>
                  <a:cubicBezTo>
                    <a:pt x="2796" y="9320"/>
                    <a:pt x="2796" y="9316"/>
                    <a:pt x="2797" y="9313"/>
                  </a:cubicBezTo>
                  <a:lnTo>
                    <a:pt x="2797" y="9313"/>
                  </a:lnTo>
                  <a:cubicBezTo>
                    <a:pt x="2799" y="9302"/>
                    <a:pt x="2800" y="9291"/>
                    <a:pt x="2802" y="9280"/>
                  </a:cubicBezTo>
                  <a:lnTo>
                    <a:pt x="2802" y="9280"/>
                  </a:lnTo>
                  <a:cubicBezTo>
                    <a:pt x="2831" y="9078"/>
                    <a:pt x="2840" y="8874"/>
                    <a:pt x="2840" y="8678"/>
                  </a:cubicBezTo>
                  <a:lnTo>
                    <a:pt x="2840" y="8678"/>
                  </a:lnTo>
                  <a:cubicBezTo>
                    <a:pt x="2839" y="8301"/>
                    <a:pt x="2802" y="7950"/>
                    <a:pt x="2802" y="7687"/>
                  </a:cubicBezTo>
                  <a:lnTo>
                    <a:pt x="2802" y="7687"/>
                  </a:lnTo>
                  <a:cubicBezTo>
                    <a:pt x="2802" y="7354"/>
                    <a:pt x="2782" y="6823"/>
                    <a:pt x="2775" y="6651"/>
                  </a:cubicBezTo>
                  <a:lnTo>
                    <a:pt x="2775" y="6651"/>
                  </a:lnTo>
                  <a:cubicBezTo>
                    <a:pt x="2775" y="6648"/>
                    <a:pt x="2775" y="6645"/>
                    <a:pt x="2775" y="6641"/>
                  </a:cubicBezTo>
                  <a:lnTo>
                    <a:pt x="2775" y="6641"/>
                  </a:lnTo>
                  <a:cubicBezTo>
                    <a:pt x="2774" y="6624"/>
                    <a:pt x="2774" y="6610"/>
                    <a:pt x="2774" y="6602"/>
                  </a:cubicBezTo>
                  <a:lnTo>
                    <a:pt x="2774" y="6602"/>
                  </a:lnTo>
                  <a:cubicBezTo>
                    <a:pt x="2773" y="6597"/>
                    <a:pt x="2773" y="6595"/>
                    <a:pt x="2773" y="6595"/>
                  </a:cubicBezTo>
                  <a:lnTo>
                    <a:pt x="2917" y="6595"/>
                  </a:lnTo>
                  <a:lnTo>
                    <a:pt x="2917" y="6595"/>
                  </a:lnTo>
                  <a:cubicBezTo>
                    <a:pt x="2917" y="6595"/>
                    <a:pt x="3017" y="7558"/>
                    <a:pt x="3017" y="8261"/>
                  </a:cubicBezTo>
                  <a:lnTo>
                    <a:pt x="3017" y="8261"/>
                  </a:lnTo>
                  <a:cubicBezTo>
                    <a:pt x="3017" y="8374"/>
                    <a:pt x="3014" y="8488"/>
                    <a:pt x="3009" y="8602"/>
                  </a:cubicBezTo>
                  <a:lnTo>
                    <a:pt x="3009" y="8602"/>
                  </a:lnTo>
                  <a:cubicBezTo>
                    <a:pt x="2982" y="9192"/>
                    <a:pt x="2900" y="9773"/>
                    <a:pt x="2888" y="10243"/>
                  </a:cubicBezTo>
                  <a:lnTo>
                    <a:pt x="2888" y="10243"/>
                  </a:lnTo>
                  <a:cubicBezTo>
                    <a:pt x="2885" y="10365"/>
                    <a:pt x="2878" y="10489"/>
                    <a:pt x="2870" y="10610"/>
                  </a:cubicBezTo>
                  <a:lnTo>
                    <a:pt x="2870" y="10610"/>
                  </a:lnTo>
                  <a:lnTo>
                    <a:pt x="2870" y="10610"/>
                  </a:lnTo>
                  <a:lnTo>
                    <a:pt x="2870" y="10610"/>
                  </a:lnTo>
                  <a:cubicBezTo>
                    <a:pt x="2844" y="11034"/>
                    <a:pt x="2803" y="11427"/>
                    <a:pt x="2840" y="11565"/>
                  </a:cubicBezTo>
                  <a:lnTo>
                    <a:pt x="2840" y="11565"/>
                  </a:lnTo>
                  <a:lnTo>
                    <a:pt x="2840" y="11566"/>
                  </a:lnTo>
                  <a:lnTo>
                    <a:pt x="2840" y="11566"/>
                  </a:lnTo>
                  <a:cubicBezTo>
                    <a:pt x="2841" y="11571"/>
                    <a:pt x="2843" y="11575"/>
                    <a:pt x="2845" y="11579"/>
                  </a:cubicBezTo>
                  <a:lnTo>
                    <a:pt x="2845" y="11579"/>
                  </a:lnTo>
                  <a:cubicBezTo>
                    <a:pt x="2846" y="11582"/>
                    <a:pt x="2847" y="11584"/>
                    <a:pt x="2847" y="11587"/>
                  </a:cubicBezTo>
                  <a:lnTo>
                    <a:pt x="2847" y="11587"/>
                  </a:lnTo>
                  <a:cubicBezTo>
                    <a:pt x="2902" y="11717"/>
                    <a:pt x="3195" y="12014"/>
                    <a:pt x="3356" y="12032"/>
                  </a:cubicBezTo>
                  <a:lnTo>
                    <a:pt x="3356" y="12032"/>
                  </a:lnTo>
                  <a:cubicBezTo>
                    <a:pt x="3398" y="12037"/>
                    <a:pt x="3431" y="12023"/>
                    <a:pt x="3448" y="11981"/>
                  </a:cubicBezTo>
                  <a:lnTo>
                    <a:pt x="3448" y="11981"/>
                  </a:lnTo>
                  <a:cubicBezTo>
                    <a:pt x="3450" y="11977"/>
                    <a:pt x="3452" y="11973"/>
                    <a:pt x="3453" y="11969"/>
                  </a:cubicBezTo>
                  <a:lnTo>
                    <a:pt x="3453" y="11969"/>
                  </a:lnTo>
                  <a:cubicBezTo>
                    <a:pt x="3454" y="11967"/>
                    <a:pt x="3454" y="11967"/>
                    <a:pt x="3454" y="11966"/>
                  </a:cubicBezTo>
                  <a:lnTo>
                    <a:pt x="3454" y="11966"/>
                  </a:lnTo>
                  <a:cubicBezTo>
                    <a:pt x="3455" y="11961"/>
                    <a:pt x="3456" y="11957"/>
                    <a:pt x="3457" y="11953"/>
                  </a:cubicBezTo>
                  <a:lnTo>
                    <a:pt x="3457" y="11953"/>
                  </a:lnTo>
                  <a:cubicBezTo>
                    <a:pt x="3458" y="11952"/>
                    <a:pt x="3458" y="11952"/>
                    <a:pt x="3458" y="11951"/>
                  </a:cubicBezTo>
                  <a:lnTo>
                    <a:pt x="3458" y="11951"/>
                  </a:lnTo>
                  <a:cubicBezTo>
                    <a:pt x="3458" y="11947"/>
                    <a:pt x="3459" y="11943"/>
                    <a:pt x="3459" y="11940"/>
                  </a:cubicBezTo>
                  <a:lnTo>
                    <a:pt x="3459" y="11940"/>
                  </a:lnTo>
                  <a:cubicBezTo>
                    <a:pt x="3460" y="11939"/>
                    <a:pt x="3460" y="11938"/>
                    <a:pt x="3460" y="11936"/>
                  </a:cubicBezTo>
                  <a:lnTo>
                    <a:pt x="3460" y="11936"/>
                  </a:lnTo>
                  <a:cubicBezTo>
                    <a:pt x="3461" y="11932"/>
                    <a:pt x="3461" y="11928"/>
                    <a:pt x="3461" y="11923"/>
                  </a:cubicBezTo>
                  <a:lnTo>
                    <a:pt x="3461" y="11923"/>
                  </a:lnTo>
                  <a:cubicBezTo>
                    <a:pt x="3461" y="11923"/>
                    <a:pt x="3461" y="11922"/>
                    <a:pt x="3461" y="11921"/>
                  </a:cubicBezTo>
                  <a:lnTo>
                    <a:pt x="3461" y="11921"/>
                  </a:lnTo>
                  <a:cubicBezTo>
                    <a:pt x="3461" y="11918"/>
                    <a:pt x="3461" y="11914"/>
                    <a:pt x="3461" y="11910"/>
                  </a:cubicBezTo>
                  <a:lnTo>
                    <a:pt x="3461" y="11910"/>
                  </a:lnTo>
                  <a:cubicBezTo>
                    <a:pt x="3461" y="11909"/>
                    <a:pt x="3461" y="11908"/>
                    <a:pt x="3461" y="11906"/>
                  </a:cubicBezTo>
                  <a:lnTo>
                    <a:pt x="3461" y="11906"/>
                  </a:lnTo>
                  <a:cubicBezTo>
                    <a:pt x="3461" y="11902"/>
                    <a:pt x="3460" y="11898"/>
                    <a:pt x="3459" y="11894"/>
                  </a:cubicBezTo>
                  <a:lnTo>
                    <a:pt x="3459" y="11894"/>
                  </a:lnTo>
                  <a:cubicBezTo>
                    <a:pt x="3459" y="11892"/>
                    <a:pt x="3459" y="11891"/>
                    <a:pt x="3459" y="11889"/>
                  </a:cubicBezTo>
                  <a:lnTo>
                    <a:pt x="3459" y="11889"/>
                  </a:lnTo>
                  <a:cubicBezTo>
                    <a:pt x="3458" y="11886"/>
                    <a:pt x="3458" y="11884"/>
                    <a:pt x="3457" y="11881"/>
                  </a:cubicBezTo>
                  <a:lnTo>
                    <a:pt x="3457" y="11881"/>
                  </a:lnTo>
                  <a:cubicBezTo>
                    <a:pt x="3457" y="11879"/>
                    <a:pt x="3456" y="11877"/>
                    <a:pt x="3456" y="11875"/>
                  </a:cubicBezTo>
                  <a:lnTo>
                    <a:pt x="3456" y="11875"/>
                  </a:lnTo>
                  <a:cubicBezTo>
                    <a:pt x="3455" y="11872"/>
                    <a:pt x="3455" y="11868"/>
                    <a:pt x="3454" y="11864"/>
                  </a:cubicBezTo>
                  <a:lnTo>
                    <a:pt x="3454" y="11864"/>
                  </a:lnTo>
                  <a:cubicBezTo>
                    <a:pt x="3453" y="11862"/>
                    <a:pt x="3452" y="11859"/>
                    <a:pt x="3452" y="11858"/>
                  </a:cubicBezTo>
                  <a:lnTo>
                    <a:pt x="3452" y="11858"/>
                  </a:lnTo>
                  <a:cubicBezTo>
                    <a:pt x="3451" y="11855"/>
                    <a:pt x="3451" y="11854"/>
                    <a:pt x="3450" y="11852"/>
                  </a:cubicBezTo>
                  <a:lnTo>
                    <a:pt x="3450" y="11852"/>
                  </a:lnTo>
                  <a:cubicBezTo>
                    <a:pt x="3447" y="11843"/>
                    <a:pt x="3444" y="11834"/>
                    <a:pt x="3440" y="11825"/>
                  </a:cubicBezTo>
                  <a:lnTo>
                    <a:pt x="3440" y="11825"/>
                  </a:lnTo>
                  <a:cubicBezTo>
                    <a:pt x="3439" y="11824"/>
                    <a:pt x="3439" y="11824"/>
                    <a:pt x="3439" y="11823"/>
                  </a:cubicBezTo>
                  <a:lnTo>
                    <a:pt x="3439" y="11823"/>
                  </a:lnTo>
                  <a:cubicBezTo>
                    <a:pt x="3392" y="11711"/>
                    <a:pt x="3280" y="11593"/>
                    <a:pt x="3213" y="11478"/>
                  </a:cubicBezTo>
                  <a:lnTo>
                    <a:pt x="3213" y="11478"/>
                  </a:lnTo>
                  <a:lnTo>
                    <a:pt x="3213" y="11478"/>
                  </a:lnTo>
                  <a:lnTo>
                    <a:pt x="3213" y="11478"/>
                  </a:lnTo>
                  <a:cubicBezTo>
                    <a:pt x="3182" y="11424"/>
                    <a:pt x="3161" y="11372"/>
                    <a:pt x="3161" y="11321"/>
                  </a:cubicBezTo>
                  <a:lnTo>
                    <a:pt x="3161" y="11321"/>
                  </a:lnTo>
                  <a:cubicBezTo>
                    <a:pt x="3161" y="11143"/>
                    <a:pt x="3403" y="10685"/>
                    <a:pt x="3554" y="10177"/>
                  </a:cubicBezTo>
                  <a:lnTo>
                    <a:pt x="3554" y="10177"/>
                  </a:lnTo>
                  <a:cubicBezTo>
                    <a:pt x="3554" y="10176"/>
                    <a:pt x="3554" y="10175"/>
                    <a:pt x="3555" y="10174"/>
                  </a:cubicBezTo>
                  <a:lnTo>
                    <a:pt x="3555" y="10174"/>
                  </a:lnTo>
                  <a:cubicBezTo>
                    <a:pt x="3559" y="10157"/>
                    <a:pt x="3564" y="10140"/>
                    <a:pt x="3569" y="10123"/>
                  </a:cubicBezTo>
                  <a:lnTo>
                    <a:pt x="3569" y="10123"/>
                  </a:lnTo>
                  <a:cubicBezTo>
                    <a:pt x="3569" y="10121"/>
                    <a:pt x="3570" y="10119"/>
                    <a:pt x="3570" y="10117"/>
                  </a:cubicBezTo>
                  <a:lnTo>
                    <a:pt x="3570" y="10117"/>
                  </a:lnTo>
                  <a:cubicBezTo>
                    <a:pt x="3575" y="10101"/>
                    <a:pt x="3580" y="10084"/>
                    <a:pt x="3584" y="10068"/>
                  </a:cubicBezTo>
                  <a:lnTo>
                    <a:pt x="3584" y="10068"/>
                  </a:lnTo>
                  <a:cubicBezTo>
                    <a:pt x="3585" y="10066"/>
                    <a:pt x="3585" y="10063"/>
                    <a:pt x="3586" y="10061"/>
                  </a:cubicBezTo>
                  <a:lnTo>
                    <a:pt x="3586" y="10061"/>
                  </a:lnTo>
                  <a:cubicBezTo>
                    <a:pt x="3590" y="10044"/>
                    <a:pt x="3594" y="10028"/>
                    <a:pt x="3598" y="10012"/>
                  </a:cubicBezTo>
                  <a:lnTo>
                    <a:pt x="3598" y="10012"/>
                  </a:lnTo>
                  <a:cubicBezTo>
                    <a:pt x="3598" y="10009"/>
                    <a:pt x="3599" y="10007"/>
                    <a:pt x="3600" y="10005"/>
                  </a:cubicBezTo>
                  <a:lnTo>
                    <a:pt x="3600" y="10005"/>
                  </a:lnTo>
                  <a:cubicBezTo>
                    <a:pt x="3604" y="9988"/>
                    <a:pt x="3608" y="9972"/>
                    <a:pt x="3611" y="9955"/>
                  </a:cubicBezTo>
                  <a:lnTo>
                    <a:pt x="3611" y="9955"/>
                  </a:lnTo>
                  <a:cubicBezTo>
                    <a:pt x="3612" y="9953"/>
                    <a:pt x="3612" y="9951"/>
                    <a:pt x="3613" y="9949"/>
                  </a:cubicBezTo>
                  <a:lnTo>
                    <a:pt x="3613" y="9949"/>
                  </a:lnTo>
                  <a:cubicBezTo>
                    <a:pt x="3617" y="9932"/>
                    <a:pt x="3620" y="9915"/>
                    <a:pt x="3624" y="9898"/>
                  </a:cubicBezTo>
                  <a:lnTo>
                    <a:pt x="3624" y="9898"/>
                  </a:lnTo>
                  <a:cubicBezTo>
                    <a:pt x="3624" y="9897"/>
                    <a:pt x="3625" y="9896"/>
                    <a:pt x="3625" y="9895"/>
                  </a:cubicBezTo>
                  <a:lnTo>
                    <a:pt x="3625" y="9895"/>
                  </a:lnTo>
                  <a:cubicBezTo>
                    <a:pt x="3628" y="9877"/>
                    <a:pt x="3631" y="9859"/>
                    <a:pt x="3635" y="9841"/>
                  </a:cubicBezTo>
                  <a:lnTo>
                    <a:pt x="3635" y="9841"/>
                  </a:lnTo>
                  <a:cubicBezTo>
                    <a:pt x="3678" y="9604"/>
                    <a:pt x="3691" y="9361"/>
                    <a:pt x="3691" y="9136"/>
                  </a:cubicBezTo>
                  <a:lnTo>
                    <a:pt x="3691" y="9136"/>
                  </a:lnTo>
                  <a:cubicBezTo>
                    <a:pt x="3691" y="8986"/>
                    <a:pt x="3685" y="8845"/>
                    <a:pt x="3678" y="8718"/>
                  </a:cubicBezTo>
                  <a:lnTo>
                    <a:pt x="3678" y="8718"/>
                  </a:lnTo>
                  <a:cubicBezTo>
                    <a:pt x="3678" y="8702"/>
                    <a:pt x="3677" y="8687"/>
                    <a:pt x="3676" y="8672"/>
                  </a:cubicBezTo>
                  <a:lnTo>
                    <a:pt x="3676" y="8672"/>
                  </a:lnTo>
                  <a:cubicBezTo>
                    <a:pt x="3676" y="8656"/>
                    <a:pt x="3674" y="8641"/>
                    <a:pt x="3674" y="8627"/>
                  </a:cubicBezTo>
                  <a:lnTo>
                    <a:pt x="3674" y="8627"/>
                  </a:lnTo>
                  <a:cubicBezTo>
                    <a:pt x="3670" y="8552"/>
                    <a:pt x="3666" y="8485"/>
                    <a:pt x="3664" y="8426"/>
                  </a:cubicBezTo>
                  <a:lnTo>
                    <a:pt x="3664" y="8426"/>
                  </a:lnTo>
                  <a:cubicBezTo>
                    <a:pt x="3664" y="8414"/>
                    <a:pt x="3663" y="8403"/>
                    <a:pt x="3663" y="8392"/>
                  </a:cubicBezTo>
                  <a:lnTo>
                    <a:pt x="3663" y="8392"/>
                  </a:lnTo>
                  <a:cubicBezTo>
                    <a:pt x="3662" y="8347"/>
                    <a:pt x="3662" y="8308"/>
                    <a:pt x="3664" y="8276"/>
                  </a:cubicBezTo>
                  <a:lnTo>
                    <a:pt x="3664" y="8276"/>
                  </a:lnTo>
                  <a:cubicBezTo>
                    <a:pt x="3664" y="8272"/>
                    <a:pt x="3664" y="8268"/>
                    <a:pt x="3664" y="8263"/>
                  </a:cubicBezTo>
                  <a:lnTo>
                    <a:pt x="3664" y="8263"/>
                  </a:lnTo>
                  <a:cubicBezTo>
                    <a:pt x="3686" y="7996"/>
                    <a:pt x="3938" y="7318"/>
                    <a:pt x="4009" y="6695"/>
                  </a:cubicBezTo>
                  <a:lnTo>
                    <a:pt x="4009" y="6695"/>
                  </a:lnTo>
                  <a:cubicBezTo>
                    <a:pt x="4030" y="6508"/>
                    <a:pt x="4037" y="6325"/>
                    <a:pt x="4037" y="6161"/>
                  </a:cubicBezTo>
                  <a:lnTo>
                    <a:pt x="4037" y="6161"/>
                  </a:lnTo>
                  <a:cubicBezTo>
                    <a:pt x="4037" y="6008"/>
                    <a:pt x="4030" y="5871"/>
                    <a:pt x="4022" y="5761"/>
                  </a:cubicBezTo>
                  <a:lnTo>
                    <a:pt x="4080" y="5748"/>
                  </a:lnTo>
                  <a:lnTo>
                    <a:pt x="4080" y="4267"/>
                  </a:lnTo>
                  <a:lnTo>
                    <a:pt x="4080" y="4267"/>
                  </a:lnTo>
                  <a:cubicBezTo>
                    <a:pt x="4080" y="4267"/>
                    <a:pt x="4468" y="5215"/>
                    <a:pt x="4640" y="5488"/>
                  </a:cubicBezTo>
                  <a:lnTo>
                    <a:pt x="4640" y="5488"/>
                  </a:lnTo>
                  <a:cubicBezTo>
                    <a:pt x="4813" y="5761"/>
                    <a:pt x="5345" y="6408"/>
                    <a:pt x="5345" y="6408"/>
                  </a:cubicBezTo>
                  <a:lnTo>
                    <a:pt x="5510" y="6248"/>
                  </a:lnTo>
                  <a:lnTo>
                    <a:pt x="5510" y="6248"/>
                  </a:lnTo>
                  <a:cubicBezTo>
                    <a:pt x="5685" y="6351"/>
                    <a:pt x="6045" y="6559"/>
                    <a:pt x="6077" y="6537"/>
                  </a:cubicBezTo>
                  <a:lnTo>
                    <a:pt x="6077" y="6537"/>
                  </a:lnTo>
                  <a:cubicBezTo>
                    <a:pt x="6120" y="6509"/>
                    <a:pt x="6408" y="6322"/>
                    <a:pt x="6408" y="6322"/>
                  </a:cubicBezTo>
                  <a:lnTo>
                    <a:pt x="6479" y="6393"/>
                  </a:lnTo>
                  <a:lnTo>
                    <a:pt x="6623" y="6221"/>
                  </a:lnTo>
                  <a:lnTo>
                    <a:pt x="6623" y="6221"/>
                  </a:lnTo>
                  <a:cubicBezTo>
                    <a:pt x="6623" y="6221"/>
                    <a:pt x="6451" y="5948"/>
                    <a:pt x="6393" y="594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E70C07-7035-D445-A7BF-F20A9F0CC6F0}"/>
                </a:ext>
              </a:extLst>
            </p:cNvPr>
            <p:cNvSpPr/>
            <p:nvPr/>
          </p:nvSpPr>
          <p:spPr>
            <a:xfrm>
              <a:off x="13091344" y="4390809"/>
              <a:ext cx="4407622" cy="77030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5CE6AE6-CE23-4343-821B-D02DBF6DFC26}"/>
                </a:ext>
              </a:extLst>
            </p:cNvPr>
            <p:cNvSpPr/>
            <p:nvPr/>
          </p:nvSpPr>
          <p:spPr>
            <a:xfrm>
              <a:off x="12697097" y="3694442"/>
              <a:ext cx="5042263" cy="8715272"/>
            </a:xfrm>
            <a:custGeom>
              <a:avLst/>
              <a:gdLst>
                <a:gd name="connsiteX0" fmla="*/ 2583419 w 5042263"/>
                <a:gd name="connsiteY0" fmla="*/ 276667 h 8715272"/>
                <a:gd name="connsiteX1" fmla="*/ 1981231 w 5042263"/>
                <a:gd name="connsiteY1" fmla="*/ 650056 h 8715272"/>
                <a:gd name="connsiteX2" fmla="*/ 2095680 w 5042263"/>
                <a:gd name="connsiteY2" fmla="*/ 1165878 h 8715272"/>
                <a:gd name="connsiteX3" fmla="*/ 1948626 w 5042263"/>
                <a:gd name="connsiteY3" fmla="*/ 1697674 h 8715272"/>
                <a:gd name="connsiteX4" fmla="*/ 1694442 w 5042263"/>
                <a:gd name="connsiteY4" fmla="*/ 1739605 h 8715272"/>
                <a:gd name="connsiteX5" fmla="*/ 958508 w 5042263"/>
                <a:gd name="connsiteY5" fmla="*/ 1997849 h 8715272"/>
                <a:gd name="connsiteX6" fmla="*/ 1092254 w 5042263"/>
                <a:gd name="connsiteY6" fmla="*/ 1156560 h 8715272"/>
                <a:gd name="connsiteX7" fmla="*/ 1039687 w 5042263"/>
                <a:gd name="connsiteY7" fmla="*/ 1147242 h 8715272"/>
                <a:gd name="connsiteX8" fmla="*/ 1044345 w 5042263"/>
                <a:gd name="connsiteY8" fmla="*/ 1061382 h 8715272"/>
                <a:gd name="connsiteX9" fmla="*/ 1158794 w 5042263"/>
                <a:gd name="connsiteY9" fmla="*/ 1022779 h 8715272"/>
                <a:gd name="connsiteX10" fmla="*/ 1321817 w 5042263"/>
                <a:gd name="connsiteY10" fmla="*/ 907634 h 8715272"/>
                <a:gd name="connsiteX11" fmla="*/ 1367065 w 5042263"/>
                <a:gd name="connsiteY11" fmla="*/ 916952 h 8715272"/>
                <a:gd name="connsiteX12" fmla="*/ 1292539 w 5042263"/>
                <a:gd name="connsiteY12" fmla="*/ 1089337 h 8715272"/>
                <a:gd name="connsiteX13" fmla="*/ 1502807 w 5042263"/>
                <a:gd name="connsiteY13" fmla="*/ 1242419 h 8715272"/>
                <a:gd name="connsiteX14" fmla="*/ 1856800 w 5042263"/>
                <a:gd name="connsiteY14" fmla="*/ 401130 h 8715272"/>
                <a:gd name="connsiteX15" fmla="*/ 1617921 w 5042263"/>
                <a:gd name="connsiteY15" fmla="*/ 333907 h 8715272"/>
                <a:gd name="connsiteX16" fmla="*/ 1492825 w 5042263"/>
                <a:gd name="connsiteY16" fmla="*/ 626095 h 8715272"/>
                <a:gd name="connsiteX17" fmla="*/ 1311836 w 5042263"/>
                <a:gd name="connsiteY17" fmla="*/ 611452 h 8715272"/>
                <a:gd name="connsiteX18" fmla="*/ 919915 w 5042263"/>
                <a:gd name="connsiteY18" fmla="*/ 898316 h 8715272"/>
                <a:gd name="connsiteX19" fmla="*/ 831416 w 5042263"/>
                <a:gd name="connsiteY19" fmla="*/ 1111966 h 8715272"/>
                <a:gd name="connsiteX20" fmla="*/ 757556 w 5042263"/>
                <a:gd name="connsiteY20" fmla="*/ 1098655 h 8715272"/>
                <a:gd name="connsiteX21" fmla="*/ 394247 w 5042263"/>
                <a:gd name="connsiteY21" fmla="*/ 2399192 h 8715272"/>
                <a:gd name="connsiteX22" fmla="*/ 996436 w 5042263"/>
                <a:gd name="connsiteY22" fmla="*/ 2457097 h 8715272"/>
                <a:gd name="connsiteX23" fmla="*/ 1656514 w 5042263"/>
                <a:gd name="connsiteY23" fmla="*/ 2313333 h 8715272"/>
                <a:gd name="connsiteX24" fmla="*/ 1541400 w 5042263"/>
                <a:gd name="connsiteY24" fmla="*/ 2810519 h 8715272"/>
                <a:gd name="connsiteX25" fmla="*/ 1178090 w 5042263"/>
                <a:gd name="connsiteY25" fmla="*/ 3728349 h 8715272"/>
                <a:gd name="connsiteX26" fmla="*/ 1192064 w 5042263"/>
                <a:gd name="connsiteY26" fmla="*/ 3742992 h 8715272"/>
                <a:gd name="connsiteX27" fmla="*/ 1160790 w 5042263"/>
                <a:gd name="connsiteY27" fmla="*/ 3820864 h 8715272"/>
                <a:gd name="connsiteX28" fmla="*/ 911930 w 5042263"/>
                <a:gd name="connsiteY28" fmla="*/ 3789582 h 8715272"/>
                <a:gd name="connsiteX29" fmla="*/ 673050 w 5042263"/>
                <a:gd name="connsiteY29" fmla="*/ 5118740 h 8715272"/>
                <a:gd name="connsiteX30" fmla="*/ 1380373 w 5042263"/>
                <a:gd name="connsiteY30" fmla="*/ 5223900 h 8715272"/>
                <a:gd name="connsiteX31" fmla="*/ 1612598 w 5042263"/>
                <a:gd name="connsiteY31" fmla="*/ 4954342 h 8715272"/>
                <a:gd name="connsiteX32" fmla="*/ 1866116 w 5042263"/>
                <a:gd name="connsiteY32" fmla="*/ 5804284 h 8715272"/>
                <a:gd name="connsiteX33" fmla="*/ 1867447 w 5042263"/>
                <a:gd name="connsiteY33" fmla="*/ 5822920 h 8715272"/>
                <a:gd name="connsiteX34" fmla="*/ 1748340 w 5042263"/>
                <a:gd name="connsiteY34" fmla="*/ 6277508 h 8715272"/>
                <a:gd name="connsiteX35" fmla="*/ 1737693 w 5042263"/>
                <a:gd name="connsiteY35" fmla="*/ 6309456 h 8715272"/>
                <a:gd name="connsiteX36" fmla="*/ 1717731 w 5042263"/>
                <a:gd name="connsiteY36" fmla="*/ 6373352 h 8715272"/>
                <a:gd name="connsiteX37" fmla="*/ 1656514 w 5042263"/>
                <a:gd name="connsiteY37" fmla="*/ 6721448 h 8715272"/>
                <a:gd name="connsiteX38" fmla="*/ 1656514 w 5042263"/>
                <a:gd name="connsiteY38" fmla="*/ 6736757 h 8715272"/>
                <a:gd name="connsiteX39" fmla="*/ 1656514 w 5042263"/>
                <a:gd name="connsiteY39" fmla="*/ 6742082 h 8715272"/>
                <a:gd name="connsiteX40" fmla="*/ 1657180 w 5042263"/>
                <a:gd name="connsiteY40" fmla="*/ 6752730 h 8715272"/>
                <a:gd name="connsiteX41" fmla="*/ 1657180 w 5042263"/>
                <a:gd name="connsiteY41" fmla="*/ 6760052 h 8715272"/>
                <a:gd name="connsiteX42" fmla="*/ 1657845 w 5042263"/>
                <a:gd name="connsiteY42" fmla="*/ 6768704 h 8715272"/>
                <a:gd name="connsiteX43" fmla="*/ 1657845 w 5042263"/>
                <a:gd name="connsiteY43" fmla="*/ 6777357 h 8715272"/>
                <a:gd name="connsiteX44" fmla="*/ 1658511 w 5042263"/>
                <a:gd name="connsiteY44" fmla="*/ 6786010 h 8715272"/>
                <a:gd name="connsiteX45" fmla="*/ 1659176 w 5042263"/>
                <a:gd name="connsiteY45" fmla="*/ 6794662 h 8715272"/>
                <a:gd name="connsiteX46" fmla="*/ 1660507 w 5042263"/>
                <a:gd name="connsiteY46" fmla="*/ 6802649 h 8715272"/>
                <a:gd name="connsiteX47" fmla="*/ 1661172 w 5042263"/>
                <a:gd name="connsiteY47" fmla="*/ 6812632 h 8715272"/>
                <a:gd name="connsiteX48" fmla="*/ 1661838 w 5042263"/>
                <a:gd name="connsiteY48" fmla="*/ 6819954 h 8715272"/>
                <a:gd name="connsiteX49" fmla="*/ 1663168 w 5042263"/>
                <a:gd name="connsiteY49" fmla="*/ 6829938 h 8715272"/>
                <a:gd name="connsiteX50" fmla="*/ 1663834 w 5042263"/>
                <a:gd name="connsiteY50" fmla="*/ 6837259 h 8715272"/>
                <a:gd name="connsiteX51" fmla="*/ 1664499 w 5042263"/>
                <a:gd name="connsiteY51" fmla="*/ 6847908 h 8715272"/>
                <a:gd name="connsiteX52" fmla="*/ 1665830 w 5042263"/>
                <a:gd name="connsiteY52" fmla="*/ 6855230 h 8715272"/>
                <a:gd name="connsiteX53" fmla="*/ 1667161 w 5042263"/>
                <a:gd name="connsiteY53" fmla="*/ 6866544 h 8715272"/>
                <a:gd name="connsiteX54" fmla="*/ 1667826 w 5042263"/>
                <a:gd name="connsiteY54" fmla="*/ 6873200 h 8715272"/>
                <a:gd name="connsiteX55" fmla="*/ 1669822 w 5042263"/>
                <a:gd name="connsiteY55" fmla="*/ 6885180 h 8715272"/>
                <a:gd name="connsiteX56" fmla="*/ 1670488 w 5042263"/>
                <a:gd name="connsiteY56" fmla="*/ 6891170 h 8715272"/>
                <a:gd name="connsiteX57" fmla="*/ 1672484 w 5042263"/>
                <a:gd name="connsiteY57" fmla="*/ 6903816 h 8715272"/>
                <a:gd name="connsiteX58" fmla="*/ 1673149 w 5042263"/>
                <a:gd name="connsiteY58" fmla="*/ 6909807 h 8715272"/>
                <a:gd name="connsiteX59" fmla="*/ 1675146 w 5042263"/>
                <a:gd name="connsiteY59" fmla="*/ 6922453 h 8715272"/>
                <a:gd name="connsiteX60" fmla="*/ 1676476 w 5042263"/>
                <a:gd name="connsiteY60" fmla="*/ 6928443 h 8715272"/>
                <a:gd name="connsiteX61" fmla="*/ 1679138 w 5042263"/>
                <a:gd name="connsiteY61" fmla="*/ 6941754 h 8715272"/>
                <a:gd name="connsiteX62" fmla="*/ 1679803 w 5042263"/>
                <a:gd name="connsiteY62" fmla="*/ 6947744 h 8715272"/>
                <a:gd name="connsiteX63" fmla="*/ 1682465 w 5042263"/>
                <a:gd name="connsiteY63" fmla="*/ 6961722 h 8715272"/>
                <a:gd name="connsiteX64" fmla="*/ 1683130 w 5042263"/>
                <a:gd name="connsiteY64" fmla="*/ 6966381 h 8715272"/>
                <a:gd name="connsiteX65" fmla="*/ 1685792 w 5042263"/>
                <a:gd name="connsiteY65" fmla="*/ 6981024 h 8715272"/>
                <a:gd name="connsiteX66" fmla="*/ 1686457 w 5042263"/>
                <a:gd name="connsiteY66" fmla="*/ 6985682 h 8715272"/>
                <a:gd name="connsiteX67" fmla="*/ 1689119 w 5042263"/>
                <a:gd name="connsiteY67" fmla="*/ 7000991 h 8715272"/>
                <a:gd name="connsiteX68" fmla="*/ 1690450 w 5042263"/>
                <a:gd name="connsiteY68" fmla="*/ 7004984 h 8715272"/>
                <a:gd name="connsiteX69" fmla="*/ 1693111 w 5042263"/>
                <a:gd name="connsiteY69" fmla="*/ 7020958 h 8715272"/>
                <a:gd name="connsiteX70" fmla="*/ 1694442 w 5042263"/>
                <a:gd name="connsiteY70" fmla="*/ 7024286 h 8715272"/>
                <a:gd name="connsiteX71" fmla="*/ 1697769 w 5042263"/>
                <a:gd name="connsiteY71" fmla="*/ 7040926 h 8715272"/>
                <a:gd name="connsiteX72" fmla="*/ 1697769 w 5042263"/>
                <a:gd name="connsiteY72" fmla="*/ 7043588 h 8715272"/>
                <a:gd name="connsiteX73" fmla="*/ 1701762 w 5042263"/>
                <a:gd name="connsiteY73" fmla="*/ 7061558 h 8715272"/>
                <a:gd name="connsiteX74" fmla="*/ 1702427 w 5042263"/>
                <a:gd name="connsiteY74" fmla="*/ 7063555 h 8715272"/>
                <a:gd name="connsiteX75" fmla="*/ 1706419 w 5042263"/>
                <a:gd name="connsiteY75" fmla="*/ 7082191 h 8715272"/>
                <a:gd name="connsiteX76" fmla="*/ 1706419 w 5042263"/>
                <a:gd name="connsiteY76" fmla="*/ 7082857 h 8715272"/>
                <a:gd name="connsiteX77" fmla="*/ 1765640 w 5042263"/>
                <a:gd name="connsiteY77" fmla="*/ 7336442 h 8715272"/>
                <a:gd name="connsiteX78" fmla="*/ 1847485 w 5042263"/>
                <a:gd name="connsiteY78" fmla="*/ 7840284 h 8715272"/>
                <a:gd name="connsiteX79" fmla="*/ 1830184 w 5042263"/>
                <a:gd name="connsiteY79" fmla="*/ 7930136 h 8715272"/>
                <a:gd name="connsiteX80" fmla="*/ 1734366 w 5042263"/>
                <a:gd name="connsiteY80" fmla="*/ 8252941 h 8715272"/>
                <a:gd name="connsiteX81" fmla="*/ 1729043 w 5042263"/>
                <a:gd name="connsiteY81" fmla="*/ 8288216 h 8715272"/>
                <a:gd name="connsiteX82" fmla="*/ 1729043 w 5042263"/>
                <a:gd name="connsiteY82" fmla="*/ 8290214 h 8715272"/>
                <a:gd name="connsiteX83" fmla="*/ 1728378 w 5042263"/>
                <a:gd name="connsiteY83" fmla="*/ 8298200 h 8715272"/>
                <a:gd name="connsiteX84" fmla="*/ 1728378 w 5042263"/>
                <a:gd name="connsiteY84" fmla="*/ 8301528 h 8715272"/>
                <a:gd name="connsiteX85" fmla="*/ 1728378 w 5042263"/>
                <a:gd name="connsiteY85" fmla="*/ 8308184 h 8715272"/>
                <a:gd name="connsiteX86" fmla="*/ 1728378 w 5042263"/>
                <a:gd name="connsiteY86" fmla="*/ 8311512 h 8715272"/>
                <a:gd name="connsiteX87" fmla="*/ 1729043 w 5042263"/>
                <a:gd name="connsiteY87" fmla="*/ 8317502 h 8715272"/>
                <a:gd name="connsiteX88" fmla="*/ 1729043 w 5042263"/>
                <a:gd name="connsiteY88" fmla="*/ 8320830 h 8715272"/>
                <a:gd name="connsiteX89" fmla="*/ 1730374 w 5042263"/>
                <a:gd name="connsiteY89" fmla="*/ 8326820 h 8715272"/>
                <a:gd name="connsiteX90" fmla="*/ 1730374 w 5042263"/>
                <a:gd name="connsiteY90" fmla="*/ 8329482 h 8715272"/>
                <a:gd name="connsiteX91" fmla="*/ 1732370 w 5042263"/>
                <a:gd name="connsiteY91" fmla="*/ 8337470 h 8715272"/>
                <a:gd name="connsiteX92" fmla="*/ 1733036 w 5042263"/>
                <a:gd name="connsiteY92" fmla="*/ 8337470 h 8715272"/>
                <a:gd name="connsiteX93" fmla="*/ 1920679 w 5042263"/>
                <a:gd name="connsiteY93" fmla="*/ 8298200 h 8715272"/>
                <a:gd name="connsiteX94" fmla="*/ 1963930 w 5042263"/>
                <a:gd name="connsiteY94" fmla="*/ 8244954 h 8715272"/>
                <a:gd name="connsiteX95" fmla="*/ 1964595 w 5042263"/>
                <a:gd name="connsiteY95" fmla="*/ 8244288 h 8715272"/>
                <a:gd name="connsiteX96" fmla="*/ 1983227 w 5042263"/>
                <a:gd name="connsiteY96" fmla="*/ 8211676 h 8715272"/>
                <a:gd name="connsiteX97" fmla="*/ 1990546 w 5042263"/>
                <a:gd name="connsiteY97" fmla="*/ 8193704 h 8715272"/>
                <a:gd name="connsiteX98" fmla="*/ 1999862 w 5042263"/>
                <a:gd name="connsiteY98" fmla="*/ 8169744 h 8715272"/>
                <a:gd name="connsiteX99" fmla="*/ 2001858 w 5042263"/>
                <a:gd name="connsiteY99" fmla="*/ 8165085 h 8715272"/>
                <a:gd name="connsiteX100" fmla="*/ 2009177 w 5042263"/>
                <a:gd name="connsiteY100" fmla="*/ 8142456 h 8715272"/>
                <a:gd name="connsiteX101" fmla="*/ 2011173 w 5042263"/>
                <a:gd name="connsiteY101" fmla="*/ 8135800 h 8715272"/>
                <a:gd name="connsiteX102" fmla="*/ 2015831 w 5042263"/>
                <a:gd name="connsiteY102" fmla="*/ 8117829 h 8715272"/>
                <a:gd name="connsiteX103" fmla="*/ 2018493 w 5042263"/>
                <a:gd name="connsiteY103" fmla="*/ 8107846 h 8715272"/>
                <a:gd name="connsiteX104" fmla="*/ 2022485 w 5042263"/>
                <a:gd name="connsiteY104" fmla="*/ 8092537 h 8715272"/>
                <a:gd name="connsiteX105" fmla="*/ 2025147 w 5042263"/>
                <a:gd name="connsiteY105" fmla="*/ 8080556 h 8715272"/>
                <a:gd name="connsiteX106" fmla="*/ 2026478 w 5042263"/>
                <a:gd name="connsiteY106" fmla="*/ 8071238 h 8715272"/>
                <a:gd name="connsiteX107" fmla="*/ 2031136 w 5042263"/>
                <a:gd name="connsiteY107" fmla="*/ 8047278 h 8715272"/>
                <a:gd name="connsiteX108" fmla="*/ 2031801 w 5042263"/>
                <a:gd name="connsiteY108" fmla="*/ 8045281 h 8715272"/>
                <a:gd name="connsiteX109" fmla="*/ 2048436 w 5042263"/>
                <a:gd name="connsiteY109" fmla="*/ 7735122 h 8715272"/>
                <a:gd name="connsiteX110" fmla="*/ 2099007 w 5042263"/>
                <a:gd name="connsiteY110" fmla="*/ 7359737 h 8715272"/>
                <a:gd name="connsiteX111" fmla="*/ 2175528 w 5042263"/>
                <a:gd name="connsiteY111" fmla="*/ 6938426 h 8715272"/>
                <a:gd name="connsiteX112" fmla="*/ 2175528 w 5042263"/>
                <a:gd name="connsiteY112" fmla="*/ 6937096 h 8715272"/>
                <a:gd name="connsiteX113" fmla="*/ 2187505 w 5042263"/>
                <a:gd name="connsiteY113" fmla="*/ 6869872 h 8715272"/>
                <a:gd name="connsiteX114" fmla="*/ 2188171 w 5042263"/>
                <a:gd name="connsiteY114" fmla="*/ 6865878 h 8715272"/>
                <a:gd name="connsiteX115" fmla="*/ 2191497 w 5042263"/>
                <a:gd name="connsiteY115" fmla="*/ 6849240 h 8715272"/>
                <a:gd name="connsiteX116" fmla="*/ 2193494 w 5042263"/>
                <a:gd name="connsiteY116" fmla="*/ 6839256 h 8715272"/>
                <a:gd name="connsiteX117" fmla="*/ 2196155 w 5042263"/>
                <a:gd name="connsiteY117" fmla="*/ 6823948 h 8715272"/>
                <a:gd name="connsiteX118" fmla="*/ 2198151 w 5042263"/>
                <a:gd name="connsiteY118" fmla="*/ 6811967 h 8715272"/>
                <a:gd name="connsiteX119" fmla="*/ 2200813 w 5042263"/>
                <a:gd name="connsiteY119" fmla="*/ 6797324 h 8715272"/>
                <a:gd name="connsiteX120" fmla="*/ 2203475 w 5042263"/>
                <a:gd name="connsiteY120" fmla="*/ 6783347 h 8715272"/>
                <a:gd name="connsiteX121" fmla="*/ 2206802 w 5042263"/>
                <a:gd name="connsiteY121" fmla="*/ 6766042 h 8715272"/>
                <a:gd name="connsiteX122" fmla="*/ 2210129 w 5042263"/>
                <a:gd name="connsiteY122" fmla="*/ 6746740 h 8715272"/>
                <a:gd name="connsiteX123" fmla="*/ 2212125 w 5042263"/>
                <a:gd name="connsiteY123" fmla="*/ 6735426 h 8715272"/>
                <a:gd name="connsiteX124" fmla="*/ 2214787 w 5042263"/>
                <a:gd name="connsiteY124" fmla="*/ 6720783 h 8715272"/>
                <a:gd name="connsiteX125" fmla="*/ 2216783 w 5042263"/>
                <a:gd name="connsiteY125" fmla="*/ 6708802 h 8715272"/>
                <a:gd name="connsiteX126" fmla="*/ 2219444 w 5042263"/>
                <a:gd name="connsiteY126" fmla="*/ 6693494 h 8715272"/>
                <a:gd name="connsiteX127" fmla="*/ 2220775 w 5042263"/>
                <a:gd name="connsiteY127" fmla="*/ 6683510 h 8715272"/>
                <a:gd name="connsiteX128" fmla="*/ 2224102 w 5042263"/>
                <a:gd name="connsiteY128" fmla="*/ 6663544 h 8715272"/>
                <a:gd name="connsiteX129" fmla="*/ 2225433 w 5042263"/>
                <a:gd name="connsiteY129" fmla="*/ 6658218 h 8715272"/>
                <a:gd name="connsiteX130" fmla="*/ 2229425 w 5042263"/>
                <a:gd name="connsiteY130" fmla="*/ 6633592 h 8715272"/>
                <a:gd name="connsiteX131" fmla="*/ 2230756 w 5042263"/>
                <a:gd name="connsiteY131" fmla="*/ 6624940 h 8715272"/>
                <a:gd name="connsiteX132" fmla="*/ 2234083 w 5042263"/>
                <a:gd name="connsiteY132" fmla="*/ 6608966 h 8715272"/>
                <a:gd name="connsiteX133" fmla="*/ 2235414 w 5042263"/>
                <a:gd name="connsiteY133" fmla="*/ 6598982 h 8715272"/>
                <a:gd name="connsiteX134" fmla="*/ 2238076 w 5042263"/>
                <a:gd name="connsiteY134" fmla="*/ 6583008 h 8715272"/>
                <a:gd name="connsiteX135" fmla="*/ 2239406 w 5042263"/>
                <a:gd name="connsiteY135" fmla="*/ 6575022 h 8715272"/>
                <a:gd name="connsiteX136" fmla="*/ 2242733 w 5042263"/>
                <a:gd name="connsiteY136" fmla="*/ 6553058 h 8715272"/>
                <a:gd name="connsiteX137" fmla="*/ 2243399 w 5042263"/>
                <a:gd name="connsiteY137" fmla="*/ 6551061 h 8715272"/>
                <a:gd name="connsiteX138" fmla="*/ 2247391 w 5042263"/>
                <a:gd name="connsiteY138" fmla="*/ 6528431 h 8715272"/>
                <a:gd name="connsiteX139" fmla="*/ 2248057 w 5042263"/>
                <a:gd name="connsiteY139" fmla="*/ 6521110 h 8715272"/>
                <a:gd name="connsiteX140" fmla="*/ 2250718 w 5042263"/>
                <a:gd name="connsiteY140" fmla="*/ 6505136 h 8715272"/>
                <a:gd name="connsiteX141" fmla="*/ 2252049 w 5042263"/>
                <a:gd name="connsiteY141" fmla="*/ 6497149 h 8715272"/>
                <a:gd name="connsiteX142" fmla="*/ 2254045 w 5042263"/>
                <a:gd name="connsiteY142" fmla="*/ 6481841 h 8715272"/>
                <a:gd name="connsiteX143" fmla="*/ 2255376 w 5042263"/>
                <a:gd name="connsiteY143" fmla="*/ 6475185 h 8715272"/>
                <a:gd name="connsiteX144" fmla="*/ 2258703 w 5042263"/>
                <a:gd name="connsiteY144" fmla="*/ 6453221 h 8715272"/>
                <a:gd name="connsiteX145" fmla="*/ 2283988 w 5042263"/>
                <a:gd name="connsiteY145" fmla="*/ 6052544 h 8715272"/>
                <a:gd name="connsiteX146" fmla="*/ 2258703 w 5042263"/>
                <a:gd name="connsiteY146" fmla="*/ 5392957 h 8715272"/>
                <a:gd name="connsiteX147" fmla="*/ 2240737 w 5042263"/>
                <a:gd name="connsiteY147" fmla="*/ 4703419 h 8715272"/>
                <a:gd name="connsiteX148" fmla="*/ 2240737 w 5042263"/>
                <a:gd name="connsiteY148" fmla="*/ 4696764 h 8715272"/>
                <a:gd name="connsiteX149" fmla="*/ 2240072 w 5042263"/>
                <a:gd name="connsiteY149" fmla="*/ 4670806 h 8715272"/>
                <a:gd name="connsiteX150" fmla="*/ 2239406 w 5042263"/>
                <a:gd name="connsiteY150" fmla="*/ 4666147 h 8715272"/>
                <a:gd name="connsiteX151" fmla="*/ 2335224 w 5042263"/>
                <a:gd name="connsiteY151" fmla="*/ 4666147 h 8715272"/>
                <a:gd name="connsiteX152" fmla="*/ 2401765 w 5042263"/>
                <a:gd name="connsiteY152" fmla="*/ 5774998 h 8715272"/>
                <a:gd name="connsiteX153" fmla="*/ 2396441 w 5042263"/>
                <a:gd name="connsiteY153" fmla="*/ 6001960 h 8715272"/>
                <a:gd name="connsiteX154" fmla="*/ 2315928 w 5042263"/>
                <a:gd name="connsiteY154" fmla="*/ 7094172 h 8715272"/>
                <a:gd name="connsiteX155" fmla="*/ 2303950 w 5042263"/>
                <a:gd name="connsiteY155" fmla="*/ 7338438 h 8715272"/>
                <a:gd name="connsiteX156" fmla="*/ 2283988 w 5042263"/>
                <a:gd name="connsiteY156" fmla="*/ 7974064 h 8715272"/>
                <a:gd name="connsiteX157" fmla="*/ 2283988 w 5042263"/>
                <a:gd name="connsiteY157" fmla="*/ 7974730 h 8715272"/>
                <a:gd name="connsiteX158" fmla="*/ 2287315 w 5042263"/>
                <a:gd name="connsiteY158" fmla="*/ 7983382 h 8715272"/>
                <a:gd name="connsiteX159" fmla="*/ 2288646 w 5042263"/>
                <a:gd name="connsiteY159" fmla="*/ 7988707 h 8715272"/>
                <a:gd name="connsiteX160" fmla="*/ 2627336 w 5042263"/>
                <a:gd name="connsiteY160" fmla="*/ 8284889 h 8715272"/>
                <a:gd name="connsiteX161" fmla="*/ 2688553 w 5042263"/>
                <a:gd name="connsiteY161" fmla="*/ 8250944 h 8715272"/>
                <a:gd name="connsiteX162" fmla="*/ 2691880 w 5042263"/>
                <a:gd name="connsiteY162" fmla="*/ 8242958 h 8715272"/>
                <a:gd name="connsiteX163" fmla="*/ 2692545 w 5042263"/>
                <a:gd name="connsiteY163" fmla="*/ 8240960 h 8715272"/>
                <a:gd name="connsiteX164" fmla="*/ 2694541 w 5042263"/>
                <a:gd name="connsiteY164" fmla="*/ 8232308 h 8715272"/>
                <a:gd name="connsiteX165" fmla="*/ 2695207 w 5042263"/>
                <a:gd name="connsiteY165" fmla="*/ 8230977 h 8715272"/>
                <a:gd name="connsiteX166" fmla="*/ 2695872 w 5042263"/>
                <a:gd name="connsiteY166" fmla="*/ 8223656 h 8715272"/>
                <a:gd name="connsiteX167" fmla="*/ 2696537 w 5042263"/>
                <a:gd name="connsiteY167" fmla="*/ 8220994 h 8715272"/>
                <a:gd name="connsiteX168" fmla="*/ 2697203 w 5042263"/>
                <a:gd name="connsiteY168" fmla="*/ 8212341 h 8715272"/>
                <a:gd name="connsiteX169" fmla="*/ 2697203 w 5042263"/>
                <a:gd name="connsiteY169" fmla="*/ 8211010 h 8715272"/>
                <a:gd name="connsiteX170" fmla="*/ 2697203 w 5042263"/>
                <a:gd name="connsiteY170" fmla="*/ 8203688 h 8715272"/>
                <a:gd name="connsiteX171" fmla="*/ 2697203 w 5042263"/>
                <a:gd name="connsiteY171" fmla="*/ 8201026 h 8715272"/>
                <a:gd name="connsiteX172" fmla="*/ 2695872 w 5042263"/>
                <a:gd name="connsiteY172" fmla="*/ 8193039 h 8715272"/>
                <a:gd name="connsiteX173" fmla="*/ 2695872 w 5042263"/>
                <a:gd name="connsiteY173" fmla="*/ 8189712 h 8715272"/>
                <a:gd name="connsiteX174" fmla="*/ 2694541 w 5042263"/>
                <a:gd name="connsiteY174" fmla="*/ 8184386 h 8715272"/>
                <a:gd name="connsiteX175" fmla="*/ 2693876 w 5042263"/>
                <a:gd name="connsiteY175" fmla="*/ 8180393 h 8715272"/>
                <a:gd name="connsiteX176" fmla="*/ 2692545 w 5042263"/>
                <a:gd name="connsiteY176" fmla="*/ 8173072 h 8715272"/>
                <a:gd name="connsiteX177" fmla="*/ 2691214 w 5042263"/>
                <a:gd name="connsiteY177" fmla="*/ 8169078 h 8715272"/>
                <a:gd name="connsiteX178" fmla="*/ 2689883 w 5042263"/>
                <a:gd name="connsiteY178" fmla="*/ 8165085 h 8715272"/>
                <a:gd name="connsiteX179" fmla="*/ 2683229 w 5042263"/>
                <a:gd name="connsiteY179" fmla="*/ 8147114 h 8715272"/>
                <a:gd name="connsiteX180" fmla="*/ 2682564 w 5042263"/>
                <a:gd name="connsiteY180" fmla="*/ 8145783 h 8715272"/>
                <a:gd name="connsiteX181" fmla="*/ 2532183 w 5042263"/>
                <a:gd name="connsiteY181" fmla="*/ 7916159 h 8715272"/>
                <a:gd name="connsiteX182" fmla="*/ 2497582 w 5042263"/>
                <a:gd name="connsiteY182" fmla="*/ 7811664 h 8715272"/>
                <a:gd name="connsiteX183" fmla="*/ 2759085 w 5042263"/>
                <a:gd name="connsiteY183" fmla="*/ 7050244 h 8715272"/>
                <a:gd name="connsiteX184" fmla="*/ 2759751 w 5042263"/>
                <a:gd name="connsiteY184" fmla="*/ 7048247 h 8715272"/>
                <a:gd name="connsiteX185" fmla="*/ 2769066 w 5042263"/>
                <a:gd name="connsiteY185" fmla="*/ 7014302 h 8715272"/>
                <a:gd name="connsiteX186" fmla="*/ 2769732 w 5042263"/>
                <a:gd name="connsiteY186" fmla="*/ 7010309 h 8715272"/>
                <a:gd name="connsiteX187" fmla="*/ 2779047 w 5042263"/>
                <a:gd name="connsiteY187" fmla="*/ 6977696 h 8715272"/>
                <a:gd name="connsiteX188" fmla="*/ 2780378 w 5042263"/>
                <a:gd name="connsiteY188" fmla="*/ 6973036 h 8715272"/>
                <a:gd name="connsiteX189" fmla="*/ 2788363 w 5042263"/>
                <a:gd name="connsiteY189" fmla="*/ 6940424 h 8715272"/>
                <a:gd name="connsiteX190" fmla="*/ 2789694 w 5042263"/>
                <a:gd name="connsiteY190" fmla="*/ 6935764 h 8715272"/>
                <a:gd name="connsiteX191" fmla="*/ 2797013 w 5042263"/>
                <a:gd name="connsiteY191" fmla="*/ 6902486 h 8715272"/>
                <a:gd name="connsiteX192" fmla="*/ 2798344 w 5042263"/>
                <a:gd name="connsiteY192" fmla="*/ 6898492 h 8715272"/>
                <a:gd name="connsiteX193" fmla="*/ 2805663 w 5042263"/>
                <a:gd name="connsiteY193" fmla="*/ 6864548 h 8715272"/>
                <a:gd name="connsiteX194" fmla="*/ 2806329 w 5042263"/>
                <a:gd name="connsiteY194" fmla="*/ 6862551 h 8715272"/>
                <a:gd name="connsiteX195" fmla="*/ 2812983 w 5042263"/>
                <a:gd name="connsiteY195" fmla="*/ 6826610 h 8715272"/>
                <a:gd name="connsiteX196" fmla="*/ 2850245 w 5042263"/>
                <a:gd name="connsiteY196" fmla="*/ 6357378 h 8715272"/>
                <a:gd name="connsiteX197" fmla="*/ 2841595 w 5042263"/>
                <a:gd name="connsiteY197" fmla="*/ 6079167 h 8715272"/>
                <a:gd name="connsiteX198" fmla="*/ 2840264 w 5042263"/>
                <a:gd name="connsiteY198" fmla="*/ 6048550 h 8715272"/>
                <a:gd name="connsiteX199" fmla="*/ 2838933 w 5042263"/>
                <a:gd name="connsiteY199" fmla="*/ 6018600 h 8715272"/>
                <a:gd name="connsiteX200" fmla="*/ 2832279 w 5042263"/>
                <a:gd name="connsiteY200" fmla="*/ 5884818 h 8715272"/>
                <a:gd name="connsiteX201" fmla="*/ 2831614 w 5042263"/>
                <a:gd name="connsiteY201" fmla="*/ 5862188 h 8715272"/>
                <a:gd name="connsiteX202" fmla="*/ 2832279 w 5042263"/>
                <a:gd name="connsiteY202" fmla="*/ 5784982 h 8715272"/>
                <a:gd name="connsiteX203" fmla="*/ 2832279 w 5042263"/>
                <a:gd name="connsiteY203" fmla="*/ 5776330 h 8715272"/>
                <a:gd name="connsiteX204" fmla="*/ 3061843 w 5042263"/>
                <a:gd name="connsiteY204" fmla="*/ 4732704 h 8715272"/>
                <a:gd name="connsiteX205" fmla="*/ 3080474 w 5042263"/>
                <a:gd name="connsiteY205" fmla="*/ 4377287 h 8715272"/>
                <a:gd name="connsiteX206" fmla="*/ 3070493 w 5042263"/>
                <a:gd name="connsiteY206" fmla="*/ 4111056 h 8715272"/>
                <a:gd name="connsiteX207" fmla="*/ 3109087 w 5042263"/>
                <a:gd name="connsiteY207" fmla="*/ 4102403 h 8715272"/>
                <a:gd name="connsiteX208" fmla="*/ 3109087 w 5042263"/>
                <a:gd name="connsiteY208" fmla="*/ 3116684 h 8715272"/>
                <a:gd name="connsiteX209" fmla="*/ 3481712 w 5042263"/>
                <a:gd name="connsiteY209" fmla="*/ 3929353 h 8715272"/>
                <a:gd name="connsiteX210" fmla="*/ 3950820 w 5042263"/>
                <a:gd name="connsiteY210" fmla="*/ 4541684 h 8715272"/>
                <a:gd name="connsiteX211" fmla="*/ 4060611 w 5042263"/>
                <a:gd name="connsiteY211" fmla="*/ 4435192 h 8715272"/>
                <a:gd name="connsiteX212" fmla="*/ 4437895 w 5042263"/>
                <a:gd name="connsiteY212" fmla="*/ 4627544 h 8715272"/>
                <a:gd name="connsiteX213" fmla="*/ 4658143 w 5042263"/>
                <a:gd name="connsiteY213" fmla="*/ 4484445 h 8715272"/>
                <a:gd name="connsiteX214" fmla="*/ 4705385 w 5042263"/>
                <a:gd name="connsiteY214" fmla="*/ 4531701 h 8715272"/>
                <a:gd name="connsiteX215" fmla="*/ 4801203 w 5042263"/>
                <a:gd name="connsiteY215" fmla="*/ 4417221 h 8715272"/>
                <a:gd name="connsiteX216" fmla="*/ 4648161 w 5042263"/>
                <a:gd name="connsiteY216" fmla="*/ 4235519 h 8715272"/>
                <a:gd name="connsiteX217" fmla="*/ 4218311 w 5042263"/>
                <a:gd name="connsiteY217" fmla="*/ 4283440 h 8715272"/>
                <a:gd name="connsiteX218" fmla="*/ 3548917 w 5042263"/>
                <a:gd name="connsiteY218" fmla="*/ 3155287 h 8715272"/>
                <a:gd name="connsiteX219" fmla="*/ 3333993 w 5042263"/>
                <a:gd name="connsiteY219" fmla="*/ 2405848 h 8715272"/>
                <a:gd name="connsiteX220" fmla="*/ 3338650 w 5042263"/>
                <a:gd name="connsiteY220" fmla="*/ 2112994 h 8715272"/>
                <a:gd name="connsiteX221" fmla="*/ 3080474 w 5042263"/>
                <a:gd name="connsiteY221" fmla="*/ 1749589 h 8715272"/>
                <a:gd name="connsiteX222" fmla="*/ 3119068 w 5042263"/>
                <a:gd name="connsiteY222" fmla="*/ 650056 h 8715272"/>
                <a:gd name="connsiteX223" fmla="*/ 2583419 w 5042263"/>
                <a:gd name="connsiteY223" fmla="*/ 276667 h 8715272"/>
                <a:gd name="connsiteX224" fmla="*/ 0 w 5042263"/>
                <a:gd name="connsiteY224" fmla="*/ 0 h 8715272"/>
                <a:gd name="connsiteX225" fmla="*/ 5042263 w 5042263"/>
                <a:gd name="connsiteY225" fmla="*/ 0 h 8715272"/>
                <a:gd name="connsiteX226" fmla="*/ 5042263 w 5042263"/>
                <a:gd name="connsiteY226" fmla="*/ 8715272 h 8715272"/>
                <a:gd name="connsiteX227" fmla="*/ 0 w 5042263"/>
                <a:gd name="connsiteY227" fmla="*/ 8715272 h 871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5042263" h="8715272">
                  <a:moveTo>
                    <a:pt x="2583419" y="276667"/>
                  </a:moveTo>
                  <a:cubicBezTo>
                    <a:pt x="2583419" y="276667"/>
                    <a:pt x="2000527" y="410448"/>
                    <a:pt x="1981231" y="650056"/>
                  </a:cubicBezTo>
                  <a:cubicBezTo>
                    <a:pt x="1961934" y="888332"/>
                    <a:pt x="2095680" y="1032097"/>
                    <a:pt x="2095680" y="1165878"/>
                  </a:cubicBezTo>
                  <a:cubicBezTo>
                    <a:pt x="2095680" y="1253069"/>
                    <a:pt x="1998531" y="1487352"/>
                    <a:pt x="1948626" y="1697674"/>
                  </a:cubicBezTo>
                  <a:cubicBezTo>
                    <a:pt x="1846819" y="1675710"/>
                    <a:pt x="1737693" y="1665061"/>
                    <a:pt x="1694442" y="1739605"/>
                  </a:cubicBezTo>
                  <a:cubicBezTo>
                    <a:pt x="1627237" y="1854750"/>
                    <a:pt x="958508" y="1997849"/>
                    <a:pt x="958508" y="1997849"/>
                  </a:cubicBezTo>
                  <a:lnTo>
                    <a:pt x="1092254" y="1156560"/>
                  </a:lnTo>
                  <a:lnTo>
                    <a:pt x="1039687" y="1147242"/>
                  </a:lnTo>
                  <a:lnTo>
                    <a:pt x="1044345" y="1061382"/>
                  </a:lnTo>
                  <a:cubicBezTo>
                    <a:pt x="1044345" y="1061382"/>
                    <a:pt x="1120866" y="1032097"/>
                    <a:pt x="1158794" y="1022779"/>
                  </a:cubicBezTo>
                  <a:cubicBezTo>
                    <a:pt x="1197387" y="1012795"/>
                    <a:pt x="1321817" y="907634"/>
                    <a:pt x="1321817" y="907634"/>
                  </a:cubicBezTo>
                  <a:lnTo>
                    <a:pt x="1367065" y="916952"/>
                  </a:lnTo>
                  <a:lnTo>
                    <a:pt x="1292539" y="1089337"/>
                  </a:lnTo>
                  <a:lnTo>
                    <a:pt x="1502807" y="1242419"/>
                  </a:lnTo>
                  <a:lnTo>
                    <a:pt x="1856800" y="401130"/>
                  </a:lnTo>
                  <a:lnTo>
                    <a:pt x="1617921" y="333907"/>
                  </a:lnTo>
                  <a:lnTo>
                    <a:pt x="1492825" y="626095"/>
                  </a:lnTo>
                  <a:lnTo>
                    <a:pt x="1311836" y="611452"/>
                  </a:lnTo>
                  <a:cubicBezTo>
                    <a:pt x="1311836" y="611452"/>
                    <a:pt x="958508" y="879680"/>
                    <a:pt x="919915" y="898316"/>
                  </a:cubicBezTo>
                  <a:cubicBezTo>
                    <a:pt x="889971" y="913624"/>
                    <a:pt x="848051" y="1053396"/>
                    <a:pt x="831416" y="1111966"/>
                  </a:cubicBezTo>
                  <a:lnTo>
                    <a:pt x="757556" y="1098655"/>
                  </a:lnTo>
                  <a:cubicBezTo>
                    <a:pt x="757556" y="1098655"/>
                    <a:pt x="394247" y="2332634"/>
                    <a:pt x="394247" y="2399192"/>
                  </a:cubicBezTo>
                  <a:cubicBezTo>
                    <a:pt x="394247" y="2466415"/>
                    <a:pt x="604514" y="2514337"/>
                    <a:pt x="996436" y="2457097"/>
                  </a:cubicBezTo>
                  <a:cubicBezTo>
                    <a:pt x="1388357" y="2399192"/>
                    <a:pt x="1656514" y="2313333"/>
                    <a:pt x="1656514" y="2313333"/>
                  </a:cubicBezTo>
                  <a:cubicBezTo>
                    <a:pt x="1656514" y="2313333"/>
                    <a:pt x="1617921" y="2523655"/>
                    <a:pt x="1541400" y="2810519"/>
                  </a:cubicBezTo>
                  <a:cubicBezTo>
                    <a:pt x="1464879" y="3098048"/>
                    <a:pt x="1178090" y="3728349"/>
                    <a:pt x="1178090" y="3728349"/>
                  </a:cubicBezTo>
                  <a:cubicBezTo>
                    <a:pt x="1178090" y="3728349"/>
                    <a:pt x="1182748" y="3734339"/>
                    <a:pt x="1192064" y="3742992"/>
                  </a:cubicBezTo>
                  <a:lnTo>
                    <a:pt x="1160790" y="3820864"/>
                  </a:lnTo>
                  <a:lnTo>
                    <a:pt x="911930" y="3789582"/>
                  </a:lnTo>
                  <a:lnTo>
                    <a:pt x="673050" y="5118740"/>
                  </a:lnTo>
                  <a:lnTo>
                    <a:pt x="1380373" y="5223900"/>
                  </a:lnTo>
                  <a:lnTo>
                    <a:pt x="1612598" y="4954342"/>
                  </a:lnTo>
                  <a:cubicBezTo>
                    <a:pt x="1712408" y="5307763"/>
                    <a:pt x="1852808" y="5660519"/>
                    <a:pt x="1866116" y="5804284"/>
                  </a:cubicBezTo>
                  <a:cubicBezTo>
                    <a:pt x="1867447" y="5810274"/>
                    <a:pt x="1867447" y="5816264"/>
                    <a:pt x="1867447" y="5822920"/>
                  </a:cubicBezTo>
                  <a:cubicBezTo>
                    <a:pt x="1869443" y="5936068"/>
                    <a:pt x="1805564" y="6100465"/>
                    <a:pt x="1748340" y="6277508"/>
                  </a:cubicBezTo>
                  <a:cubicBezTo>
                    <a:pt x="1744347" y="6288158"/>
                    <a:pt x="1741020" y="6298807"/>
                    <a:pt x="1737693" y="6309456"/>
                  </a:cubicBezTo>
                  <a:cubicBezTo>
                    <a:pt x="1731039" y="6330090"/>
                    <a:pt x="1724385" y="6351388"/>
                    <a:pt x="1717731" y="6373352"/>
                  </a:cubicBezTo>
                  <a:cubicBezTo>
                    <a:pt x="1683130" y="6489828"/>
                    <a:pt x="1656514" y="6609632"/>
                    <a:pt x="1656514" y="6721448"/>
                  </a:cubicBezTo>
                  <a:cubicBezTo>
                    <a:pt x="1656514" y="6726108"/>
                    <a:pt x="1656514" y="6732098"/>
                    <a:pt x="1656514" y="6736757"/>
                  </a:cubicBezTo>
                  <a:cubicBezTo>
                    <a:pt x="1656514" y="6738754"/>
                    <a:pt x="1656514" y="6740750"/>
                    <a:pt x="1656514" y="6742082"/>
                  </a:cubicBezTo>
                  <a:cubicBezTo>
                    <a:pt x="1656514" y="6746075"/>
                    <a:pt x="1656514" y="6749403"/>
                    <a:pt x="1657180" y="6752730"/>
                  </a:cubicBezTo>
                  <a:cubicBezTo>
                    <a:pt x="1657180" y="6755393"/>
                    <a:pt x="1657180" y="6757390"/>
                    <a:pt x="1657180" y="6760052"/>
                  </a:cubicBezTo>
                  <a:cubicBezTo>
                    <a:pt x="1657180" y="6763380"/>
                    <a:pt x="1657180" y="6766042"/>
                    <a:pt x="1657845" y="6768704"/>
                  </a:cubicBezTo>
                  <a:cubicBezTo>
                    <a:pt x="1657845" y="6772032"/>
                    <a:pt x="1657845" y="6774029"/>
                    <a:pt x="1657845" y="6777357"/>
                  </a:cubicBezTo>
                  <a:cubicBezTo>
                    <a:pt x="1657845" y="6780020"/>
                    <a:pt x="1658511" y="6783347"/>
                    <a:pt x="1658511" y="6786010"/>
                  </a:cubicBezTo>
                  <a:cubicBezTo>
                    <a:pt x="1659176" y="6788672"/>
                    <a:pt x="1659176" y="6792000"/>
                    <a:pt x="1659176" y="6794662"/>
                  </a:cubicBezTo>
                  <a:cubicBezTo>
                    <a:pt x="1659841" y="6797324"/>
                    <a:pt x="1659841" y="6799986"/>
                    <a:pt x="1660507" y="6802649"/>
                  </a:cubicBezTo>
                  <a:cubicBezTo>
                    <a:pt x="1660507" y="6805977"/>
                    <a:pt x="1660507" y="6808639"/>
                    <a:pt x="1661172" y="6812632"/>
                  </a:cubicBezTo>
                  <a:cubicBezTo>
                    <a:pt x="1661172" y="6814630"/>
                    <a:pt x="1661172" y="6817292"/>
                    <a:pt x="1661838" y="6819954"/>
                  </a:cubicBezTo>
                  <a:cubicBezTo>
                    <a:pt x="1661838" y="6823282"/>
                    <a:pt x="1662503" y="6826610"/>
                    <a:pt x="1663168" y="6829938"/>
                  </a:cubicBezTo>
                  <a:cubicBezTo>
                    <a:pt x="1663168" y="6832600"/>
                    <a:pt x="1663168" y="6835262"/>
                    <a:pt x="1663834" y="6837259"/>
                  </a:cubicBezTo>
                  <a:cubicBezTo>
                    <a:pt x="1663834" y="6840587"/>
                    <a:pt x="1664499" y="6844580"/>
                    <a:pt x="1664499" y="6847908"/>
                  </a:cubicBezTo>
                  <a:cubicBezTo>
                    <a:pt x="1665165" y="6850570"/>
                    <a:pt x="1665830" y="6852567"/>
                    <a:pt x="1665830" y="6855230"/>
                  </a:cubicBezTo>
                  <a:cubicBezTo>
                    <a:pt x="1665830" y="6859223"/>
                    <a:pt x="1666495" y="6862551"/>
                    <a:pt x="1667161" y="6866544"/>
                  </a:cubicBezTo>
                  <a:cubicBezTo>
                    <a:pt x="1667826" y="6868541"/>
                    <a:pt x="1667826" y="6871204"/>
                    <a:pt x="1667826" y="6873200"/>
                  </a:cubicBezTo>
                  <a:cubicBezTo>
                    <a:pt x="1668492" y="6877194"/>
                    <a:pt x="1669157" y="6881187"/>
                    <a:pt x="1669822" y="6885180"/>
                  </a:cubicBezTo>
                  <a:cubicBezTo>
                    <a:pt x="1669822" y="6887177"/>
                    <a:pt x="1670488" y="6889174"/>
                    <a:pt x="1670488" y="6891170"/>
                  </a:cubicBezTo>
                  <a:cubicBezTo>
                    <a:pt x="1671153" y="6895830"/>
                    <a:pt x="1671819" y="6899823"/>
                    <a:pt x="1672484" y="6903816"/>
                  </a:cubicBezTo>
                  <a:cubicBezTo>
                    <a:pt x="1673149" y="6905814"/>
                    <a:pt x="1673149" y="6907810"/>
                    <a:pt x="1673149" y="6909807"/>
                  </a:cubicBezTo>
                  <a:cubicBezTo>
                    <a:pt x="1674480" y="6914466"/>
                    <a:pt x="1675146" y="6918460"/>
                    <a:pt x="1675146" y="6922453"/>
                  </a:cubicBezTo>
                  <a:cubicBezTo>
                    <a:pt x="1675811" y="6924450"/>
                    <a:pt x="1676476" y="6926446"/>
                    <a:pt x="1676476" y="6928443"/>
                  </a:cubicBezTo>
                  <a:cubicBezTo>
                    <a:pt x="1677142" y="6933102"/>
                    <a:pt x="1677807" y="6937096"/>
                    <a:pt x="1679138" y="6941754"/>
                  </a:cubicBezTo>
                  <a:cubicBezTo>
                    <a:pt x="1679138" y="6943751"/>
                    <a:pt x="1679138" y="6945748"/>
                    <a:pt x="1679803" y="6947744"/>
                  </a:cubicBezTo>
                  <a:cubicBezTo>
                    <a:pt x="1680469" y="6952404"/>
                    <a:pt x="1681134" y="6957063"/>
                    <a:pt x="1682465" y="6961722"/>
                  </a:cubicBezTo>
                  <a:cubicBezTo>
                    <a:pt x="1682465" y="6963053"/>
                    <a:pt x="1682465" y="6965050"/>
                    <a:pt x="1683130" y="6966381"/>
                  </a:cubicBezTo>
                  <a:cubicBezTo>
                    <a:pt x="1683796" y="6971706"/>
                    <a:pt x="1684461" y="6976364"/>
                    <a:pt x="1685792" y="6981024"/>
                  </a:cubicBezTo>
                  <a:cubicBezTo>
                    <a:pt x="1685792" y="6983020"/>
                    <a:pt x="1686457" y="6984352"/>
                    <a:pt x="1686457" y="6985682"/>
                  </a:cubicBezTo>
                  <a:cubicBezTo>
                    <a:pt x="1687788" y="6990342"/>
                    <a:pt x="1688454" y="6995666"/>
                    <a:pt x="1689119" y="7000991"/>
                  </a:cubicBezTo>
                  <a:cubicBezTo>
                    <a:pt x="1689785" y="7002322"/>
                    <a:pt x="1690450" y="7003653"/>
                    <a:pt x="1690450" y="7004984"/>
                  </a:cubicBezTo>
                  <a:cubicBezTo>
                    <a:pt x="1691115" y="7010309"/>
                    <a:pt x="1692446" y="7015634"/>
                    <a:pt x="1693111" y="7020958"/>
                  </a:cubicBezTo>
                  <a:cubicBezTo>
                    <a:pt x="1693777" y="7022290"/>
                    <a:pt x="1694442" y="7022955"/>
                    <a:pt x="1694442" y="7024286"/>
                  </a:cubicBezTo>
                  <a:cubicBezTo>
                    <a:pt x="1695108" y="7030276"/>
                    <a:pt x="1696439" y="7035601"/>
                    <a:pt x="1697769" y="7040926"/>
                  </a:cubicBezTo>
                  <a:cubicBezTo>
                    <a:pt x="1697769" y="7042256"/>
                    <a:pt x="1697769" y="7042922"/>
                    <a:pt x="1697769" y="7043588"/>
                  </a:cubicBezTo>
                  <a:cubicBezTo>
                    <a:pt x="1699100" y="7049578"/>
                    <a:pt x="1701096" y="7055568"/>
                    <a:pt x="1701762" y="7061558"/>
                  </a:cubicBezTo>
                  <a:cubicBezTo>
                    <a:pt x="1701762" y="7062224"/>
                    <a:pt x="1701762" y="7062224"/>
                    <a:pt x="1702427" y="7063555"/>
                  </a:cubicBezTo>
                  <a:cubicBezTo>
                    <a:pt x="1703758" y="7069546"/>
                    <a:pt x="1704423" y="7075536"/>
                    <a:pt x="1706419" y="7082191"/>
                  </a:cubicBezTo>
                  <a:cubicBezTo>
                    <a:pt x="1706419" y="7082191"/>
                    <a:pt x="1706419" y="7082191"/>
                    <a:pt x="1706419" y="7082857"/>
                  </a:cubicBezTo>
                  <a:cubicBezTo>
                    <a:pt x="1724385" y="7166720"/>
                    <a:pt x="1745013" y="7252579"/>
                    <a:pt x="1765640" y="7336442"/>
                  </a:cubicBezTo>
                  <a:cubicBezTo>
                    <a:pt x="1815545" y="7544767"/>
                    <a:pt x="1861458" y="7737119"/>
                    <a:pt x="1847485" y="7840284"/>
                  </a:cubicBezTo>
                  <a:cubicBezTo>
                    <a:pt x="1843492" y="7870900"/>
                    <a:pt x="1837504" y="7900851"/>
                    <a:pt x="1830184" y="7930136"/>
                  </a:cubicBezTo>
                  <a:cubicBezTo>
                    <a:pt x="1800907" y="8054599"/>
                    <a:pt x="1751667" y="8169744"/>
                    <a:pt x="1734366" y="8252941"/>
                  </a:cubicBezTo>
                  <a:cubicBezTo>
                    <a:pt x="1731705" y="8265587"/>
                    <a:pt x="1729709" y="8277568"/>
                    <a:pt x="1729043" y="8288216"/>
                  </a:cubicBezTo>
                  <a:cubicBezTo>
                    <a:pt x="1729043" y="8289548"/>
                    <a:pt x="1729043" y="8290214"/>
                    <a:pt x="1729043" y="8290214"/>
                  </a:cubicBezTo>
                  <a:cubicBezTo>
                    <a:pt x="1728378" y="8292876"/>
                    <a:pt x="1728378" y="8296204"/>
                    <a:pt x="1728378" y="8298200"/>
                  </a:cubicBezTo>
                  <a:cubicBezTo>
                    <a:pt x="1728378" y="8299532"/>
                    <a:pt x="1728378" y="8300862"/>
                    <a:pt x="1728378" y="8301528"/>
                  </a:cubicBezTo>
                  <a:cubicBezTo>
                    <a:pt x="1728378" y="8304190"/>
                    <a:pt x="1728378" y="8306187"/>
                    <a:pt x="1728378" y="8308184"/>
                  </a:cubicBezTo>
                  <a:cubicBezTo>
                    <a:pt x="1728378" y="8309515"/>
                    <a:pt x="1728378" y="8310846"/>
                    <a:pt x="1728378" y="8311512"/>
                  </a:cubicBezTo>
                  <a:cubicBezTo>
                    <a:pt x="1728378" y="8314174"/>
                    <a:pt x="1728378" y="8316171"/>
                    <a:pt x="1729043" y="8317502"/>
                  </a:cubicBezTo>
                  <a:cubicBezTo>
                    <a:pt x="1729043" y="8318833"/>
                    <a:pt x="1729043" y="8320164"/>
                    <a:pt x="1729043" y="8320830"/>
                  </a:cubicBezTo>
                  <a:cubicBezTo>
                    <a:pt x="1729043" y="8322826"/>
                    <a:pt x="1729709" y="8324824"/>
                    <a:pt x="1730374" y="8326820"/>
                  </a:cubicBezTo>
                  <a:cubicBezTo>
                    <a:pt x="1730374" y="8327486"/>
                    <a:pt x="1730374" y="8328817"/>
                    <a:pt x="1730374" y="8329482"/>
                  </a:cubicBezTo>
                  <a:cubicBezTo>
                    <a:pt x="1731039" y="8332144"/>
                    <a:pt x="1731705" y="8334807"/>
                    <a:pt x="1732370" y="8337470"/>
                  </a:cubicBezTo>
                  <a:cubicBezTo>
                    <a:pt x="1733036" y="8337470"/>
                    <a:pt x="1733036" y="8337470"/>
                    <a:pt x="1733036" y="8337470"/>
                  </a:cubicBezTo>
                  <a:cubicBezTo>
                    <a:pt x="1752998" y="8398702"/>
                    <a:pt x="1848150" y="8372080"/>
                    <a:pt x="1920679" y="8298200"/>
                  </a:cubicBezTo>
                  <a:cubicBezTo>
                    <a:pt x="1936649" y="8282892"/>
                    <a:pt x="1951287" y="8264922"/>
                    <a:pt x="1963930" y="8244954"/>
                  </a:cubicBezTo>
                  <a:cubicBezTo>
                    <a:pt x="1963930" y="8244954"/>
                    <a:pt x="1963930" y="8244954"/>
                    <a:pt x="1964595" y="8244288"/>
                  </a:cubicBezTo>
                  <a:cubicBezTo>
                    <a:pt x="1971249" y="8234305"/>
                    <a:pt x="1977238" y="8222990"/>
                    <a:pt x="1983227" y="8211676"/>
                  </a:cubicBezTo>
                  <a:cubicBezTo>
                    <a:pt x="1985888" y="8205685"/>
                    <a:pt x="1988550" y="8199695"/>
                    <a:pt x="1990546" y="8193704"/>
                  </a:cubicBezTo>
                  <a:cubicBezTo>
                    <a:pt x="1993873" y="8186384"/>
                    <a:pt x="1997200" y="8177731"/>
                    <a:pt x="1999862" y="8169744"/>
                  </a:cubicBezTo>
                  <a:cubicBezTo>
                    <a:pt x="2000527" y="8168413"/>
                    <a:pt x="2000527" y="8166416"/>
                    <a:pt x="2001858" y="8165085"/>
                  </a:cubicBezTo>
                  <a:cubicBezTo>
                    <a:pt x="2003854" y="8157764"/>
                    <a:pt x="2006516" y="8149776"/>
                    <a:pt x="2009177" y="8142456"/>
                  </a:cubicBezTo>
                  <a:cubicBezTo>
                    <a:pt x="2009177" y="8140458"/>
                    <a:pt x="2010508" y="8137796"/>
                    <a:pt x="2011173" y="8135800"/>
                  </a:cubicBezTo>
                  <a:cubicBezTo>
                    <a:pt x="2012504" y="8129810"/>
                    <a:pt x="2014501" y="8123819"/>
                    <a:pt x="2015831" y="8117829"/>
                  </a:cubicBezTo>
                  <a:cubicBezTo>
                    <a:pt x="2017162" y="8114501"/>
                    <a:pt x="2017828" y="8111173"/>
                    <a:pt x="2018493" y="8107846"/>
                  </a:cubicBezTo>
                  <a:cubicBezTo>
                    <a:pt x="2019824" y="8102520"/>
                    <a:pt x="2021155" y="8097196"/>
                    <a:pt x="2022485" y="8092537"/>
                  </a:cubicBezTo>
                  <a:cubicBezTo>
                    <a:pt x="2023151" y="8088544"/>
                    <a:pt x="2024482" y="8084550"/>
                    <a:pt x="2025147" y="8080556"/>
                  </a:cubicBezTo>
                  <a:cubicBezTo>
                    <a:pt x="2025812" y="8077229"/>
                    <a:pt x="2026478" y="8073901"/>
                    <a:pt x="2026478" y="8071238"/>
                  </a:cubicBezTo>
                  <a:cubicBezTo>
                    <a:pt x="2028474" y="8063252"/>
                    <a:pt x="2029805" y="8055264"/>
                    <a:pt x="2031136" y="8047278"/>
                  </a:cubicBezTo>
                  <a:cubicBezTo>
                    <a:pt x="2031136" y="8046612"/>
                    <a:pt x="2031801" y="8045946"/>
                    <a:pt x="2031801" y="8045281"/>
                  </a:cubicBezTo>
                  <a:cubicBezTo>
                    <a:pt x="2048436" y="7948772"/>
                    <a:pt x="2048436" y="7847604"/>
                    <a:pt x="2048436" y="7735122"/>
                  </a:cubicBezTo>
                  <a:cubicBezTo>
                    <a:pt x="2048436" y="7670561"/>
                    <a:pt x="2069063" y="7530124"/>
                    <a:pt x="2099007" y="7359737"/>
                  </a:cubicBezTo>
                  <a:cubicBezTo>
                    <a:pt x="2121630" y="7230615"/>
                    <a:pt x="2148912" y="7083522"/>
                    <a:pt x="2175528" y="6938426"/>
                  </a:cubicBezTo>
                  <a:cubicBezTo>
                    <a:pt x="2175528" y="6937761"/>
                    <a:pt x="2175528" y="6937096"/>
                    <a:pt x="2175528" y="6937096"/>
                  </a:cubicBezTo>
                  <a:cubicBezTo>
                    <a:pt x="2180186" y="6914466"/>
                    <a:pt x="2183513" y="6891836"/>
                    <a:pt x="2187505" y="6869872"/>
                  </a:cubicBezTo>
                  <a:cubicBezTo>
                    <a:pt x="2188171" y="6868541"/>
                    <a:pt x="2188171" y="6867210"/>
                    <a:pt x="2188171" y="6865878"/>
                  </a:cubicBezTo>
                  <a:cubicBezTo>
                    <a:pt x="2189501" y="6860554"/>
                    <a:pt x="2190167" y="6854564"/>
                    <a:pt x="2191497" y="6849240"/>
                  </a:cubicBezTo>
                  <a:cubicBezTo>
                    <a:pt x="2192163" y="6845912"/>
                    <a:pt x="2192828" y="6842584"/>
                    <a:pt x="2193494" y="6839256"/>
                  </a:cubicBezTo>
                  <a:cubicBezTo>
                    <a:pt x="2194159" y="6833931"/>
                    <a:pt x="2194825" y="6828606"/>
                    <a:pt x="2196155" y="6823948"/>
                  </a:cubicBezTo>
                  <a:cubicBezTo>
                    <a:pt x="2196821" y="6819954"/>
                    <a:pt x="2197486" y="6815295"/>
                    <a:pt x="2198151" y="6811967"/>
                  </a:cubicBezTo>
                  <a:cubicBezTo>
                    <a:pt x="2198817" y="6806642"/>
                    <a:pt x="2200148" y="6801984"/>
                    <a:pt x="2200813" y="6797324"/>
                  </a:cubicBezTo>
                  <a:cubicBezTo>
                    <a:pt x="2201479" y="6792666"/>
                    <a:pt x="2202809" y="6788006"/>
                    <a:pt x="2203475" y="6783347"/>
                  </a:cubicBezTo>
                  <a:cubicBezTo>
                    <a:pt x="2204805" y="6777357"/>
                    <a:pt x="2205471" y="6772032"/>
                    <a:pt x="2206802" y="6766042"/>
                  </a:cubicBezTo>
                  <a:cubicBezTo>
                    <a:pt x="2207467" y="6759386"/>
                    <a:pt x="2208798" y="6752730"/>
                    <a:pt x="2210129" y="6746740"/>
                  </a:cubicBezTo>
                  <a:cubicBezTo>
                    <a:pt x="2210794" y="6743412"/>
                    <a:pt x="2210794" y="6739419"/>
                    <a:pt x="2212125" y="6735426"/>
                  </a:cubicBezTo>
                  <a:cubicBezTo>
                    <a:pt x="2212790" y="6730766"/>
                    <a:pt x="2213456" y="6725442"/>
                    <a:pt x="2214787" y="6720783"/>
                  </a:cubicBezTo>
                  <a:cubicBezTo>
                    <a:pt x="2215452" y="6716790"/>
                    <a:pt x="2216117" y="6712796"/>
                    <a:pt x="2216783" y="6708802"/>
                  </a:cubicBezTo>
                  <a:cubicBezTo>
                    <a:pt x="2217448" y="6703478"/>
                    <a:pt x="2218779" y="6698819"/>
                    <a:pt x="2219444" y="6693494"/>
                  </a:cubicBezTo>
                  <a:cubicBezTo>
                    <a:pt x="2220110" y="6690166"/>
                    <a:pt x="2220775" y="6686838"/>
                    <a:pt x="2220775" y="6683510"/>
                  </a:cubicBezTo>
                  <a:cubicBezTo>
                    <a:pt x="2222106" y="6676855"/>
                    <a:pt x="2223437" y="6670199"/>
                    <a:pt x="2224102" y="6663544"/>
                  </a:cubicBezTo>
                  <a:cubicBezTo>
                    <a:pt x="2224767" y="6661546"/>
                    <a:pt x="2225433" y="6659550"/>
                    <a:pt x="2225433" y="6658218"/>
                  </a:cubicBezTo>
                  <a:cubicBezTo>
                    <a:pt x="2226764" y="6649566"/>
                    <a:pt x="2228095" y="6641580"/>
                    <a:pt x="2229425" y="6633592"/>
                  </a:cubicBezTo>
                  <a:cubicBezTo>
                    <a:pt x="2230091" y="6630264"/>
                    <a:pt x="2230756" y="6627602"/>
                    <a:pt x="2230756" y="6624940"/>
                  </a:cubicBezTo>
                  <a:cubicBezTo>
                    <a:pt x="2232087" y="6618950"/>
                    <a:pt x="2233418" y="6614290"/>
                    <a:pt x="2234083" y="6608966"/>
                  </a:cubicBezTo>
                  <a:cubicBezTo>
                    <a:pt x="2234083" y="6605638"/>
                    <a:pt x="2234749" y="6602310"/>
                    <a:pt x="2235414" y="6598982"/>
                  </a:cubicBezTo>
                  <a:cubicBezTo>
                    <a:pt x="2236079" y="6593658"/>
                    <a:pt x="2237410" y="6588333"/>
                    <a:pt x="2238076" y="6583008"/>
                  </a:cubicBezTo>
                  <a:cubicBezTo>
                    <a:pt x="2238741" y="6580346"/>
                    <a:pt x="2238741" y="6577684"/>
                    <a:pt x="2239406" y="6575022"/>
                  </a:cubicBezTo>
                  <a:cubicBezTo>
                    <a:pt x="2240737" y="6567700"/>
                    <a:pt x="2242068" y="6560379"/>
                    <a:pt x="2242733" y="6553058"/>
                  </a:cubicBezTo>
                  <a:cubicBezTo>
                    <a:pt x="2243399" y="6552392"/>
                    <a:pt x="2243399" y="6551726"/>
                    <a:pt x="2243399" y="6551061"/>
                  </a:cubicBezTo>
                  <a:cubicBezTo>
                    <a:pt x="2244730" y="6543074"/>
                    <a:pt x="2246060" y="6535752"/>
                    <a:pt x="2247391" y="6528431"/>
                  </a:cubicBezTo>
                  <a:cubicBezTo>
                    <a:pt x="2247391" y="6525769"/>
                    <a:pt x="2248057" y="6523772"/>
                    <a:pt x="2248057" y="6521110"/>
                  </a:cubicBezTo>
                  <a:cubicBezTo>
                    <a:pt x="2248722" y="6515786"/>
                    <a:pt x="2250053" y="6510460"/>
                    <a:pt x="2250718" y="6505136"/>
                  </a:cubicBezTo>
                  <a:cubicBezTo>
                    <a:pt x="2250718" y="6502474"/>
                    <a:pt x="2251384" y="6499812"/>
                    <a:pt x="2252049" y="6497149"/>
                  </a:cubicBezTo>
                  <a:cubicBezTo>
                    <a:pt x="2252714" y="6491824"/>
                    <a:pt x="2253380" y="6487166"/>
                    <a:pt x="2254045" y="6481841"/>
                  </a:cubicBezTo>
                  <a:cubicBezTo>
                    <a:pt x="2254711" y="6479844"/>
                    <a:pt x="2254711" y="6477182"/>
                    <a:pt x="2255376" y="6475185"/>
                  </a:cubicBezTo>
                  <a:cubicBezTo>
                    <a:pt x="2256707" y="6467864"/>
                    <a:pt x="2257372" y="6460542"/>
                    <a:pt x="2258703" y="6453221"/>
                  </a:cubicBezTo>
                  <a:cubicBezTo>
                    <a:pt x="2278000" y="6318774"/>
                    <a:pt x="2283988" y="6182997"/>
                    <a:pt x="2283988" y="6052544"/>
                  </a:cubicBezTo>
                  <a:cubicBezTo>
                    <a:pt x="2283323" y="5801621"/>
                    <a:pt x="2258703" y="5568004"/>
                    <a:pt x="2258703" y="5392957"/>
                  </a:cubicBezTo>
                  <a:cubicBezTo>
                    <a:pt x="2258703" y="5171320"/>
                    <a:pt x="2245395" y="4817898"/>
                    <a:pt x="2240737" y="4703419"/>
                  </a:cubicBezTo>
                  <a:cubicBezTo>
                    <a:pt x="2240737" y="4701422"/>
                    <a:pt x="2240737" y="4699426"/>
                    <a:pt x="2240737" y="4696764"/>
                  </a:cubicBezTo>
                  <a:cubicBezTo>
                    <a:pt x="2240072" y="4685449"/>
                    <a:pt x="2240072" y="4676131"/>
                    <a:pt x="2240072" y="4670806"/>
                  </a:cubicBezTo>
                  <a:cubicBezTo>
                    <a:pt x="2239406" y="4667478"/>
                    <a:pt x="2239406" y="4666147"/>
                    <a:pt x="2239406" y="4666147"/>
                  </a:cubicBezTo>
                  <a:lnTo>
                    <a:pt x="2335224" y="4666147"/>
                  </a:lnTo>
                  <a:cubicBezTo>
                    <a:pt x="2335224" y="4666147"/>
                    <a:pt x="2401765" y="5307098"/>
                    <a:pt x="2401765" y="5774998"/>
                  </a:cubicBezTo>
                  <a:cubicBezTo>
                    <a:pt x="2401765" y="5850208"/>
                    <a:pt x="2399768" y="5926084"/>
                    <a:pt x="2396441" y="6001960"/>
                  </a:cubicBezTo>
                  <a:cubicBezTo>
                    <a:pt x="2378475" y="6394650"/>
                    <a:pt x="2323912" y="6781350"/>
                    <a:pt x="2315928" y="7094172"/>
                  </a:cubicBezTo>
                  <a:cubicBezTo>
                    <a:pt x="2313931" y="7175372"/>
                    <a:pt x="2309274" y="7257904"/>
                    <a:pt x="2303950" y="7338438"/>
                  </a:cubicBezTo>
                  <a:cubicBezTo>
                    <a:pt x="2286650" y="7620643"/>
                    <a:pt x="2259369" y="7882214"/>
                    <a:pt x="2283988" y="7974064"/>
                  </a:cubicBezTo>
                  <a:lnTo>
                    <a:pt x="2283988" y="7974730"/>
                  </a:lnTo>
                  <a:cubicBezTo>
                    <a:pt x="2284654" y="7978058"/>
                    <a:pt x="2285985" y="7980720"/>
                    <a:pt x="2287315" y="7983382"/>
                  </a:cubicBezTo>
                  <a:cubicBezTo>
                    <a:pt x="2287981" y="7985379"/>
                    <a:pt x="2288646" y="7986710"/>
                    <a:pt x="2288646" y="7988707"/>
                  </a:cubicBezTo>
                  <a:cubicBezTo>
                    <a:pt x="2325243" y="8075232"/>
                    <a:pt x="2520206" y="8272908"/>
                    <a:pt x="2627336" y="8284889"/>
                  </a:cubicBezTo>
                  <a:cubicBezTo>
                    <a:pt x="2655283" y="8288216"/>
                    <a:pt x="2677241" y="8278898"/>
                    <a:pt x="2688553" y="8250944"/>
                  </a:cubicBezTo>
                  <a:cubicBezTo>
                    <a:pt x="2689883" y="8248282"/>
                    <a:pt x="2691214" y="8245620"/>
                    <a:pt x="2691880" y="8242958"/>
                  </a:cubicBezTo>
                  <a:cubicBezTo>
                    <a:pt x="2692545" y="8241626"/>
                    <a:pt x="2692545" y="8241626"/>
                    <a:pt x="2692545" y="8240960"/>
                  </a:cubicBezTo>
                  <a:cubicBezTo>
                    <a:pt x="2693211" y="8237633"/>
                    <a:pt x="2693876" y="8234970"/>
                    <a:pt x="2694541" y="8232308"/>
                  </a:cubicBezTo>
                  <a:cubicBezTo>
                    <a:pt x="2695207" y="8231642"/>
                    <a:pt x="2695207" y="8231642"/>
                    <a:pt x="2695207" y="8230977"/>
                  </a:cubicBezTo>
                  <a:cubicBezTo>
                    <a:pt x="2695207" y="8228314"/>
                    <a:pt x="2695872" y="8225652"/>
                    <a:pt x="2695872" y="8223656"/>
                  </a:cubicBezTo>
                  <a:cubicBezTo>
                    <a:pt x="2696537" y="8222990"/>
                    <a:pt x="2696537" y="8222324"/>
                    <a:pt x="2696537" y="8220994"/>
                  </a:cubicBezTo>
                  <a:cubicBezTo>
                    <a:pt x="2697203" y="8218331"/>
                    <a:pt x="2697203" y="8215669"/>
                    <a:pt x="2697203" y="8212341"/>
                  </a:cubicBezTo>
                  <a:cubicBezTo>
                    <a:pt x="2697203" y="8212341"/>
                    <a:pt x="2697203" y="8211676"/>
                    <a:pt x="2697203" y="8211010"/>
                  </a:cubicBezTo>
                  <a:cubicBezTo>
                    <a:pt x="2697203" y="8209013"/>
                    <a:pt x="2697203" y="8206350"/>
                    <a:pt x="2697203" y="8203688"/>
                  </a:cubicBezTo>
                  <a:cubicBezTo>
                    <a:pt x="2697203" y="8203023"/>
                    <a:pt x="2697203" y="8202357"/>
                    <a:pt x="2697203" y="8201026"/>
                  </a:cubicBezTo>
                  <a:cubicBezTo>
                    <a:pt x="2697203" y="8198364"/>
                    <a:pt x="2696537" y="8195702"/>
                    <a:pt x="2695872" y="8193039"/>
                  </a:cubicBezTo>
                  <a:cubicBezTo>
                    <a:pt x="2695872" y="8191708"/>
                    <a:pt x="2695872" y="8191042"/>
                    <a:pt x="2695872" y="8189712"/>
                  </a:cubicBezTo>
                  <a:cubicBezTo>
                    <a:pt x="2695207" y="8187714"/>
                    <a:pt x="2695207" y="8186384"/>
                    <a:pt x="2694541" y="8184386"/>
                  </a:cubicBezTo>
                  <a:cubicBezTo>
                    <a:pt x="2694541" y="8183056"/>
                    <a:pt x="2693876" y="8181724"/>
                    <a:pt x="2693876" y="8180393"/>
                  </a:cubicBezTo>
                  <a:cubicBezTo>
                    <a:pt x="2693211" y="8178396"/>
                    <a:pt x="2693211" y="8175734"/>
                    <a:pt x="2692545" y="8173072"/>
                  </a:cubicBezTo>
                  <a:cubicBezTo>
                    <a:pt x="2691880" y="8171740"/>
                    <a:pt x="2691214" y="8169744"/>
                    <a:pt x="2691214" y="8169078"/>
                  </a:cubicBezTo>
                  <a:cubicBezTo>
                    <a:pt x="2690549" y="8167082"/>
                    <a:pt x="2690549" y="8166416"/>
                    <a:pt x="2689883" y="8165085"/>
                  </a:cubicBezTo>
                  <a:cubicBezTo>
                    <a:pt x="2687887" y="8159094"/>
                    <a:pt x="2685891" y="8153104"/>
                    <a:pt x="2683229" y="8147114"/>
                  </a:cubicBezTo>
                  <a:cubicBezTo>
                    <a:pt x="2682564" y="8146449"/>
                    <a:pt x="2682564" y="8146449"/>
                    <a:pt x="2682564" y="8145783"/>
                  </a:cubicBezTo>
                  <a:cubicBezTo>
                    <a:pt x="2651290" y="8071238"/>
                    <a:pt x="2576765" y="7992700"/>
                    <a:pt x="2532183" y="7916159"/>
                  </a:cubicBezTo>
                  <a:cubicBezTo>
                    <a:pt x="2511556" y="7880218"/>
                    <a:pt x="2497582" y="7845608"/>
                    <a:pt x="2497582" y="7811664"/>
                  </a:cubicBezTo>
                  <a:cubicBezTo>
                    <a:pt x="2497582" y="7693191"/>
                    <a:pt x="2658609" y="7388356"/>
                    <a:pt x="2759085" y="7050244"/>
                  </a:cubicBezTo>
                  <a:cubicBezTo>
                    <a:pt x="2759085" y="7049578"/>
                    <a:pt x="2759085" y="7048912"/>
                    <a:pt x="2759751" y="7048247"/>
                  </a:cubicBezTo>
                  <a:cubicBezTo>
                    <a:pt x="2762412" y="7036932"/>
                    <a:pt x="2765739" y="7025617"/>
                    <a:pt x="2769066" y="7014302"/>
                  </a:cubicBezTo>
                  <a:cubicBezTo>
                    <a:pt x="2769066" y="7012971"/>
                    <a:pt x="2769732" y="7011640"/>
                    <a:pt x="2769732" y="7010309"/>
                  </a:cubicBezTo>
                  <a:cubicBezTo>
                    <a:pt x="2773059" y="6999660"/>
                    <a:pt x="2776386" y="6988345"/>
                    <a:pt x="2779047" y="6977696"/>
                  </a:cubicBezTo>
                  <a:cubicBezTo>
                    <a:pt x="2779713" y="6976364"/>
                    <a:pt x="2779713" y="6974368"/>
                    <a:pt x="2780378" y="6973036"/>
                  </a:cubicBezTo>
                  <a:cubicBezTo>
                    <a:pt x="2783040" y="6961722"/>
                    <a:pt x="2785701" y="6951072"/>
                    <a:pt x="2788363" y="6940424"/>
                  </a:cubicBezTo>
                  <a:cubicBezTo>
                    <a:pt x="2788363" y="6938426"/>
                    <a:pt x="2789028" y="6937096"/>
                    <a:pt x="2789694" y="6935764"/>
                  </a:cubicBezTo>
                  <a:cubicBezTo>
                    <a:pt x="2792355" y="6924450"/>
                    <a:pt x="2795017" y="6913800"/>
                    <a:pt x="2797013" y="6902486"/>
                  </a:cubicBezTo>
                  <a:cubicBezTo>
                    <a:pt x="2797679" y="6901154"/>
                    <a:pt x="2797679" y="6899823"/>
                    <a:pt x="2798344" y="6898492"/>
                  </a:cubicBezTo>
                  <a:cubicBezTo>
                    <a:pt x="2801005" y="6887177"/>
                    <a:pt x="2803002" y="6875862"/>
                    <a:pt x="2805663" y="6864548"/>
                  </a:cubicBezTo>
                  <a:cubicBezTo>
                    <a:pt x="2805663" y="6863882"/>
                    <a:pt x="2806329" y="6863216"/>
                    <a:pt x="2806329" y="6862551"/>
                  </a:cubicBezTo>
                  <a:cubicBezTo>
                    <a:pt x="2808325" y="6850570"/>
                    <a:pt x="2810321" y="6838590"/>
                    <a:pt x="2812983" y="6826610"/>
                  </a:cubicBezTo>
                  <a:cubicBezTo>
                    <a:pt x="2841595" y="6668868"/>
                    <a:pt x="2850245" y="6507133"/>
                    <a:pt x="2850245" y="6357378"/>
                  </a:cubicBezTo>
                  <a:cubicBezTo>
                    <a:pt x="2850245" y="6257542"/>
                    <a:pt x="2846253" y="6163695"/>
                    <a:pt x="2841595" y="6079167"/>
                  </a:cubicBezTo>
                  <a:cubicBezTo>
                    <a:pt x="2841595" y="6068518"/>
                    <a:pt x="2840930" y="6058534"/>
                    <a:pt x="2840264" y="6048550"/>
                  </a:cubicBezTo>
                  <a:cubicBezTo>
                    <a:pt x="2840264" y="6037901"/>
                    <a:pt x="2838933" y="6027918"/>
                    <a:pt x="2838933" y="6018600"/>
                  </a:cubicBezTo>
                  <a:cubicBezTo>
                    <a:pt x="2836272" y="5968681"/>
                    <a:pt x="2833610" y="5924088"/>
                    <a:pt x="2832279" y="5884818"/>
                  </a:cubicBezTo>
                  <a:cubicBezTo>
                    <a:pt x="2832279" y="5876832"/>
                    <a:pt x="2831614" y="5869510"/>
                    <a:pt x="2831614" y="5862188"/>
                  </a:cubicBezTo>
                  <a:cubicBezTo>
                    <a:pt x="2830949" y="5832238"/>
                    <a:pt x="2830949" y="5806280"/>
                    <a:pt x="2832279" y="5784982"/>
                  </a:cubicBezTo>
                  <a:cubicBezTo>
                    <a:pt x="2832279" y="5782320"/>
                    <a:pt x="2832279" y="5779657"/>
                    <a:pt x="2832279" y="5776330"/>
                  </a:cubicBezTo>
                  <a:cubicBezTo>
                    <a:pt x="2846918" y="5598620"/>
                    <a:pt x="3014599" y="5147359"/>
                    <a:pt x="3061843" y="4732704"/>
                  </a:cubicBezTo>
                  <a:cubicBezTo>
                    <a:pt x="3075817" y="4608242"/>
                    <a:pt x="3080474" y="4486441"/>
                    <a:pt x="3080474" y="4377287"/>
                  </a:cubicBezTo>
                  <a:cubicBezTo>
                    <a:pt x="3080474" y="4275453"/>
                    <a:pt x="3075817" y="4184269"/>
                    <a:pt x="3070493" y="4111056"/>
                  </a:cubicBezTo>
                  <a:lnTo>
                    <a:pt x="3109087" y="4102403"/>
                  </a:lnTo>
                  <a:lnTo>
                    <a:pt x="3109087" y="3116684"/>
                  </a:lnTo>
                  <a:cubicBezTo>
                    <a:pt x="3109087" y="3116684"/>
                    <a:pt x="3367263" y="3747651"/>
                    <a:pt x="3481712" y="3929353"/>
                  </a:cubicBezTo>
                  <a:cubicBezTo>
                    <a:pt x="3596826" y="4111056"/>
                    <a:pt x="3950820" y="4541684"/>
                    <a:pt x="3950820" y="4541684"/>
                  </a:cubicBezTo>
                  <a:lnTo>
                    <a:pt x="4060611" y="4435192"/>
                  </a:lnTo>
                  <a:cubicBezTo>
                    <a:pt x="4177057" y="4503746"/>
                    <a:pt x="4416601" y="4642186"/>
                    <a:pt x="4437895" y="4627544"/>
                  </a:cubicBezTo>
                  <a:cubicBezTo>
                    <a:pt x="4466507" y="4608908"/>
                    <a:pt x="4658143" y="4484445"/>
                    <a:pt x="4658143" y="4484445"/>
                  </a:cubicBezTo>
                  <a:lnTo>
                    <a:pt x="4705385" y="4531701"/>
                  </a:lnTo>
                  <a:lnTo>
                    <a:pt x="4801203" y="4417221"/>
                  </a:lnTo>
                  <a:cubicBezTo>
                    <a:pt x="4801203" y="4417221"/>
                    <a:pt x="4686755" y="4235519"/>
                    <a:pt x="4648161" y="4235519"/>
                  </a:cubicBezTo>
                  <a:cubicBezTo>
                    <a:pt x="4610233" y="4235519"/>
                    <a:pt x="4218311" y="4283440"/>
                    <a:pt x="4218311" y="4283440"/>
                  </a:cubicBezTo>
                  <a:cubicBezTo>
                    <a:pt x="4218311" y="4283440"/>
                    <a:pt x="3682663" y="3528010"/>
                    <a:pt x="3548917" y="3155287"/>
                  </a:cubicBezTo>
                  <a:cubicBezTo>
                    <a:pt x="3451769" y="2884398"/>
                    <a:pt x="3389886" y="2619498"/>
                    <a:pt x="3333993" y="2405848"/>
                  </a:cubicBezTo>
                  <a:cubicBezTo>
                    <a:pt x="3350627" y="2350605"/>
                    <a:pt x="3371255" y="2242781"/>
                    <a:pt x="3338650" y="2112994"/>
                  </a:cubicBezTo>
                  <a:cubicBezTo>
                    <a:pt x="3290741" y="1921308"/>
                    <a:pt x="3109087" y="1931291"/>
                    <a:pt x="3080474" y="1749589"/>
                  </a:cubicBezTo>
                  <a:cubicBezTo>
                    <a:pt x="3051862" y="1567886"/>
                    <a:pt x="3214220" y="994159"/>
                    <a:pt x="3119068" y="650056"/>
                  </a:cubicBezTo>
                  <a:cubicBezTo>
                    <a:pt x="3023250" y="305287"/>
                    <a:pt x="2583419" y="276667"/>
                    <a:pt x="2583419" y="276667"/>
                  </a:cubicBezTo>
                  <a:close/>
                  <a:moveTo>
                    <a:pt x="0" y="0"/>
                  </a:moveTo>
                  <a:lnTo>
                    <a:pt x="5042263" y="0"/>
                  </a:lnTo>
                  <a:lnTo>
                    <a:pt x="5042263" y="8715272"/>
                  </a:lnTo>
                  <a:lnTo>
                    <a:pt x="0" y="87152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3183B4D-4239-344B-81AE-DE68D627CFEE}"/>
              </a:ext>
            </a:extLst>
          </p:cNvPr>
          <p:cNvGrpSpPr/>
          <p:nvPr/>
        </p:nvGrpSpPr>
        <p:grpSpPr>
          <a:xfrm>
            <a:off x="7341326" y="2586446"/>
            <a:ext cx="4127863" cy="9712618"/>
            <a:chOff x="7341326" y="2586446"/>
            <a:chExt cx="4127863" cy="9712618"/>
          </a:xfrm>
        </p:grpSpPr>
        <p:sp>
          <p:nvSpPr>
            <p:cNvPr id="19" name="Freeform 2">
              <a:extLst>
                <a:ext uri="{FF2B5EF4-FFF2-40B4-BE49-F238E27FC236}">
                  <a16:creationId xmlns:a16="http://schemas.microsoft.com/office/drawing/2014/main" id="{7B49C7A8-72C7-0C4A-9A10-C068D2377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2791" y="3175743"/>
              <a:ext cx="3684932" cy="9123321"/>
            </a:xfrm>
            <a:custGeom>
              <a:avLst/>
              <a:gdLst>
                <a:gd name="T0" fmla="*/ 4556 w 5475"/>
                <a:gd name="T1" fmla="*/ 4858 h 13562"/>
                <a:gd name="T2" fmla="*/ 4561 w 5475"/>
                <a:gd name="T3" fmla="*/ 4879 h 13562"/>
                <a:gd name="T4" fmla="*/ 4556 w 5475"/>
                <a:gd name="T5" fmla="*/ 4858 h 13562"/>
                <a:gd name="T6" fmla="*/ 3319 w 5475"/>
                <a:gd name="T7" fmla="*/ 7863 h 13562"/>
                <a:gd name="T8" fmla="*/ 3952 w 5475"/>
                <a:gd name="T9" fmla="*/ 9650 h 13562"/>
                <a:gd name="T10" fmla="*/ 3487 w 5475"/>
                <a:gd name="T11" fmla="*/ 11457 h 13562"/>
                <a:gd name="T12" fmla="*/ 5321 w 5475"/>
                <a:gd name="T13" fmla="*/ 4832 h 13562"/>
                <a:gd name="T14" fmla="*/ 5176 w 5475"/>
                <a:gd name="T15" fmla="*/ 4673 h 13562"/>
                <a:gd name="T16" fmla="*/ 4902 w 5475"/>
                <a:gd name="T17" fmla="*/ 3589 h 13562"/>
                <a:gd name="T18" fmla="*/ 4329 w 5475"/>
                <a:gd name="T19" fmla="*/ 3002 h 13562"/>
                <a:gd name="T20" fmla="*/ 4213 w 5475"/>
                <a:gd name="T21" fmla="*/ 2964 h 13562"/>
                <a:gd name="T22" fmla="*/ 4204 w 5475"/>
                <a:gd name="T23" fmla="*/ 2849 h 13562"/>
                <a:gd name="T24" fmla="*/ 4064 w 5475"/>
                <a:gd name="T25" fmla="*/ 2751 h 13562"/>
                <a:gd name="T26" fmla="*/ 4052 w 5475"/>
                <a:gd name="T27" fmla="*/ 2841 h 13562"/>
                <a:gd name="T28" fmla="*/ 3966 w 5475"/>
                <a:gd name="T29" fmla="*/ 2681 h 13562"/>
                <a:gd name="T30" fmla="*/ 3775 w 5475"/>
                <a:gd name="T31" fmla="*/ 2524 h 13562"/>
                <a:gd name="T32" fmla="*/ 3951 w 5475"/>
                <a:gd name="T33" fmla="*/ 2333 h 13562"/>
                <a:gd name="T34" fmla="*/ 4141 w 5475"/>
                <a:gd name="T35" fmla="*/ 2152 h 13562"/>
                <a:gd name="T36" fmla="*/ 4159 w 5475"/>
                <a:gd name="T37" fmla="*/ 2074 h 13562"/>
                <a:gd name="T38" fmla="*/ 4457 w 5475"/>
                <a:gd name="T39" fmla="*/ 1637 h 13562"/>
                <a:gd name="T40" fmla="*/ 4249 w 5475"/>
                <a:gd name="T41" fmla="*/ 1231 h 13562"/>
                <a:gd name="T42" fmla="*/ 4186 w 5475"/>
                <a:gd name="T43" fmla="*/ 879 h 13562"/>
                <a:gd name="T44" fmla="*/ 3833 w 5475"/>
                <a:gd name="T45" fmla="*/ 924 h 13562"/>
                <a:gd name="T46" fmla="*/ 3608 w 5475"/>
                <a:gd name="T47" fmla="*/ 653 h 13562"/>
                <a:gd name="T48" fmla="*/ 3156 w 5475"/>
                <a:gd name="T49" fmla="*/ 852 h 13562"/>
                <a:gd name="T50" fmla="*/ 3310 w 5475"/>
                <a:gd name="T51" fmla="*/ 1204 h 13562"/>
                <a:gd name="T52" fmla="*/ 2903 w 5475"/>
                <a:gd name="T53" fmla="*/ 2288 h 13562"/>
                <a:gd name="T54" fmla="*/ 2744 w 5475"/>
                <a:gd name="T55" fmla="*/ 2565 h 13562"/>
                <a:gd name="T56" fmla="*/ 2053 w 5475"/>
                <a:gd name="T57" fmla="*/ 2472 h 13562"/>
                <a:gd name="T58" fmla="*/ 1592 w 5475"/>
                <a:gd name="T59" fmla="*/ 2667 h 13562"/>
                <a:gd name="T60" fmla="*/ 1082 w 5475"/>
                <a:gd name="T61" fmla="*/ 2692 h 13562"/>
                <a:gd name="T62" fmla="*/ 797 w 5475"/>
                <a:gd name="T63" fmla="*/ 2479 h 13562"/>
                <a:gd name="T64" fmla="*/ 936 w 5475"/>
                <a:gd name="T65" fmla="*/ 1382 h 13562"/>
                <a:gd name="T66" fmla="*/ 1508 w 5475"/>
                <a:gd name="T67" fmla="*/ 1382 h 13562"/>
                <a:gd name="T68" fmla="*/ 1620 w 5475"/>
                <a:gd name="T69" fmla="*/ 935 h 13562"/>
                <a:gd name="T70" fmla="*/ 1630 w 5475"/>
                <a:gd name="T71" fmla="*/ 781 h 13562"/>
                <a:gd name="T72" fmla="*/ 1690 w 5475"/>
                <a:gd name="T73" fmla="*/ 852 h 13562"/>
                <a:gd name="T74" fmla="*/ 1677 w 5475"/>
                <a:gd name="T75" fmla="*/ 548 h 13562"/>
                <a:gd name="T76" fmla="*/ 1397 w 5475"/>
                <a:gd name="T77" fmla="*/ 125 h 13562"/>
                <a:gd name="T78" fmla="*/ 1281 w 5475"/>
                <a:gd name="T79" fmla="*/ 595 h 13562"/>
                <a:gd name="T80" fmla="*/ 1103 w 5475"/>
                <a:gd name="T81" fmla="*/ 656 h 13562"/>
                <a:gd name="T82" fmla="*/ 656 w 5475"/>
                <a:gd name="T83" fmla="*/ 1145 h 13562"/>
                <a:gd name="T84" fmla="*/ 145 w 5475"/>
                <a:gd name="T85" fmla="*/ 2702 h 13562"/>
                <a:gd name="T86" fmla="*/ 69 w 5475"/>
                <a:gd name="T87" fmla="*/ 2877 h 13562"/>
                <a:gd name="T88" fmla="*/ 516 w 5475"/>
                <a:gd name="T89" fmla="*/ 3422 h 13562"/>
                <a:gd name="T90" fmla="*/ 2039 w 5475"/>
                <a:gd name="T91" fmla="*/ 3505 h 13562"/>
                <a:gd name="T92" fmla="*/ 2192 w 5475"/>
                <a:gd name="T93" fmla="*/ 6742 h 13562"/>
                <a:gd name="T94" fmla="*/ 2369 w 5475"/>
                <a:gd name="T95" fmla="*/ 9315 h 13562"/>
                <a:gd name="T96" fmla="*/ 2705 w 5475"/>
                <a:gd name="T97" fmla="*/ 12611 h 13562"/>
                <a:gd name="T98" fmla="*/ 2872 w 5475"/>
                <a:gd name="T99" fmla="*/ 12611 h 13562"/>
                <a:gd name="T100" fmla="*/ 2835 w 5475"/>
                <a:gd name="T101" fmla="*/ 13263 h 13562"/>
                <a:gd name="T102" fmla="*/ 3189 w 5475"/>
                <a:gd name="T103" fmla="*/ 13244 h 13562"/>
                <a:gd name="T104" fmla="*/ 3398 w 5475"/>
                <a:gd name="T105" fmla="*/ 12611 h 13562"/>
                <a:gd name="T106" fmla="*/ 4045 w 5475"/>
                <a:gd name="T107" fmla="*/ 13114 h 13562"/>
                <a:gd name="T108" fmla="*/ 4101 w 5475"/>
                <a:gd name="T109" fmla="*/ 12853 h 13562"/>
                <a:gd name="T110" fmla="*/ 3984 w 5475"/>
                <a:gd name="T111" fmla="*/ 12570 h 13562"/>
                <a:gd name="T112" fmla="*/ 3990 w 5475"/>
                <a:gd name="T113" fmla="*/ 12574 h 13562"/>
                <a:gd name="T114" fmla="*/ 4771 w 5475"/>
                <a:gd name="T115" fmla="*/ 10190 h 13562"/>
                <a:gd name="T116" fmla="*/ 4529 w 5475"/>
                <a:gd name="T117" fmla="*/ 7677 h 13562"/>
                <a:gd name="T118" fmla="*/ 4776 w 5475"/>
                <a:gd name="T119" fmla="*/ 7165 h 13562"/>
                <a:gd name="T120" fmla="*/ 4605 w 5475"/>
                <a:gd name="T121" fmla="*/ 5368 h 13562"/>
                <a:gd name="T122" fmla="*/ 5279 w 5475"/>
                <a:gd name="T123" fmla="*/ 5335 h 13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5" h="13562">
                  <a:moveTo>
                    <a:pt x="4556" y="4858"/>
                  </a:moveTo>
                  <a:lnTo>
                    <a:pt x="4556" y="4858"/>
                  </a:lnTo>
                  <a:cubicBezTo>
                    <a:pt x="4558" y="4865"/>
                    <a:pt x="4559" y="4872"/>
                    <a:pt x="4561" y="4879"/>
                  </a:cubicBezTo>
                  <a:lnTo>
                    <a:pt x="4561" y="4879"/>
                  </a:lnTo>
                  <a:cubicBezTo>
                    <a:pt x="4560" y="4881"/>
                    <a:pt x="4559" y="4883"/>
                    <a:pt x="4558" y="4884"/>
                  </a:cubicBezTo>
                  <a:lnTo>
                    <a:pt x="4556" y="4858"/>
                  </a:lnTo>
                  <a:close/>
                  <a:moveTo>
                    <a:pt x="3487" y="11457"/>
                  </a:moveTo>
                  <a:lnTo>
                    <a:pt x="3319" y="7863"/>
                  </a:lnTo>
                  <a:lnTo>
                    <a:pt x="3319" y="7863"/>
                  </a:lnTo>
                  <a:cubicBezTo>
                    <a:pt x="3319" y="7863"/>
                    <a:pt x="3915" y="9297"/>
                    <a:pt x="3952" y="9650"/>
                  </a:cubicBezTo>
                  <a:lnTo>
                    <a:pt x="3952" y="9650"/>
                  </a:lnTo>
                  <a:cubicBezTo>
                    <a:pt x="3990" y="10004"/>
                    <a:pt x="3487" y="11457"/>
                    <a:pt x="3487" y="11457"/>
                  </a:cubicBezTo>
                  <a:close/>
                  <a:moveTo>
                    <a:pt x="5321" y="4832"/>
                  </a:moveTo>
                  <a:lnTo>
                    <a:pt x="5321" y="4832"/>
                  </a:lnTo>
                  <a:cubicBezTo>
                    <a:pt x="5295" y="4762"/>
                    <a:pt x="5235" y="4709"/>
                    <a:pt x="5176" y="4673"/>
                  </a:cubicBezTo>
                  <a:lnTo>
                    <a:pt x="5176" y="4673"/>
                  </a:lnTo>
                  <a:cubicBezTo>
                    <a:pt x="5113" y="4357"/>
                    <a:pt x="4997" y="3819"/>
                    <a:pt x="4902" y="3589"/>
                  </a:cubicBezTo>
                  <a:lnTo>
                    <a:pt x="4902" y="3589"/>
                  </a:lnTo>
                  <a:cubicBezTo>
                    <a:pt x="4763" y="3254"/>
                    <a:pt x="4455" y="3045"/>
                    <a:pt x="4329" y="3002"/>
                  </a:cubicBezTo>
                  <a:lnTo>
                    <a:pt x="4329" y="3002"/>
                  </a:lnTo>
                  <a:cubicBezTo>
                    <a:pt x="4305" y="2995"/>
                    <a:pt x="4264" y="2980"/>
                    <a:pt x="4213" y="2964"/>
                  </a:cubicBezTo>
                  <a:lnTo>
                    <a:pt x="4213" y="2964"/>
                  </a:lnTo>
                  <a:cubicBezTo>
                    <a:pt x="4207" y="2927"/>
                    <a:pt x="4204" y="2886"/>
                    <a:pt x="4204" y="2849"/>
                  </a:cubicBezTo>
                  <a:lnTo>
                    <a:pt x="4204" y="2849"/>
                  </a:lnTo>
                  <a:cubicBezTo>
                    <a:pt x="4204" y="2751"/>
                    <a:pt x="4092" y="2681"/>
                    <a:pt x="4064" y="2751"/>
                  </a:cubicBezTo>
                  <a:lnTo>
                    <a:pt x="4064" y="2751"/>
                  </a:lnTo>
                  <a:cubicBezTo>
                    <a:pt x="4057" y="2770"/>
                    <a:pt x="4053" y="2802"/>
                    <a:pt x="4052" y="2841"/>
                  </a:cubicBezTo>
                  <a:lnTo>
                    <a:pt x="4052" y="2841"/>
                  </a:lnTo>
                  <a:cubicBezTo>
                    <a:pt x="4028" y="2781"/>
                    <a:pt x="3999" y="2726"/>
                    <a:pt x="3966" y="2681"/>
                  </a:cubicBezTo>
                  <a:lnTo>
                    <a:pt x="3966" y="2681"/>
                  </a:lnTo>
                  <a:cubicBezTo>
                    <a:pt x="3906" y="2599"/>
                    <a:pt x="3837" y="2551"/>
                    <a:pt x="3775" y="2524"/>
                  </a:cubicBezTo>
                  <a:lnTo>
                    <a:pt x="3775" y="2524"/>
                  </a:lnTo>
                  <a:cubicBezTo>
                    <a:pt x="3898" y="2428"/>
                    <a:pt x="3951" y="2333"/>
                    <a:pt x="3951" y="2333"/>
                  </a:cubicBezTo>
                  <a:lnTo>
                    <a:pt x="3951" y="2333"/>
                  </a:lnTo>
                  <a:cubicBezTo>
                    <a:pt x="3951" y="2333"/>
                    <a:pt x="4107" y="2237"/>
                    <a:pt x="4141" y="2152"/>
                  </a:cubicBezTo>
                  <a:lnTo>
                    <a:pt x="4141" y="2152"/>
                  </a:lnTo>
                  <a:cubicBezTo>
                    <a:pt x="4149" y="2131"/>
                    <a:pt x="4158" y="2101"/>
                    <a:pt x="4159" y="2074"/>
                  </a:cubicBezTo>
                  <a:lnTo>
                    <a:pt x="4159" y="2074"/>
                  </a:lnTo>
                  <a:cubicBezTo>
                    <a:pt x="4261" y="1973"/>
                    <a:pt x="4438" y="1778"/>
                    <a:pt x="4457" y="1637"/>
                  </a:cubicBezTo>
                  <a:lnTo>
                    <a:pt x="4457" y="1637"/>
                  </a:lnTo>
                  <a:cubicBezTo>
                    <a:pt x="4484" y="1439"/>
                    <a:pt x="4249" y="1231"/>
                    <a:pt x="4249" y="1231"/>
                  </a:cubicBezTo>
                  <a:lnTo>
                    <a:pt x="4249" y="1231"/>
                  </a:lnTo>
                  <a:cubicBezTo>
                    <a:pt x="4249" y="1231"/>
                    <a:pt x="4313" y="1005"/>
                    <a:pt x="4186" y="879"/>
                  </a:cubicBezTo>
                  <a:lnTo>
                    <a:pt x="4186" y="879"/>
                  </a:lnTo>
                  <a:cubicBezTo>
                    <a:pt x="4060" y="752"/>
                    <a:pt x="3833" y="924"/>
                    <a:pt x="3833" y="924"/>
                  </a:cubicBezTo>
                  <a:lnTo>
                    <a:pt x="3833" y="924"/>
                  </a:lnTo>
                  <a:cubicBezTo>
                    <a:pt x="3833" y="924"/>
                    <a:pt x="3761" y="716"/>
                    <a:pt x="3608" y="653"/>
                  </a:cubicBezTo>
                  <a:lnTo>
                    <a:pt x="3608" y="653"/>
                  </a:lnTo>
                  <a:cubicBezTo>
                    <a:pt x="3454" y="589"/>
                    <a:pt x="3156" y="617"/>
                    <a:pt x="3156" y="852"/>
                  </a:cubicBezTo>
                  <a:lnTo>
                    <a:pt x="3156" y="852"/>
                  </a:lnTo>
                  <a:cubicBezTo>
                    <a:pt x="3156" y="1086"/>
                    <a:pt x="3310" y="1204"/>
                    <a:pt x="3310" y="1204"/>
                  </a:cubicBezTo>
                  <a:lnTo>
                    <a:pt x="3310" y="1204"/>
                  </a:lnTo>
                  <a:cubicBezTo>
                    <a:pt x="3310" y="1204"/>
                    <a:pt x="2894" y="2008"/>
                    <a:pt x="2903" y="2288"/>
                  </a:cubicBezTo>
                  <a:lnTo>
                    <a:pt x="2903" y="2288"/>
                  </a:lnTo>
                  <a:cubicBezTo>
                    <a:pt x="2904" y="2338"/>
                    <a:pt x="2912" y="2384"/>
                    <a:pt x="2927" y="2427"/>
                  </a:cubicBezTo>
                  <a:lnTo>
                    <a:pt x="2744" y="2565"/>
                  </a:lnTo>
                  <a:lnTo>
                    <a:pt x="2744" y="2565"/>
                  </a:lnTo>
                  <a:cubicBezTo>
                    <a:pt x="2542" y="2532"/>
                    <a:pt x="2146" y="2472"/>
                    <a:pt x="2053" y="2472"/>
                  </a:cubicBezTo>
                  <a:lnTo>
                    <a:pt x="2053" y="2472"/>
                  </a:lnTo>
                  <a:cubicBezTo>
                    <a:pt x="1927" y="2472"/>
                    <a:pt x="1871" y="2584"/>
                    <a:pt x="1592" y="2667"/>
                  </a:cubicBezTo>
                  <a:lnTo>
                    <a:pt x="1592" y="2667"/>
                  </a:lnTo>
                  <a:cubicBezTo>
                    <a:pt x="1454" y="2708"/>
                    <a:pt x="1251" y="2706"/>
                    <a:pt x="1082" y="2692"/>
                  </a:cubicBezTo>
                  <a:lnTo>
                    <a:pt x="1082" y="2692"/>
                  </a:lnTo>
                  <a:cubicBezTo>
                    <a:pt x="1021" y="2563"/>
                    <a:pt x="894" y="2505"/>
                    <a:pt x="797" y="2479"/>
                  </a:cubicBezTo>
                  <a:lnTo>
                    <a:pt x="797" y="2479"/>
                  </a:lnTo>
                  <a:cubicBezTo>
                    <a:pt x="839" y="2167"/>
                    <a:pt x="936" y="1382"/>
                    <a:pt x="936" y="1382"/>
                  </a:cubicBezTo>
                  <a:lnTo>
                    <a:pt x="1172" y="1286"/>
                  </a:lnTo>
                  <a:lnTo>
                    <a:pt x="1508" y="1382"/>
                  </a:lnTo>
                  <a:lnTo>
                    <a:pt x="1571" y="1071"/>
                  </a:lnTo>
                  <a:lnTo>
                    <a:pt x="1620" y="935"/>
                  </a:lnTo>
                  <a:lnTo>
                    <a:pt x="1601" y="923"/>
                  </a:lnTo>
                  <a:lnTo>
                    <a:pt x="1630" y="781"/>
                  </a:lnTo>
                  <a:lnTo>
                    <a:pt x="1630" y="781"/>
                  </a:lnTo>
                  <a:cubicBezTo>
                    <a:pt x="1628" y="810"/>
                    <a:pt x="1635" y="852"/>
                    <a:pt x="1690" y="852"/>
                  </a:cubicBezTo>
                  <a:lnTo>
                    <a:pt x="1690" y="852"/>
                  </a:lnTo>
                  <a:cubicBezTo>
                    <a:pt x="1768" y="852"/>
                    <a:pt x="1687" y="581"/>
                    <a:pt x="1677" y="548"/>
                  </a:cubicBezTo>
                  <a:lnTo>
                    <a:pt x="1787" y="0"/>
                  </a:lnTo>
                  <a:lnTo>
                    <a:pt x="1397" y="125"/>
                  </a:lnTo>
                  <a:lnTo>
                    <a:pt x="1281" y="595"/>
                  </a:lnTo>
                  <a:lnTo>
                    <a:pt x="1281" y="595"/>
                  </a:lnTo>
                  <a:cubicBezTo>
                    <a:pt x="1207" y="611"/>
                    <a:pt x="1140" y="631"/>
                    <a:pt x="1103" y="656"/>
                  </a:cubicBezTo>
                  <a:lnTo>
                    <a:pt x="1103" y="656"/>
                  </a:lnTo>
                  <a:cubicBezTo>
                    <a:pt x="977" y="740"/>
                    <a:pt x="684" y="1047"/>
                    <a:pt x="656" y="1145"/>
                  </a:cubicBezTo>
                  <a:lnTo>
                    <a:pt x="656" y="1145"/>
                  </a:lnTo>
                  <a:cubicBezTo>
                    <a:pt x="633" y="1225"/>
                    <a:pt x="274" y="2219"/>
                    <a:pt x="145" y="2702"/>
                  </a:cubicBezTo>
                  <a:lnTo>
                    <a:pt x="145" y="2702"/>
                  </a:lnTo>
                  <a:cubicBezTo>
                    <a:pt x="110" y="2753"/>
                    <a:pt x="84" y="2811"/>
                    <a:pt x="69" y="2877"/>
                  </a:cubicBezTo>
                  <a:lnTo>
                    <a:pt x="69" y="2877"/>
                  </a:lnTo>
                  <a:cubicBezTo>
                    <a:pt x="0" y="3198"/>
                    <a:pt x="279" y="3422"/>
                    <a:pt x="516" y="3422"/>
                  </a:cubicBezTo>
                  <a:lnTo>
                    <a:pt x="516" y="3422"/>
                  </a:lnTo>
                  <a:cubicBezTo>
                    <a:pt x="607" y="3422"/>
                    <a:pt x="716" y="3397"/>
                    <a:pt x="816" y="3345"/>
                  </a:cubicBezTo>
                  <a:lnTo>
                    <a:pt x="2039" y="3505"/>
                  </a:lnTo>
                  <a:lnTo>
                    <a:pt x="1480" y="6564"/>
                  </a:lnTo>
                  <a:lnTo>
                    <a:pt x="2192" y="6742"/>
                  </a:lnTo>
                  <a:lnTo>
                    <a:pt x="2192" y="6742"/>
                  </a:lnTo>
                  <a:cubicBezTo>
                    <a:pt x="2215" y="7325"/>
                    <a:pt x="2281" y="8666"/>
                    <a:pt x="2369" y="9315"/>
                  </a:cubicBezTo>
                  <a:lnTo>
                    <a:pt x="2369" y="9315"/>
                  </a:lnTo>
                  <a:cubicBezTo>
                    <a:pt x="2482" y="10134"/>
                    <a:pt x="2705" y="12611"/>
                    <a:pt x="2705" y="12611"/>
                  </a:cubicBezTo>
                  <a:lnTo>
                    <a:pt x="2872" y="12611"/>
                  </a:lnTo>
                  <a:lnTo>
                    <a:pt x="2872" y="12611"/>
                  </a:lnTo>
                  <a:cubicBezTo>
                    <a:pt x="2834" y="12783"/>
                    <a:pt x="2786" y="13067"/>
                    <a:pt x="2835" y="13263"/>
                  </a:cubicBezTo>
                  <a:lnTo>
                    <a:pt x="2835" y="13263"/>
                  </a:lnTo>
                  <a:cubicBezTo>
                    <a:pt x="2910" y="13561"/>
                    <a:pt x="3077" y="13504"/>
                    <a:pt x="3189" y="13244"/>
                  </a:cubicBezTo>
                  <a:lnTo>
                    <a:pt x="3189" y="13244"/>
                  </a:lnTo>
                  <a:cubicBezTo>
                    <a:pt x="3259" y="13080"/>
                    <a:pt x="3293" y="12797"/>
                    <a:pt x="3308" y="12611"/>
                  </a:cubicBezTo>
                  <a:lnTo>
                    <a:pt x="3398" y="12611"/>
                  </a:lnTo>
                  <a:lnTo>
                    <a:pt x="3398" y="12611"/>
                  </a:lnTo>
                  <a:cubicBezTo>
                    <a:pt x="3548" y="12862"/>
                    <a:pt x="3851" y="13084"/>
                    <a:pt x="4045" y="13114"/>
                  </a:cubicBezTo>
                  <a:lnTo>
                    <a:pt x="4045" y="13114"/>
                  </a:lnTo>
                  <a:cubicBezTo>
                    <a:pt x="4287" y="13151"/>
                    <a:pt x="4176" y="12946"/>
                    <a:pt x="4101" y="12853"/>
                  </a:cubicBezTo>
                  <a:lnTo>
                    <a:pt x="4101" y="12853"/>
                  </a:lnTo>
                  <a:cubicBezTo>
                    <a:pt x="4065" y="12808"/>
                    <a:pt x="4021" y="12685"/>
                    <a:pt x="3984" y="12570"/>
                  </a:cubicBezTo>
                  <a:lnTo>
                    <a:pt x="3990" y="12574"/>
                  </a:lnTo>
                  <a:lnTo>
                    <a:pt x="3990" y="12574"/>
                  </a:lnTo>
                  <a:cubicBezTo>
                    <a:pt x="3990" y="12574"/>
                    <a:pt x="4679" y="10693"/>
                    <a:pt x="4771" y="10190"/>
                  </a:cubicBezTo>
                  <a:lnTo>
                    <a:pt x="4771" y="10190"/>
                  </a:lnTo>
                  <a:cubicBezTo>
                    <a:pt x="4865" y="9687"/>
                    <a:pt x="4529" y="7751"/>
                    <a:pt x="4529" y="7677"/>
                  </a:cubicBezTo>
                  <a:lnTo>
                    <a:pt x="4529" y="7677"/>
                  </a:lnTo>
                  <a:cubicBezTo>
                    <a:pt x="4529" y="7663"/>
                    <a:pt x="4517" y="7507"/>
                    <a:pt x="4496" y="7258"/>
                  </a:cubicBezTo>
                  <a:lnTo>
                    <a:pt x="4776" y="7165"/>
                  </a:lnTo>
                  <a:lnTo>
                    <a:pt x="4605" y="5368"/>
                  </a:lnTo>
                  <a:lnTo>
                    <a:pt x="4605" y="5368"/>
                  </a:lnTo>
                  <a:cubicBezTo>
                    <a:pt x="4765" y="5527"/>
                    <a:pt x="5099" y="5425"/>
                    <a:pt x="5279" y="5335"/>
                  </a:cubicBezTo>
                  <a:lnTo>
                    <a:pt x="5279" y="5335"/>
                  </a:lnTo>
                  <a:cubicBezTo>
                    <a:pt x="5474" y="5237"/>
                    <a:pt x="5377" y="4986"/>
                    <a:pt x="5321" y="48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E958B3-C990-4A41-8B76-8A81F7EF9D45}"/>
                </a:ext>
              </a:extLst>
            </p:cNvPr>
            <p:cNvSpPr/>
            <p:nvPr/>
          </p:nvSpPr>
          <p:spPr>
            <a:xfrm>
              <a:off x="7601374" y="6661154"/>
              <a:ext cx="3684932" cy="54326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1FFD5C3-B69C-EF47-BD3B-CA01B967CCCD}"/>
                </a:ext>
              </a:extLst>
            </p:cNvPr>
            <p:cNvSpPr/>
            <p:nvPr/>
          </p:nvSpPr>
          <p:spPr>
            <a:xfrm>
              <a:off x="7341326" y="2586446"/>
              <a:ext cx="4127863" cy="9507364"/>
            </a:xfrm>
            <a:custGeom>
              <a:avLst/>
              <a:gdLst>
                <a:gd name="connsiteX0" fmla="*/ 2493892 w 4127863"/>
                <a:gd name="connsiteY0" fmla="*/ 5673578 h 9507364"/>
                <a:gd name="connsiteX1" fmla="*/ 2919930 w 4127863"/>
                <a:gd name="connsiteY1" fmla="*/ 6875714 h 9507364"/>
                <a:gd name="connsiteX2" fmla="*/ 2606964 w 4127863"/>
                <a:gd name="connsiteY2" fmla="*/ 8091305 h 9507364"/>
                <a:gd name="connsiteX3" fmla="*/ 3326451 w 4127863"/>
                <a:gd name="connsiteY3" fmla="*/ 3652078 h 9507364"/>
                <a:gd name="connsiteX4" fmla="*/ 3329816 w 4127863"/>
                <a:gd name="connsiteY4" fmla="*/ 3666205 h 9507364"/>
                <a:gd name="connsiteX5" fmla="*/ 3327797 w 4127863"/>
                <a:gd name="connsiteY5" fmla="*/ 3669569 h 9507364"/>
                <a:gd name="connsiteX6" fmla="*/ 1462784 w 4127863"/>
                <a:gd name="connsiteY6" fmla="*/ 384043 h 9507364"/>
                <a:gd name="connsiteX7" fmla="*/ 1200296 w 4127863"/>
                <a:gd name="connsiteY7" fmla="*/ 468132 h 9507364"/>
                <a:gd name="connsiteX8" fmla="*/ 1122222 w 4127863"/>
                <a:gd name="connsiteY8" fmla="*/ 784307 h 9507364"/>
                <a:gd name="connsiteX9" fmla="*/ 1002420 w 4127863"/>
                <a:gd name="connsiteY9" fmla="*/ 825342 h 9507364"/>
                <a:gd name="connsiteX10" fmla="*/ 701568 w 4127863"/>
                <a:gd name="connsiteY10" fmla="*/ 1154299 h 9507364"/>
                <a:gd name="connsiteX11" fmla="*/ 357641 w 4127863"/>
                <a:gd name="connsiteY11" fmla="*/ 2201711 h 9507364"/>
                <a:gd name="connsiteX12" fmla="*/ 306489 w 4127863"/>
                <a:gd name="connsiteY12" fmla="*/ 2319436 h 9507364"/>
                <a:gd name="connsiteX13" fmla="*/ 607341 w 4127863"/>
                <a:gd name="connsiteY13" fmla="*/ 2686064 h 9507364"/>
                <a:gd name="connsiteX14" fmla="*/ 809256 w 4127863"/>
                <a:gd name="connsiteY14" fmla="*/ 2634265 h 9507364"/>
                <a:gd name="connsiteX15" fmla="*/ 1632392 w 4127863"/>
                <a:gd name="connsiteY15" fmla="*/ 2741899 h 9507364"/>
                <a:gd name="connsiteX16" fmla="*/ 1256158 w 4127863"/>
                <a:gd name="connsiteY16" fmla="*/ 4799725 h 9507364"/>
                <a:gd name="connsiteX17" fmla="*/ 1735368 w 4127863"/>
                <a:gd name="connsiteY17" fmla="*/ 4919468 h 9507364"/>
                <a:gd name="connsiteX18" fmla="*/ 1854497 w 4127863"/>
                <a:gd name="connsiteY18" fmla="*/ 6650356 h 9507364"/>
                <a:gd name="connsiteX19" fmla="*/ 2080641 w 4127863"/>
                <a:gd name="connsiteY19" fmla="*/ 8867615 h 9507364"/>
                <a:gd name="connsiteX20" fmla="*/ 2193040 w 4127863"/>
                <a:gd name="connsiteY20" fmla="*/ 8867615 h 9507364"/>
                <a:gd name="connsiteX21" fmla="*/ 2168137 w 4127863"/>
                <a:gd name="connsiteY21" fmla="*/ 9306223 h 9507364"/>
                <a:gd name="connsiteX22" fmla="*/ 2406396 w 4127863"/>
                <a:gd name="connsiteY22" fmla="*/ 9293442 h 9507364"/>
                <a:gd name="connsiteX23" fmla="*/ 2486488 w 4127863"/>
                <a:gd name="connsiteY23" fmla="*/ 8867615 h 9507364"/>
                <a:gd name="connsiteX24" fmla="*/ 2547062 w 4127863"/>
                <a:gd name="connsiteY24" fmla="*/ 8867615 h 9507364"/>
                <a:gd name="connsiteX25" fmla="*/ 2982524 w 4127863"/>
                <a:gd name="connsiteY25" fmla="*/ 9205989 h 9507364"/>
                <a:gd name="connsiteX26" fmla="*/ 3020214 w 4127863"/>
                <a:gd name="connsiteY26" fmla="*/ 9030411 h 9507364"/>
                <a:gd name="connsiteX27" fmla="*/ 2941468 w 4127863"/>
                <a:gd name="connsiteY27" fmla="*/ 8840034 h 9507364"/>
                <a:gd name="connsiteX28" fmla="*/ 2945506 w 4127863"/>
                <a:gd name="connsiteY28" fmla="*/ 8842724 h 9507364"/>
                <a:gd name="connsiteX29" fmla="*/ 3471156 w 4127863"/>
                <a:gd name="connsiteY29" fmla="*/ 7238979 h 9507364"/>
                <a:gd name="connsiteX30" fmla="*/ 3308278 w 4127863"/>
                <a:gd name="connsiteY30" fmla="*/ 5548454 h 9507364"/>
                <a:gd name="connsiteX31" fmla="*/ 3286068 w 4127863"/>
                <a:gd name="connsiteY31" fmla="*/ 5266587 h 9507364"/>
                <a:gd name="connsiteX32" fmla="*/ 3474521 w 4127863"/>
                <a:gd name="connsiteY32" fmla="*/ 5204025 h 9507364"/>
                <a:gd name="connsiteX33" fmla="*/ 3359430 w 4127863"/>
                <a:gd name="connsiteY33" fmla="*/ 3995161 h 9507364"/>
                <a:gd name="connsiteX34" fmla="*/ 3813064 w 4127863"/>
                <a:gd name="connsiteY34" fmla="*/ 3972962 h 9507364"/>
                <a:gd name="connsiteX35" fmla="*/ 3841332 w 4127863"/>
                <a:gd name="connsiteY35" fmla="*/ 3634588 h 9507364"/>
                <a:gd name="connsiteX36" fmla="*/ 3743740 w 4127863"/>
                <a:gd name="connsiteY36" fmla="*/ 3527627 h 9507364"/>
                <a:gd name="connsiteX37" fmla="*/ 3559325 w 4127863"/>
                <a:gd name="connsiteY37" fmla="*/ 2798407 h 9507364"/>
                <a:gd name="connsiteX38" fmla="*/ 3173669 w 4127863"/>
                <a:gd name="connsiteY38" fmla="*/ 2403525 h 9507364"/>
                <a:gd name="connsiteX39" fmla="*/ 3095596 w 4127863"/>
                <a:gd name="connsiteY39" fmla="*/ 2377962 h 9507364"/>
                <a:gd name="connsiteX40" fmla="*/ 3089538 w 4127863"/>
                <a:gd name="connsiteY40" fmla="*/ 2300600 h 9507364"/>
                <a:gd name="connsiteX41" fmla="*/ 2995312 w 4127863"/>
                <a:gd name="connsiteY41" fmla="*/ 2234674 h 9507364"/>
                <a:gd name="connsiteX42" fmla="*/ 2987235 w 4127863"/>
                <a:gd name="connsiteY42" fmla="*/ 2295218 h 9507364"/>
                <a:gd name="connsiteX43" fmla="*/ 2929353 w 4127863"/>
                <a:gd name="connsiteY43" fmla="*/ 2187584 h 9507364"/>
                <a:gd name="connsiteX44" fmla="*/ 2800801 w 4127863"/>
                <a:gd name="connsiteY44" fmla="*/ 2081968 h 9507364"/>
                <a:gd name="connsiteX45" fmla="*/ 2919258 w 4127863"/>
                <a:gd name="connsiteY45" fmla="*/ 1953480 h 9507364"/>
                <a:gd name="connsiteX46" fmla="*/ 3047136 w 4127863"/>
                <a:gd name="connsiteY46" fmla="*/ 1831720 h 9507364"/>
                <a:gd name="connsiteX47" fmla="*/ 3059251 w 4127863"/>
                <a:gd name="connsiteY47" fmla="*/ 1779248 h 9507364"/>
                <a:gd name="connsiteX48" fmla="*/ 3259819 w 4127863"/>
                <a:gd name="connsiteY48" fmla="*/ 1485273 h 9507364"/>
                <a:gd name="connsiteX49" fmla="*/ 3119826 w 4127863"/>
                <a:gd name="connsiteY49" fmla="*/ 1212152 h 9507364"/>
                <a:gd name="connsiteX50" fmla="*/ 3077424 w 4127863"/>
                <a:gd name="connsiteY50" fmla="*/ 975357 h 9507364"/>
                <a:gd name="connsiteX51" fmla="*/ 2839838 w 4127863"/>
                <a:gd name="connsiteY51" fmla="*/ 1005629 h 9507364"/>
                <a:gd name="connsiteX52" fmla="*/ 2688402 w 4127863"/>
                <a:gd name="connsiteY52" fmla="*/ 823324 h 9507364"/>
                <a:gd name="connsiteX53" fmla="*/ 2384185 w 4127863"/>
                <a:gd name="connsiteY53" fmla="*/ 957194 h 9507364"/>
                <a:gd name="connsiteX54" fmla="*/ 2487834 w 4127863"/>
                <a:gd name="connsiteY54" fmla="*/ 1193989 h 9507364"/>
                <a:gd name="connsiteX55" fmla="*/ 2213904 w 4127863"/>
                <a:gd name="connsiteY55" fmla="*/ 1923208 h 9507364"/>
                <a:gd name="connsiteX56" fmla="*/ 2230057 w 4127863"/>
                <a:gd name="connsiteY56" fmla="*/ 2016715 h 9507364"/>
                <a:gd name="connsiteX57" fmla="*/ 2106890 w 4127863"/>
                <a:gd name="connsiteY57" fmla="*/ 2109550 h 9507364"/>
                <a:gd name="connsiteX58" fmla="*/ 1641814 w 4127863"/>
                <a:gd name="connsiteY58" fmla="*/ 2046987 h 9507364"/>
                <a:gd name="connsiteX59" fmla="*/ 1331540 w 4127863"/>
                <a:gd name="connsiteY59" fmla="*/ 2178166 h 9507364"/>
                <a:gd name="connsiteX60" fmla="*/ 988286 w 4127863"/>
                <a:gd name="connsiteY60" fmla="*/ 2194984 h 9507364"/>
                <a:gd name="connsiteX61" fmla="*/ 796468 w 4127863"/>
                <a:gd name="connsiteY61" fmla="*/ 2051696 h 9507364"/>
                <a:gd name="connsiteX62" fmla="*/ 890021 w 4127863"/>
                <a:gd name="connsiteY62" fmla="*/ 1313731 h 9507364"/>
                <a:gd name="connsiteX63" fmla="*/ 1048860 w 4127863"/>
                <a:gd name="connsiteY63" fmla="*/ 1249151 h 9507364"/>
                <a:gd name="connsiteX64" fmla="*/ 1275004 w 4127863"/>
                <a:gd name="connsiteY64" fmla="*/ 1313731 h 9507364"/>
                <a:gd name="connsiteX65" fmla="*/ 1317406 w 4127863"/>
                <a:gd name="connsiteY65" fmla="*/ 1104518 h 9507364"/>
                <a:gd name="connsiteX66" fmla="*/ 1350385 w 4127863"/>
                <a:gd name="connsiteY66" fmla="*/ 1013029 h 9507364"/>
                <a:gd name="connsiteX67" fmla="*/ 1337597 w 4127863"/>
                <a:gd name="connsiteY67" fmla="*/ 1004957 h 9507364"/>
                <a:gd name="connsiteX68" fmla="*/ 1357116 w 4127863"/>
                <a:gd name="connsiteY68" fmla="*/ 909431 h 9507364"/>
                <a:gd name="connsiteX69" fmla="*/ 1397498 w 4127863"/>
                <a:gd name="connsiteY69" fmla="*/ 957194 h 9507364"/>
                <a:gd name="connsiteX70" fmla="*/ 1388749 w 4127863"/>
                <a:gd name="connsiteY70" fmla="*/ 752690 h 9507364"/>
                <a:gd name="connsiteX71" fmla="*/ 0 w 4127863"/>
                <a:gd name="connsiteY71" fmla="*/ 0 h 9507364"/>
                <a:gd name="connsiteX72" fmla="*/ 4127863 w 4127863"/>
                <a:gd name="connsiteY72" fmla="*/ 0 h 9507364"/>
                <a:gd name="connsiteX73" fmla="*/ 4127863 w 4127863"/>
                <a:gd name="connsiteY73" fmla="*/ 9507364 h 9507364"/>
                <a:gd name="connsiteX74" fmla="*/ 0 w 4127863"/>
                <a:gd name="connsiteY74" fmla="*/ 9507364 h 950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127863" h="9507364">
                  <a:moveTo>
                    <a:pt x="2493892" y="5673578"/>
                  </a:moveTo>
                  <a:cubicBezTo>
                    <a:pt x="2493892" y="5673578"/>
                    <a:pt x="2895028" y="6638247"/>
                    <a:pt x="2919930" y="6875714"/>
                  </a:cubicBezTo>
                  <a:cubicBezTo>
                    <a:pt x="2945506" y="7113854"/>
                    <a:pt x="2606964" y="8091305"/>
                    <a:pt x="2606964" y="8091305"/>
                  </a:cubicBezTo>
                  <a:close/>
                  <a:moveTo>
                    <a:pt x="3326451" y="3652078"/>
                  </a:moveTo>
                  <a:cubicBezTo>
                    <a:pt x="3327797" y="3656787"/>
                    <a:pt x="3328470" y="3661496"/>
                    <a:pt x="3329816" y="3666205"/>
                  </a:cubicBezTo>
                  <a:cubicBezTo>
                    <a:pt x="3329143" y="3667551"/>
                    <a:pt x="3328470" y="3668896"/>
                    <a:pt x="3327797" y="3669569"/>
                  </a:cubicBezTo>
                  <a:close/>
                  <a:moveTo>
                    <a:pt x="1462784" y="384043"/>
                  </a:moveTo>
                  <a:lnTo>
                    <a:pt x="1200296" y="468132"/>
                  </a:lnTo>
                  <a:lnTo>
                    <a:pt x="1122222" y="784307"/>
                  </a:lnTo>
                  <a:cubicBezTo>
                    <a:pt x="1072417" y="795070"/>
                    <a:pt x="1027323" y="808525"/>
                    <a:pt x="1002420" y="825342"/>
                  </a:cubicBezTo>
                  <a:cubicBezTo>
                    <a:pt x="917616" y="881850"/>
                    <a:pt x="720413" y="1088373"/>
                    <a:pt x="701568" y="1154299"/>
                  </a:cubicBezTo>
                  <a:cubicBezTo>
                    <a:pt x="686088" y="1208116"/>
                    <a:pt x="444464" y="1876791"/>
                    <a:pt x="357641" y="2201711"/>
                  </a:cubicBezTo>
                  <a:cubicBezTo>
                    <a:pt x="334084" y="2236019"/>
                    <a:pt x="316585" y="2275037"/>
                    <a:pt x="306489" y="2319436"/>
                  </a:cubicBezTo>
                  <a:cubicBezTo>
                    <a:pt x="260049" y="2535376"/>
                    <a:pt x="447829" y="2686064"/>
                    <a:pt x="607341" y="2686064"/>
                  </a:cubicBezTo>
                  <a:cubicBezTo>
                    <a:pt x="668589" y="2686064"/>
                    <a:pt x="741951" y="2669246"/>
                    <a:pt x="809256" y="2634265"/>
                  </a:cubicBezTo>
                  <a:lnTo>
                    <a:pt x="1632392" y="2741899"/>
                  </a:lnTo>
                  <a:lnTo>
                    <a:pt x="1256158" y="4799725"/>
                  </a:lnTo>
                  <a:lnTo>
                    <a:pt x="1735368" y="4919468"/>
                  </a:lnTo>
                  <a:cubicBezTo>
                    <a:pt x="1750848" y="5311659"/>
                    <a:pt x="1795269" y="6213766"/>
                    <a:pt x="1854497" y="6650356"/>
                  </a:cubicBezTo>
                  <a:cubicBezTo>
                    <a:pt x="1930552" y="7201307"/>
                    <a:pt x="2080641" y="8867615"/>
                    <a:pt x="2080641" y="8867615"/>
                  </a:cubicBezTo>
                  <a:lnTo>
                    <a:pt x="2193040" y="8867615"/>
                  </a:lnTo>
                  <a:cubicBezTo>
                    <a:pt x="2167464" y="8983321"/>
                    <a:pt x="2135158" y="9174372"/>
                    <a:pt x="2168137" y="9306223"/>
                  </a:cubicBezTo>
                  <a:cubicBezTo>
                    <a:pt x="2218616" y="9506691"/>
                    <a:pt x="2331014" y="9468347"/>
                    <a:pt x="2406396" y="9293442"/>
                  </a:cubicBezTo>
                  <a:cubicBezTo>
                    <a:pt x="2453509" y="9183117"/>
                    <a:pt x="2476392" y="8992739"/>
                    <a:pt x="2486488" y="8867615"/>
                  </a:cubicBezTo>
                  <a:lnTo>
                    <a:pt x="2547062" y="8867615"/>
                  </a:lnTo>
                  <a:cubicBezTo>
                    <a:pt x="2648020" y="9036466"/>
                    <a:pt x="2851953" y="9185808"/>
                    <a:pt x="2982524" y="9205989"/>
                  </a:cubicBezTo>
                  <a:cubicBezTo>
                    <a:pt x="3145401" y="9230879"/>
                    <a:pt x="3070693" y="9092973"/>
                    <a:pt x="3020214" y="9030411"/>
                  </a:cubicBezTo>
                  <a:cubicBezTo>
                    <a:pt x="2995985" y="9000139"/>
                    <a:pt x="2966371" y="8917396"/>
                    <a:pt x="2941468" y="8840034"/>
                  </a:cubicBezTo>
                  <a:lnTo>
                    <a:pt x="2945506" y="8842724"/>
                  </a:lnTo>
                  <a:cubicBezTo>
                    <a:pt x="2945506" y="8842724"/>
                    <a:pt x="3409236" y="7577353"/>
                    <a:pt x="3471156" y="7238979"/>
                  </a:cubicBezTo>
                  <a:cubicBezTo>
                    <a:pt x="3534422" y="6900605"/>
                    <a:pt x="3308278" y="5598234"/>
                    <a:pt x="3308278" y="5548454"/>
                  </a:cubicBezTo>
                  <a:cubicBezTo>
                    <a:pt x="3308278" y="5539036"/>
                    <a:pt x="3300202" y="5434093"/>
                    <a:pt x="3286068" y="5266587"/>
                  </a:cubicBezTo>
                  <a:lnTo>
                    <a:pt x="3474521" y="5204025"/>
                  </a:lnTo>
                  <a:lnTo>
                    <a:pt x="3359430" y="3995161"/>
                  </a:lnTo>
                  <a:cubicBezTo>
                    <a:pt x="3467118" y="4102123"/>
                    <a:pt x="3691915" y="4033506"/>
                    <a:pt x="3813064" y="3972962"/>
                  </a:cubicBezTo>
                  <a:cubicBezTo>
                    <a:pt x="3944308" y="3907036"/>
                    <a:pt x="3879022" y="3738185"/>
                    <a:pt x="3841332" y="3634588"/>
                  </a:cubicBezTo>
                  <a:cubicBezTo>
                    <a:pt x="3823832" y="3587498"/>
                    <a:pt x="3783450" y="3551844"/>
                    <a:pt x="3743740" y="3527627"/>
                  </a:cubicBezTo>
                  <a:cubicBezTo>
                    <a:pt x="3701338" y="3315050"/>
                    <a:pt x="3623264" y="2953130"/>
                    <a:pt x="3559325" y="2798407"/>
                  </a:cubicBezTo>
                  <a:cubicBezTo>
                    <a:pt x="3465772" y="2573048"/>
                    <a:pt x="3258473" y="2432451"/>
                    <a:pt x="3173669" y="2403525"/>
                  </a:cubicBezTo>
                  <a:cubicBezTo>
                    <a:pt x="3157516" y="2398816"/>
                    <a:pt x="3129921" y="2388725"/>
                    <a:pt x="3095596" y="2377962"/>
                  </a:cubicBezTo>
                  <a:cubicBezTo>
                    <a:pt x="3091558" y="2353071"/>
                    <a:pt x="3089538" y="2325490"/>
                    <a:pt x="3089538" y="2300600"/>
                  </a:cubicBezTo>
                  <a:cubicBezTo>
                    <a:pt x="3089538" y="2234674"/>
                    <a:pt x="3014157" y="2187584"/>
                    <a:pt x="2995312" y="2234674"/>
                  </a:cubicBezTo>
                  <a:cubicBezTo>
                    <a:pt x="2990600" y="2247456"/>
                    <a:pt x="2987908" y="2268982"/>
                    <a:pt x="2987235" y="2295218"/>
                  </a:cubicBezTo>
                  <a:cubicBezTo>
                    <a:pt x="2971082" y="2254855"/>
                    <a:pt x="2951564" y="2217856"/>
                    <a:pt x="2929353" y="2187584"/>
                  </a:cubicBezTo>
                  <a:cubicBezTo>
                    <a:pt x="2888970" y="2132422"/>
                    <a:pt x="2842530" y="2100132"/>
                    <a:pt x="2800801" y="2081968"/>
                  </a:cubicBezTo>
                  <a:cubicBezTo>
                    <a:pt x="2883586" y="2017388"/>
                    <a:pt x="2919258" y="1953480"/>
                    <a:pt x="2919258" y="1953480"/>
                  </a:cubicBezTo>
                  <a:cubicBezTo>
                    <a:pt x="2919258" y="1953480"/>
                    <a:pt x="3024253" y="1888900"/>
                    <a:pt x="3047136" y="1831720"/>
                  </a:cubicBezTo>
                  <a:cubicBezTo>
                    <a:pt x="3052521" y="1817593"/>
                    <a:pt x="3058578" y="1797411"/>
                    <a:pt x="3059251" y="1779248"/>
                  </a:cubicBezTo>
                  <a:cubicBezTo>
                    <a:pt x="3127902" y="1711304"/>
                    <a:pt x="3247031" y="1580125"/>
                    <a:pt x="3259819" y="1485273"/>
                  </a:cubicBezTo>
                  <a:cubicBezTo>
                    <a:pt x="3277992" y="1352076"/>
                    <a:pt x="3119826" y="1212152"/>
                    <a:pt x="3119826" y="1212152"/>
                  </a:cubicBezTo>
                  <a:cubicBezTo>
                    <a:pt x="3119826" y="1212152"/>
                    <a:pt x="3162900" y="1060119"/>
                    <a:pt x="3077424" y="975357"/>
                  </a:cubicBezTo>
                  <a:cubicBezTo>
                    <a:pt x="2992620" y="889923"/>
                    <a:pt x="2839838" y="1005629"/>
                    <a:pt x="2839838" y="1005629"/>
                  </a:cubicBezTo>
                  <a:cubicBezTo>
                    <a:pt x="2839838" y="1005629"/>
                    <a:pt x="2791378" y="865705"/>
                    <a:pt x="2688402" y="823324"/>
                  </a:cubicBezTo>
                  <a:cubicBezTo>
                    <a:pt x="2584753" y="780271"/>
                    <a:pt x="2384185" y="799107"/>
                    <a:pt x="2384185" y="957194"/>
                  </a:cubicBezTo>
                  <a:cubicBezTo>
                    <a:pt x="2384185" y="1114608"/>
                    <a:pt x="2487834" y="1193989"/>
                    <a:pt x="2487834" y="1193989"/>
                  </a:cubicBezTo>
                  <a:cubicBezTo>
                    <a:pt x="2487834" y="1193989"/>
                    <a:pt x="2207847" y="1734849"/>
                    <a:pt x="2213904" y="1923208"/>
                  </a:cubicBezTo>
                  <a:cubicBezTo>
                    <a:pt x="2214577" y="1956844"/>
                    <a:pt x="2219962" y="1987789"/>
                    <a:pt x="2230057" y="2016715"/>
                  </a:cubicBezTo>
                  <a:lnTo>
                    <a:pt x="2106890" y="2109550"/>
                  </a:lnTo>
                  <a:cubicBezTo>
                    <a:pt x="1970934" y="2087350"/>
                    <a:pt x="1704408" y="2046987"/>
                    <a:pt x="1641814" y="2046987"/>
                  </a:cubicBezTo>
                  <a:cubicBezTo>
                    <a:pt x="1557010" y="2046987"/>
                    <a:pt x="1519320" y="2122331"/>
                    <a:pt x="1331540" y="2178166"/>
                  </a:cubicBezTo>
                  <a:cubicBezTo>
                    <a:pt x="1238659" y="2205747"/>
                    <a:pt x="1102031" y="2204402"/>
                    <a:pt x="988286" y="2194984"/>
                  </a:cubicBezTo>
                  <a:cubicBezTo>
                    <a:pt x="947230" y="2108204"/>
                    <a:pt x="861753" y="2069187"/>
                    <a:pt x="796468" y="2051696"/>
                  </a:cubicBezTo>
                  <a:cubicBezTo>
                    <a:pt x="824736" y="1841810"/>
                    <a:pt x="890021" y="1313731"/>
                    <a:pt x="890021" y="1313731"/>
                  </a:cubicBezTo>
                  <a:lnTo>
                    <a:pt x="1048860" y="1249151"/>
                  </a:lnTo>
                  <a:lnTo>
                    <a:pt x="1275004" y="1313731"/>
                  </a:lnTo>
                  <a:lnTo>
                    <a:pt x="1317406" y="1104518"/>
                  </a:lnTo>
                  <a:lnTo>
                    <a:pt x="1350385" y="1013029"/>
                  </a:lnTo>
                  <a:lnTo>
                    <a:pt x="1337597" y="1004957"/>
                  </a:lnTo>
                  <a:lnTo>
                    <a:pt x="1357116" y="909431"/>
                  </a:lnTo>
                  <a:cubicBezTo>
                    <a:pt x="1355769" y="928940"/>
                    <a:pt x="1360481" y="957194"/>
                    <a:pt x="1397498" y="957194"/>
                  </a:cubicBezTo>
                  <a:cubicBezTo>
                    <a:pt x="1449996" y="957194"/>
                    <a:pt x="1395479" y="774889"/>
                    <a:pt x="1388749" y="752690"/>
                  </a:cubicBezTo>
                  <a:close/>
                  <a:moveTo>
                    <a:pt x="0" y="0"/>
                  </a:moveTo>
                  <a:lnTo>
                    <a:pt x="4127863" y="0"/>
                  </a:lnTo>
                  <a:lnTo>
                    <a:pt x="4127863" y="9507364"/>
                  </a:lnTo>
                  <a:lnTo>
                    <a:pt x="0" y="95073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0D20D20-DDC1-4D46-8067-F624B13B41EB}"/>
              </a:ext>
            </a:extLst>
          </p:cNvPr>
          <p:cNvSpPr txBox="1"/>
          <p:nvPr/>
        </p:nvSpPr>
        <p:spPr>
          <a:xfrm>
            <a:off x="1520825" y="3143981"/>
            <a:ext cx="19223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CA23C7-BC68-2448-9587-B9DC61582B3A}"/>
              </a:ext>
            </a:extLst>
          </p:cNvPr>
          <p:cNvSpPr txBox="1"/>
          <p:nvPr/>
        </p:nvSpPr>
        <p:spPr>
          <a:xfrm>
            <a:off x="1426204" y="2501192"/>
            <a:ext cx="310213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Taking Selfies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05F87AD2-4C70-844E-87FE-75C85190FFF9}"/>
              </a:ext>
            </a:extLst>
          </p:cNvPr>
          <p:cNvSpPr txBox="1">
            <a:spLocks/>
          </p:cNvSpPr>
          <p:nvPr/>
        </p:nvSpPr>
        <p:spPr>
          <a:xfrm>
            <a:off x="1315658" y="4096896"/>
            <a:ext cx="5814304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A290A2-D6D5-2E4E-87A8-8AED931354FB}"/>
              </a:ext>
            </a:extLst>
          </p:cNvPr>
          <p:cNvSpPr txBox="1"/>
          <p:nvPr/>
        </p:nvSpPr>
        <p:spPr>
          <a:xfrm>
            <a:off x="1426204" y="5943901"/>
            <a:ext cx="296106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Time Wasted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1FD552-4F65-FA4A-B76D-A4356CA78F80}"/>
              </a:ext>
            </a:extLst>
          </p:cNvPr>
          <p:cNvSpPr txBox="1"/>
          <p:nvPr/>
        </p:nvSpPr>
        <p:spPr>
          <a:xfrm>
            <a:off x="1426204" y="9407470"/>
            <a:ext cx="248657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Population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D88F17E7-5423-AF45-9C0F-4767416099F0}"/>
              </a:ext>
            </a:extLst>
          </p:cNvPr>
          <p:cNvSpPr txBox="1">
            <a:spLocks/>
          </p:cNvSpPr>
          <p:nvPr/>
        </p:nvSpPr>
        <p:spPr>
          <a:xfrm>
            <a:off x="1315658" y="11001582"/>
            <a:ext cx="5814304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1C40395-F757-FF44-8F03-61276326CC41}"/>
              </a:ext>
            </a:extLst>
          </p:cNvPr>
          <p:cNvGrpSpPr/>
          <p:nvPr/>
        </p:nvGrpSpPr>
        <p:grpSpPr>
          <a:xfrm>
            <a:off x="1429625" y="6579201"/>
            <a:ext cx="4099385" cy="960120"/>
            <a:chOff x="1429625" y="6873114"/>
            <a:chExt cx="4099385" cy="960120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5E88D1E-3DF4-EA43-8C04-CDBDDC57F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6955067"/>
              <a:ext cx="3912507" cy="806192"/>
            </a:xfrm>
            <a:custGeom>
              <a:avLst/>
              <a:gdLst>
                <a:gd name="connsiteX0" fmla="*/ 3555368 w 3912507"/>
                <a:gd name="connsiteY0" fmla="*/ 439404 h 806192"/>
                <a:gd name="connsiteX1" fmla="*/ 3573656 w 3912507"/>
                <a:gd name="connsiteY1" fmla="*/ 457689 h 806192"/>
                <a:gd name="connsiteX2" fmla="*/ 3618109 w 3912507"/>
                <a:gd name="connsiteY2" fmla="*/ 531412 h 806192"/>
                <a:gd name="connsiteX3" fmla="*/ 3754388 w 3912507"/>
                <a:gd name="connsiteY3" fmla="*/ 677496 h 806192"/>
                <a:gd name="connsiteX4" fmla="*/ 3754193 w 3912507"/>
                <a:gd name="connsiteY4" fmla="*/ 695781 h 806192"/>
                <a:gd name="connsiteX5" fmla="*/ 3738338 w 3912507"/>
                <a:gd name="connsiteY5" fmla="*/ 704923 h 806192"/>
                <a:gd name="connsiteX6" fmla="*/ 3372205 w 3912507"/>
                <a:gd name="connsiteY6" fmla="*/ 704923 h 806192"/>
                <a:gd name="connsiteX7" fmla="*/ 3356349 w 3912507"/>
                <a:gd name="connsiteY7" fmla="*/ 695781 h 806192"/>
                <a:gd name="connsiteX8" fmla="*/ 3356349 w 3912507"/>
                <a:gd name="connsiteY8" fmla="*/ 677496 h 806192"/>
                <a:gd name="connsiteX9" fmla="*/ 3492628 w 3912507"/>
                <a:gd name="connsiteY9" fmla="*/ 531412 h 806192"/>
                <a:gd name="connsiteX10" fmla="*/ 3537081 w 3912507"/>
                <a:gd name="connsiteY10" fmla="*/ 457689 h 806192"/>
                <a:gd name="connsiteX11" fmla="*/ 3555368 w 3912507"/>
                <a:gd name="connsiteY11" fmla="*/ 439404 h 806192"/>
                <a:gd name="connsiteX12" fmla="*/ 2755835 w 3912507"/>
                <a:gd name="connsiteY12" fmla="*/ 439404 h 806192"/>
                <a:gd name="connsiteX13" fmla="*/ 2774122 w 3912507"/>
                <a:gd name="connsiteY13" fmla="*/ 457689 h 806192"/>
                <a:gd name="connsiteX14" fmla="*/ 2818576 w 3912507"/>
                <a:gd name="connsiteY14" fmla="*/ 531412 h 806192"/>
                <a:gd name="connsiteX15" fmla="*/ 2954854 w 3912507"/>
                <a:gd name="connsiteY15" fmla="*/ 677496 h 806192"/>
                <a:gd name="connsiteX16" fmla="*/ 2954660 w 3912507"/>
                <a:gd name="connsiteY16" fmla="*/ 695781 h 806192"/>
                <a:gd name="connsiteX17" fmla="*/ 2938804 w 3912507"/>
                <a:gd name="connsiteY17" fmla="*/ 704923 h 806192"/>
                <a:gd name="connsiteX18" fmla="*/ 2572671 w 3912507"/>
                <a:gd name="connsiteY18" fmla="*/ 704923 h 806192"/>
                <a:gd name="connsiteX19" fmla="*/ 2556816 w 3912507"/>
                <a:gd name="connsiteY19" fmla="*/ 695781 h 806192"/>
                <a:gd name="connsiteX20" fmla="*/ 2556816 w 3912507"/>
                <a:gd name="connsiteY20" fmla="*/ 677496 h 806192"/>
                <a:gd name="connsiteX21" fmla="*/ 2693094 w 3912507"/>
                <a:gd name="connsiteY21" fmla="*/ 531412 h 806192"/>
                <a:gd name="connsiteX22" fmla="*/ 2737548 w 3912507"/>
                <a:gd name="connsiteY22" fmla="*/ 457689 h 806192"/>
                <a:gd name="connsiteX23" fmla="*/ 2755835 w 3912507"/>
                <a:gd name="connsiteY23" fmla="*/ 439404 h 806192"/>
                <a:gd name="connsiteX24" fmla="*/ 1956302 w 3912507"/>
                <a:gd name="connsiteY24" fmla="*/ 439404 h 806192"/>
                <a:gd name="connsiteX25" fmla="*/ 1974589 w 3912507"/>
                <a:gd name="connsiteY25" fmla="*/ 457689 h 806192"/>
                <a:gd name="connsiteX26" fmla="*/ 2019043 w 3912507"/>
                <a:gd name="connsiteY26" fmla="*/ 531412 h 806192"/>
                <a:gd name="connsiteX27" fmla="*/ 2155321 w 3912507"/>
                <a:gd name="connsiteY27" fmla="*/ 677496 h 806192"/>
                <a:gd name="connsiteX28" fmla="*/ 2155127 w 3912507"/>
                <a:gd name="connsiteY28" fmla="*/ 695781 h 806192"/>
                <a:gd name="connsiteX29" fmla="*/ 2139271 w 3912507"/>
                <a:gd name="connsiteY29" fmla="*/ 704923 h 806192"/>
                <a:gd name="connsiteX30" fmla="*/ 1773138 w 3912507"/>
                <a:gd name="connsiteY30" fmla="*/ 704923 h 806192"/>
                <a:gd name="connsiteX31" fmla="*/ 1757283 w 3912507"/>
                <a:gd name="connsiteY31" fmla="*/ 695781 h 806192"/>
                <a:gd name="connsiteX32" fmla="*/ 1757283 w 3912507"/>
                <a:gd name="connsiteY32" fmla="*/ 677496 h 806192"/>
                <a:gd name="connsiteX33" fmla="*/ 1893561 w 3912507"/>
                <a:gd name="connsiteY33" fmla="*/ 531412 h 806192"/>
                <a:gd name="connsiteX34" fmla="*/ 1938015 w 3912507"/>
                <a:gd name="connsiteY34" fmla="*/ 457689 h 806192"/>
                <a:gd name="connsiteX35" fmla="*/ 1956302 w 3912507"/>
                <a:gd name="connsiteY35" fmla="*/ 439404 h 806192"/>
                <a:gd name="connsiteX36" fmla="*/ 1156769 w 3912507"/>
                <a:gd name="connsiteY36" fmla="*/ 439404 h 806192"/>
                <a:gd name="connsiteX37" fmla="*/ 1175056 w 3912507"/>
                <a:gd name="connsiteY37" fmla="*/ 457689 h 806192"/>
                <a:gd name="connsiteX38" fmla="*/ 1219510 w 3912507"/>
                <a:gd name="connsiteY38" fmla="*/ 531412 h 806192"/>
                <a:gd name="connsiteX39" fmla="*/ 1355788 w 3912507"/>
                <a:gd name="connsiteY39" fmla="*/ 677496 h 806192"/>
                <a:gd name="connsiteX40" fmla="*/ 1355594 w 3912507"/>
                <a:gd name="connsiteY40" fmla="*/ 695781 h 806192"/>
                <a:gd name="connsiteX41" fmla="*/ 1339738 w 3912507"/>
                <a:gd name="connsiteY41" fmla="*/ 704923 h 806192"/>
                <a:gd name="connsiteX42" fmla="*/ 973605 w 3912507"/>
                <a:gd name="connsiteY42" fmla="*/ 704923 h 806192"/>
                <a:gd name="connsiteX43" fmla="*/ 957750 w 3912507"/>
                <a:gd name="connsiteY43" fmla="*/ 695781 h 806192"/>
                <a:gd name="connsiteX44" fmla="*/ 957750 w 3912507"/>
                <a:gd name="connsiteY44" fmla="*/ 677496 h 806192"/>
                <a:gd name="connsiteX45" fmla="*/ 1094028 w 3912507"/>
                <a:gd name="connsiteY45" fmla="*/ 531412 h 806192"/>
                <a:gd name="connsiteX46" fmla="*/ 1138482 w 3912507"/>
                <a:gd name="connsiteY46" fmla="*/ 457689 h 806192"/>
                <a:gd name="connsiteX47" fmla="*/ 1156769 w 3912507"/>
                <a:gd name="connsiteY47" fmla="*/ 439404 h 806192"/>
                <a:gd name="connsiteX48" fmla="*/ 357236 w 3912507"/>
                <a:gd name="connsiteY48" fmla="*/ 439404 h 806192"/>
                <a:gd name="connsiteX49" fmla="*/ 375524 w 3912507"/>
                <a:gd name="connsiteY49" fmla="*/ 457689 h 806192"/>
                <a:gd name="connsiteX50" fmla="*/ 419977 w 3912507"/>
                <a:gd name="connsiteY50" fmla="*/ 531412 h 806192"/>
                <a:gd name="connsiteX51" fmla="*/ 556256 w 3912507"/>
                <a:gd name="connsiteY51" fmla="*/ 677496 h 806192"/>
                <a:gd name="connsiteX52" fmla="*/ 556061 w 3912507"/>
                <a:gd name="connsiteY52" fmla="*/ 695781 h 806192"/>
                <a:gd name="connsiteX53" fmla="*/ 540206 w 3912507"/>
                <a:gd name="connsiteY53" fmla="*/ 704923 h 806192"/>
                <a:gd name="connsiteX54" fmla="*/ 174073 w 3912507"/>
                <a:gd name="connsiteY54" fmla="*/ 704923 h 806192"/>
                <a:gd name="connsiteX55" fmla="*/ 158217 w 3912507"/>
                <a:gd name="connsiteY55" fmla="*/ 695781 h 806192"/>
                <a:gd name="connsiteX56" fmla="*/ 158217 w 3912507"/>
                <a:gd name="connsiteY56" fmla="*/ 677496 h 806192"/>
                <a:gd name="connsiteX57" fmla="*/ 294496 w 3912507"/>
                <a:gd name="connsiteY57" fmla="*/ 531412 h 806192"/>
                <a:gd name="connsiteX58" fmla="*/ 338949 w 3912507"/>
                <a:gd name="connsiteY58" fmla="*/ 457689 h 806192"/>
                <a:gd name="connsiteX59" fmla="*/ 357236 w 3912507"/>
                <a:gd name="connsiteY59" fmla="*/ 439404 h 806192"/>
                <a:gd name="connsiteX60" fmla="*/ 3464553 w 3912507"/>
                <a:gd name="connsiteY60" fmla="*/ 184086 h 806192"/>
                <a:gd name="connsiteX61" fmla="*/ 3646087 w 3912507"/>
                <a:gd name="connsiteY61" fmla="*/ 184086 h 806192"/>
                <a:gd name="connsiteX62" fmla="*/ 3661060 w 3912507"/>
                <a:gd name="connsiteY62" fmla="*/ 191868 h 806192"/>
                <a:gd name="connsiteX63" fmla="*/ 3663394 w 3912507"/>
                <a:gd name="connsiteY63" fmla="*/ 208597 h 806192"/>
                <a:gd name="connsiteX64" fmla="*/ 3595039 w 3912507"/>
                <a:gd name="connsiteY64" fmla="*/ 325995 h 806192"/>
                <a:gd name="connsiteX65" fmla="*/ 3573648 w 3912507"/>
                <a:gd name="connsiteY65" fmla="*/ 384450 h 806192"/>
                <a:gd name="connsiteX66" fmla="*/ 3555368 w 3912507"/>
                <a:gd name="connsiteY66" fmla="*/ 402833 h 806192"/>
                <a:gd name="connsiteX67" fmla="*/ 3537089 w 3912507"/>
                <a:gd name="connsiteY67" fmla="*/ 384450 h 806192"/>
                <a:gd name="connsiteX68" fmla="*/ 3515600 w 3912507"/>
                <a:gd name="connsiteY68" fmla="*/ 325995 h 806192"/>
                <a:gd name="connsiteX69" fmla="*/ 3447246 w 3912507"/>
                <a:gd name="connsiteY69" fmla="*/ 208597 h 806192"/>
                <a:gd name="connsiteX70" fmla="*/ 3449579 w 3912507"/>
                <a:gd name="connsiteY70" fmla="*/ 191868 h 806192"/>
                <a:gd name="connsiteX71" fmla="*/ 3464553 w 3912507"/>
                <a:gd name="connsiteY71" fmla="*/ 184086 h 806192"/>
                <a:gd name="connsiteX72" fmla="*/ 2665020 w 3912507"/>
                <a:gd name="connsiteY72" fmla="*/ 184086 h 806192"/>
                <a:gd name="connsiteX73" fmla="*/ 2846553 w 3912507"/>
                <a:gd name="connsiteY73" fmla="*/ 184086 h 806192"/>
                <a:gd name="connsiteX74" fmla="*/ 2861527 w 3912507"/>
                <a:gd name="connsiteY74" fmla="*/ 191868 h 806192"/>
                <a:gd name="connsiteX75" fmla="*/ 2863860 w 3912507"/>
                <a:gd name="connsiteY75" fmla="*/ 208597 h 806192"/>
                <a:gd name="connsiteX76" fmla="*/ 2795506 w 3912507"/>
                <a:gd name="connsiteY76" fmla="*/ 325995 h 806192"/>
                <a:gd name="connsiteX77" fmla="*/ 2774115 w 3912507"/>
                <a:gd name="connsiteY77" fmla="*/ 384450 h 806192"/>
                <a:gd name="connsiteX78" fmla="*/ 2755835 w 3912507"/>
                <a:gd name="connsiteY78" fmla="*/ 402833 h 806192"/>
                <a:gd name="connsiteX79" fmla="*/ 2737555 w 3912507"/>
                <a:gd name="connsiteY79" fmla="*/ 384450 h 806192"/>
                <a:gd name="connsiteX80" fmla="*/ 2716067 w 3912507"/>
                <a:gd name="connsiteY80" fmla="*/ 325995 h 806192"/>
                <a:gd name="connsiteX81" fmla="*/ 2647712 w 3912507"/>
                <a:gd name="connsiteY81" fmla="*/ 208597 h 806192"/>
                <a:gd name="connsiteX82" fmla="*/ 2650046 w 3912507"/>
                <a:gd name="connsiteY82" fmla="*/ 191868 h 806192"/>
                <a:gd name="connsiteX83" fmla="*/ 2665020 w 3912507"/>
                <a:gd name="connsiteY83" fmla="*/ 184086 h 806192"/>
                <a:gd name="connsiteX84" fmla="*/ 1865487 w 3912507"/>
                <a:gd name="connsiteY84" fmla="*/ 184086 h 806192"/>
                <a:gd name="connsiteX85" fmla="*/ 2047020 w 3912507"/>
                <a:gd name="connsiteY85" fmla="*/ 184086 h 806192"/>
                <a:gd name="connsiteX86" fmla="*/ 2061994 w 3912507"/>
                <a:gd name="connsiteY86" fmla="*/ 191868 h 806192"/>
                <a:gd name="connsiteX87" fmla="*/ 2064328 w 3912507"/>
                <a:gd name="connsiteY87" fmla="*/ 208597 h 806192"/>
                <a:gd name="connsiteX88" fmla="*/ 1995973 w 3912507"/>
                <a:gd name="connsiteY88" fmla="*/ 325995 h 806192"/>
                <a:gd name="connsiteX89" fmla="*/ 1974582 w 3912507"/>
                <a:gd name="connsiteY89" fmla="*/ 384450 h 806192"/>
                <a:gd name="connsiteX90" fmla="*/ 1956302 w 3912507"/>
                <a:gd name="connsiteY90" fmla="*/ 402833 h 806192"/>
                <a:gd name="connsiteX91" fmla="*/ 1938022 w 3912507"/>
                <a:gd name="connsiteY91" fmla="*/ 384450 h 806192"/>
                <a:gd name="connsiteX92" fmla="*/ 1916534 w 3912507"/>
                <a:gd name="connsiteY92" fmla="*/ 325995 h 806192"/>
                <a:gd name="connsiteX93" fmla="*/ 1848179 w 3912507"/>
                <a:gd name="connsiteY93" fmla="*/ 208597 h 806192"/>
                <a:gd name="connsiteX94" fmla="*/ 1850513 w 3912507"/>
                <a:gd name="connsiteY94" fmla="*/ 191868 h 806192"/>
                <a:gd name="connsiteX95" fmla="*/ 1865487 w 3912507"/>
                <a:gd name="connsiteY95" fmla="*/ 184086 h 806192"/>
                <a:gd name="connsiteX96" fmla="*/ 1065954 w 3912507"/>
                <a:gd name="connsiteY96" fmla="*/ 184086 h 806192"/>
                <a:gd name="connsiteX97" fmla="*/ 1247487 w 3912507"/>
                <a:gd name="connsiteY97" fmla="*/ 184086 h 806192"/>
                <a:gd name="connsiteX98" fmla="*/ 1262461 w 3912507"/>
                <a:gd name="connsiteY98" fmla="*/ 191868 h 806192"/>
                <a:gd name="connsiteX99" fmla="*/ 1264795 w 3912507"/>
                <a:gd name="connsiteY99" fmla="*/ 208597 h 806192"/>
                <a:gd name="connsiteX100" fmla="*/ 1196440 w 3912507"/>
                <a:gd name="connsiteY100" fmla="*/ 325995 h 806192"/>
                <a:gd name="connsiteX101" fmla="*/ 1175049 w 3912507"/>
                <a:gd name="connsiteY101" fmla="*/ 384450 h 806192"/>
                <a:gd name="connsiteX102" fmla="*/ 1156769 w 3912507"/>
                <a:gd name="connsiteY102" fmla="*/ 402833 h 806192"/>
                <a:gd name="connsiteX103" fmla="*/ 1138489 w 3912507"/>
                <a:gd name="connsiteY103" fmla="*/ 384450 h 806192"/>
                <a:gd name="connsiteX104" fmla="*/ 1117001 w 3912507"/>
                <a:gd name="connsiteY104" fmla="*/ 325995 h 806192"/>
                <a:gd name="connsiteX105" fmla="*/ 1048646 w 3912507"/>
                <a:gd name="connsiteY105" fmla="*/ 208597 h 806192"/>
                <a:gd name="connsiteX106" fmla="*/ 1050980 w 3912507"/>
                <a:gd name="connsiteY106" fmla="*/ 191868 h 806192"/>
                <a:gd name="connsiteX107" fmla="*/ 1065954 w 3912507"/>
                <a:gd name="connsiteY107" fmla="*/ 184086 h 806192"/>
                <a:gd name="connsiteX108" fmla="*/ 266421 w 3912507"/>
                <a:gd name="connsiteY108" fmla="*/ 184086 h 806192"/>
                <a:gd name="connsiteX109" fmla="*/ 447955 w 3912507"/>
                <a:gd name="connsiteY109" fmla="*/ 184086 h 806192"/>
                <a:gd name="connsiteX110" fmla="*/ 462928 w 3912507"/>
                <a:gd name="connsiteY110" fmla="*/ 191868 h 806192"/>
                <a:gd name="connsiteX111" fmla="*/ 465262 w 3912507"/>
                <a:gd name="connsiteY111" fmla="*/ 208597 h 806192"/>
                <a:gd name="connsiteX112" fmla="*/ 396907 w 3912507"/>
                <a:gd name="connsiteY112" fmla="*/ 325995 h 806192"/>
                <a:gd name="connsiteX113" fmla="*/ 375516 w 3912507"/>
                <a:gd name="connsiteY113" fmla="*/ 384450 h 806192"/>
                <a:gd name="connsiteX114" fmla="*/ 357236 w 3912507"/>
                <a:gd name="connsiteY114" fmla="*/ 402833 h 806192"/>
                <a:gd name="connsiteX115" fmla="*/ 338956 w 3912507"/>
                <a:gd name="connsiteY115" fmla="*/ 384450 h 806192"/>
                <a:gd name="connsiteX116" fmla="*/ 317468 w 3912507"/>
                <a:gd name="connsiteY116" fmla="*/ 325995 h 806192"/>
                <a:gd name="connsiteX117" fmla="*/ 249113 w 3912507"/>
                <a:gd name="connsiteY117" fmla="*/ 208597 h 806192"/>
                <a:gd name="connsiteX118" fmla="*/ 251447 w 3912507"/>
                <a:gd name="connsiteY118" fmla="*/ 191868 h 806192"/>
                <a:gd name="connsiteX119" fmla="*/ 266421 w 3912507"/>
                <a:gd name="connsiteY119" fmla="*/ 184086 h 806192"/>
                <a:gd name="connsiteX120" fmla="*/ 3319173 w 3912507"/>
                <a:gd name="connsiteY120" fmla="*/ 73379 h 806192"/>
                <a:gd name="connsiteX121" fmla="*/ 3479231 w 3912507"/>
                <a:gd name="connsiteY121" fmla="*/ 375652 h 806192"/>
                <a:gd name="connsiteX122" fmla="*/ 3482540 w 3912507"/>
                <a:gd name="connsiteY122" fmla="*/ 379545 h 806192"/>
                <a:gd name="connsiteX123" fmla="*/ 3482540 w 3912507"/>
                <a:gd name="connsiteY123" fmla="*/ 426647 h 806192"/>
                <a:gd name="connsiteX124" fmla="*/ 3479231 w 3912507"/>
                <a:gd name="connsiteY124" fmla="*/ 430735 h 806192"/>
                <a:gd name="connsiteX125" fmla="*/ 3319173 w 3912507"/>
                <a:gd name="connsiteY125" fmla="*/ 732911 h 806192"/>
                <a:gd name="connsiteX126" fmla="*/ 3791369 w 3912507"/>
                <a:gd name="connsiteY126" fmla="*/ 732911 h 806192"/>
                <a:gd name="connsiteX127" fmla="*/ 3631311 w 3912507"/>
                <a:gd name="connsiteY127" fmla="*/ 430735 h 806192"/>
                <a:gd name="connsiteX128" fmla="*/ 3628003 w 3912507"/>
                <a:gd name="connsiteY128" fmla="*/ 426647 h 806192"/>
                <a:gd name="connsiteX129" fmla="*/ 3628003 w 3912507"/>
                <a:gd name="connsiteY129" fmla="*/ 379545 h 806192"/>
                <a:gd name="connsiteX130" fmla="*/ 3631311 w 3912507"/>
                <a:gd name="connsiteY130" fmla="*/ 375652 h 806192"/>
                <a:gd name="connsiteX131" fmla="*/ 3791369 w 3912507"/>
                <a:gd name="connsiteY131" fmla="*/ 73379 h 806192"/>
                <a:gd name="connsiteX132" fmla="*/ 2519640 w 3912507"/>
                <a:gd name="connsiteY132" fmla="*/ 73379 h 806192"/>
                <a:gd name="connsiteX133" fmla="*/ 2679698 w 3912507"/>
                <a:gd name="connsiteY133" fmla="*/ 375652 h 806192"/>
                <a:gd name="connsiteX134" fmla="*/ 2683006 w 3912507"/>
                <a:gd name="connsiteY134" fmla="*/ 379545 h 806192"/>
                <a:gd name="connsiteX135" fmla="*/ 2683006 w 3912507"/>
                <a:gd name="connsiteY135" fmla="*/ 426647 h 806192"/>
                <a:gd name="connsiteX136" fmla="*/ 2679698 w 3912507"/>
                <a:gd name="connsiteY136" fmla="*/ 430735 h 806192"/>
                <a:gd name="connsiteX137" fmla="*/ 2519640 w 3912507"/>
                <a:gd name="connsiteY137" fmla="*/ 732911 h 806192"/>
                <a:gd name="connsiteX138" fmla="*/ 2991836 w 3912507"/>
                <a:gd name="connsiteY138" fmla="*/ 732911 h 806192"/>
                <a:gd name="connsiteX139" fmla="*/ 2831777 w 3912507"/>
                <a:gd name="connsiteY139" fmla="*/ 430735 h 806192"/>
                <a:gd name="connsiteX140" fmla="*/ 2828469 w 3912507"/>
                <a:gd name="connsiteY140" fmla="*/ 426647 h 806192"/>
                <a:gd name="connsiteX141" fmla="*/ 2828469 w 3912507"/>
                <a:gd name="connsiteY141" fmla="*/ 379545 h 806192"/>
                <a:gd name="connsiteX142" fmla="*/ 2831777 w 3912507"/>
                <a:gd name="connsiteY142" fmla="*/ 375652 h 806192"/>
                <a:gd name="connsiteX143" fmla="*/ 2991836 w 3912507"/>
                <a:gd name="connsiteY143" fmla="*/ 73379 h 806192"/>
                <a:gd name="connsiteX144" fmla="*/ 1720107 w 3912507"/>
                <a:gd name="connsiteY144" fmla="*/ 73379 h 806192"/>
                <a:gd name="connsiteX145" fmla="*/ 1880165 w 3912507"/>
                <a:gd name="connsiteY145" fmla="*/ 375652 h 806192"/>
                <a:gd name="connsiteX146" fmla="*/ 1883473 w 3912507"/>
                <a:gd name="connsiteY146" fmla="*/ 379545 h 806192"/>
                <a:gd name="connsiteX147" fmla="*/ 1883473 w 3912507"/>
                <a:gd name="connsiteY147" fmla="*/ 426647 h 806192"/>
                <a:gd name="connsiteX148" fmla="*/ 1880165 w 3912507"/>
                <a:gd name="connsiteY148" fmla="*/ 430735 h 806192"/>
                <a:gd name="connsiteX149" fmla="*/ 1720107 w 3912507"/>
                <a:gd name="connsiteY149" fmla="*/ 732911 h 806192"/>
                <a:gd name="connsiteX150" fmla="*/ 2192303 w 3912507"/>
                <a:gd name="connsiteY150" fmla="*/ 732911 h 806192"/>
                <a:gd name="connsiteX151" fmla="*/ 2032245 w 3912507"/>
                <a:gd name="connsiteY151" fmla="*/ 430735 h 806192"/>
                <a:gd name="connsiteX152" fmla="*/ 2028936 w 3912507"/>
                <a:gd name="connsiteY152" fmla="*/ 426647 h 806192"/>
                <a:gd name="connsiteX153" fmla="*/ 2028936 w 3912507"/>
                <a:gd name="connsiteY153" fmla="*/ 379545 h 806192"/>
                <a:gd name="connsiteX154" fmla="*/ 2032245 w 3912507"/>
                <a:gd name="connsiteY154" fmla="*/ 375652 h 806192"/>
                <a:gd name="connsiteX155" fmla="*/ 2192303 w 3912507"/>
                <a:gd name="connsiteY155" fmla="*/ 73379 h 806192"/>
                <a:gd name="connsiteX156" fmla="*/ 920574 w 3912507"/>
                <a:gd name="connsiteY156" fmla="*/ 73379 h 806192"/>
                <a:gd name="connsiteX157" fmla="*/ 1080632 w 3912507"/>
                <a:gd name="connsiteY157" fmla="*/ 375652 h 806192"/>
                <a:gd name="connsiteX158" fmla="*/ 1083940 w 3912507"/>
                <a:gd name="connsiteY158" fmla="*/ 379545 h 806192"/>
                <a:gd name="connsiteX159" fmla="*/ 1083940 w 3912507"/>
                <a:gd name="connsiteY159" fmla="*/ 426647 h 806192"/>
                <a:gd name="connsiteX160" fmla="*/ 1080632 w 3912507"/>
                <a:gd name="connsiteY160" fmla="*/ 430735 h 806192"/>
                <a:gd name="connsiteX161" fmla="*/ 920574 w 3912507"/>
                <a:gd name="connsiteY161" fmla="*/ 732911 h 806192"/>
                <a:gd name="connsiteX162" fmla="*/ 1392770 w 3912507"/>
                <a:gd name="connsiteY162" fmla="*/ 732911 h 806192"/>
                <a:gd name="connsiteX163" fmla="*/ 1232712 w 3912507"/>
                <a:gd name="connsiteY163" fmla="*/ 430735 h 806192"/>
                <a:gd name="connsiteX164" fmla="*/ 1229403 w 3912507"/>
                <a:gd name="connsiteY164" fmla="*/ 426647 h 806192"/>
                <a:gd name="connsiteX165" fmla="*/ 1229403 w 3912507"/>
                <a:gd name="connsiteY165" fmla="*/ 379545 h 806192"/>
                <a:gd name="connsiteX166" fmla="*/ 1232712 w 3912507"/>
                <a:gd name="connsiteY166" fmla="*/ 375652 h 806192"/>
                <a:gd name="connsiteX167" fmla="*/ 1392770 w 3912507"/>
                <a:gd name="connsiteY167" fmla="*/ 73379 h 806192"/>
                <a:gd name="connsiteX168" fmla="*/ 121041 w 3912507"/>
                <a:gd name="connsiteY168" fmla="*/ 73379 h 806192"/>
                <a:gd name="connsiteX169" fmla="*/ 281099 w 3912507"/>
                <a:gd name="connsiteY169" fmla="*/ 375652 h 806192"/>
                <a:gd name="connsiteX170" fmla="*/ 284407 w 3912507"/>
                <a:gd name="connsiteY170" fmla="*/ 379545 h 806192"/>
                <a:gd name="connsiteX171" fmla="*/ 284407 w 3912507"/>
                <a:gd name="connsiteY171" fmla="*/ 426647 h 806192"/>
                <a:gd name="connsiteX172" fmla="*/ 281099 w 3912507"/>
                <a:gd name="connsiteY172" fmla="*/ 430735 h 806192"/>
                <a:gd name="connsiteX173" fmla="*/ 121041 w 3912507"/>
                <a:gd name="connsiteY173" fmla="*/ 732911 h 806192"/>
                <a:gd name="connsiteX174" fmla="*/ 593237 w 3912507"/>
                <a:gd name="connsiteY174" fmla="*/ 732911 h 806192"/>
                <a:gd name="connsiteX175" fmla="*/ 433179 w 3912507"/>
                <a:gd name="connsiteY175" fmla="*/ 430735 h 806192"/>
                <a:gd name="connsiteX176" fmla="*/ 429871 w 3912507"/>
                <a:gd name="connsiteY176" fmla="*/ 426647 h 806192"/>
                <a:gd name="connsiteX177" fmla="*/ 429871 w 3912507"/>
                <a:gd name="connsiteY177" fmla="*/ 379545 h 806192"/>
                <a:gd name="connsiteX178" fmla="*/ 433179 w 3912507"/>
                <a:gd name="connsiteY178" fmla="*/ 375652 h 806192"/>
                <a:gd name="connsiteX179" fmla="*/ 593237 w 3912507"/>
                <a:gd name="connsiteY179" fmla="*/ 73379 h 806192"/>
                <a:gd name="connsiteX180" fmla="*/ 3234717 w 3912507"/>
                <a:gd name="connsiteY180" fmla="*/ 0 h 806192"/>
                <a:gd name="connsiteX181" fmla="*/ 3875825 w 3912507"/>
                <a:gd name="connsiteY181" fmla="*/ 0 h 806192"/>
                <a:gd name="connsiteX182" fmla="*/ 3912507 w 3912507"/>
                <a:gd name="connsiteY182" fmla="*/ 36592 h 806192"/>
                <a:gd name="connsiteX183" fmla="*/ 3875825 w 3912507"/>
                <a:gd name="connsiteY183" fmla="*/ 73281 h 806192"/>
                <a:gd name="connsiteX184" fmla="*/ 3864830 w 3912507"/>
                <a:gd name="connsiteY184" fmla="*/ 73281 h 806192"/>
                <a:gd name="connsiteX185" fmla="*/ 3703896 w 3912507"/>
                <a:gd name="connsiteY185" fmla="*/ 403096 h 806192"/>
                <a:gd name="connsiteX186" fmla="*/ 3864830 w 3912507"/>
                <a:gd name="connsiteY186" fmla="*/ 732911 h 806192"/>
                <a:gd name="connsiteX187" fmla="*/ 3875825 w 3912507"/>
                <a:gd name="connsiteY187" fmla="*/ 732911 h 806192"/>
                <a:gd name="connsiteX188" fmla="*/ 3912507 w 3912507"/>
                <a:gd name="connsiteY188" fmla="*/ 769503 h 806192"/>
                <a:gd name="connsiteX189" fmla="*/ 3875825 w 3912507"/>
                <a:gd name="connsiteY189" fmla="*/ 806192 h 806192"/>
                <a:gd name="connsiteX190" fmla="*/ 3234717 w 3912507"/>
                <a:gd name="connsiteY190" fmla="*/ 806192 h 806192"/>
                <a:gd name="connsiteX191" fmla="*/ 3198132 w 3912507"/>
                <a:gd name="connsiteY191" fmla="*/ 769503 h 806192"/>
                <a:gd name="connsiteX192" fmla="*/ 3234717 w 3912507"/>
                <a:gd name="connsiteY192" fmla="*/ 732911 h 806192"/>
                <a:gd name="connsiteX193" fmla="*/ 3245615 w 3912507"/>
                <a:gd name="connsiteY193" fmla="*/ 732911 h 806192"/>
                <a:gd name="connsiteX194" fmla="*/ 3406646 w 3912507"/>
                <a:gd name="connsiteY194" fmla="*/ 403096 h 806192"/>
                <a:gd name="connsiteX195" fmla="*/ 3245615 w 3912507"/>
                <a:gd name="connsiteY195" fmla="*/ 73281 h 806192"/>
                <a:gd name="connsiteX196" fmla="*/ 3234717 w 3912507"/>
                <a:gd name="connsiteY196" fmla="*/ 73281 h 806192"/>
                <a:gd name="connsiteX197" fmla="*/ 3198132 w 3912507"/>
                <a:gd name="connsiteY197" fmla="*/ 36592 h 806192"/>
                <a:gd name="connsiteX198" fmla="*/ 3234717 w 3912507"/>
                <a:gd name="connsiteY198" fmla="*/ 0 h 806192"/>
                <a:gd name="connsiteX199" fmla="*/ 2435184 w 3912507"/>
                <a:gd name="connsiteY199" fmla="*/ 0 h 806192"/>
                <a:gd name="connsiteX200" fmla="*/ 3076292 w 3912507"/>
                <a:gd name="connsiteY200" fmla="*/ 0 h 806192"/>
                <a:gd name="connsiteX201" fmla="*/ 3112974 w 3912507"/>
                <a:gd name="connsiteY201" fmla="*/ 36592 h 806192"/>
                <a:gd name="connsiteX202" fmla="*/ 3076292 w 3912507"/>
                <a:gd name="connsiteY202" fmla="*/ 73281 h 806192"/>
                <a:gd name="connsiteX203" fmla="*/ 3065297 w 3912507"/>
                <a:gd name="connsiteY203" fmla="*/ 73281 h 806192"/>
                <a:gd name="connsiteX204" fmla="*/ 2904363 w 3912507"/>
                <a:gd name="connsiteY204" fmla="*/ 403096 h 806192"/>
                <a:gd name="connsiteX205" fmla="*/ 3065297 w 3912507"/>
                <a:gd name="connsiteY205" fmla="*/ 732911 h 806192"/>
                <a:gd name="connsiteX206" fmla="*/ 3076292 w 3912507"/>
                <a:gd name="connsiteY206" fmla="*/ 732911 h 806192"/>
                <a:gd name="connsiteX207" fmla="*/ 3112974 w 3912507"/>
                <a:gd name="connsiteY207" fmla="*/ 769503 h 806192"/>
                <a:gd name="connsiteX208" fmla="*/ 3076292 w 3912507"/>
                <a:gd name="connsiteY208" fmla="*/ 806192 h 806192"/>
                <a:gd name="connsiteX209" fmla="*/ 2435184 w 3912507"/>
                <a:gd name="connsiteY209" fmla="*/ 806192 h 806192"/>
                <a:gd name="connsiteX210" fmla="*/ 2398599 w 3912507"/>
                <a:gd name="connsiteY210" fmla="*/ 769503 h 806192"/>
                <a:gd name="connsiteX211" fmla="*/ 2435184 w 3912507"/>
                <a:gd name="connsiteY211" fmla="*/ 732911 h 806192"/>
                <a:gd name="connsiteX212" fmla="*/ 2446081 w 3912507"/>
                <a:gd name="connsiteY212" fmla="*/ 732911 h 806192"/>
                <a:gd name="connsiteX213" fmla="*/ 2607112 w 3912507"/>
                <a:gd name="connsiteY213" fmla="*/ 403096 h 806192"/>
                <a:gd name="connsiteX214" fmla="*/ 2446081 w 3912507"/>
                <a:gd name="connsiteY214" fmla="*/ 73281 h 806192"/>
                <a:gd name="connsiteX215" fmla="*/ 2435184 w 3912507"/>
                <a:gd name="connsiteY215" fmla="*/ 73281 h 806192"/>
                <a:gd name="connsiteX216" fmla="*/ 2398599 w 3912507"/>
                <a:gd name="connsiteY216" fmla="*/ 36592 h 806192"/>
                <a:gd name="connsiteX217" fmla="*/ 2435184 w 3912507"/>
                <a:gd name="connsiteY217" fmla="*/ 0 h 806192"/>
                <a:gd name="connsiteX218" fmla="*/ 1635651 w 3912507"/>
                <a:gd name="connsiteY218" fmla="*/ 0 h 806192"/>
                <a:gd name="connsiteX219" fmla="*/ 2276759 w 3912507"/>
                <a:gd name="connsiteY219" fmla="*/ 0 h 806192"/>
                <a:gd name="connsiteX220" fmla="*/ 2313441 w 3912507"/>
                <a:gd name="connsiteY220" fmla="*/ 36592 h 806192"/>
                <a:gd name="connsiteX221" fmla="*/ 2276759 w 3912507"/>
                <a:gd name="connsiteY221" fmla="*/ 73281 h 806192"/>
                <a:gd name="connsiteX222" fmla="*/ 2265764 w 3912507"/>
                <a:gd name="connsiteY222" fmla="*/ 73281 h 806192"/>
                <a:gd name="connsiteX223" fmla="*/ 2104830 w 3912507"/>
                <a:gd name="connsiteY223" fmla="*/ 403096 h 806192"/>
                <a:gd name="connsiteX224" fmla="*/ 2265764 w 3912507"/>
                <a:gd name="connsiteY224" fmla="*/ 732911 h 806192"/>
                <a:gd name="connsiteX225" fmla="*/ 2276759 w 3912507"/>
                <a:gd name="connsiteY225" fmla="*/ 732911 h 806192"/>
                <a:gd name="connsiteX226" fmla="*/ 2313441 w 3912507"/>
                <a:gd name="connsiteY226" fmla="*/ 769503 h 806192"/>
                <a:gd name="connsiteX227" fmla="*/ 2276759 w 3912507"/>
                <a:gd name="connsiteY227" fmla="*/ 806192 h 806192"/>
                <a:gd name="connsiteX228" fmla="*/ 1635651 w 3912507"/>
                <a:gd name="connsiteY228" fmla="*/ 806192 h 806192"/>
                <a:gd name="connsiteX229" fmla="*/ 1599066 w 3912507"/>
                <a:gd name="connsiteY229" fmla="*/ 769503 h 806192"/>
                <a:gd name="connsiteX230" fmla="*/ 1635651 w 3912507"/>
                <a:gd name="connsiteY230" fmla="*/ 732911 h 806192"/>
                <a:gd name="connsiteX231" fmla="*/ 1646548 w 3912507"/>
                <a:gd name="connsiteY231" fmla="*/ 732911 h 806192"/>
                <a:gd name="connsiteX232" fmla="*/ 1807579 w 3912507"/>
                <a:gd name="connsiteY232" fmla="*/ 403096 h 806192"/>
                <a:gd name="connsiteX233" fmla="*/ 1646548 w 3912507"/>
                <a:gd name="connsiteY233" fmla="*/ 73281 h 806192"/>
                <a:gd name="connsiteX234" fmla="*/ 1635651 w 3912507"/>
                <a:gd name="connsiteY234" fmla="*/ 73281 h 806192"/>
                <a:gd name="connsiteX235" fmla="*/ 1599066 w 3912507"/>
                <a:gd name="connsiteY235" fmla="*/ 36592 h 806192"/>
                <a:gd name="connsiteX236" fmla="*/ 1635651 w 3912507"/>
                <a:gd name="connsiteY236" fmla="*/ 0 h 806192"/>
                <a:gd name="connsiteX237" fmla="*/ 836118 w 3912507"/>
                <a:gd name="connsiteY237" fmla="*/ 0 h 806192"/>
                <a:gd name="connsiteX238" fmla="*/ 1477226 w 3912507"/>
                <a:gd name="connsiteY238" fmla="*/ 0 h 806192"/>
                <a:gd name="connsiteX239" fmla="*/ 1513908 w 3912507"/>
                <a:gd name="connsiteY239" fmla="*/ 36592 h 806192"/>
                <a:gd name="connsiteX240" fmla="*/ 1477226 w 3912507"/>
                <a:gd name="connsiteY240" fmla="*/ 73281 h 806192"/>
                <a:gd name="connsiteX241" fmla="*/ 1466231 w 3912507"/>
                <a:gd name="connsiteY241" fmla="*/ 73281 h 806192"/>
                <a:gd name="connsiteX242" fmla="*/ 1305297 w 3912507"/>
                <a:gd name="connsiteY242" fmla="*/ 403096 h 806192"/>
                <a:gd name="connsiteX243" fmla="*/ 1466231 w 3912507"/>
                <a:gd name="connsiteY243" fmla="*/ 732911 h 806192"/>
                <a:gd name="connsiteX244" fmla="*/ 1477226 w 3912507"/>
                <a:gd name="connsiteY244" fmla="*/ 732911 h 806192"/>
                <a:gd name="connsiteX245" fmla="*/ 1513908 w 3912507"/>
                <a:gd name="connsiteY245" fmla="*/ 769503 h 806192"/>
                <a:gd name="connsiteX246" fmla="*/ 1477226 w 3912507"/>
                <a:gd name="connsiteY246" fmla="*/ 806192 h 806192"/>
                <a:gd name="connsiteX247" fmla="*/ 836118 w 3912507"/>
                <a:gd name="connsiteY247" fmla="*/ 806192 h 806192"/>
                <a:gd name="connsiteX248" fmla="*/ 799533 w 3912507"/>
                <a:gd name="connsiteY248" fmla="*/ 769503 h 806192"/>
                <a:gd name="connsiteX249" fmla="*/ 836118 w 3912507"/>
                <a:gd name="connsiteY249" fmla="*/ 732911 h 806192"/>
                <a:gd name="connsiteX250" fmla="*/ 847015 w 3912507"/>
                <a:gd name="connsiteY250" fmla="*/ 732911 h 806192"/>
                <a:gd name="connsiteX251" fmla="*/ 1008046 w 3912507"/>
                <a:gd name="connsiteY251" fmla="*/ 403096 h 806192"/>
                <a:gd name="connsiteX252" fmla="*/ 847015 w 3912507"/>
                <a:gd name="connsiteY252" fmla="*/ 73281 h 806192"/>
                <a:gd name="connsiteX253" fmla="*/ 836118 w 3912507"/>
                <a:gd name="connsiteY253" fmla="*/ 73281 h 806192"/>
                <a:gd name="connsiteX254" fmla="*/ 799533 w 3912507"/>
                <a:gd name="connsiteY254" fmla="*/ 36592 h 806192"/>
                <a:gd name="connsiteX255" fmla="*/ 836118 w 3912507"/>
                <a:gd name="connsiteY255" fmla="*/ 0 h 806192"/>
                <a:gd name="connsiteX256" fmla="*/ 36585 w 3912507"/>
                <a:gd name="connsiteY256" fmla="*/ 0 h 806192"/>
                <a:gd name="connsiteX257" fmla="*/ 677693 w 3912507"/>
                <a:gd name="connsiteY257" fmla="*/ 0 h 806192"/>
                <a:gd name="connsiteX258" fmla="*/ 714375 w 3912507"/>
                <a:gd name="connsiteY258" fmla="*/ 36592 h 806192"/>
                <a:gd name="connsiteX259" fmla="*/ 677693 w 3912507"/>
                <a:gd name="connsiteY259" fmla="*/ 73281 h 806192"/>
                <a:gd name="connsiteX260" fmla="*/ 666698 w 3912507"/>
                <a:gd name="connsiteY260" fmla="*/ 73281 h 806192"/>
                <a:gd name="connsiteX261" fmla="*/ 505764 w 3912507"/>
                <a:gd name="connsiteY261" fmla="*/ 403096 h 806192"/>
                <a:gd name="connsiteX262" fmla="*/ 666698 w 3912507"/>
                <a:gd name="connsiteY262" fmla="*/ 732911 h 806192"/>
                <a:gd name="connsiteX263" fmla="*/ 677693 w 3912507"/>
                <a:gd name="connsiteY263" fmla="*/ 732911 h 806192"/>
                <a:gd name="connsiteX264" fmla="*/ 714375 w 3912507"/>
                <a:gd name="connsiteY264" fmla="*/ 769503 h 806192"/>
                <a:gd name="connsiteX265" fmla="*/ 677693 w 3912507"/>
                <a:gd name="connsiteY265" fmla="*/ 806192 h 806192"/>
                <a:gd name="connsiteX266" fmla="*/ 36585 w 3912507"/>
                <a:gd name="connsiteY266" fmla="*/ 806192 h 806192"/>
                <a:gd name="connsiteX267" fmla="*/ 0 w 3912507"/>
                <a:gd name="connsiteY267" fmla="*/ 769503 h 806192"/>
                <a:gd name="connsiteX268" fmla="*/ 36585 w 3912507"/>
                <a:gd name="connsiteY268" fmla="*/ 732911 h 806192"/>
                <a:gd name="connsiteX269" fmla="*/ 47483 w 3912507"/>
                <a:gd name="connsiteY269" fmla="*/ 732911 h 806192"/>
                <a:gd name="connsiteX270" fmla="*/ 208513 w 3912507"/>
                <a:gd name="connsiteY270" fmla="*/ 403096 h 806192"/>
                <a:gd name="connsiteX271" fmla="*/ 47483 w 3912507"/>
                <a:gd name="connsiteY271" fmla="*/ 73281 h 806192"/>
                <a:gd name="connsiteX272" fmla="*/ 36585 w 3912507"/>
                <a:gd name="connsiteY272" fmla="*/ 73281 h 806192"/>
                <a:gd name="connsiteX273" fmla="*/ 0 w 3912507"/>
                <a:gd name="connsiteY273" fmla="*/ 36592 h 806192"/>
                <a:gd name="connsiteX274" fmla="*/ 36585 w 3912507"/>
                <a:gd name="connsiteY274" fmla="*/ 0 h 80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3912507" h="806192">
                  <a:moveTo>
                    <a:pt x="3555368" y="439404"/>
                  </a:moveTo>
                  <a:cubicBezTo>
                    <a:pt x="3565290" y="439404"/>
                    <a:pt x="3573656" y="447574"/>
                    <a:pt x="3573656" y="457689"/>
                  </a:cubicBezTo>
                  <a:cubicBezTo>
                    <a:pt x="3573656" y="484144"/>
                    <a:pt x="3589414" y="510307"/>
                    <a:pt x="3618109" y="531412"/>
                  </a:cubicBezTo>
                  <a:cubicBezTo>
                    <a:pt x="3679293" y="576735"/>
                    <a:pt x="3725206" y="625851"/>
                    <a:pt x="3754388" y="677496"/>
                  </a:cubicBezTo>
                  <a:cubicBezTo>
                    <a:pt x="3757598" y="683234"/>
                    <a:pt x="3757598" y="690140"/>
                    <a:pt x="3754193" y="695781"/>
                  </a:cubicBezTo>
                  <a:cubicBezTo>
                    <a:pt x="3750886" y="701325"/>
                    <a:pt x="3744952" y="704923"/>
                    <a:pt x="3738338" y="704923"/>
                  </a:cubicBezTo>
                  <a:lnTo>
                    <a:pt x="3372205" y="704923"/>
                  </a:lnTo>
                  <a:cubicBezTo>
                    <a:pt x="3365687" y="704923"/>
                    <a:pt x="3359657" y="701325"/>
                    <a:pt x="3356349" y="695781"/>
                  </a:cubicBezTo>
                  <a:cubicBezTo>
                    <a:pt x="3353139" y="690140"/>
                    <a:pt x="3353042" y="683234"/>
                    <a:pt x="3356349" y="677496"/>
                  </a:cubicBezTo>
                  <a:cubicBezTo>
                    <a:pt x="3385434" y="625851"/>
                    <a:pt x="3431346" y="576735"/>
                    <a:pt x="3492628" y="531412"/>
                  </a:cubicBezTo>
                  <a:cubicBezTo>
                    <a:pt x="3521226" y="510307"/>
                    <a:pt x="3537081" y="484144"/>
                    <a:pt x="3537081" y="457689"/>
                  </a:cubicBezTo>
                  <a:cubicBezTo>
                    <a:pt x="3537081" y="447672"/>
                    <a:pt x="3545252" y="439404"/>
                    <a:pt x="3555368" y="439404"/>
                  </a:cubicBezTo>
                  <a:close/>
                  <a:moveTo>
                    <a:pt x="2755835" y="439404"/>
                  </a:moveTo>
                  <a:cubicBezTo>
                    <a:pt x="2765757" y="439404"/>
                    <a:pt x="2774122" y="447574"/>
                    <a:pt x="2774122" y="457689"/>
                  </a:cubicBezTo>
                  <a:cubicBezTo>
                    <a:pt x="2774122" y="484144"/>
                    <a:pt x="2789880" y="510307"/>
                    <a:pt x="2818576" y="531412"/>
                  </a:cubicBezTo>
                  <a:cubicBezTo>
                    <a:pt x="2879760" y="576735"/>
                    <a:pt x="2925672" y="625851"/>
                    <a:pt x="2954854" y="677496"/>
                  </a:cubicBezTo>
                  <a:cubicBezTo>
                    <a:pt x="2958064" y="683234"/>
                    <a:pt x="2958064" y="690140"/>
                    <a:pt x="2954660" y="695781"/>
                  </a:cubicBezTo>
                  <a:cubicBezTo>
                    <a:pt x="2951352" y="701325"/>
                    <a:pt x="2945419" y="704923"/>
                    <a:pt x="2938804" y="704923"/>
                  </a:cubicBezTo>
                  <a:lnTo>
                    <a:pt x="2572671" y="704923"/>
                  </a:lnTo>
                  <a:cubicBezTo>
                    <a:pt x="2566154" y="704923"/>
                    <a:pt x="2560123" y="701325"/>
                    <a:pt x="2556816" y="695781"/>
                  </a:cubicBezTo>
                  <a:cubicBezTo>
                    <a:pt x="2553606" y="690140"/>
                    <a:pt x="2553509" y="683234"/>
                    <a:pt x="2556816" y="677496"/>
                  </a:cubicBezTo>
                  <a:cubicBezTo>
                    <a:pt x="2585900" y="625851"/>
                    <a:pt x="2631813" y="576735"/>
                    <a:pt x="2693094" y="531412"/>
                  </a:cubicBezTo>
                  <a:cubicBezTo>
                    <a:pt x="2721692" y="510307"/>
                    <a:pt x="2737548" y="484144"/>
                    <a:pt x="2737548" y="457689"/>
                  </a:cubicBezTo>
                  <a:cubicBezTo>
                    <a:pt x="2737548" y="447672"/>
                    <a:pt x="2745719" y="439404"/>
                    <a:pt x="2755835" y="439404"/>
                  </a:cubicBezTo>
                  <a:close/>
                  <a:moveTo>
                    <a:pt x="1956302" y="439404"/>
                  </a:moveTo>
                  <a:cubicBezTo>
                    <a:pt x="1966224" y="439404"/>
                    <a:pt x="1974589" y="447574"/>
                    <a:pt x="1974589" y="457689"/>
                  </a:cubicBezTo>
                  <a:cubicBezTo>
                    <a:pt x="1974589" y="484144"/>
                    <a:pt x="1990347" y="510307"/>
                    <a:pt x="2019043" y="531412"/>
                  </a:cubicBezTo>
                  <a:cubicBezTo>
                    <a:pt x="2080227" y="576735"/>
                    <a:pt x="2126139" y="625851"/>
                    <a:pt x="2155321" y="677496"/>
                  </a:cubicBezTo>
                  <a:cubicBezTo>
                    <a:pt x="2158531" y="683234"/>
                    <a:pt x="2158531" y="690140"/>
                    <a:pt x="2155127" y="695781"/>
                  </a:cubicBezTo>
                  <a:cubicBezTo>
                    <a:pt x="2151819" y="701325"/>
                    <a:pt x="2145886" y="704923"/>
                    <a:pt x="2139271" y="704923"/>
                  </a:cubicBezTo>
                  <a:lnTo>
                    <a:pt x="1773138" y="704923"/>
                  </a:lnTo>
                  <a:cubicBezTo>
                    <a:pt x="1766621" y="704923"/>
                    <a:pt x="1760590" y="701325"/>
                    <a:pt x="1757283" y="695781"/>
                  </a:cubicBezTo>
                  <a:cubicBezTo>
                    <a:pt x="1754073" y="690140"/>
                    <a:pt x="1753976" y="683234"/>
                    <a:pt x="1757283" y="677496"/>
                  </a:cubicBezTo>
                  <a:cubicBezTo>
                    <a:pt x="1786367" y="625851"/>
                    <a:pt x="1832280" y="576735"/>
                    <a:pt x="1893561" y="531412"/>
                  </a:cubicBezTo>
                  <a:cubicBezTo>
                    <a:pt x="1922160" y="510307"/>
                    <a:pt x="1938015" y="484144"/>
                    <a:pt x="1938015" y="457689"/>
                  </a:cubicBezTo>
                  <a:cubicBezTo>
                    <a:pt x="1938015" y="447672"/>
                    <a:pt x="1946186" y="439404"/>
                    <a:pt x="1956302" y="439404"/>
                  </a:cubicBezTo>
                  <a:close/>
                  <a:moveTo>
                    <a:pt x="1156769" y="439404"/>
                  </a:moveTo>
                  <a:cubicBezTo>
                    <a:pt x="1166691" y="439404"/>
                    <a:pt x="1175056" y="447574"/>
                    <a:pt x="1175056" y="457689"/>
                  </a:cubicBezTo>
                  <a:cubicBezTo>
                    <a:pt x="1175056" y="484144"/>
                    <a:pt x="1190814" y="510307"/>
                    <a:pt x="1219510" y="531412"/>
                  </a:cubicBezTo>
                  <a:cubicBezTo>
                    <a:pt x="1280694" y="576735"/>
                    <a:pt x="1326606" y="625851"/>
                    <a:pt x="1355788" y="677496"/>
                  </a:cubicBezTo>
                  <a:cubicBezTo>
                    <a:pt x="1358998" y="683234"/>
                    <a:pt x="1358998" y="690140"/>
                    <a:pt x="1355594" y="695781"/>
                  </a:cubicBezTo>
                  <a:cubicBezTo>
                    <a:pt x="1352286" y="701325"/>
                    <a:pt x="1346353" y="704923"/>
                    <a:pt x="1339738" y="704923"/>
                  </a:cubicBezTo>
                  <a:lnTo>
                    <a:pt x="973605" y="704923"/>
                  </a:lnTo>
                  <a:cubicBezTo>
                    <a:pt x="967088" y="704923"/>
                    <a:pt x="961057" y="701325"/>
                    <a:pt x="957750" y="695781"/>
                  </a:cubicBezTo>
                  <a:cubicBezTo>
                    <a:pt x="954540" y="690140"/>
                    <a:pt x="954443" y="683234"/>
                    <a:pt x="957750" y="677496"/>
                  </a:cubicBezTo>
                  <a:cubicBezTo>
                    <a:pt x="986834" y="625851"/>
                    <a:pt x="1032747" y="576735"/>
                    <a:pt x="1094028" y="531412"/>
                  </a:cubicBezTo>
                  <a:cubicBezTo>
                    <a:pt x="1122627" y="510307"/>
                    <a:pt x="1138482" y="484144"/>
                    <a:pt x="1138482" y="457689"/>
                  </a:cubicBezTo>
                  <a:cubicBezTo>
                    <a:pt x="1138482" y="447672"/>
                    <a:pt x="1146653" y="439404"/>
                    <a:pt x="1156769" y="439404"/>
                  </a:cubicBezTo>
                  <a:close/>
                  <a:moveTo>
                    <a:pt x="357236" y="439404"/>
                  </a:moveTo>
                  <a:cubicBezTo>
                    <a:pt x="367158" y="439404"/>
                    <a:pt x="375524" y="447574"/>
                    <a:pt x="375524" y="457689"/>
                  </a:cubicBezTo>
                  <a:cubicBezTo>
                    <a:pt x="375524" y="484144"/>
                    <a:pt x="391282" y="510307"/>
                    <a:pt x="419977" y="531412"/>
                  </a:cubicBezTo>
                  <a:cubicBezTo>
                    <a:pt x="481161" y="576735"/>
                    <a:pt x="527073" y="625851"/>
                    <a:pt x="556256" y="677496"/>
                  </a:cubicBezTo>
                  <a:cubicBezTo>
                    <a:pt x="559465" y="683234"/>
                    <a:pt x="559465" y="690140"/>
                    <a:pt x="556061" y="695781"/>
                  </a:cubicBezTo>
                  <a:cubicBezTo>
                    <a:pt x="552754" y="701325"/>
                    <a:pt x="546820" y="704923"/>
                    <a:pt x="540206" y="704923"/>
                  </a:cubicBezTo>
                  <a:lnTo>
                    <a:pt x="174073" y="704923"/>
                  </a:lnTo>
                  <a:cubicBezTo>
                    <a:pt x="167555" y="704923"/>
                    <a:pt x="161524" y="701325"/>
                    <a:pt x="158217" y="695781"/>
                  </a:cubicBezTo>
                  <a:cubicBezTo>
                    <a:pt x="155007" y="690140"/>
                    <a:pt x="154910" y="683234"/>
                    <a:pt x="158217" y="677496"/>
                  </a:cubicBezTo>
                  <a:cubicBezTo>
                    <a:pt x="187302" y="625851"/>
                    <a:pt x="233214" y="576735"/>
                    <a:pt x="294496" y="531412"/>
                  </a:cubicBezTo>
                  <a:cubicBezTo>
                    <a:pt x="323094" y="510307"/>
                    <a:pt x="338949" y="484144"/>
                    <a:pt x="338949" y="457689"/>
                  </a:cubicBezTo>
                  <a:cubicBezTo>
                    <a:pt x="338949" y="447672"/>
                    <a:pt x="347120" y="439404"/>
                    <a:pt x="357236" y="439404"/>
                  </a:cubicBezTo>
                  <a:close/>
                  <a:moveTo>
                    <a:pt x="3464553" y="184086"/>
                  </a:moveTo>
                  <a:lnTo>
                    <a:pt x="3646087" y="184086"/>
                  </a:lnTo>
                  <a:cubicBezTo>
                    <a:pt x="3652115" y="184086"/>
                    <a:pt x="3657560" y="187004"/>
                    <a:pt x="3661060" y="191868"/>
                  </a:cubicBezTo>
                  <a:cubicBezTo>
                    <a:pt x="3664463" y="196731"/>
                    <a:pt x="3665339" y="202956"/>
                    <a:pt x="3663394" y="208597"/>
                  </a:cubicBezTo>
                  <a:cubicBezTo>
                    <a:pt x="3648712" y="250031"/>
                    <a:pt x="3625765" y="289423"/>
                    <a:pt x="3595039" y="325995"/>
                  </a:cubicBezTo>
                  <a:cubicBezTo>
                    <a:pt x="3581232" y="342432"/>
                    <a:pt x="3573648" y="363149"/>
                    <a:pt x="3573648" y="384450"/>
                  </a:cubicBezTo>
                  <a:cubicBezTo>
                    <a:pt x="3573648" y="394565"/>
                    <a:pt x="3565286" y="402833"/>
                    <a:pt x="3555368" y="402833"/>
                  </a:cubicBezTo>
                  <a:cubicBezTo>
                    <a:pt x="3545256" y="402833"/>
                    <a:pt x="3537089" y="394565"/>
                    <a:pt x="3537089" y="384450"/>
                  </a:cubicBezTo>
                  <a:cubicBezTo>
                    <a:pt x="3537089" y="363247"/>
                    <a:pt x="3529407" y="342432"/>
                    <a:pt x="3515600" y="325995"/>
                  </a:cubicBezTo>
                  <a:cubicBezTo>
                    <a:pt x="3484875" y="289423"/>
                    <a:pt x="3461831" y="250031"/>
                    <a:pt x="3447246" y="208597"/>
                  </a:cubicBezTo>
                  <a:cubicBezTo>
                    <a:pt x="3445301" y="202956"/>
                    <a:pt x="3446079" y="196731"/>
                    <a:pt x="3449579" y="191868"/>
                  </a:cubicBezTo>
                  <a:cubicBezTo>
                    <a:pt x="3452982" y="187004"/>
                    <a:pt x="3458525" y="184086"/>
                    <a:pt x="3464553" y="184086"/>
                  </a:cubicBezTo>
                  <a:close/>
                  <a:moveTo>
                    <a:pt x="2665020" y="184086"/>
                  </a:moveTo>
                  <a:lnTo>
                    <a:pt x="2846553" y="184086"/>
                  </a:lnTo>
                  <a:cubicBezTo>
                    <a:pt x="2852582" y="184086"/>
                    <a:pt x="2858027" y="187004"/>
                    <a:pt x="2861527" y="191868"/>
                  </a:cubicBezTo>
                  <a:cubicBezTo>
                    <a:pt x="2864930" y="196731"/>
                    <a:pt x="2865805" y="202956"/>
                    <a:pt x="2863860" y="208597"/>
                  </a:cubicBezTo>
                  <a:cubicBezTo>
                    <a:pt x="2849178" y="250031"/>
                    <a:pt x="2826232" y="289423"/>
                    <a:pt x="2795506" y="325995"/>
                  </a:cubicBezTo>
                  <a:cubicBezTo>
                    <a:pt x="2781699" y="342432"/>
                    <a:pt x="2774115" y="363149"/>
                    <a:pt x="2774115" y="384450"/>
                  </a:cubicBezTo>
                  <a:cubicBezTo>
                    <a:pt x="2774115" y="394565"/>
                    <a:pt x="2765753" y="402833"/>
                    <a:pt x="2755835" y="402833"/>
                  </a:cubicBezTo>
                  <a:cubicBezTo>
                    <a:pt x="2745723" y="402833"/>
                    <a:pt x="2737555" y="394565"/>
                    <a:pt x="2737555" y="384450"/>
                  </a:cubicBezTo>
                  <a:cubicBezTo>
                    <a:pt x="2737555" y="363247"/>
                    <a:pt x="2729874" y="342432"/>
                    <a:pt x="2716067" y="325995"/>
                  </a:cubicBezTo>
                  <a:cubicBezTo>
                    <a:pt x="2685341" y="289423"/>
                    <a:pt x="2662297" y="250031"/>
                    <a:pt x="2647712" y="208597"/>
                  </a:cubicBezTo>
                  <a:cubicBezTo>
                    <a:pt x="2645768" y="202956"/>
                    <a:pt x="2646546" y="196731"/>
                    <a:pt x="2650046" y="191868"/>
                  </a:cubicBezTo>
                  <a:cubicBezTo>
                    <a:pt x="2653449" y="187004"/>
                    <a:pt x="2658991" y="184086"/>
                    <a:pt x="2665020" y="184086"/>
                  </a:cubicBezTo>
                  <a:close/>
                  <a:moveTo>
                    <a:pt x="1865487" y="184086"/>
                  </a:moveTo>
                  <a:lnTo>
                    <a:pt x="2047020" y="184086"/>
                  </a:lnTo>
                  <a:cubicBezTo>
                    <a:pt x="2053049" y="184086"/>
                    <a:pt x="2058494" y="187004"/>
                    <a:pt x="2061994" y="191868"/>
                  </a:cubicBezTo>
                  <a:cubicBezTo>
                    <a:pt x="2065397" y="196731"/>
                    <a:pt x="2066272" y="202956"/>
                    <a:pt x="2064328" y="208597"/>
                  </a:cubicBezTo>
                  <a:cubicBezTo>
                    <a:pt x="2049646" y="250031"/>
                    <a:pt x="2026699" y="289423"/>
                    <a:pt x="1995973" y="325995"/>
                  </a:cubicBezTo>
                  <a:cubicBezTo>
                    <a:pt x="1982166" y="342432"/>
                    <a:pt x="1974582" y="363149"/>
                    <a:pt x="1974582" y="384450"/>
                  </a:cubicBezTo>
                  <a:cubicBezTo>
                    <a:pt x="1974582" y="394565"/>
                    <a:pt x="1966220" y="402833"/>
                    <a:pt x="1956302" y="402833"/>
                  </a:cubicBezTo>
                  <a:cubicBezTo>
                    <a:pt x="1946190" y="402833"/>
                    <a:pt x="1938022" y="394565"/>
                    <a:pt x="1938022" y="384450"/>
                  </a:cubicBezTo>
                  <a:cubicBezTo>
                    <a:pt x="1938022" y="363247"/>
                    <a:pt x="1930341" y="342432"/>
                    <a:pt x="1916534" y="325995"/>
                  </a:cubicBezTo>
                  <a:cubicBezTo>
                    <a:pt x="1885808" y="289423"/>
                    <a:pt x="1862764" y="250031"/>
                    <a:pt x="1848179" y="208597"/>
                  </a:cubicBezTo>
                  <a:cubicBezTo>
                    <a:pt x="1846235" y="202956"/>
                    <a:pt x="1847013" y="196731"/>
                    <a:pt x="1850513" y="191868"/>
                  </a:cubicBezTo>
                  <a:cubicBezTo>
                    <a:pt x="1853916" y="187004"/>
                    <a:pt x="1859458" y="184086"/>
                    <a:pt x="1865487" y="184086"/>
                  </a:cubicBezTo>
                  <a:close/>
                  <a:moveTo>
                    <a:pt x="1065954" y="184086"/>
                  </a:moveTo>
                  <a:lnTo>
                    <a:pt x="1247487" y="184086"/>
                  </a:lnTo>
                  <a:cubicBezTo>
                    <a:pt x="1253516" y="184086"/>
                    <a:pt x="1258961" y="187004"/>
                    <a:pt x="1262461" y="191868"/>
                  </a:cubicBezTo>
                  <a:cubicBezTo>
                    <a:pt x="1265864" y="196731"/>
                    <a:pt x="1266739" y="202956"/>
                    <a:pt x="1264795" y="208597"/>
                  </a:cubicBezTo>
                  <a:cubicBezTo>
                    <a:pt x="1250113" y="250031"/>
                    <a:pt x="1227166" y="289423"/>
                    <a:pt x="1196440" y="325995"/>
                  </a:cubicBezTo>
                  <a:cubicBezTo>
                    <a:pt x="1182633" y="342432"/>
                    <a:pt x="1175049" y="363149"/>
                    <a:pt x="1175049" y="384450"/>
                  </a:cubicBezTo>
                  <a:cubicBezTo>
                    <a:pt x="1175049" y="394565"/>
                    <a:pt x="1166687" y="402833"/>
                    <a:pt x="1156769" y="402833"/>
                  </a:cubicBezTo>
                  <a:cubicBezTo>
                    <a:pt x="1146657" y="402833"/>
                    <a:pt x="1138489" y="394565"/>
                    <a:pt x="1138489" y="384450"/>
                  </a:cubicBezTo>
                  <a:cubicBezTo>
                    <a:pt x="1138489" y="363247"/>
                    <a:pt x="1130808" y="342432"/>
                    <a:pt x="1117001" y="325995"/>
                  </a:cubicBezTo>
                  <a:cubicBezTo>
                    <a:pt x="1086275" y="289423"/>
                    <a:pt x="1063231" y="250031"/>
                    <a:pt x="1048646" y="208597"/>
                  </a:cubicBezTo>
                  <a:cubicBezTo>
                    <a:pt x="1046702" y="202956"/>
                    <a:pt x="1047480" y="196731"/>
                    <a:pt x="1050980" y="191868"/>
                  </a:cubicBezTo>
                  <a:cubicBezTo>
                    <a:pt x="1054383" y="187004"/>
                    <a:pt x="1059925" y="184086"/>
                    <a:pt x="1065954" y="184086"/>
                  </a:cubicBezTo>
                  <a:close/>
                  <a:moveTo>
                    <a:pt x="266421" y="184086"/>
                  </a:moveTo>
                  <a:lnTo>
                    <a:pt x="447955" y="184086"/>
                  </a:lnTo>
                  <a:cubicBezTo>
                    <a:pt x="453983" y="184086"/>
                    <a:pt x="459428" y="187004"/>
                    <a:pt x="462928" y="191868"/>
                  </a:cubicBezTo>
                  <a:cubicBezTo>
                    <a:pt x="466331" y="196731"/>
                    <a:pt x="467207" y="202956"/>
                    <a:pt x="465262" y="208597"/>
                  </a:cubicBezTo>
                  <a:cubicBezTo>
                    <a:pt x="450580" y="250031"/>
                    <a:pt x="427633" y="289423"/>
                    <a:pt x="396907" y="325995"/>
                  </a:cubicBezTo>
                  <a:cubicBezTo>
                    <a:pt x="383100" y="342432"/>
                    <a:pt x="375516" y="363149"/>
                    <a:pt x="375516" y="384450"/>
                  </a:cubicBezTo>
                  <a:cubicBezTo>
                    <a:pt x="375516" y="394565"/>
                    <a:pt x="367154" y="402833"/>
                    <a:pt x="357236" y="402833"/>
                  </a:cubicBezTo>
                  <a:cubicBezTo>
                    <a:pt x="347124" y="402833"/>
                    <a:pt x="338956" y="394565"/>
                    <a:pt x="338956" y="384450"/>
                  </a:cubicBezTo>
                  <a:cubicBezTo>
                    <a:pt x="338956" y="363247"/>
                    <a:pt x="331275" y="342432"/>
                    <a:pt x="317468" y="325995"/>
                  </a:cubicBezTo>
                  <a:cubicBezTo>
                    <a:pt x="286742" y="289423"/>
                    <a:pt x="263698" y="250031"/>
                    <a:pt x="249113" y="208597"/>
                  </a:cubicBezTo>
                  <a:cubicBezTo>
                    <a:pt x="247169" y="202956"/>
                    <a:pt x="247947" y="196731"/>
                    <a:pt x="251447" y="191868"/>
                  </a:cubicBezTo>
                  <a:cubicBezTo>
                    <a:pt x="254850" y="187004"/>
                    <a:pt x="260392" y="184086"/>
                    <a:pt x="266421" y="184086"/>
                  </a:cubicBezTo>
                  <a:close/>
                  <a:moveTo>
                    <a:pt x="3319173" y="73379"/>
                  </a:moveTo>
                  <a:cubicBezTo>
                    <a:pt x="3332892" y="202229"/>
                    <a:pt x="3416668" y="301495"/>
                    <a:pt x="3479231" y="375652"/>
                  </a:cubicBezTo>
                  <a:lnTo>
                    <a:pt x="3482540" y="379545"/>
                  </a:lnTo>
                  <a:cubicBezTo>
                    <a:pt x="3494118" y="393072"/>
                    <a:pt x="3494118" y="413120"/>
                    <a:pt x="3482540" y="426647"/>
                  </a:cubicBezTo>
                  <a:lnTo>
                    <a:pt x="3479231" y="430735"/>
                  </a:lnTo>
                  <a:cubicBezTo>
                    <a:pt x="3416668" y="504795"/>
                    <a:pt x="3332892" y="604158"/>
                    <a:pt x="3319173" y="732911"/>
                  </a:cubicBezTo>
                  <a:lnTo>
                    <a:pt x="3791369" y="732911"/>
                  </a:lnTo>
                  <a:cubicBezTo>
                    <a:pt x="3777650" y="604158"/>
                    <a:pt x="3693875" y="504795"/>
                    <a:pt x="3631311" y="430735"/>
                  </a:cubicBezTo>
                  <a:lnTo>
                    <a:pt x="3628003" y="426647"/>
                  </a:lnTo>
                  <a:cubicBezTo>
                    <a:pt x="3616521" y="413023"/>
                    <a:pt x="3616521" y="393072"/>
                    <a:pt x="3628003" y="379545"/>
                  </a:cubicBezTo>
                  <a:lnTo>
                    <a:pt x="3631311" y="375652"/>
                  </a:lnTo>
                  <a:cubicBezTo>
                    <a:pt x="3693875" y="301495"/>
                    <a:pt x="3777650" y="202229"/>
                    <a:pt x="3791369" y="73379"/>
                  </a:cubicBezTo>
                  <a:close/>
                  <a:moveTo>
                    <a:pt x="2519640" y="73379"/>
                  </a:moveTo>
                  <a:cubicBezTo>
                    <a:pt x="2533359" y="202229"/>
                    <a:pt x="2617134" y="301495"/>
                    <a:pt x="2679698" y="375652"/>
                  </a:cubicBezTo>
                  <a:lnTo>
                    <a:pt x="2683006" y="379545"/>
                  </a:lnTo>
                  <a:cubicBezTo>
                    <a:pt x="2694585" y="393072"/>
                    <a:pt x="2694585" y="413120"/>
                    <a:pt x="2683006" y="426647"/>
                  </a:cubicBezTo>
                  <a:lnTo>
                    <a:pt x="2679698" y="430735"/>
                  </a:lnTo>
                  <a:cubicBezTo>
                    <a:pt x="2617134" y="504795"/>
                    <a:pt x="2533359" y="604158"/>
                    <a:pt x="2519640" y="732911"/>
                  </a:cubicBezTo>
                  <a:lnTo>
                    <a:pt x="2991836" y="732911"/>
                  </a:lnTo>
                  <a:cubicBezTo>
                    <a:pt x="2978116" y="604158"/>
                    <a:pt x="2894341" y="504795"/>
                    <a:pt x="2831777" y="430735"/>
                  </a:cubicBezTo>
                  <a:lnTo>
                    <a:pt x="2828469" y="426647"/>
                  </a:lnTo>
                  <a:cubicBezTo>
                    <a:pt x="2816988" y="413023"/>
                    <a:pt x="2816988" y="393072"/>
                    <a:pt x="2828469" y="379545"/>
                  </a:cubicBezTo>
                  <a:lnTo>
                    <a:pt x="2831777" y="375652"/>
                  </a:lnTo>
                  <a:cubicBezTo>
                    <a:pt x="2894341" y="301495"/>
                    <a:pt x="2978116" y="202229"/>
                    <a:pt x="2991836" y="73379"/>
                  </a:cubicBezTo>
                  <a:close/>
                  <a:moveTo>
                    <a:pt x="1720107" y="73379"/>
                  </a:moveTo>
                  <a:cubicBezTo>
                    <a:pt x="1733826" y="202229"/>
                    <a:pt x="1817601" y="301495"/>
                    <a:pt x="1880165" y="375652"/>
                  </a:cubicBezTo>
                  <a:lnTo>
                    <a:pt x="1883473" y="379545"/>
                  </a:lnTo>
                  <a:cubicBezTo>
                    <a:pt x="1895052" y="393072"/>
                    <a:pt x="1895052" y="413120"/>
                    <a:pt x="1883473" y="426647"/>
                  </a:cubicBezTo>
                  <a:lnTo>
                    <a:pt x="1880165" y="430735"/>
                  </a:lnTo>
                  <a:cubicBezTo>
                    <a:pt x="1817601" y="504795"/>
                    <a:pt x="1733826" y="604158"/>
                    <a:pt x="1720107" y="732911"/>
                  </a:cubicBezTo>
                  <a:lnTo>
                    <a:pt x="2192303" y="732911"/>
                  </a:lnTo>
                  <a:cubicBezTo>
                    <a:pt x="2178583" y="604158"/>
                    <a:pt x="2094808" y="504795"/>
                    <a:pt x="2032245" y="430735"/>
                  </a:cubicBezTo>
                  <a:lnTo>
                    <a:pt x="2028936" y="426647"/>
                  </a:lnTo>
                  <a:cubicBezTo>
                    <a:pt x="2017455" y="413023"/>
                    <a:pt x="2017455" y="393072"/>
                    <a:pt x="2028936" y="379545"/>
                  </a:cubicBezTo>
                  <a:lnTo>
                    <a:pt x="2032245" y="375652"/>
                  </a:lnTo>
                  <a:cubicBezTo>
                    <a:pt x="2094808" y="301495"/>
                    <a:pt x="2178583" y="202229"/>
                    <a:pt x="2192303" y="73379"/>
                  </a:cubicBezTo>
                  <a:close/>
                  <a:moveTo>
                    <a:pt x="920574" y="73379"/>
                  </a:moveTo>
                  <a:cubicBezTo>
                    <a:pt x="934293" y="202229"/>
                    <a:pt x="1018068" y="301495"/>
                    <a:pt x="1080632" y="375652"/>
                  </a:cubicBezTo>
                  <a:lnTo>
                    <a:pt x="1083940" y="379545"/>
                  </a:lnTo>
                  <a:cubicBezTo>
                    <a:pt x="1095519" y="393072"/>
                    <a:pt x="1095519" y="413120"/>
                    <a:pt x="1083940" y="426647"/>
                  </a:cubicBezTo>
                  <a:lnTo>
                    <a:pt x="1080632" y="430735"/>
                  </a:lnTo>
                  <a:cubicBezTo>
                    <a:pt x="1018068" y="504795"/>
                    <a:pt x="934293" y="604158"/>
                    <a:pt x="920574" y="732911"/>
                  </a:cubicBezTo>
                  <a:lnTo>
                    <a:pt x="1392770" y="732911"/>
                  </a:lnTo>
                  <a:cubicBezTo>
                    <a:pt x="1379050" y="604158"/>
                    <a:pt x="1295275" y="504795"/>
                    <a:pt x="1232712" y="430735"/>
                  </a:cubicBezTo>
                  <a:lnTo>
                    <a:pt x="1229403" y="426647"/>
                  </a:lnTo>
                  <a:cubicBezTo>
                    <a:pt x="1217922" y="413023"/>
                    <a:pt x="1217922" y="393072"/>
                    <a:pt x="1229403" y="379545"/>
                  </a:cubicBezTo>
                  <a:lnTo>
                    <a:pt x="1232712" y="375652"/>
                  </a:lnTo>
                  <a:cubicBezTo>
                    <a:pt x="1295275" y="301495"/>
                    <a:pt x="1379050" y="202229"/>
                    <a:pt x="1392770" y="73379"/>
                  </a:cubicBezTo>
                  <a:close/>
                  <a:moveTo>
                    <a:pt x="121041" y="73379"/>
                  </a:moveTo>
                  <a:cubicBezTo>
                    <a:pt x="134761" y="202229"/>
                    <a:pt x="218536" y="301495"/>
                    <a:pt x="281099" y="375652"/>
                  </a:cubicBezTo>
                  <a:lnTo>
                    <a:pt x="284407" y="379545"/>
                  </a:lnTo>
                  <a:cubicBezTo>
                    <a:pt x="295986" y="393072"/>
                    <a:pt x="295986" y="413120"/>
                    <a:pt x="284407" y="426647"/>
                  </a:cubicBezTo>
                  <a:lnTo>
                    <a:pt x="281099" y="430735"/>
                  </a:lnTo>
                  <a:cubicBezTo>
                    <a:pt x="218536" y="504795"/>
                    <a:pt x="134761" y="604158"/>
                    <a:pt x="121041" y="732911"/>
                  </a:cubicBezTo>
                  <a:lnTo>
                    <a:pt x="593237" y="732911"/>
                  </a:lnTo>
                  <a:cubicBezTo>
                    <a:pt x="579517" y="604158"/>
                    <a:pt x="495743" y="504795"/>
                    <a:pt x="433179" y="430735"/>
                  </a:cubicBezTo>
                  <a:lnTo>
                    <a:pt x="429871" y="426647"/>
                  </a:lnTo>
                  <a:cubicBezTo>
                    <a:pt x="418389" y="413023"/>
                    <a:pt x="418389" y="393072"/>
                    <a:pt x="429871" y="379545"/>
                  </a:cubicBezTo>
                  <a:lnTo>
                    <a:pt x="433179" y="375652"/>
                  </a:lnTo>
                  <a:cubicBezTo>
                    <a:pt x="495743" y="301495"/>
                    <a:pt x="579517" y="202229"/>
                    <a:pt x="593237" y="73379"/>
                  </a:cubicBezTo>
                  <a:close/>
                  <a:moveTo>
                    <a:pt x="3234717" y="0"/>
                  </a:moveTo>
                  <a:lnTo>
                    <a:pt x="3875825" y="0"/>
                  </a:lnTo>
                  <a:cubicBezTo>
                    <a:pt x="3896064" y="0"/>
                    <a:pt x="3912507" y="16447"/>
                    <a:pt x="3912507" y="36592"/>
                  </a:cubicBezTo>
                  <a:cubicBezTo>
                    <a:pt x="3912507" y="56932"/>
                    <a:pt x="3896064" y="73281"/>
                    <a:pt x="3875825" y="73281"/>
                  </a:cubicBezTo>
                  <a:lnTo>
                    <a:pt x="3864830" y="73281"/>
                  </a:lnTo>
                  <a:cubicBezTo>
                    <a:pt x="3852279" y="215952"/>
                    <a:pt x="3768796" y="325436"/>
                    <a:pt x="3703896" y="403096"/>
                  </a:cubicBezTo>
                  <a:cubicBezTo>
                    <a:pt x="3768796" y="480757"/>
                    <a:pt x="3852279" y="590241"/>
                    <a:pt x="3864830" y="732911"/>
                  </a:cubicBezTo>
                  <a:lnTo>
                    <a:pt x="3875825" y="732911"/>
                  </a:lnTo>
                  <a:cubicBezTo>
                    <a:pt x="3896064" y="732911"/>
                    <a:pt x="3912507" y="749261"/>
                    <a:pt x="3912507" y="769503"/>
                  </a:cubicBezTo>
                  <a:cubicBezTo>
                    <a:pt x="3912507" y="789745"/>
                    <a:pt x="3896064" y="806192"/>
                    <a:pt x="3875825" y="806192"/>
                  </a:cubicBezTo>
                  <a:lnTo>
                    <a:pt x="3234717" y="806192"/>
                  </a:lnTo>
                  <a:cubicBezTo>
                    <a:pt x="3214479" y="806192"/>
                    <a:pt x="3198132" y="789745"/>
                    <a:pt x="3198132" y="769503"/>
                  </a:cubicBezTo>
                  <a:cubicBezTo>
                    <a:pt x="3198132" y="749261"/>
                    <a:pt x="3214479" y="732911"/>
                    <a:pt x="3234717" y="732911"/>
                  </a:cubicBezTo>
                  <a:lnTo>
                    <a:pt x="3245615" y="732911"/>
                  </a:lnTo>
                  <a:cubicBezTo>
                    <a:pt x="3258361" y="590241"/>
                    <a:pt x="3341844" y="480757"/>
                    <a:pt x="3406646" y="403096"/>
                  </a:cubicBezTo>
                  <a:cubicBezTo>
                    <a:pt x="3341747" y="325436"/>
                    <a:pt x="3258361" y="215952"/>
                    <a:pt x="3245615" y="73281"/>
                  </a:cubicBezTo>
                  <a:lnTo>
                    <a:pt x="3234717" y="73281"/>
                  </a:lnTo>
                  <a:cubicBezTo>
                    <a:pt x="3214479" y="73281"/>
                    <a:pt x="3198132" y="56932"/>
                    <a:pt x="3198132" y="36592"/>
                  </a:cubicBezTo>
                  <a:cubicBezTo>
                    <a:pt x="3198132" y="16447"/>
                    <a:pt x="3214479" y="0"/>
                    <a:pt x="3234717" y="0"/>
                  </a:cubicBezTo>
                  <a:close/>
                  <a:moveTo>
                    <a:pt x="2435184" y="0"/>
                  </a:moveTo>
                  <a:lnTo>
                    <a:pt x="3076292" y="0"/>
                  </a:lnTo>
                  <a:cubicBezTo>
                    <a:pt x="3096530" y="0"/>
                    <a:pt x="3112974" y="16447"/>
                    <a:pt x="3112974" y="36592"/>
                  </a:cubicBezTo>
                  <a:cubicBezTo>
                    <a:pt x="3112974" y="56932"/>
                    <a:pt x="3096530" y="73281"/>
                    <a:pt x="3076292" y="73281"/>
                  </a:cubicBezTo>
                  <a:lnTo>
                    <a:pt x="3065297" y="73281"/>
                  </a:lnTo>
                  <a:cubicBezTo>
                    <a:pt x="3052745" y="215952"/>
                    <a:pt x="2969262" y="325436"/>
                    <a:pt x="2904363" y="403096"/>
                  </a:cubicBezTo>
                  <a:cubicBezTo>
                    <a:pt x="2969262" y="480757"/>
                    <a:pt x="3052745" y="590241"/>
                    <a:pt x="3065297" y="732911"/>
                  </a:cubicBezTo>
                  <a:lnTo>
                    <a:pt x="3076292" y="732911"/>
                  </a:lnTo>
                  <a:cubicBezTo>
                    <a:pt x="3096530" y="732911"/>
                    <a:pt x="3112974" y="749261"/>
                    <a:pt x="3112974" y="769503"/>
                  </a:cubicBezTo>
                  <a:cubicBezTo>
                    <a:pt x="3112974" y="789745"/>
                    <a:pt x="3096530" y="806192"/>
                    <a:pt x="3076292" y="806192"/>
                  </a:cubicBezTo>
                  <a:lnTo>
                    <a:pt x="2435184" y="806192"/>
                  </a:lnTo>
                  <a:cubicBezTo>
                    <a:pt x="2414945" y="806192"/>
                    <a:pt x="2398599" y="789745"/>
                    <a:pt x="2398599" y="769503"/>
                  </a:cubicBezTo>
                  <a:cubicBezTo>
                    <a:pt x="2398599" y="749261"/>
                    <a:pt x="2414945" y="732911"/>
                    <a:pt x="2435184" y="732911"/>
                  </a:cubicBezTo>
                  <a:lnTo>
                    <a:pt x="2446081" y="732911"/>
                  </a:lnTo>
                  <a:cubicBezTo>
                    <a:pt x="2458828" y="590241"/>
                    <a:pt x="2542311" y="480757"/>
                    <a:pt x="2607112" y="403096"/>
                  </a:cubicBezTo>
                  <a:cubicBezTo>
                    <a:pt x="2542213" y="325436"/>
                    <a:pt x="2458828" y="215952"/>
                    <a:pt x="2446081" y="73281"/>
                  </a:cubicBezTo>
                  <a:lnTo>
                    <a:pt x="2435184" y="73281"/>
                  </a:lnTo>
                  <a:cubicBezTo>
                    <a:pt x="2414945" y="73281"/>
                    <a:pt x="2398599" y="56932"/>
                    <a:pt x="2398599" y="36592"/>
                  </a:cubicBezTo>
                  <a:cubicBezTo>
                    <a:pt x="2398599" y="16447"/>
                    <a:pt x="2414945" y="0"/>
                    <a:pt x="2435184" y="0"/>
                  </a:cubicBezTo>
                  <a:close/>
                  <a:moveTo>
                    <a:pt x="1635651" y="0"/>
                  </a:moveTo>
                  <a:lnTo>
                    <a:pt x="2276759" y="0"/>
                  </a:lnTo>
                  <a:cubicBezTo>
                    <a:pt x="2296997" y="0"/>
                    <a:pt x="2313441" y="16447"/>
                    <a:pt x="2313441" y="36592"/>
                  </a:cubicBezTo>
                  <a:cubicBezTo>
                    <a:pt x="2313441" y="56932"/>
                    <a:pt x="2296997" y="73281"/>
                    <a:pt x="2276759" y="73281"/>
                  </a:cubicBezTo>
                  <a:lnTo>
                    <a:pt x="2265764" y="73281"/>
                  </a:lnTo>
                  <a:cubicBezTo>
                    <a:pt x="2253212" y="215952"/>
                    <a:pt x="2169729" y="325436"/>
                    <a:pt x="2104830" y="403096"/>
                  </a:cubicBezTo>
                  <a:cubicBezTo>
                    <a:pt x="2169729" y="480757"/>
                    <a:pt x="2253212" y="590241"/>
                    <a:pt x="2265764" y="732911"/>
                  </a:cubicBezTo>
                  <a:lnTo>
                    <a:pt x="2276759" y="732911"/>
                  </a:lnTo>
                  <a:cubicBezTo>
                    <a:pt x="2296997" y="732911"/>
                    <a:pt x="2313441" y="749261"/>
                    <a:pt x="2313441" y="769503"/>
                  </a:cubicBezTo>
                  <a:cubicBezTo>
                    <a:pt x="2313441" y="789745"/>
                    <a:pt x="2296997" y="806192"/>
                    <a:pt x="2276759" y="806192"/>
                  </a:cubicBezTo>
                  <a:lnTo>
                    <a:pt x="1635651" y="806192"/>
                  </a:lnTo>
                  <a:cubicBezTo>
                    <a:pt x="1615412" y="806192"/>
                    <a:pt x="1599066" y="789745"/>
                    <a:pt x="1599066" y="769503"/>
                  </a:cubicBezTo>
                  <a:cubicBezTo>
                    <a:pt x="1599066" y="749261"/>
                    <a:pt x="1615412" y="732911"/>
                    <a:pt x="1635651" y="732911"/>
                  </a:cubicBezTo>
                  <a:lnTo>
                    <a:pt x="1646548" y="732911"/>
                  </a:lnTo>
                  <a:cubicBezTo>
                    <a:pt x="1659295" y="590241"/>
                    <a:pt x="1742778" y="480757"/>
                    <a:pt x="1807579" y="403096"/>
                  </a:cubicBezTo>
                  <a:cubicBezTo>
                    <a:pt x="1742680" y="325436"/>
                    <a:pt x="1659295" y="215952"/>
                    <a:pt x="1646548" y="73281"/>
                  </a:cubicBezTo>
                  <a:lnTo>
                    <a:pt x="1635651" y="73281"/>
                  </a:lnTo>
                  <a:cubicBezTo>
                    <a:pt x="1615412" y="73281"/>
                    <a:pt x="1599066" y="56932"/>
                    <a:pt x="1599066" y="36592"/>
                  </a:cubicBezTo>
                  <a:cubicBezTo>
                    <a:pt x="1599066" y="16447"/>
                    <a:pt x="1615412" y="0"/>
                    <a:pt x="1635651" y="0"/>
                  </a:cubicBezTo>
                  <a:close/>
                  <a:moveTo>
                    <a:pt x="836118" y="0"/>
                  </a:moveTo>
                  <a:lnTo>
                    <a:pt x="1477226" y="0"/>
                  </a:lnTo>
                  <a:cubicBezTo>
                    <a:pt x="1497464" y="0"/>
                    <a:pt x="1513908" y="16447"/>
                    <a:pt x="1513908" y="36592"/>
                  </a:cubicBezTo>
                  <a:cubicBezTo>
                    <a:pt x="1513908" y="56932"/>
                    <a:pt x="1497464" y="73281"/>
                    <a:pt x="1477226" y="73281"/>
                  </a:cubicBezTo>
                  <a:lnTo>
                    <a:pt x="1466231" y="73281"/>
                  </a:lnTo>
                  <a:cubicBezTo>
                    <a:pt x="1453679" y="215952"/>
                    <a:pt x="1370196" y="325436"/>
                    <a:pt x="1305297" y="403096"/>
                  </a:cubicBezTo>
                  <a:cubicBezTo>
                    <a:pt x="1370196" y="480757"/>
                    <a:pt x="1453679" y="590241"/>
                    <a:pt x="1466231" y="732911"/>
                  </a:cubicBezTo>
                  <a:lnTo>
                    <a:pt x="1477226" y="732911"/>
                  </a:lnTo>
                  <a:cubicBezTo>
                    <a:pt x="1497464" y="732911"/>
                    <a:pt x="1513908" y="749261"/>
                    <a:pt x="1513908" y="769503"/>
                  </a:cubicBezTo>
                  <a:cubicBezTo>
                    <a:pt x="1513908" y="789745"/>
                    <a:pt x="1497464" y="806192"/>
                    <a:pt x="1477226" y="806192"/>
                  </a:cubicBezTo>
                  <a:lnTo>
                    <a:pt x="836118" y="806192"/>
                  </a:lnTo>
                  <a:cubicBezTo>
                    <a:pt x="815879" y="806192"/>
                    <a:pt x="799533" y="789745"/>
                    <a:pt x="799533" y="769503"/>
                  </a:cubicBezTo>
                  <a:cubicBezTo>
                    <a:pt x="799533" y="749261"/>
                    <a:pt x="815879" y="732911"/>
                    <a:pt x="836118" y="732911"/>
                  </a:cubicBezTo>
                  <a:lnTo>
                    <a:pt x="847015" y="732911"/>
                  </a:lnTo>
                  <a:cubicBezTo>
                    <a:pt x="859762" y="590241"/>
                    <a:pt x="943245" y="480757"/>
                    <a:pt x="1008046" y="403096"/>
                  </a:cubicBezTo>
                  <a:cubicBezTo>
                    <a:pt x="943147" y="325436"/>
                    <a:pt x="859762" y="215952"/>
                    <a:pt x="847015" y="73281"/>
                  </a:cubicBezTo>
                  <a:lnTo>
                    <a:pt x="836118" y="73281"/>
                  </a:lnTo>
                  <a:cubicBezTo>
                    <a:pt x="815879" y="73281"/>
                    <a:pt x="799533" y="56932"/>
                    <a:pt x="799533" y="36592"/>
                  </a:cubicBezTo>
                  <a:cubicBezTo>
                    <a:pt x="799533" y="16447"/>
                    <a:pt x="815879" y="0"/>
                    <a:pt x="836118" y="0"/>
                  </a:cubicBezTo>
                  <a:close/>
                  <a:moveTo>
                    <a:pt x="36585" y="0"/>
                  </a:moveTo>
                  <a:lnTo>
                    <a:pt x="677693" y="0"/>
                  </a:lnTo>
                  <a:cubicBezTo>
                    <a:pt x="697931" y="0"/>
                    <a:pt x="714375" y="16447"/>
                    <a:pt x="714375" y="36592"/>
                  </a:cubicBezTo>
                  <a:cubicBezTo>
                    <a:pt x="714375" y="56932"/>
                    <a:pt x="697931" y="73281"/>
                    <a:pt x="677693" y="73281"/>
                  </a:cubicBezTo>
                  <a:lnTo>
                    <a:pt x="666698" y="73281"/>
                  </a:lnTo>
                  <a:cubicBezTo>
                    <a:pt x="654146" y="215952"/>
                    <a:pt x="570663" y="325436"/>
                    <a:pt x="505764" y="403096"/>
                  </a:cubicBezTo>
                  <a:cubicBezTo>
                    <a:pt x="570663" y="480757"/>
                    <a:pt x="654146" y="590241"/>
                    <a:pt x="666698" y="732911"/>
                  </a:cubicBezTo>
                  <a:lnTo>
                    <a:pt x="677693" y="732911"/>
                  </a:lnTo>
                  <a:cubicBezTo>
                    <a:pt x="697931" y="732911"/>
                    <a:pt x="714375" y="749261"/>
                    <a:pt x="714375" y="769503"/>
                  </a:cubicBezTo>
                  <a:cubicBezTo>
                    <a:pt x="714375" y="789745"/>
                    <a:pt x="697931" y="806192"/>
                    <a:pt x="677693" y="806192"/>
                  </a:cubicBezTo>
                  <a:lnTo>
                    <a:pt x="36585" y="806192"/>
                  </a:lnTo>
                  <a:cubicBezTo>
                    <a:pt x="16347" y="806192"/>
                    <a:pt x="0" y="789745"/>
                    <a:pt x="0" y="769503"/>
                  </a:cubicBezTo>
                  <a:cubicBezTo>
                    <a:pt x="0" y="749261"/>
                    <a:pt x="16347" y="732911"/>
                    <a:pt x="36585" y="732911"/>
                  </a:cubicBezTo>
                  <a:lnTo>
                    <a:pt x="47483" y="732911"/>
                  </a:lnTo>
                  <a:cubicBezTo>
                    <a:pt x="60229" y="590241"/>
                    <a:pt x="143712" y="480757"/>
                    <a:pt x="208513" y="403096"/>
                  </a:cubicBezTo>
                  <a:cubicBezTo>
                    <a:pt x="143614" y="325436"/>
                    <a:pt x="60229" y="215952"/>
                    <a:pt x="47483" y="73281"/>
                  </a:cubicBezTo>
                  <a:lnTo>
                    <a:pt x="36585" y="73281"/>
                  </a:lnTo>
                  <a:cubicBezTo>
                    <a:pt x="16347" y="73281"/>
                    <a:pt x="0" y="56932"/>
                    <a:pt x="0" y="36592"/>
                  </a:cubicBezTo>
                  <a:cubicBezTo>
                    <a:pt x="0" y="16447"/>
                    <a:pt x="16347" y="0"/>
                    <a:pt x="3658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9311B0-9EC6-5645-8B80-ADC2A7902FB5}"/>
                </a:ext>
              </a:extLst>
            </p:cNvPr>
            <p:cNvSpPr/>
            <p:nvPr/>
          </p:nvSpPr>
          <p:spPr>
            <a:xfrm>
              <a:off x="1520822" y="6955067"/>
              <a:ext cx="3912507" cy="806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B549B22D-7A27-ED40-85A4-7B1623F18B36}"/>
                </a:ext>
              </a:extLst>
            </p:cNvPr>
            <p:cNvSpPr/>
            <p:nvPr/>
          </p:nvSpPr>
          <p:spPr>
            <a:xfrm>
              <a:off x="1429625" y="6873114"/>
              <a:ext cx="4099385" cy="960120"/>
            </a:xfrm>
            <a:custGeom>
              <a:avLst/>
              <a:gdLst>
                <a:gd name="connsiteX0" fmla="*/ 3646567 w 4099385"/>
                <a:gd name="connsiteY0" fmla="*/ 521357 h 960120"/>
                <a:gd name="connsiteX1" fmla="*/ 3628280 w 4099385"/>
                <a:gd name="connsiteY1" fmla="*/ 539642 h 960120"/>
                <a:gd name="connsiteX2" fmla="*/ 3583827 w 4099385"/>
                <a:gd name="connsiteY2" fmla="*/ 613365 h 960120"/>
                <a:gd name="connsiteX3" fmla="*/ 3447548 w 4099385"/>
                <a:gd name="connsiteY3" fmla="*/ 759449 h 960120"/>
                <a:gd name="connsiteX4" fmla="*/ 3447548 w 4099385"/>
                <a:gd name="connsiteY4" fmla="*/ 777734 h 960120"/>
                <a:gd name="connsiteX5" fmla="*/ 3463404 w 4099385"/>
                <a:gd name="connsiteY5" fmla="*/ 786876 h 960120"/>
                <a:gd name="connsiteX6" fmla="*/ 3829537 w 4099385"/>
                <a:gd name="connsiteY6" fmla="*/ 786876 h 960120"/>
                <a:gd name="connsiteX7" fmla="*/ 3845392 w 4099385"/>
                <a:gd name="connsiteY7" fmla="*/ 777734 h 960120"/>
                <a:gd name="connsiteX8" fmla="*/ 3845587 w 4099385"/>
                <a:gd name="connsiteY8" fmla="*/ 759449 h 960120"/>
                <a:gd name="connsiteX9" fmla="*/ 3709308 w 4099385"/>
                <a:gd name="connsiteY9" fmla="*/ 613365 h 960120"/>
                <a:gd name="connsiteX10" fmla="*/ 3664855 w 4099385"/>
                <a:gd name="connsiteY10" fmla="*/ 539642 h 960120"/>
                <a:gd name="connsiteX11" fmla="*/ 3646567 w 4099385"/>
                <a:gd name="connsiteY11" fmla="*/ 521357 h 960120"/>
                <a:gd name="connsiteX12" fmla="*/ 2847034 w 4099385"/>
                <a:gd name="connsiteY12" fmla="*/ 521357 h 960120"/>
                <a:gd name="connsiteX13" fmla="*/ 2828747 w 4099385"/>
                <a:gd name="connsiteY13" fmla="*/ 539642 h 960120"/>
                <a:gd name="connsiteX14" fmla="*/ 2784293 w 4099385"/>
                <a:gd name="connsiteY14" fmla="*/ 613365 h 960120"/>
                <a:gd name="connsiteX15" fmla="*/ 2648015 w 4099385"/>
                <a:gd name="connsiteY15" fmla="*/ 759449 h 960120"/>
                <a:gd name="connsiteX16" fmla="*/ 2648015 w 4099385"/>
                <a:gd name="connsiteY16" fmla="*/ 777734 h 960120"/>
                <a:gd name="connsiteX17" fmla="*/ 2663870 w 4099385"/>
                <a:gd name="connsiteY17" fmla="*/ 786876 h 960120"/>
                <a:gd name="connsiteX18" fmla="*/ 3030003 w 4099385"/>
                <a:gd name="connsiteY18" fmla="*/ 786876 h 960120"/>
                <a:gd name="connsiteX19" fmla="*/ 3045859 w 4099385"/>
                <a:gd name="connsiteY19" fmla="*/ 777734 h 960120"/>
                <a:gd name="connsiteX20" fmla="*/ 3046053 w 4099385"/>
                <a:gd name="connsiteY20" fmla="*/ 759449 h 960120"/>
                <a:gd name="connsiteX21" fmla="*/ 2909775 w 4099385"/>
                <a:gd name="connsiteY21" fmla="*/ 613365 h 960120"/>
                <a:gd name="connsiteX22" fmla="*/ 2865321 w 4099385"/>
                <a:gd name="connsiteY22" fmla="*/ 539642 h 960120"/>
                <a:gd name="connsiteX23" fmla="*/ 2847034 w 4099385"/>
                <a:gd name="connsiteY23" fmla="*/ 521357 h 960120"/>
                <a:gd name="connsiteX24" fmla="*/ 2047501 w 4099385"/>
                <a:gd name="connsiteY24" fmla="*/ 521357 h 960120"/>
                <a:gd name="connsiteX25" fmla="*/ 2029214 w 4099385"/>
                <a:gd name="connsiteY25" fmla="*/ 539642 h 960120"/>
                <a:gd name="connsiteX26" fmla="*/ 1984760 w 4099385"/>
                <a:gd name="connsiteY26" fmla="*/ 613365 h 960120"/>
                <a:gd name="connsiteX27" fmla="*/ 1848482 w 4099385"/>
                <a:gd name="connsiteY27" fmla="*/ 759449 h 960120"/>
                <a:gd name="connsiteX28" fmla="*/ 1848482 w 4099385"/>
                <a:gd name="connsiteY28" fmla="*/ 777734 h 960120"/>
                <a:gd name="connsiteX29" fmla="*/ 1864337 w 4099385"/>
                <a:gd name="connsiteY29" fmla="*/ 786876 h 960120"/>
                <a:gd name="connsiteX30" fmla="*/ 2230470 w 4099385"/>
                <a:gd name="connsiteY30" fmla="*/ 786876 h 960120"/>
                <a:gd name="connsiteX31" fmla="*/ 2246326 w 4099385"/>
                <a:gd name="connsiteY31" fmla="*/ 777734 h 960120"/>
                <a:gd name="connsiteX32" fmla="*/ 2246520 w 4099385"/>
                <a:gd name="connsiteY32" fmla="*/ 759449 h 960120"/>
                <a:gd name="connsiteX33" fmla="*/ 2110242 w 4099385"/>
                <a:gd name="connsiteY33" fmla="*/ 613365 h 960120"/>
                <a:gd name="connsiteX34" fmla="*/ 2065788 w 4099385"/>
                <a:gd name="connsiteY34" fmla="*/ 539642 h 960120"/>
                <a:gd name="connsiteX35" fmla="*/ 2047501 w 4099385"/>
                <a:gd name="connsiteY35" fmla="*/ 521357 h 960120"/>
                <a:gd name="connsiteX36" fmla="*/ 1247968 w 4099385"/>
                <a:gd name="connsiteY36" fmla="*/ 521357 h 960120"/>
                <a:gd name="connsiteX37" fmla="*/ 1229681 w 4099385"/>
                <a:gd name="connsiteY37" fmla="*/ 539642 h 960120"/>
                <a:gd name="connsiteX38" fmla="*/ 1185227 w 4099385"/>
                <a:gd name="connsiteY38" fmla="*/ 613365 h 960120"/>
                <a:gd name="connsiteX39" fmla="*/ 1048949 w 4099385"/>
                <a:gd name="connsiteY39" fmla="*/ 759449 h 960120"/>
                <a:gd name="connsiteX40" fmla="*/ 1048949 w 4099385"/>
                <a:gd name="connsiteY40" fmla="*/ 777734 h 960120"/>
                <a:gd name="connsiteX41" fmla="*/ 1064804 w 4099385"/>
                <a:gd name="connsiteY41" fmla="*/ 786876 h 960120"/>
                <a:gd name="connsiteX42" fmla="*/ 1430937 w 4099385"/>
                <a:gd name="connsiteY42" fmla="*/ 786876 h 960120"/>
                <a:gd name="connsiteX43" fmla="*/ 1446793 w 4099385"/>
                <a:gd name="connsiteY43" fmla="*/ 777734 h 960120"/>
                <a:gd name="connsiteX44" fmla="*/ 1446987 w 4099385"/>
                <a:gd name="connsiteY44" fmla="*/ 759449 h 960120"/>
                <a:gd name="connsiteX45" fmla="*/ 1310709 w 4099385"/>
                <a:gd name="connsiteY45" fmla="*/ 613365 h 960120"/>
                <a:gd name="connsiteX46" fmla="*/ 1266255 w 4099385"/>
                <a:gd name="connsiteY46" fmla="*/ 539642 h 960120"/>
                <a:gd name="connsiteX47" fmla="*/ 1247968 w 4099385"/>
                <a:gd name="connsiteY47" fmla="*/ 521357 h 960120"/>
                <a:gd name="connsiteX48" fmla="*/ 448435 w 4099385"/>
                <a:gd name="connsiteY48" fmla="*/ 521357 h 960120"/>
                <a:gd name="connsiteX49" fmla="*/ 430148 w 4099385"/>
                <a:gd name="connsiteY49" fmla="*/ 539642 h 960120"/>
                <a:gd name="connsiteX50" fmla="*/ 385695 w 4099385"/>
                <a:gd name="connsiteY50" fmla="*/ 613365 h 960120"/>
                <a:gd name="connsiteX51" fmla="*/ 249416 w 4099385"/>
                <a:gd name="connsiteY51" fmla="*/ 759449 h 960120"/>
                <a:gd name="connsiteX52" fmla="*/ 249416 w 4099385"/>
                <a:gd name="connsiteY52" fmla="*/ 777734 h 960120"/>
                <a:gd name="connsiteX53" fmla="*/ 265272 w 4099385"/>
                <a:gd name="connsiteY53" fmla="*/ 786876 h 960120"/>
                <a:gd name="connsiteX54" fmla="*/ 631405 w 4099385"/>
                <a:gd name="connsiteY54" fmla="*/ 786876 h 960120"/>
                <a:gd name="connsiteX55" fmla="*/ 647260 w 4099385"/>
                <a:gd name="connsiteY55" fmla="*/ 777734 h 960120"/>
                <a:gd name="connsiteX56" fmla="*/ 647455 w 4099385"/>
                <a:gd name="connsiteY56" fmla="*/ 759449 h 960120"/>
                <a:gd name="connsiteX57" fmla="*/ 511176 w 4099385"/>
                <a:gd name="connsiteY57" fmla="*/ 613365 h 960120"/>
                <a:gd name="connsiteX58" fmla="*/ 466723 w 4099385"/>
                <a:gd name="connsiteY58" fmla="*/ 539642 h 960120"/>
                <a:gd name="connsiteX59" fmla="*/ 448435 w 4099385"/>
                <a:gd name="connsiteY59" fmla="*/ 521357 h 960120"/>
                <a:gd name="connsiteX60" fmla="*/ 3555752 w 4099385"/>
                <a:gd name="connsiteY60" fmla="*/ 266039 h 960120"/>
                <a:gd name="connsiteX61" fmla="*/ 3540778 w 4099385"/>
                <a:gd name="connsiteY61" fmla="*/ 273821 h 960120"/>
                <a:gd name="connsiteX62" fmla="*/ 3538445 w 4099385"/>
                <a:gd name="connsiteY62" fmla="*/ 290550 h 960120"/>
                <a:gd name="connsiteX63" fmla="*/ 3606799 w 4099385"/>
                <a:gd name="connsiteY63" fmla="*/ 407948 h 960120"/>
                <a:gd name="connsiteX64" fmla="*/ 3628288 w 4099385"/>
                <a:gd name="connsiteY64" fmla="*/ 466403 h 960120"/>
                <a:gd name="connsiteX65" fmla="*/ 3646567 w 4099385"/>
                <a:gd name="connsiteY65" fmla="*/ 484786 h 960120"/>
                <a:gd name="connsiteX66" fmla="*/ 3664847 w 4099385"/>
                <a:gd name="connsiteY66" fmla="*/ 466403 h 960120"/>
                <a:gd name="connsiteX67" fmla="*/ 3686238 w 4099385"/>
                <a:gd name="connsiteY67" fmla="*/ 407948 h 960120"/>
                <a:gd name="connsiteX68" fmla="*/ 3754593 w 4099385"/>
                <a:gd name="connsiteY68" fmla="*/ 290550 h 960120"/>
                <a:gd name="connsiteX69" fmla="*/ 3752259 w 4099385"/>
                <a:gd name="connsiteY69" fmla="*/ 273821 h 960120"/>
                <a:gd name="connsiteX70" fmla="*/ 3737286 w 4099385"/>
                <a:gd name="connsiteY70" fmla="*/ 266039 h 960120"/>
                <a:gd name="connsiteX71" fmla="*/ 2756219 w 4099385"/>
                <a:gd name="connsiteY71" fmla="*/ 266039 h 960120"/>
                <a:gd name="connsiteX72" fmla="*/ 2741245 w 4099385"/>
                <a:gd name="connsiteY72" fmla="*/ 273821 h 960120"/>
                <a:gd name="connsiteX73" fmla="*/ 2738911 w 4099385"/>
                <a:gd name="connsiteY73" fmla="*/ 290550 h 960120"/>
                <a:gd name="connsiteX74" fmla="*/ 2807266 w 4099385"/>
                <a:gd name="connsiteY74" fmla="*/ 407948 h 960120"/>
                <a:gd name="connsiteX75" fmla="*/ 2828754 w 4099385"/>
                <a:gd name="connsiteY75" fmla="*/ 466403 h 960120"/>
                <a:gd name="connsiteX76" fmla="*/ 2847034 w 4099385"/>
                <a:gd name="connsiteY76" fmla="*/ 484786 h 960120"/>
                <a:gd name="connsiteX77" fmla="*/ 2865314 w 4099385"/>
                <a:gd name="connsiteY77" fmla="*/ 466403 h 960120"/>
                <a:gd name="connsiteX78" fmla="*/ 2886705 w 4099385"/>
                <a:gd name="connsiteY78" fmla="*/ 407948 h 960120"/>
                <a:gd name="connsiteX79" fmla="*/ 2955059 w 4099385"/>
                <a:gd name="connsiteY79" fmla="*/ 290550 h 960120"/>
                <a:gd name="connsiteX80" fmla="*/ 2952726 w 4099385"/>
                <a:gd name="connsiteY80" fmla="*/ 273821 h 960120"/>
                <a:gd name="connsiteX81" fmla="*/ 2937752 w 4099385"/>
                <a:gd name="connsiteY81" fmla="*/ 266039 h 960120"/>
                <a:gd name="connsiteX82" fmla="*/ 1956686 w 4099385"/>
                <a:gd name="connsiteY82" fmla="*/ 266039 h 960120"/>
                <a:gd name="connsiteX83" fmla="*/ 1941712 w 4099385"/>
                <a:gd name="connsiteY83" fmla="*/ 273821 h 960120"/>
                <a:gd name="connsiteX84" fmla="*/ 1939378 w 4099385"/>
                <a:gd name="connsiteY84" fmla="*/ 290550 h 960120"/>
                <a:gd name="connsiteX85" fmla="*/ 2007733 w 4099385"/>
                <a:gd name="connsiteY85" fmla="*/ 407948 h 960120"/>
                <a:gd name="connsiteX86" fmla="*/ 2029221 w 4099385"/>
                <a:gd name="connsiteY86" fmla="*/ 466403 h 960120"/>
                <a:gd name="connsiteX87" fmla="*/ 2047501 w 4099385"/>
                <a:gd name="connsiteY87" fmla="*/ 484786 h 960120"/>
                <a:gd name="connsiteX88" fmla="*/ 2065781 w 4099385"/>
                <a:gd name="connsiteY88" fmla="*/ 466403 h 960120"/>
                <a:gd name="connsiteX89" fmla="*/ 2087172 w 4099385"/>
                <a:gd name="connsiteY89" fmla="*/ 407948 h 960120"/>
                <a:gd name="connsiteX90" fmla="*/ 2155527 w 4099385"/>
                <a:gd name="connsiteY90" fmla="*/ 290550 h 960120"/>
                <a:gd name="connsiteX91" fmla="*/ 2153193 w 4099385"/>
                <a:gd name="connsiteY91" fmla="*/ 273821 h 960120"/>
                <a:gd name="connsiteX92" fmla="*/ 2138219 w 4099385"/>
                <a:gd name="connsiteY92" fmla="*/ 266039 h 960120"/>
                <a:gd name="connsiteX93" fmla="*/ 1157153 w 4099385"/>
                <a:gd name="connsiteY93" fmla="*/ 266039 h 960120"/>
                <a:gd name="connsiteX94" fmla="*/ 1142179 w 4099385"/>
                <a:gd name="connsiteY94" fmla="*/ 273821 h 960120"/>
                <a:gd name="connsiteX95" fmla="*/ 1139845 w 4099385"/>
                <a:gd name="connsiteY95" fmla="*/ 290550 h 960120"/>
                <a:gd name="connsiteX96" fmla="*/ 1208200 w 4099385"/>
                <a:gd name="connsiteY96" fmla="*/ 407948 h 960120"/>
                <a:gd name="connsiteX97" fmla="*/ 1229688 w 4099385"/>
                <a:gd name="connsiteY97" fmla="*/ 466403 h 960120"/>
                <a:gd name="connsiteX98" fmla="*/ 1247968 w 4099385"/>
                <a:gd name="connsiteY98" fmla="*/ 484786 h 960120"/>
                <a:gd name="connsiteX99" fmla="*/ 1266248 w 4099385"/>
                <a:gd name="connsiteY99" fmla="*/ 466403 h 960120"/>
                <a:gd name="connsiteX100" fmla="*/ 1287639 w 4099385"/>
                <a:gd name="connsiteY100" fmla="*/ 407948 h 960120"/>
                <a:gd name="connsiteX101" fmla="*/ 1355994 w 4099385"/>
                <a:gd name="connsiteY101" fmla="*/ 290550 h 960120"/>
                <a:gd name="connsiteX102" fmla="*/ 1353660 w 4099385"/>
                <a:gd name="connsiteY102" fmla="*/ 273821 h 960120"/>
                <a:gd name="connsiteX103" fmla="*/ 1338686 w 4099385"/>
                <a:gd name="connsiteY103" fmla="*/ 266039 h 960120"/>
                <a:gd name="connsiteX104" fmla="*/ 357620 w 4099385"/>
                <a:gd name="connsiteY104" fmla="*/ 266039 h 960120"/>
                <a:gd name="connsiteX105" fmla="*/ 342646 w 4099385"/>
                <a:gd name="connsiteY105" fmla="*/ 273821 h 960120"/>
                <a:gd name="connsiteX106" fmla="*/ 340312 w 4099385"/>
                <a:gd name="connsiteY106" fmla="*/ 290550 h 960120"/>
                <a:gd name="connsiteX107" fmla="*/ 408667 w 4099385"/>
                <a:gd name="connsiteY107" fmla="*/ 407948 h 960120"/>
                <a:gd name="connsiteX108" fmla="*/ 430155 w 4099385"/>
                <a:gd name="connsiteY108" fmla="*/ 466403 h 960120"/>
                <a:gd name="connsiteX109" fmla="*/ 448435 w 4099385"/>
                <a:gd name="connsiteY109" fmla="*/ 484786 h 960120"/>
                <a:gd name="connsiteX110" fmla="*/ 466715 w 4099385"/>
                <a:gd name="connsiteY110" fmla="*/ 466403 h 960120"/>
                <a:gd name="connsiteX111" fmla="*/ 488106 w 4099385"/>
                <a:gd name="connsiteY111" fmla="*/ 407948 h 960120"/>
                <a:gd name="connsiteX112" fmla="*/ 556461 w 4099385"/>
                <a:gd name="connsiteY112" fmla="*/ 290550 h 960120"/>
                <a:gd name="connsiteX113" fmla="*/ 554127 w 4099385"/>
                <a:gd name="connsiteY113" fmla="*/ 273821 h 960120"/>
                <a:gd name="connsiteX114" fmla="*/ 539154 w 4099385"/>
                <a:gd name="connsiteY114" fmla="*/ 266039 h 960120"/>
                <a:gd name="connsiteX115" fmla="*/ 3410372 w 4099385"/>
                <a:gd name="connsiteY115" fmla="*/ 155332 h 960120"/>
                <a:gd name="connsiteX116" fmla="*/ 3882568 w 4099385"/>
                <a:gd name="connsiteY116" fmla="*/ 155332 h 960120"/>
                <a:gd name="connsiteX117" fmla="*/ 3722510 w 4099385"/>
                <a:gd name="connsiteY117" fmla="*/ 457605 h 960120"/>
                <a:gd name="connsiteX118" fmla="*/ 3719202 w 4099385"/>
                <a:gd name="connsiteY118" fmla="*/ 461498 h 960120"/>
                <a:gd name="connsiteX119" fmla="*/ 3719202 w 4099385"/>
                <a:gd name="connsiteY119" fmla="*/ 508600 h 960120"/>
                <a:gd name="connsiteX120" fmla="*/ 3722510 w 4099385"/>
                <a:gd name="connsiteY120" fmla="*/ 512688 h 960120"/>
                <a:gd name="connsiteX121" fmla="*/ 3882568 w 4099385"/>
                <a:gd name="connsiteY121" fmla="*/ 814864 h 960120"/>
                <a:gd name="connsiteX122" fmla="*/ 3410372 w 4099385"/>
                <a:gd name="connsiteY122" fmla="*/ 814864 h 960120"/>
                <a:gd name="connsiteX123" fmla="*/ 3570430 w 4099385"/>
                <a:gd name="connsiteY123" fmla="*/ 512688 h 960120"/>
                <a:gd name="connsiteX124" fmla="*/ 3573739 w 4099385"/>
                <a:gd name="connsiteY124" fmla="*/ 508600 h 960120"/>
                <a:gd name="connsiteX125" fmla="*/ 3573739 w 4099385"/>
                <a:gd name="connsiteY125" fmla="*/ 461498 h 960120"/>
                <a:gd name="connsiteX126" fmla="*/ 3570430 w 4099385"/>
                <a:gd name="connsiteY126" fmla="*/ 457605 h 960120"/>
                <a:gd name="connsiteX127" fmla="*/ 3410372 w 4099385"/>
                <a:gd name="connsiteY127" fmla="*/ 155332 h 960120"/>
                <a:gd name="connsiteX128" fmla="*/ 2610839 w 4099385"/>
                <a:gd name="connsiteY128" fmla="*/ 155332 h 960120"/>
                <a:gd name="connsiteX129" fmla="*/ 3083035 w 4099385"/>
                <a:gd name="connsiteY129" fmla="*/ 155332 h 960120"/>
                <a:gd name="connsiteX130" fmla="*/ 2922976 w 4099385"/>
                <a:gd name="connsiteY130" fmla="*/ 457605 h 960120"/>
                <a:gd name="connsiteX131" fmla="*/ 2919668 w 4099385"/>
                <a:gd name="connsiteY131" fmla="*/ 461498 h 960120"/>
                <a:gd name="connsiteX132" fmla="*/ 2919668 w 4099385"/>
                <a:gd name="connsiteY132" fmla="*/ 508600 h 960120"/>
                <a:gd name="connsiteX133" fmla="*/ 2922976 w 4099385"/>
                <a:gd name="connsiteY133" fmla="*/ 512688 h 960120"/>
                <a:gd name="connsiteX134" fmla="*/ 3083035 w 4099385"/>
                <a:gd name="connsiteY134" fmla="*/ 814864 h 960120"/>
                <a:gd name="connsiteX135" fmla="*/ 2610839 w 4099385"/>
                <a:gd name="connsiteY135" fmla="*/ 814864 h 960120"/>
                <a:gd name="connsiteX136" fmla="*/ 2770897 w 4099385"/>
                <a:gd name="connsiteY136" fmla="*/ 512688 h 960120"/>
                <a:gd name="connsiteX137" fmla="*/ 2774205 w 4099385"/>
                <a:gd name="connsiteY137" fmla="*/ 508600 h 960120"/>
                <a:gd name="connsiteX138" fmla="*/ 2774205 w 4099385"/>
                <a:gd name="connsiteY138" fmla="*/ 461498 h 960120"/>
                <a:gd name="connsiteX139" fmla="*/ 2770897 w 4099385"/>
                <a:gd name="connsiteY139" fmla="*/ 457605 h 960120"/>
                <a:gd name="connsiteX140" fmla="*/ 2610839 w 4099385"/>
                <a:gd name="connsiteY140" fmla="*/ 155332 h 960120"/>
                <a:gd name="connsiteX141" fmla="*/ 1811306 w 4099385"/>
                <a:gd name="connsiteY141" fmla="*/ 155332 h 960120"/>
                <a:gd name="connsiteX142" fmla="*/ 2283502 w 4099385"/>
                <a:gd name="connsiteY142" fmla="*/ 155332 h 960120"/>
                <a:gd name="connsiteX143" fmla="*/ 2123444 w 4099385"/>
                <a:gd name="connsiteY143" fmla="*/ 457605 h 960120"/>
                <a:gd name="connsiteX144" fmla="*/ 2120135 w 4099385"/>
                <a:gd name="connsiteY144" fmla="*/ 461498 h 960120"/>
                <a:gd name="connsiteX145" fmla="*/ 2120135 w 4099385"/>
                <a:gd name="connsiteY145" fmla="*/ 508600 h 960120"/>
                <a:gd name="connsiteX146" fmla="*/ 2123444 w 4099385"/>
                <a:gd name="connsiteY146" fmla="*/ 512688 h 960120"/>
                <a:gd name="connsiteX147" fmla="*/ 2283502 w 4099385"/>
                <a:gd name="connsiteY147" fmla="*/ 814864 h 960120"/>
                <a:gd name="connsiteX148" fmla="*/ 1811306 w 4099385"/>
                <a:gd name="connsiteY148" fmla="*/ 814864 h 960120"/>
                <a:gd name="connsiteX149" fmla="*/ 1971364 w 4099385"/>
                <a:gd name="connsiteY149" fmla="*/ 512688 h 960120"/>
                <a:gd name="connsiteX150" fmla="*/ 1974672 w 4099385"/>
                <a:gd name="connsiteY150" fmla="*/ 508600 h 960120"/>
                <a:gd name="connsiteX151" fmla="*/ 1974672 w 4099385"/>
                <a:gd name="connsiteY151" fmla="*/ 461498 h 960120"/>
                <a:gd name="connsiteX152" fmla="*/ 1971364 w 4099385"/>
                <a:gd name="connsiteY152" fmla="*/ 457605 h 960120"/>
                <a:gd name="connsiteX153" fmla="*/ 1811306 w 4099385"/>
                <a:gd name="connsiteY153" fmla="*/ 155332 h 960120"/>
                <a:gd name="connsiteX154" fmla="*/ 1011773 w 4099385"/>
                <a:gd name="connsiteY154" fmla="*/ 155332 h 960120"/>
                <a:gd name="connsiteX155" fmla="*/ 1483969 w 4099385"/>
                <a:gd name="connsiteY155" fmla="*/ 155332 h 960120"/>
                <a:gd name="connsiteX156" fmla="*/ 1323911 w 4099385"/>
                <a:gd name="connsiteY156" fmla="*/ 457605 h 960120"/>
                <a:gd name="connsiteX157" fmla="*/ 1320602 w 4099385"/>
                <a:gd name="connsiteY157" fmla="*/ 461498 h 960120"/>
                <a:gd name="connsiteX158" fmla="*/ 1320602 w 4099385"/>
                <a:gd name="connsiteY158" fmla="*/ 508600 h 960120"/>
                <a:gd name="connsiteX159" fmla="*/ 1323911 w 4099385"/>
                <a:gd name="connsiteY159" fmla="*/ 512688 h 960120"/>
                <a:gd name="connsiteX160" fmla="*/ 1483969 w 4099385"/>
                <a:gd name="connsiteY160" fmla="*/ 814864 h 960120"/>
                <a:gd name="connsiteX161" fmla="*/ 1011773 w 4099385"/>
                <a:gd name="connsiteY161" fmla="*/ 814864 h 960120"/>
                <a:gd name="connsiteX162" fmla="*/ 1171831 w 4099385"/>
                <a:gd name="connsiteY162" fmla="*/ 512688 h 960120"/>
                <a:gd name="connsiteX163" fmla="*/ 1175139 w 4099385"/>
                <a:gd name="connsiteY163" fmla="*/ 508600 h 960120"/>
                <a:gd name="connsiteX164" fmla="*/ 1175139 w 4099385"/>
                <a:gd name="connsiteY164" fmla="*/ 461498 h 960120"/>
                <a:gd name="connsiteX165" fmla="*/ 1171831 w 4099385"/>
                <a:gd name="connsiteY165" fmla="*/ 457605 h 960120"/>
                <a:gd name="connsiteX166" fmla="*/ 1011773 w 4099385"/>
                <a:gd name="connsiteY166" fmla="*/ 155332 h 960120"/>
                <a:gd name="connsiteX167" fmla="*/ 212240 w 4099385"/>
                <a:gd name="connsiteY167" fmla="*/ 155332 h 960120"/>
                <a:gd name="connsiteX168" fmla="*/ 684436 w 4099385"/>
                <a:gd name="connsiteY168" fmla="*/ 155332 h 960120"/>
                <a:gd name="connsiteX169" fmla="*/ 524378 w 4099385"/>
                <a:gd name="connsiteY169" fmla="*/ 457605 h 960120"/>
                <a:gd name="connsiteX170" fmla="*/ 521070 w 4099385"/>
                <a:gd name="connsiteY170" fmla="*/ 461498 h 960120"/>
                <a:gd name="connsiteX171" fmla="*/ 521070 w 4099385"/>
                <a:gd name="connsiteY171" fmla="*/ 508600 h 960120"/>
                <a:gd name="connsiteX172" fmla="*/ 524378 w 4099385"/>
                <a:gd name="connsiteY172" fmla="*/ 512688 h 960120"/>
                <a:gd name="connsiteX173" fmla="*/ 684436 w 4099385"/>
                <a:gd name="connsiteY173" fmla="*/ 814864 h 960120"/>
                <a:gd name="connsiteX174" fmla="*/ 212240 w 4099385"/>
                <a:gd name="connsiteY174" fmla="*/ 814864 h 960120"/>
                <a:gd name="connsiteX175" fmla="*/ 372298 w 4099385"/>
                <a:gd name="connsiteY175" fmla="*/ 512688 h 960120"/>
                <a:gd name="connsiteX176" fmla="*/ 375606 w 4099385"/>
                <a:gd name="connsiteY176" fmla="*/ 508600 h 960120"/>
                <a:gd name="connsiteX177" fmla="*/ 375606 w 4099385"/>
                <a:gd name="connsiteY177" fmla="*/ 461498 h 960120"/>
                <a:gd name="connsiteX178" fmla="*/ 372298 w 4099385"/>
                <a:gd name="connsiteY178" fmla="*/ 457605 h 960120"/>
                <a:gd name="connsiteX179" fmla="*/ 212240 w 4099385"/>
                <a:gd name="connsiteY179" fmla="*/ 155332 h 960120"/>
                <a:gd name="connsiteX180" fmla="*/ 3325916 w 4099385"/>
                <a:gd name="connsiteY180" fmla="*/ 81953 h 960120"/>
                <a:gd name="connsiteX181" fmla="*/ 3289331 w 4099385"/>
                <a:gd name="connsiteY181" fmla="*/ 118545 h 960120"/>
                <a:gd name="connsiteX182" fmla="*/ 3325916 w 4099385"/>
                <a:gd name="connsiteY182" fmla="*/ 155234 h 960120"/>
                <a:gd name="connsiteX183" fmla="*/ 3336814 w 4099385"/>
                <a:gd name="connsiteY183" fmla="*/ 155234 h 960120"/>
                <a:gd name="connsiteX184" fmla="*/ 3497845 w 4099385"/>
                <a:gd name="connsiteY184" fmla="*/ 485049 h 960120"/>
                <a:gd name="connsiteX185" fmla="*/ 3336814 w 4099385"/>
                <a:gd name="connsiteY185" fmla="*/ 814864 h 960120"/>
                <a:gd name="connsiteX186" fmla="*/ 3325916 w 4099385"/>
                <a:gd name="connsiteY186" fmla="*/ 814864 h 960120"/>
                <a:gd name="connsiteX187" fmla="*/ 3289331 w 4099385"/>
                <a:gd name="connsiteY187" fmla="*/ 851456 h 960120"/>
                <a:gd name="connsiteX188" fmla="*/ 3325916 w 4099385"/>
                <a:gd name="connsiteY188" fmla="*/ 888145 h 960120"/>
                <a:gd name="connsiteX189" fmla="*/ 3967024 w 4099385"/>
                <a:gd name="connsiteY189" fmla="*/ 888145 h 960120"/>
                <a:gd name="connsiteX190" fmla="*/ 4003706 w 4099385"/>
                <a:gd name="connsiteY190" fmla="*/ 851456 h 960120"/>
                <a:gd name="connsiteX191" fmla="*/ 3967024 w 4099385"/>
                <a:gd name="connsiteY191" fmla="*/ 814864 h 960120"/>
                <a:gd name="connsiteX192" fmla="*/ 3956029 w 4099385"/>
                <a:gd name="connsiteY192" fmla="*/ 814864 h 960120"/>
                <a:gd name="connsiteX193" fmla="*/ 3795095 w 4099385"/>
                <a:gd name="connsiteY193" fmla="*/ 485049 h 960120"/>
                <a:gd name="connsiteX194" fmla="*/ 3956029 w 4099385"/>
                <a:gd name="connsiteY194" fmla="*/ 155234 h 960120"/>
                <a:gd name="connsiteX195" fmla="*/ 3967024 w 4099385"/>
                <a:gd name="connsiteY195" fmla="*/ 155234 h 960120"/>
                <a:gd name="connsiteX196" fmla="*/ 4003706 w 4099385"/>
                <a:gd name="connsiteY196" fmla="*/ 118545 h 960120"/>
                <a:gd name="connsiteX197" fmla="*/ 3967024 w 4099385"/>
                <a:gd name="connsiteY197" fmla="*/ 81953 h 960120"/>
                <a:gd name="connsiteX198" fmla="*/ 2526383 w 4099385"/>
                <a:gd name="connsiteY198" fmla="*/ 81953 h 960120"/>
                <a:gd name="connsiteX199" fmla="*/ 2489798 w 4099385"/>
                <a:gd name="connsiteY199" fmla="*/ 118545 h 960120"/>
                <a:gd name="connsiteX200" fmla="*/ 2526383 w 4099385"/>
                <a:gd name="connsiteY200" fmla="*/ 155234 h 960120"/>
                <a:gd name="connsiteX201" fmla="*/ 2537280 w 4099385"/>
                <a:gd name="connsiteY201" fmla="*/ 155234 h 960120"/>
                <a:gd name="connsiteX202" fmla="*/ 2698311 w 4099385"/>
                <a:gd name="connsiteY202" fmla="*/ 485049 h 960120"/>
                <a:gd name="connsiteX203" fmla="*/ 2537280 w 4099385"/>
                <a:gd name="connsiteY203" fmla="*/ 814864 h 960120"/>
                <a:gd name="connsiteX204" fmla="*/ 2526383 w 4099385"/>
                <a:gd name="connsiteY204" fmla="*/ 814864 h 960120"/>
                <a:gd name="connsiteX205" fmla="*/ 2489798 w 4099385"/>
                <a:gd name="connsiteY205" fmla="*/ 851456 h 960120"/>
                <a:gd name="connsiteX206" fmla="*/ 2526383 w 4099385"/>
                <a:gd name="connsiteY206" fmla="*/ 888145 h 960120"/>
                <a:gd name="connsiteX207" fmla="*/ 3167491 w 4099385"/>
                <a:gd name="connsiteY207" fmla="*/ 888145 h 960120"/>
                <a:gd name="connsiteX208" fmla="*/ 3204173 w 4099385"/>
                <a:gd name="connsiteY208" fmla="*/ 851456 h 960120"/>
                <a:gd name="connsiteX209" fmla="*/ 3167491 w 4099385"/>
                <a:gd name="connsiteY209" fmla="*/ 814864 h 960120"/>
                <a:gd name="connsiteX210" fmla="*/ 3156496 w 4099385"/>
                <a:gd name="connsiteY210" fmla="*/ 814864 h 960120"/>
                <a:gd name="connsiteX211" fmla="*/ 2995562 w 4099385"/>
                <a:gd name="connsiteY211" fmla="*/ 485049 h 960120"/>
                <a:gd name="connsiteX212" fmla="*/ 3156496 w 4099385"/>
                <a:gd name="connsiteY212" fmla="*/ 155234 h 960120"/>
                <a:gd name="connsiteX213" fmla="*/ 3167491 w 4099385"/>
                <a:gd name="connsiteY213" fmla="*/ 155234 h 960120"/>
                <a:gd name="connsiteX214" fmla="*/ 3204173 w 4099385"/>
                <a:gd name="connsiteY214" fmla="*/ 118545 h 960120"/>
                <a:gd name="connsiteX215" fmla="*/ 3167491 w 4099385"/>
                <a:gd name="connsiteY215" fmla="*/ 81953 h 960120"/>
                <a:gd name="connsiteX216" fmla="*/ 1726850 w 4099385"/>
                <a:gd name="connsiteY216" fmla="*/ 81953 h 960120"/>
                <a:gd name="connsiteX217" fmla="*/ 1690265 w 4099385"/>
                <a:gd name="connsiteY217" fmla="*/ 118545 h 960120"/>
                <a:gd name="connsiteX218" fmla="*/ 1726850 w 4099385"/>
                <a:gd name="connsiteY218" fmla="*/ 155234 h 960120"/>
                <a:gd name="connsiteX219" fmla="*/ 1737747 w 4099385"/>
                <a:gd name="connsiteY219" fmla="*/ 155234 h 960120"/>
                <a:gd name="connsiteX220" fmla="*/ 1898778 w 4099385"/>
                <a:gd name="connsiteY220" fmla="*/ 485049 h 960120"/>
                <a:gd name="connsiteX221" fmla="*/ 1737747 w 4099385"/>
                <a:gd name="connsiteY221" fmla="*/ 814864 h 960120"/>
                <a:gd name="connsiteX222" fmla="*/ 1726850 w 4099385"/>
                <a:gd name="connsiteY222" fmla="*/ 814864 h 960120"/>
                <a:gd name="connsiteX223" fmla="*/ 1690265 w 4099385"/>
                <a:gd name="connsiteY223" fmla="*/ 851456 h 960120"/>
                <a:gd name="connsiteX224" fmla="*/ 1726850 w 4099385"/>
                <a:gd name="connsiteY224" fmla="*/ 888145 h 960120"/>
                <a:gd name="connsiteX225" fmla="*/ 2367958 w 4099385"/>
                <a:gd name="connsiteY225" fmla="*/ 888145 h 960120"/>
                <a:gd name="connsiteX226" fmla="*/ 2404640 w 4099385"/>
                <a:gd name="connsiteY226" fmla="*/ 851456 h 960120"/>
                <a:gd name="connsiteX227" fmla="*/ 2367958 w 4099385"/>
                <a:gd name="connsiteY227" fmla="*/ 814864 h 960120"/>
                <a:gd name="connsiteX228" fmla="*/ 2356963 w 4099385"/>
                <a:gd name="connsiteY228" fmla="*/ 814864 h 960120"/>
                <a:gd name="connsiteX229" fmla="*/ 2196029 w 4099385"/>
                <a:gd name="connsiteY229" fmla="*/ 485049 h 960120"/>
                <a:gd name="connsiteX230" fmla="*/ 2356963 w 4099385"/>
                <a:gd name="connsiteY230" fmla="*/ 155234 h 960120"/>
                <a:gd name="connsiteX231" fmla="*/ 2367958 w 4099385"/>
                <a:gd name="connsiteY231" fmla="*/ 155234 h 960120"/>
                <a:gd name="connsiteX232" fmla="*/ 2404640 w 4099385"/>
                <a:gd name="connsiteY232" fmla="*/ 118545 h 960120"/>
                <a:gd name="connsiteX233" fmla="*/ 2367958 w 4099385"/>
                <a:gd name="connsiteY233" fmla="*/ 81953 h 960120"/>
                <a:gd name="connsiteX234" fmla="*/ 927317 w 4099385"/>
                <a:gd name="connsiteY234" fmla="*/ 81953 h 960120"/>
                <a:gd name="connsiteX235" fmla="*/ 890732 w 4099385"/>
                <a:gd name="connsiteY235" fmla="*/ 118545 h 960120"/>
                <a:gd name="connsiteX236" fmla="*/ 927317 w 4099385"/>
                <a:gd name="connsiteY236" fmla="*/ 155234 h 960120"/>
                <a:gd name="connsiteX237" fmla="*/ 938214 w 4099385"/>
                <a:gd name="connsiteY237" fmla="*/ 155234 h 960120"/>
                <a:gd name="connsiteX238" fmla="*/ 1099245 w 4099385"/>
                <a:gd name="connsiteY238" fmla="*/ 485049 h 960120"/>
                <a:gd name="connsiteX239" fmla="*/ 938214 w 4099385"/>
                <a:gd name="connsiteY239" fmla="*/ 814864 h 960120"/>
                <a:gd name="connsiteX240" fmla="*/ 927317 w 4099385"/>
                <a:gd name="connsiteY240" fmla="*/ 814864 h 960120"/>
                <a:gd name="connsiteX241" fmla="*/ 890732 w 4099385"/>
                <a:gd name="connsiteY241" fmla="*/ 851456 h 960120"/>
                <a:gd name="connsiteX242" fmla="*/ 927317 w 4099385"/>
                <a:gd name="connsiteY242" fmla="*/ 888145 h 960120"/>
                <a:gd name="connsiteX243" fmla="*/ 1568425 w 4099385"/>
                <a:gd name="connsiteY243" fmla="*/ 888145 h 960120"/>
                <a:gd name="connsiteX244" fmla="*/ 1605107 w 4099385"/>
                <a:gd name="connsiteY244" fmla="*/ 851456 h 960120"/>
                <a:gd name="connsiteX245" fmla="*/ 1568425 w 4099385"/>
                <a:gd name="connsiteY245" fmla="*/ 814864 h 960120"/>
                <a:gd name="connsiteX246" fmla="*/ 1557430 w 4099385"/>
                <a:gd name="connsiteY246" fmla="*/ 814864 h 960120"/>
                <a:gd name="connsiteX247" fmla="*/ 1396496 w 4099385"/>
                <a:gd name="connsiteY247" fmla="*/ 485049 h 960120"/>
                <a:gd name="connsiteX248" fmla="*/ 1557430 w 4099385"/>
                <a:gd name="connsiteY248" fmla="*/ 155234 h 960120"/>
                <a:gd name="connsiteX249" fmla="*/ 1568425 w 4099385"/>
                <a:gd name="connsiteY249" fmla="*/ 155234 h 960120"/>
                <a:gd name="connsiteX250" fmla="*/ 1605107 w 4099385"/>
                <a:gd name="connsiteY250" fmla="*/ 118545 h 960120"/>
                <a:gd name="connsiteX251" fmla="*/ 1568425 w 4099385"/>
                <a:gd name="connsiteY251" fmla="*/ 81953 h 960120"/>
                <a:gd name="connsiteX252" fmla="*/ 127784 w 4099385"/>
                <a:gd name="connsiteY252" fmla="*/ 81953 h 960120"/>
                <a:gd name="connsiteX253" fmla="*/ 91199 w 4099385"/>
                <a:gd name="connsiteY253" fmla="*/ 118545 h 960120"/>
                <a:gd name="connsiteX254" fmla="*/ 127784 w 4099385"/>
                <a:gd name="connsiteY254" fmla="*/ 155234 h 960120"/>
                <a:gd name="connsiteX255" fmla="*/ 138682 w 4099385"/>
                <a:gd name="connsiteY255" fmla="*/ 155234 h 960120"/>
                <a:gd name="connsiteX256" fmla="*/ 299712 w 4099385"/>
                <a:gd name="connsiteY256" fmla="*/ 485049 h 960120"/>
                <a:gd name="connsiteX257" fmla="*/ 138682 w 4099385"/>
                <a:gd name="connsiteY257" fmla="*/ 814864 h 960120"/>
                <a:gd name="connsiteX258" fmla="*/ 127784 w 4099385"/>
                <a:gd name="connsiteY258" fmla="*/ 814864 h 960120"/>
                <a:gd name="connsiteX259" fmla="*/ 91199 w 4099385"/>
                <a:gd name="connsiteY259" fmla="*/ 851456 h 960120"/>
                <a:gd name="connsiteX260" fmla="*/ 127784 w 4099385"/>
                <a:gd name="connsiteY260" fmla="*/ 888145 h 960120"/>
                <a:gd name="connsiteX261" fmla="*/ 768892 w 4099385"/>
                <a:gd name="connsiteY261" fmla="*/ 888145 h 960120"/>
                <a:gd name="connsiteX262" fmla="*/ 805574 w 4099385"/>
                <a:gd name="connsiteY262" fmla="*/ 851456 h 960120"/>
                <a:gd name="connsiteX263" fmla="*/ 768892 w 4099385"/>
                <a:gd name="connsiteY263" fmla="*/ 814864 h 960120"/>
                <a:gd name="connsiteX264" fmla="*/ 757897 w 4099385"/>
                <a:gd name="connsiteY264" fmla="*/ 814864 h 960120"/>
                <a:gd name="connsiteX265" fmla="*/ 596963 w 4099385"/>
                <a:gd name="connsiteY265" fmla="*/ 485049 h 960120"/>
                <a:gd name="connsiteX266" fmla="*/ 757897 w 4099385"/>
                <a:gd name="connsiteY266" fmla="*/ 155234 h 960120"/>
                <a:gd name="connsiteX267" fmla="*/ 768892 w 4099385"/>
                <a:gd name="connsiteY267" fmla="*/ 155234 h 960120"/>
                <a:gd name="connsiteX268" fmla="*/ 805574 w 4099385"/>
                <a:gd name="connsiteY268" fmla="*/ 118545 h 960120"/>
                <a:gd name="connsiteX269" fmla="*/ 768892 w 4099385"/>
                <a:gd name="connsiteY269" fmla="*/ 81953 h 960120"/>
                <a:gd name="connsiteX270" fmla="*/ 0 w 4099385"/>
                <a:gd name="connsiteY270" fmla="*/ 0 h 960120"/>
                <a:gd name="connsiteX271" fmla="*/ 4099385 w 4099385"/>
                <a:gd name="connsiteY271" fmla="*/ 0 h 960120"/>
                <a:gd name="connsiteX272" fmla="*/ 4099385 w 4099385"/>
                <a:gd name="connsiteY272" fmla="*/ 960120 h 960120"/>
                <a:gd name="connsiteX273" fmla="*/ 0 w 4099385"/>
                <a:gd name="connsiteY273" fmla="*/ 96012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</a:cxnLst>
              <a:rect l="l" t="t" r="r" b="b"/>
              <a:pathLst>
                <a:path w="4099385" h="960120">
                  <a:moveTo>
                    <a:pt x="3646567" y="521357"/>
                  </a:moveTo>
                  <a:cubicBezTo>
                    <a:pt x="3636451" y="521357"/>
                    <a:pt x="3628280" y="529625"/>
                    <a:pt x="3628280" y="539642"/>
                  </a:cubicBezTo>
                  <a:cubicBezTo>
                    <a:pt x="3628280" y="566097"/>
                    <a:pt x="3612425" y="592260"/>
                    <a:pt x="3583827" y="613365"/>
                  </a:cubicBezTo>
                  <a:cubicBezTo>
                    <a:pt x="3522545" y="658688"/>
                    <a:pt x="3476633" y="707804"/>
                    <a:pt x="3447548" y="759449"/>
                  </a:cubicBezTo>
                  <a:cubicBezTo>
                    <a:pt x="3444241" y="765187"/>
                    <a:pt x="3444338" y="772093"/>
                    <a:pt x="3447548" y="777734"/>
                  </a:cubicBezTo>
                  <a:cubicBezTo>
                    <a:pt x="3450856" y="783278"/>
                    <a:pt x="3456886" y="786876"/>
                    <a:pt x="3463404" y="786876"/>
                  </a:cubicBezTo>
                  <a:lnTo>
                    <a:pt x="3829537" y="786876"/>
                  </a:lnTo>
                  <a:cubicBezTo>
                    <a:pt x="3836151" y="786876"/>
                    <a:pt x="3842085" y="783278"/>
                    <a:pt x="3845392" y="777734"/>
                  </a:cubicBezTo>
                  <a:cubicBezTo>
                    <a:pt x="3848797" y="772093"/>
                    <a:pt x="3848797" y="765187"/>
                    <a:pt x="3845587" y="759449"/>
                  </a:cubicBezTo>
                  <a:cubicBezTo>
                    <a:pt x="3816405" y="707804"/>
                    <a:pt x="3770492" y="658688"/>
                    <a:pt x="3709308" y="613365"/>
                  </a:cubicBezTo>
                  <a:cubicBezTo>
                    <a:pt x="3680613" y="592260"/>
                    <a:pt x="3664855" y="566097"/>
                    <a:pt x="3664855" y="539642"/>
                  </a:cubicBezTo>
                  <a:cubicBezTo>
                    <a:pt x="3664855" y="529527"/>
                    <a:pt x="3656489" y="521357"/>
                    <a:pt x="3646567" y="521357"/>
                  </a:cubicBezTo>
                  <a:close/>
                  <a:moveTo>
                    <a:pt x="2847034" y="521357"/>
                  </a:moveTo>
                  <a:cubicBezTo>
                    <a:pt x="2836918" y="521357"/>
                    <a:pt x="2828747" y="529625"/>
                    <a:pt x="2828747" y="539642"/>
                  </a:cubicBezTo>
                  <a:cubicBezTo>
                    <a:pt x="2828747" y="566097"/>
                    <a:pt x="2812891" y="592260"/>
                    <a:pt x="2784293" y="613365"/>
                  </a:cubicBezTo>
                  <a:cubicBezTo>
                    <a:pt x="2723012" y="658688"/>
                    <a:pt x="2677099" y="707804"/>
                    <a:pt x="2648015" y="759449"/>
                  </a:cubicBezTo>
                  <a:cubicBezTo>
                    <a:pt x="2644708" y="765187"/>
                    <a:pt x="2644805" y="772093"/>
                    <a:pt x="2648015" y="777734"/>
                  </a:cubicBezTo>
                  <a:cubicBezTo>
                    <a:pt x="2651322" y="783278"/>
                    <a:pt x="2657353" y="786876"/>
                    <a:pt x="2663870" y="786876"/>
                  </a:cubicBezTo>
                  <a:lnTo>
                    <a:pt x="3030003" y="786876"/>
                  </a:lnTo>
                  <a:cubicBezTo>
                    <a:pt x="3036618" y="786876"/>
                    <a:pt x="3042551" y="783278"/>
                    <a:pt x="3045859" y="777734"/>
                  </a:cubicBezTo>
                  <a:cubicBezTo>
                    <a:pt x="3049263" y="772093"/>
                    <a:pt x="3049263" y="765187"/>
                    <a:pt x="3046053" y="759449"/>
                  </a:cubicBezTo>
                  <a:cubicBezTo>
                    <a:pt x="3016871" y="707804"/>
                    <a:pt x="2970959" y="658688"/>
                    <a:pt x="2909775" y="613365"/>
                  </a:cubicBezTo>
                  <a:cubicBezTo>
                    <a:pt x="2881079" y="592260"/>
                    <a:pt x="2865321" y="566097"/>
                    <a:pt x="2865321" y="539642"/>
                  </a:cubicBezTo>
                  <a:cubicBezTo>
                    <a:pt x="2865321" y="529527"/>
                    <a:pt x="2856956" y="521357"/>
                    <a:pt x="2847034" y="521357"/>
                  </a:cubicBezTo>
                  <a:close/>
                  <a:moveTo>
                    <a:pt x="2047501" y="521357"/>
                  </a:moveTo>
                  <a:cubicBezTo>
                    <a:pt x="2037385" y="521357"/>
                    <a:pt x="2029214" y="529625"/>
                    <a:pt x="2029214" y="539642"/>
                  </a:cubicBezTo>
                  <a:cubicBezTo>
                    <a:pt x="2029214" y="566097"/>
                    <a:pt x="2013359" y="592260"/>
                    <a:pt x="1984760" y="613365"/>
                  </a:cubicBezTo>
                  <a:cubicBezTo>
                    <a:pt x="1923479" y="658688"/>
                    <a:pt x="1877566" y="707804"/>
                    <a:pt x="1848482" y="759449"/>
                  </a:cubicBezTo>
                  <a:cubicBezTo>
                    <a:pt x="1845175" y="765187"/>
                    <a:pt x="1845272" y="772093"/>
                    <a:pt x="1848482" y="777734"/>
                  </a:cubicBezTo>
                  <a:cubicBezTo>
                    <a:pt x="1851789" y="783278"/>
                    <a:pt x="1857820" y="786876"/>
                    <a:pt x="1864337" y="786876"/>
                  </a:cubicBezTo>
                  <a:lnTo>
                    <a:pt x="2230470" y="786876"/>
                  </a:lnTo>
                  <a:cubicBezTo>
                    <a:pt x="2237085" y="786876"/>
                    <a:pt x="2243018" y="783278"/>
                    <a:pt x="2246326" y="777734"/>
                  </a:cubicBezTo>
                  <a:cubicBezTo>
                    <a:pt x="2249730" y="772093"/>
                    <a:pt x="2249730" y="765187"/>
                    <a:pt x="2246520" y="759449"/>
                  </a:cubicBezTo>
                  <a:cubicBezTo>
                    <a:pt x="2217338" y="707804"/>
                    <a:pt x="2171426" y="658688"/>
                    <a:pt x="2110242" y="613365"/>
                  </a:cubicBezTo>
                  <a:cubicBezTo>
                    <a:pt x="2081546" y="592260"/>
                    <a:pt x="2065788" y="566097"/>
                    <a:pt x="2065788" y="539642"/>
                  </a:cubicBezTo>
                  <a:cubicBezTo>
                    <a:pt x="2065788" y="529527"/>
                    <a:pt x="2057423" y="521357"/>
                    <a:pt x="2047501" y="521357"/>
                  </a:cubicBezTo>
                  <a:close/>
                  <a:moveTo>
                    <a:pt x="1247968" y="521357"/>
                  </a:moveTo>
                  <a:cubicBezTo>
                    <a:pt x="1237852" y="521357"/>
                    <a:pt x="1229681" y="529625"/>
                    <a:pt x="1229681" y="539642"/>
                  </a:cubicBezTo>
                  <a:cubicBezTo>
                    <a:pt x="1229681" y="566097"/>
                    <a:pt x="1213826" y="592260"/>
                    <a:pt x="1185227" y="613365"/>
                  </a:cubicBezTo>
                  <a:cubicBezTo>
                    <a:pt x="1123946" y="658688"/>
                    <a:pt x="1078033" y="707804"/>
                    <a:pt x="1048949" y="759449"/>
                  </a:cubicBezTo>
                  <a:cubicBezTo>
                    <a:pt x="1045642" y="765187"/>
                    <a:pt x="1045739" y="772093"/>
                    <a:pt x="1048949" y="777734"/>
                  </a:cubicBezTo>
                  <a:cubicBezTo>
                    <a:pt x="1052256" y="783278"/>
                    <a:pt x="1058287" y="786876"/>
                    <a:pt x="1064804" y="786876"/>
                  </a:cubicBezTo>
                  <a:lnTo>
                    <a:pt x="1430937" y="786876"/>
                  </a:lnTo>
                  <a:cubicBezTo>
                    <a:pt x="1437552" y="786876"/>
                    <a:pt x="1443485" y="783278"/>
                    <a:pt x="1446793" y="777734"/>
                  </a:cubicBezTo>
                  <a:cubicBezTo>
                    <a:pt x="1450197" y="772093"/>
                    <a:pt x="1450197" y="765187"/>
                    <a:pt x="1446987" y="759449"/>
                  </a:cubicBezTo>
                  <a:cubicBezTo>
                    <a:pt x="1417805" y="707804"/>
                    <a:pt x="1371893" y="658688"/>
                    <a:pt x="1310709" y="613365"/>
                  </a:cubicBezTo>
                  <a:cubicBezTo>
                    <a:pt x="1282013" y="592260"/>
                    <a:pt x="1266255" y="566097"/>
                    <a:pt x="1266255" y="539642"/>
                  </a:cubicBezTo>
                  <a:cubicBezTo>
                    <a:pt x="1266255" y="529527"/>
                    <a:pt x="1257890" y="521357"/>
                    <a:pt x="1247968" y="521357"/>
                  </a:cubicBezTo>
                  <a:close/>
                  <a:moveTo>
                    <a:pt x="448435" y="521357"/>
                  </a:moveTo>
                  <a:cubicBezTo>
                    <a:pt x="438319" y="521357"/>
                    <a:pt x="430148" y="529625"/>
                    <a:pt x="430148" y="539642"/>
                  </a:cubicBezTo>
                  <a:cubicBezTo>
                    <a:pt x="430148" y="566097"/>
                    <a:pt x="414293" y="592260"/>
                    <a:pt x="385695" y="613365"/>
                  </a:cubicBezTo>
                  <a:cubicBezTo>
                    <a:pt x="324413" y="658688"/>
                    <a:pt x="278501" y="707804"/>
                    <a:pt x="249416" y="759449"/>
                  </a:cubicBezTo>
                  <a:cubicBezTo>
                    <a:pt x="246109" y="765187"/>
                    <a:pt x="246206" y="772093"/>
                    <a:pt x="249416" y="777734"/>
                  </a:cubicBezTo>
                  <a:cubicBezTo>
                    <a:pt x="252723" y="783278"/>
                    <a:pt x="258754" y="786876"/>
                    <a:pt x="265272" y="786876"/>
                  </a:cubicBezTo>
                  <a:lnTo>
                    <a:pt x="631405" y="786876"/>
                  </a:lnTo>
                  <a:cubicBezTo>
                    <a:pt x="638019" y="786876"/>
                    <a:pt x="643953" y="783278"/>
                    <a:pt x="647260" y="777734"/>
                  </a:cubicBezTo>
                  <a:cubicBezTo>
                    <a:pt x="650664" y="772093"/>
                    <a:pt x="650664" y="765187"/>
                    <a:pt x="647455" y="759449"/>
                  </a:cubicBezTo>
                  <a:cubicBezTo>
                    <a:pt x="618272" y="707804"/>
                    <a:pt x="572360" y="658688"/>
                    <a:pt x="511176" y="613365"/>
                  </a:cubicBezTo>
                  <a:cubicBezTo>
                    <a:pt x="482481" y="592260"/>
                    <a:pt x="466723" y="566097"/>
                    <a:pt x="466723" y="539642"/>
                  </a:cubicBezTo>
                  <a:cubicBezTo>
                    <a:pt x="466723" y="529527"/>
                    <a:pt x="458357" y="521357"/>
                    <a:pt x="448435" y="521357"/>
                  </a:cubicBezTo>
                  <a:close/>
                  <a:moveTo>
                    <a:pt x="3555752" y="266039"/>
                  </a:moveTo>
                  <a:cubicBezTo>
                    <a:pt x="3549724" y="266039"/>
                    <a:pt x="3544181" y="268957"/>
                    <a:pt x="3540778" y="273821"/>
                  </a:cubicBezTo>
                  <a:cubicBezTo>
                    <a:pt x="3537278" y="278684"/>
                    <a:pt x="3536500" y="284909"/>
                    <a:pt x="3538445" y="290550"/>
                  </a:cubicBezTo>
                  <a:cubicBezTo>
                    <a:pt x="3553030" y="331984"/>
                    <a:pt x="3576074" y="371376"/>
                    <a:pt x="3606799" y="407948"/>
                  </a:cubicBezTo>
                  <a:cubicBezTo>
                    <a:pt x="3620606" y="424385"/>
                    <a:pt x="3628288" y="445200"/>
                    <a:pt x="3628288" y="466403"/>
                  </a:cubicBezTo>
                  <a:cubicBezTo>
                    <a:pt x="3628288" y="476518"/>
                    <a:pt x="3636455" y="484786"/>
                    <a:pt x="3646567" y="484786"/>
                  </a:cubicBezTo>
                  <a:cubicBezTo>
                    <a:pt x="3656485" y="484786"/>
                    <a:pt x="3664847" y="476518"/>
                    <a:pt x="3664847" y="466403"/>
                  </a:cubicBezTo>
                  <a:cubicBezTo>
                    <a:pt x="3664847" y="445102"/>
                    <a:pt x="3672431" y="424385"/>
                    <a:pt x="3686238" y="407948"/>
                  </a:cubicBezTo>
                  <a:cubicBezTo>
                    <a:pt x="3716964" y="371376"/>
                    <a:pt x="3739911" y="331984"/>
                    <a:pt x="3754593" y="290550"/>
                  </a:cubicBezTo>
                  <a:cubicBezTo>
                    <a:pt x="3756538" y="284909"/>
                    <a:pt x="3755662" y="278684"/>
                    <a:pt x="3752259" y="273821"/>
                  </a:cubicBezTo>
                  <a:cubicBezTo>
                    <a:pt x="3748759" y="268957"/>
                    <a:pt x="3743314" y="266039"/>
                    <a:pt x="3737286" y="266039"/>
                  </a:cubicBezTo>
                  <a:close/>
                  <a:moveTo>
                    <a:pt x="2756219" y="266039"/>
                  </a:moveTo>
                  <a:cubicBezTo>
                    <a:pt x="2750190" y="266039"/>
                    <a:pt x="2744648" y="268957"/>
                    <a:pt x="2741245" y="273821"/>
                  </a:cubicBezTo>
                  <a:cubicBezTo>
                    <a:pt x="2737745" y="278684"/>
                    <a:pt x="2736967" y="284909"/>
                    <a:pt x="2738911" y="290550"/>
                  </a:cubicBezTo>
                  <a:cubicBezTo>
                    <a:pt x="2753496" y="331984"/>
                    <a:pt x="2776540" y="371376"/>
                    <a:pt x="2807266" y="407948"/>
                  </a:cubicBezTo>
                  <a:cubicBezTo>
                    <a:pt x="2821073" y="424385"/>
                    <a:pt x="2828754" y="445200"/>
                    <a:pt x="2828754" y="466403"/>
                  </a:cubicBezTo>
                  <a:cubicBezTo>
                    <a:pt x="2828754" y="476518"/>
                    <a:pt x="2836922" y="484786"/>
                    <a:pt x="2847034" y="484786"/>
                  </a:cubicBezTo>
                  <a:cubicBezTo>
                    <a:pt x="2856952" y="484786"/>
                    <a:pt x="2865314" y="476518"/>
                    <a:pt x="2865314" y="466403"/>
                  </a:cubicBezTo>
                  <a:cubicBezTo>
                    <a:pt x="2865314" y="445102"/>
                    <a:pt x="2872898" y="424385"/>
                    <a:pt x="2886705" y="407948"/>
                  </a:cubicBezTo>
                  <a:cubicBezTo>
                    <a:pt x="2917431" y="371376"/>
                    <a:pt x="2940377" y="331984"/>
                    <a:pt x="2955059" y="290550"/>
                  </a:cubicBezTo>
                  <a:cubicBezTo>
                    <a:pt x="2957004" y="284909"/>
                    <a:pt x="2956129" y="278684"/>
                    <a:pt x="2952726" y="273821"/>
                  </a:cubicBezTo>
                  <a:cubicBezTo>
                    <a:pt x="2949226" y="268957"/>
                    <a:pt x="2943781" y="266039"/>
                    <a:pt x="2937752" y="266039"/>
                  </a:cubicBezTo>
                  <a:close/>
                  <a:moveTo>
                    <a:pt x="1956686" y="266039"/>
                  </a:moveTo>
                  <a:cubicBezTo>
                    <a:pt x="1950657" y="266039"/>
                    <a:pt x="1945115" y="268957"/>
                    <a:pt x="1941712" y="273821"/>
                  </a:cubicBezTo>
                  <a:cubicBezTo>
                    <a:pt x="1938212" y="278684"/>
                    <a:pt x="1937434" y="284909"/>
                    <a:pt x="1939378" y="290550"/>
                  </a:cubicBezTo>
                  <a:cubicBezTo>
                    <a:pt x="1953963" y="331984"/>
                    <a:pt x="1977007" y="371376"/>
                    <a:pt x="2007733" y="407948"/>
                  </a:cubicBezTo>
                  <a:cubicBezTo>
                    <a:pt x="2021540" y="424385"/>
                    <a:pt x="2029221" y="445200"/>
                    <a:pt x="2029221" y="466403"/>
                  </a:cubicBezTo>
                  <a:cubicBezTo>
                    <a:pt x="2029221" y="476518"/>
                    <a:pt x="2037389" y="484786"/>
                    <a:pt x="2047501" y="484786"/>
                  </a:cubicBezTo>
                  <a:cubicBezTo>
                    <a:pt x="2057419" y="484786"/>
                    <a:pt x="2065781" y="476518"/>
                    <a:pt x="2065781" y="466403"/>
                  </a:cubicBezTo>
                  <a:cubicBezTo>
                    <a:pt x="2065781" y="445102"/>
                    <a:pt x="2073365" y="424385"/>
                    <a:pt x="2087172" y="407948"/>
                  </a:cubicBezTo>
                  <a:cubicBezTo>
                    <a:pt x="2117898" y="371376"/>
                    <a:pt x="2140845" y="331984"/>
                    <a:pt x="2155527" y="290550"/>
                  </a:cubicBezTo>
                  <a:cubicBezTo>
                    <a:pt x="2157471" y="284909"/>
                    <a:pt x="2156596" y="278684"/>
                    <a:pt x="2153193" y="273821"/>
                  </a:cubicBezTo>
                  <a:cubicBezTo>
                    <a:pt x="2149693" y="268957"/>
                    <a:pt x="2144248" y="266039"/>
                    <a:pt x="2138219" y="266039"/>
                  </a:cubicBezTo>
                  <a:close/>
                  <a:moveTo>
                    <a:pt x="1157153" y="266039"/>
                  </a:moveTo>
                  <a:cubicBezTo>
                    <a:pt x="1151124" y="266039"/>
                    <a:pt x="1145582" y="268957"/>
                    <a:pt x="1142179" y="273821"/>
                  </a:cubicBezTo>
                  <a:cubicBezTo>
                    <a:pt x="1138679" y="278684"/>
                    <a:pt x="1137901" y="284909"/>
                    <a:pt x="1139845" y="290550"/>
                  </a:cubicBezTo>
                  <a:cubicBezTo>
                    <a:pt x="1154430" y="331984"/>
                    <a:pt x="1177474" y="371376"/>
                    <a:pt x="1208200" y="407948"/>
                  </a:cubicBezTo>
                  <a:cubicBezTo>
                    <a:pt x="1222007" y="424385"/>
                    <a:pt x="1229688" y="445200"/>
                    <a:pt x="1229688" y="466403"/>
                  </a:cubicBezTo>
                  <a:cubicBezTo>
                    <a:pt x="1229688" y="476518"/>
                    <a:pt x="1237856" y="484786"/>
                    <a:pt x="1247968" y="484786"/>
                  </a:cubicBezTo>
                  <a:cubicBezTo>
                    <a:pt x="1257886" y="484786"/>
                    <a:pt x="1266248" y="476518"/>
                    <a:pt x="1266248" y="466403"/>
                  </a:cubicBezTo>
                  <a:cubicBezTo>
                    <a:pt x="1266248" y="445102"/>
                    <a:pt x="1273832" y="424385"/>
                    <a:pt x="1287639" y="407948"/>
                  </a:cubicBezTo>
                  <a:cubicBezTo>
                    <a:pt x="1318365" y="371376"/>
                    <a:pt x="1341312" y="331984"/>
                    <a:pt x="1355994" y="290550"/>
                  </a:cubicBezTo>
                  <a:cubicBezTo>
                    <a:pt x="1357938" y="284909"/>
                    <a:pt x="1357063" y="278684"/>
                    <a:pt x="1353660" y="273821"/>
                  </a:cubicBezTo>
                  <a:cubicBezTo>
                    <a:pt x="1350160" y="268957"/>
                    <a:pt x="1344715" y="266039"/>
                    <a:pt x="1338686" y="266039"/>
                  </a:cubicBezTo>
                  <a:close/>
                  <a:moveTo>
                    <a:pt x="357620" y="266039"/>
                  </a:moveTo>
                  <a:cubicBezTo>
                    <a:pt x="351591" y="266039"/>
                    <a:pt x="346049" y="268957"/>
                    <a:pt x="342646" y="273821"/>
                  </a:cubicBezTo>
                  <a:cubicBezTo>
                    <a:pt x="339146" y="278684"/>
                    <a:pt x="338368" y="284909"/>
                    <a:pt x="340312" y="290550"/>
                  </a:cubicBezTo>
                  <a:cubicBezTo>
                    <a:pt x="354897" y="331984"/>
                    <a:pt x="377941" y="371376"/>
                    <a:pt x="408667" y="407948"/>
                  </a:cubicBezTo>
                  <a:cubicBezTo>
                    <a:pt x="422474" y="424385"/>
                    <a:pt x="430155" y="445200"/>
                    <a:pt x="430155" y="466403"/>
                  </a:cubicBezTo>
                  <a:cubicBezTo>
                    <a:pt x="430155" y="476518"/>
                    <a:pt x="438323" y="484786"/>
                    <a:pt x="448435" y="484786"/>
                  </a:cubicBezTo>
                  <a:cubicBezTo>
                    <a:pt x="458353" y="484786"/>
                    <a:pt x="466715" y="476518"/>
                    <a:pt x="466715" y="466403"/>
                  </a:cubicBezTo>
                  <a:cubicBezTo>
                    <a:pt x="466715" y="445102"/>
                    <a:pt x="474299" y="424385"/>
                    <a:pt x="488106" y="407948"/>
                  </a:cubicBezTo>
                  <a:cubicBezTo>
                    <a:pt x="518832" y="371376"/>
                    <a:pt x="541779" y="331984"/>
                    <a:pt x="556461" y="290550"/>
                  </a:cubicBezTo>
                  <a:cubicBezTo>
                    <a:pt x="558406" y="284909"/>
                    <a:pt x="557530" y="278684"/>
                    <a:pt x="554127" y="273821"/>
                  </a:cubicBezTo>
                  <a:cubicBezTo>
                    <a:pt x="550627" y="268957"/>
                    <a:pt x="545182" y="266039"/>
                    <a:pt x="539154" y="266039"/>
                  </a:cubicBezTo>
                  <a:close/>
                  <a:moveTo>
                    <a:pt x="3410372" y="155332"/>
                  </a:moveTo>
                  <a:lnTo>
                    <a:pt x="3882568" y="155332"/>
                  </a:lnTo>
                  <a:cubicBezTo>
                    <a:pt x="3868849" y="284182"/>
                    <a:pt x="3785074" y="383448"/>
                    <a:pt x="3722510" y="457605"/>
                  </a:cubicBezTo>
                  <a:lnTo>
                    <a:pt x="3719202" y="461498"/>
                  </a:lnTo>
                  <a:cubicBezTo>
                    <a:pt x="3707720" y="475025"/>
                    <a:pt x="3707720" y="494976"/>
                    <a:pt x="3719202" y="508600"/>
                  </a:cubicBezTo>
                  <a:lnTo>
                    <a:pt x="3722510" y="512688"/>
                  </a:lnTo>
                  <a:cubicBezTo>
                    <a:pt x="3785074" y="586748"/>
                    <a:pt x="3868849" y="686111"/>
                    <a:pt x="3882568" y="814864"/>
                  </a:cubicBezTo>
                  <a:lnTo>
                    <a:pt x="3410372" y="814864"/>
                  </a:lnTo>
                  <a:cubicBezTo>
                    <a:pt x="3424091" y="686111"/>
                    <a:pt x="3507867" y="586748"/>
                    <a:pt x="3570430" y="512688"/>
                  </a:cubicBezTo>
                  <a:lnTo>
                    <a:pt x="3573739" y="508600"/>
                  </a:lnTo>
                  <a:cubicBezTo>
                    <a:pt x="3585317" y="495073"/>
                    <a:pt x="3585317" y="475025"/>
                    <a:pt x="3573739" y="461498"/>
                  </a:cubicBezTo>
                  <a:lnTo>
                    <a:pt x="3570430" y="457605"/>
                  </a:lnTo>
                  <a:cubicBezTo>
                    <a:pt x="3507867" y="383448"/>
                    <a:pt x="3424091" y="284182"/>
                    <a:pt x="3410372" y="155332"/>
                  </a:cubicBezTo>
                  <a:close/>
                  <a:moveTo>
                    <a:pt x="2610839" y="155332"/>
                  </a:moveTo>
                  <a:lnTo>
                    <a:pt x="3083035" y="155332"/>
                  </a:lnTo>
                  <a:cubicBezTo>
                    <a:pt x="3069315" y="284182"/>
                    <a:pt x="2985540" y="383448"/>
                    <a:pt x="2922976" y="457605"/>
                  </a:cubicBezTo>
                  <a:lnTo>
                    <a:pt x="2919668" y="461498"/>
                  </a:lnTo>
                  <a:cubicBezTo>
                    <a:pt x="2908187" y="475025"/>
                    <a:pt x="2908187" y="494976"/>
                    <a:pt x="2919668" y="508600"/>
                  </a:cubicBezTo>
                  <a:lnTo>
                    <a:pt x="2922976" y="512688"/>
                  </a:lnTo>
                  <a:cubicBezTo>
                    <a:pt x="2985540" y="586748"/>
                    <a:pt x="3069315" y="686111"/>
                    <a:pt x="3083035" y="814864"/>
                  </a:cubicBezTo>
                  <a:lnTo>
                    <a:pt x="2610839" y="814864"/>
                  </a:lnTo>
                  <a:cubicBezTo>
                    <a:pt x="2624558" y="686111"/>
                    <a:pt x="2708333" y="586748"/>
                    <a:pt x="2770897" y="512688"/>
                  </a:cubicBezTo>
                  <a:lnTo>
                    <a:pt x="2774205" y="508600"/>
                  </a:lnTo>
                  <a:cubicBezTo>
                    <a:pt x="2785784" y="495073"/>
                    <a:pt x="2785784" y="475025"/>
                    <a:pt x="2774205" y="461498"/>
                  </a:cubicBezTo>
                  <a:lnTo>
                    <a:pt x="2770897" y="457605"/>
                  </a:lnTo>
                  <a:cubicBezTo>
                    <a:pt x="2708333" y="383448"/>
                    <a:pt x="2624558" y="284182"/>
                    <a:pt x="2610839" y="155332"/>
                  </a:cubicBezTo>
                  <a:close/>
                  <a:moveTo>
                    <a:pt x="1811306" y="155332"/>
                  </a:moveTo>
                  <a:lnTo>
                    <a:pt x="2283502" y="155332"/>
                  </a:lnTo>
                  <a:cubicBezTo>
                    <a:pt x="2269782" y="284182"/>
                    <a:pt x="2186007" y="383448"/>
                    <a:pt x="2123444" y="457605"/>
                  </a:cubicBezTo>
                  <a:lnTo>
                    <a:pt x="2120135" y="461498"/>
                  </a:lnTo>
                  <a:cubicBezTo>
                    <a:pt x="2108654" y="475025"/>
                    <a:pt x="2108654" y="494976"/>
                    <a:pt x="2120135" y="508600"/>
                  </a:cubicBezTo>
                  <a:lnTo>
                    <a:pt x="2123444" y="512688"/>
                  </a:lnTo>
                  <a:cubicBezTo>
                    <a:pt x="2186007" y="586748"/>
                    <a:pt x="2269782" y="686111"/>
                    <a:pt x="2283502" y="814864"/>
                  </a:cubicBezTo>
                  <a:lnTo>
                    <a:pt x="1811306" y="814864"/>
                  </a:lnTo>
                  <a:cubicBezTo>
                    <a:pt x="1825025" y="686111"/>
                    <a:pt x="1908800" y="586748"/>
                    <a:pt x="1971364" y="512688"/>
                  </a:cubicBezTo>
                  <a:lnTo>
                    <a:pt x="1974672" y="508600"/>
                  </a:lnTo>
                  <a:cubicBezTo>
                    <a:pt x="1986251" y="495073"/>
                    <a:pt x="1986251" y="475025"/>
                    <a:pt x="1974672" y="461498"/>
                  </a:cubicBezTo>
                  <a:lnTo>
                    <a:pt x="1971364" y="457605"/>
                  </a:lnTo>
                  <a:cubicBezTo>
                    <a:pt x="1908800" y="383448"/>
                    <a:pt x="1825025" y="284182"/>
                    <a:pt x="1811306" y="155332"/>
                  </a:cubicBezTo>
                  <a:close/>
                  <a:moveTo>
                    <a:pt x="1011773" y="155332"/>
                  </a:moveTo>
                  <a:lnTo>
                    <a:pt x="1483969" y="155332"/>
                  </a:lnTo>
                  <a:cubicBezTo>
                    <a:pt x="1470249" y="284182"/>
                    <a:pt x="1386474" y="383448"/>
                    <a:pt x="1323911" y="457605"/>
                  </a:cubicBezTo>
                  <a:lnTo>
                    <a:pt x="1320602" y="461498"/>
                  </a:lnTo>
                  <a:cubicBezTo>
                    <a:pt x="1309121" y="475025"/>
                    <a:pt x="1309121" y="494976"/>
                    <a:pt x="1320602" y="508600"/>
                  </a:cubicBezTo>
                  <a:lnTo>
                    <a:pt x="1323911" y="512688"/>
                  </a:lnTo>
                  <a:cubicBezTo>
                    <a:pt x="1386474" y="586748"/>
                    <a:pt x="1470249" y="686111"/>
                    <a:pt x="1483969" y="814864"/>
                  </a:cubicBezTo>
                  <a:lnTo>
                    <a:pt x="1011773" y="814864"/>
                  </a:lnTo>
                  <a:cubicBezTo>
                    <a:pt x="1025492" y="686111"/>
                    <a:pt x="1109267" y="586748"/>
                    <a:pt x="1171831" y="512688"/>
                  </a:cubicBezTo>
                  <a:lnTo>
                    <a:pt x="1175139" y="508600"/>
                  </a:lnTo>
                  <a:cubicBezTo>
                    <a:pt x="1186718" y="495073"/>
                    <a:pt x="1186718" y="475025"/>
                    <a:pt x="1175139" y="461498"/>
                  </a:cubicBezTo>
                  <a:lnTo>
                    <a:pt x="1171831" y="457605"/>
                  </a:lnTo>
                  <a:cubicBezTo>
                    <a:pt x="1109267" y="383448"/>
                    <a:pt x="1025492" y="284182"/>
                    <a:pt x="1011773" y="155332"/>
                  </a:cubicBezTo>
                  <a:close/>
                  <a:moveTo>
                    <a:pt x="212240" y="155332"/>
                  </a:moveTo>
                  <a:lnTo>
                    <a:pt x="684436" y="155332"/>
                  </a:lnTo>
                  <a:cubicBezTo>
                    <a:pt x="670716" y="284182"/>
                    <a:pt x="586942" y="383448"/>
                    <a:pt x="524378" y="457605"/>
                  </a:cubicBezTo>
                  <a:lnTo>
                    <a:pt x="521070" y="461498"/>
                  </a:lnTo>
                  <a:cubicBezTo>
                    <a:pt x="509588" y="475025"/>
                    <a:pt x="509588" y="494976"/>
                    <a:pt x="521070" y="508600"/>
                  </a:cubicBezTo>
                  <a:lnTo>
                    <a:pt x="524378" y="512688"/>
                  </a:lnTo>
                  <a:cubicBezTo>
                    <a:pt x="586942" y="586748"/>
                    <a:pt x="670716" y="686111"/>
                    <a:pt x="684436" y="814864"/>
                  </a:cubicBezTo>
                  <a:lnTo>
                    <a:pt x="212240" y="814864"/>
                  </a:lnTo>
                  <a:cubicBezTo>
                    <a:pt x="225960" y="686111"/>
                    <a:pt x="309735" y="586748"/>
                    <a:pt x="372298" y="512688"/>
                  </a:cubicBezTo>
                  <a:lnTo>
                    <a:pt x="375606" y="508600"/>
                  </a:lnTo>
                  <a:cubicBezTo>
                    <a:pt x="387185" y="495073"/>
                    <a:pt x="387185" y="475025"/>
                    <a:pt x="375606" y="461498"/>
                  </a:cubicBezTo>
                  <a:lnTo>
                    <a:pt x="372298" y="457605"/>
                  </a:lnTo>
                  <a:cubicBezTo>
                    <a:pt x="309735" y="383448"/>
                    <a:pt x="225960" y="284182"/>
                    <a:pt x="212240" y="155332"/>
                  </a:cubicBezTo>
                  <a:close/>
                  <a:moveTo>
                    <a:pt x="3325916" y="81953"/>
                  </a:moveTo>
                  <a:cubicBezTo>
                    <a:pt x="3305678" y="81953"/>
                    <a:pt x="3289331" y="98400"/>
                    <a:pt x="3289331" y="118545"/>
                  </a:cubicBezTo>
                  <a:cubicBezTo>
                    <a:pt x="3289331" y="138885"/>
                    <a:pt x="3305678" y="155234"/>
                    <a:pt x="3325916" y="155234"/>
                  </a:cubicBezTo>
                  <a:lnTo>
                    <a:pt x="3336814" y="155234"/>
                  </a:lnTo>
                  <a:cubicBezTo>
                    <a:pt x="3349560" y="297905"/>
                    <a:pt x="3432946" y="407389"/>
                    <a:pt x="3497845" y="485049"/>
                  </a:cubicBezTo>
                  <a:cubicBezTo>
                    <a:pt x="3433043" y="562710"/>
                    <a:pt x="3349560" y="672194"/>
                    <a:pt x="3336814" y="814864"/>
                  </a:cubicBezTo>
                  <a:lnTo>
                    <a:pt x="3325916" y="814864"/>
                  </a:lnTo>
                  <a:cubicBezTo>
                    <a:pt x="3305678" y="814864"/>
                    <a:pt x="3289331" y="831214"/>
                    <a:pt x="3289331" y="851456"/>
                  </a:cubicBezTo>
                  <a:cubicBezTo>
                    <a:pt x="3289331" y="871698"/>
                    <a:pt x="3305678" y="888145"/>
                    <a:pt x="3325916" y="888145"/>
                  </a:cubicBezTo>
                  <a:lnTo>
                    <a:pt x="3967024" y="888145"/>
                  </a:lnTo>
                  <a:cubicBezTo>
                    <a:pt x="3987263" y="888145"/>
                    <a:pt x="4003706" y="871698"/>
                    <a:pt x="4003706" y="851456"/>
                  </a:cubicBezTo>
                  <a:cubicBezTo>
                    <a:pt x="4003706" y="831214"/>
                    <a:pt x="3987263" y="814864"/>
                    <a:pt x="3967024" y="814864"/>
                  </a:cubicBezTo>
                  <a:lnTo>
                    <a:pt x="3956029" y="814864"/>
                  </a:lnTo>
                  <a:cubicBezTo>
                    <a:pt x="3943478" y="672194"/>
                    <a:pt x="3859995" y="562710"/>
                    <a:pt x="3795095" y="485049"/>
                  </a:cubicBezTo>
                  <a:cubicBezTo>
                    <a:pt x="3859995" y="407389"/>
                    <a:pt x="3943478" y="297905"/>
                    <a:pt x="3956029" y="155234"/>
                  </a:cubicBezTo>
                  <a:lnTo>
                    <a:pt x="3967024" y="155234"/>
                  </a:lnTo>
                  <a:cubicBezTo>
                    <a:pt x="3987263" y="155234"/>
                    <a:pt x="4003706" y="138885"/>
                    <a:pt x="4003706" y="118545"/>
                  </a:cubicBezTo>
                  <a:cubicBezTo>
                    <a:pt x="4003706" y="98400"/>
                    <a:pt x="3987263" y="81953"/>
                    <a:pt x="3967024" y="81953"/>
                  </a:cubicBezTo>
                  <a:close/>
                  <a:moveTo>
                    <a:pt x="2526383" y="81953"/>
                  </a:moveTo>
                  <a:cubicBezTo>
                    <a:pt x="2506144" y="81953"/>
                    <a:pt x="2489798" y="98400"/>
                    <a:pt x="2489798" y="118545"/>
                  </a:cubicBezTo>
                  <a:cubicBezTo>
                    <a:pt x="2489798" y="138885"/>
                    <a:pt x="2506144" y="155234"/>
                    <a:pt x="2526383" y="155234"/>
                  </a:cubicBezTo>
                  <a:lnTo>
                    <a:pt x="2537280" y="155234"/>
                  </a:lnTo>
                  <a:cubicBezTo>
                    <a:pt x="2550027" y="297905"/>
                    <a:pt x="2633412" y="407389"/>
                    <a:pt x="2698311" y="485049"/>
                  </a:cubicBezTo>
                  <a:cubicBezTo>
                    <a:pt x="2633510" y="562710"/>
                    <a:pt x="2550027" y="672194"/>
                    <a:pt x="2537280" y="814864"/>
                  </a:cubicBezTo>
                  <a:lnTo>
                    <a:pt x="2526383" y="814864"/>
                  </a:lnTo>
                  <a:cubicBezTo>
                    <a:pt x="2506144" y="814864"/>
                    <a:pt x="2489798" y="831214"/>
                    <a:pt x="2489798" y="851456"/>
                  </a:cubicBezTo>
                  <a:cubicBezTo>
                    <a:pt x="2489798" y="871698"/>
                    <a:pt x="2506144" y="888145"/>
                    <a:pt x="2526383" y="888145"/>
                  </a:cubicBezTo>
                  <a:lnTo>
                    <a:pt x="3167491" y="888145"/>
                  </a:lnTo>
                  <a:cubicBezTo>
                    <a:pt x="3187729" y="888145"/>
                    <a:pt x="3204173" y="871698"/>
                    <a:pt x="3204173" y="851456"/>
                  </a:cubicBezTo>
                  <a:cubicBezTo>
                    <a:pt x="3204173" y="831214"/>
                    <a:pt x="3187729" y="814864"/>
                    <a:pt x="3167491" y="814864"/>
                  </a:cubicBezTo>
                  <a:lnTo>
                    <a:pt x="3156496" y="814864"/>
                  </a:lnTo>
                  <a:cubicBezTo>
                    <a:pt x="3143944" y="672194"/>
                    <a:pt x="3060461" y="562710"/>
                    <a:pt x="2995562" y="485049"/>
                  </a:cubicBezTo>
                  <a:cubicBezTo>
                    <a:pt x="3060461" y="407389"/>
                    <a:pt x="3143944" y="297905"/>
                    <a:pt x="3156496" y="155234"/>
                  </a:cubicBezTo>
                  <a:lnTo>
                    <a:pt x="3167491" y="155234"/>
                  </a:lnTo>
                  <a:cubicBezTo>
                    <a:pt x="3187729" y="155234"/>
                    <a:pt x="3204173" y="138885"/>
                    <a:pt x="3204173" y="118545"/>
                  </a:cubicBezTo>
                  <a:cubicBezTo>
                    <a:pt x="3204173" y="98400"/>
                    <a:pt x="3187729" y="81953"/>
                    <a:pt x="3167491" y="81953"/>
                  </a:cubicBezTo>
                  <a:close/>
                  <a:moveTo>
                    <a:pt x="1726850" y="81953"/>
                  </a:moveTo>
                  <a:cubicBezTo>
                    <a:pt x="1706611" y="81953"/>
                    <a:pt x="1690265" y="98400"/>
                    <a:pt x="1690265" y="118545"/>
                  </a:cubicBezTo>
                  <a:cubicBezTo>
                    <a:pt x="1690265" y="138885"/>
                    <a:pt x="1706611" y="155234"/>
                    <a:pt x="1726850" y="155234"/>
                  </a:cubicBezTo>
                  <a:lnTo>
                    <a:pt x="1737747" y="155234"/>
                  </a:lnTo>
                  <a:cubicBezTo>
                    <a:pt x="1750494" y="297905"/>
                    <a:pt x="1833879" y="407389"/>
                    <a:pt x="1898778" y="485049"/>
                  </a:cubicBezTo>
                  <a:cubicBezTo>
                    <a:pt x="1833977" y="562710"/>
                    <a:pt x="1750494" y="672194"/>
                    <a:pt x="1737747" y="814864"/>
                  </a:cubicBezTo>
                  <a:lnTo>
                    <a:pt x="1726850" y="814864"/>
                  </a:lnTo>
                  <a:cubicBezTo>
                    <a:pt x="1706611" y="814864"/>
                    <a:pt x="1690265" y="831214"/>
                    <a:pt x="1690265" y="851456"/>
                  </a:cubicBezTo>
                  <a:cubicBezTo>
                    <a:pt x="1690265" y="871698"/>
                    <a:pt x="1706611" y="888145"/>
                    <a:pt x="1726850" y="888145"/>
                  </a:cubicBezTo>
                  <a:lnTo>
                    <a:pt x="2367958" y="888145"/>
                  </a:lnTo>
                  <a:cubicBezTo>
                    <a:pt x="2388196" y="888145"/>
                    <a:pt x="2404640" y="871698"/>
                    <a:pt x="2404640" y="851456"/>
                  </a:cubicBezTo>
                  <a:cubicBezTo>
                    <a:pt x="2404640" y="831214"/>
                    <a:pt x="2388196" y="814864"/>
                    <a:pt x="2367958" y="814864"/>
                  </a:cubicBezTo>
                  <a:lnTo>
                    <a:pt x="2356963" y="814864"/>
                  </a:lnTo>
                  <a:cubicBezTo>
                    <a:pt x="2344411" y="672194"/>
                    <a:pt x="2260928" y="562710"/>
                    <a:pt x="2196029" y="485049"/>
                  </a:cubicBezTo>
                  <a:cubicBezTo>
                    <a:pt x="2260928" y="407389"/>
                    <a:pt x="2344411" y="297905"/>
                    <a:pt x="2356963" y="155234"/>
                  </a:cubicBezTo>
                  <a:lnTo>
                    <a:pt x="2367958" y="155234"/>
                  </a:lnTo>
                  <a:cubicBezTo>
                    <a:pt x="2388196" y="155234"/>
                    <a:pt x="2404640" y="138885"/>
                    <a:pt x="2404640" y="118545"/>
                  </a:cubicBezTo>
                  <a:cubicBezTo>
                    <a:pt x="2404640" y="98400"/>
                    <a:pt x="2388196" y="81953"/>
                    <a:pt x="2367958" y="81953"/>
                  </a:cubicBezTo>
                  <a:close/>
                  <a:moveTo>
                    <a:pt x="927317" y="81953"/>
                  </a:moveTo>
                  <a:cubicBezTo>
                    <a:pt x="907078" y="81953"/>
                    <a:pt x="890732" y="98400"/>
                    <a:pt x="890732" y="118545"/>
                  </a:cubicBezTo>
                  <a:cubicBezTo>
                    <a:pt x="890732" y="138885"/>
                    <a:pt x="907078" y="155234"/>
                    <a:pt x="927317" y="155234"/>
                  </a:cubicBezTo>
                  <a:lnTo>
                    <a:pt x="938214" y="155234"/>
                  </a:lnTo>
                  <a:cubicBezTo>
                    <a:pt x="950961" y="297905"/>
                    <a:pt x="1034346" y="407389"/>
                    <a:pt x="1099245" y="485049"/>
                  </a:cubicBezTo>
                  <a:cubicBezTo>
                    <a:pt x="1034444" y="562710"/>
                    <a:pt x="950961" y="672194"/>
                    <a:pt x="938214" y="814864"/>
                  </a:cubicBezTo>
                  <a:lnTo>
                    <a:pt x="927317" y="814864"/>
                  </a:lnTo>
                  <a:cubicBezTo>
                    <a:pt x="907078" y="814864"/>
                    <a:pt x="890732" y="831214"/>
                    <a:pt x="890732" y="851456"/>
                  </a:cubicBezTo>
                  <a:cubicBezTo>
                    <a:pt x="890732" y="871698"/>
                    <a:pt x="907078" y="888145"/>
                    <a:pt x="927317" y="888145"/>
                  </a:cubicBezTo>
                  <a:lnTo>
                    <a:pt x="1568425" y="888145"/>
                  </a:lnTo>
                  <a:cubicBezTo>
                    <a:pt x="1588663" y="888145"/>
                    <a:pt x="1605107" y="871698"/>
                    <a:pt x="1605107" y="851456"/>
                  </a:cubicBezTo>
                  <a:cubicBezTo>
                    <a:pt x="1605107" y="831214"/>
                    <a:pt x="1588663" y="814864"/>
                    <a:pt x="1568425" y="814864"/>
                  </a:cubicBezTo>
                  <a:lnTo>
                    <a:pt x="1557430" y="814864"/>
                  </a:lnTo>
                  <a:cubicBezTo>
                    <a:pt x="1544878" y="672194"/>
                    <a:pt x="1461395" y="562710"/>
                    <a:pt x="1396496" y="485049"/>
                  </a:cubicBezTo>
                  <a:cubicBezTo>
                    <a:pt x="1461395" y="407389"/>
                    <a:pt x="1544878" y="297905"/>
                    <a:pt x="1557430" y="155234"/>
                  </a:cubicBezTo>
                  <a:lnTo>
                    <a:pt x="1568425" y="155234"/>
                  </a:lnTo>
                  <a:cubicBezTo>
                    <a:pt x="1588663" y="155234"/>
                    <a:pt x="1605107" y="138885"/>
                    <a:pt x="1605107" y="118545"/>
                  </a:cubicBezTo>
                  <a:cubicBezTo>
                    <a:pt x="1605107" y="98400"/>
                    <a:pt x="1588663" y="81953"/>
                    <a:pt x="1568425" y="81953"/>
                  </a:cubicBezTo>
                  <a:close/>
                  <a:moveTo>
                    <a:pt x="127784" y="81953"/>
                  </a:moveTo>
                  <a:cubicBezTo>
                    <a:pt x="107546" y="81953"/>
                    <a:pt x="91199" y="98400"/>
                    <a:pt x="91199" y="118545"/>
                  </a:cubicBezTo>
                  <a:cubicBezTo>
                    <a:pt x="91199" y="138885"/>
                    <a:pt x="107546" y="155234"/>
                    <a:pt x="127784" y="155234"/>
                  </a:cubicBezTo>
                  <a:lnTo>
                    <a:pt x="138682" y="155234"/>
                  </a:lnTo>
                  <a:cubicBezTo>
                    <a:pt x="151428" y="297905"/>
                    <a:pt x="234813" y="407389"/>
                    <a:pt x="299712" y="485049"/>
                  </a:cubicBezTo>
                  <a:cubicBezTo>
                    <a:pt x="234911" y="562710"/>
                    <a:pt x="151428" y="672194"/>
                    <a:pt x="138682" y="814864"/>
                  </a:cubicBezTo>
                  <a:lnTo>
                    <a:pt x="127784" y="814864"/>
                  </a:lnTo>
                  <a:cubicBezTo>
                    <a:pt x="107546" y="814864"/>
                    <a:pt x="91199" y="831214"/>
                    <a:pt x="91199" y="851456"/>
                  </a:cubicBezTo>
                  <a:cubicBezTo>
                    <a:pt x="91199" y="871698"/>
                    <a:pt x="107546" y="888145"/>
                    <a:pt x="127784" y="888145"/>
                  </a:cubicBezTo>
                  <a:lnTo>
                    <a:pt x="768892" y="888145"/>
                  </a:lnTo>
                  <a:cubicBezTo>
                    <a:pt x="789130" y="888145"/>
                    <a:pt x="805574" y="871698"/>
                    <a:pt x="805574" y="851456"/>
                  </a:cubicBezTo>
                  <a:cubicBezTo>
                    <a:pt x="805574" y="831214"/>
                    <a:pt x="789130" y="814864"/>
                    <a:pt x="768892" y="814864"/>
                  </a:cubicBezTo>
                  <a:lnTo>
                    <a:pt x="757897" y="814864"/>
                  </a:lnTo>
                  <a:cubicBezTo>
                    <a:pt x="745345" y="672194"/>
                    <a:pt x="661862" y="562710"/>
                    <a:pt x="596963" y="485049"/>
                  </a:cubicBezTo>
                  <a:cubicBezTo>
                    <a:pt x="661862" y="407389"/>
                    <a:pt x="745345" y="297905"/>
                    <a:pt x="757897" y="155234"/>
                  </a:cubicBezTo>
                  <a:lnTo>
                    <a:pt x="768892" y="155234"/>
                  </a:lnTo>
                  <a:cubicBezTo>
                    <a:pt x="789130" y="155234"/>
                    <a:pt x="805574" y="138885"/>
                    <a:pt x="805574" y="118545"/>
                  </a:cubicBezTo>
                  <a:cubicBezTo>
                    <a:pt x="805574" y="98400"/>
                    <a:pt x="789130" y="81953"/>
                    <a:pt x="768892" y="81953"/>
                  </a:cubicBezTo>
                  <a:close/>
                  <a:moveTo>
                    <a:pt x="0" y="0"/>
                  </a:moveTo>
                  <a:lnTo>
                    <a:pt x="4099385" y="0"/>
                  </a:lnTo>
                  <a:lnTo>
                    <a:pt x="4099385" y="960120"/>
                  </a:lnTo>
                  <a:lnTo>
                    <a:pt x="0" y="96012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ADFCD4-CDCE-1147-A2B3-5742BDCE3F07}"/>
              </a:ext>
            </a:extLst>
          </p:cNvPr>
          <p:cNvGrpSpPr/>
          <p:nvPr/>
        </p:nvGrpSpPr>
        <p:grpSpPr>
          <a:xfrm>
            <a:off x="1393453" y="7597387"/>
            <a:ext cx="4099385" cy="960120"/>
            <a:chOff x="1393453" y="7891300"/>
            <a:chExt cx="4099385" cy="960120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975D080-0B28-8F4D-B4E6-D9D55EB22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3" y="7968264"/>
              <a:ext cx="3912507" cy="806192"/>
            </a:xfrm>
            <a:custGeom>
              <a:avLst/>
              <a:gdLst>
                <a:gd name="connsiteX0" fmla="*/ 3555368 w 3912507"/>
                <a:gd name="connsiteY0" fmla="*/ 439404 h 806192"/>
                <a:gd name="connsiteX1" fmla="*/ 3573656 w 3912507"/>
                <a:gd name="connsiteY1" fmla="*/ 457689 h 806192"/>
                <a:gd name="connsiteX2" fmla="*/ 3618109 w 3912507"/>
                <a:gd name="connsiteY2" fmla="*/ 531412 h 806192"/>
                <a:gd name="connsiteX3" fmla="*/ 3754388 w 3912507"/>
                <a:gd name="connsiteY3" fmla="*/ 677496 h 806192"/>
                <a:gd name="connsiteX4" fmla="*/ 3754193 w 3912507"/>
                <a:gd name="connsiteY4" fmla="*/ 695781 h 806192"/>
                <a:gd name="connsiteX5" fmla="*/ 3738338 w 3912507"/>
                <a:gd name="connsiteY5" fmla="*/ 704923 h 806192"/>
                <a:gd name="connsiteX6" fmla="*/ 3372205 w 3912507"/>
                <a:gd name="connsiteY6" fmla="*/ 704923 h 806192"/>
                <a:gd name="connsiteX7" fmla="*/ 3356349 w 3912507"/>
                <a:gd name="connsiteY7" fmla="*/ 695781 h 806192"/>
                <a:gd name="connsiteX8" fmla="*/ 3356349 w 3912507"/>
                <a:gd name="connsiteY8" fmla="*/ 677496 h 806192"/>
                <a:gd name="connsiteX9" fmla="*/ 3492628 w 3912507"/>
                <a:gd name="connsiteY9" fmla="*/ 531412 h 806192"/>
                <a:gd name="connsiteX10" fmla="*/ 3537081 w 3912507"/>
                <a:gd name="connsiteY10" fmla="*/ 457689 h 806192"/>
                <a:gd name="connsiteX11" fmla="*/ 3555368 w 3912507"/>
                <a:gd name="connsiteY11" fmla="*/ 439404 h 806192"/>
                <a:gd name="connsiteX12" fmla="*/ 2755835 w 3912507"/>
                <a:gd name="connsiteY12" fmla="*/ 439404 h 806192"/>
                <a:gd name="connsiteX13" fmla="*/ 2774122 w 3912507"/>
                <a:gd name="connsiteY13" fmla="*/ 457689 h 806192"/>
                <a:gd name="connsiteX14" fmla="*/ 2818576 w 3912507"/>
                <a:gd name="connsiteY14" fmla="*/ 531412 h 806192"/>
                <a:gd name="connsiteX15" fmla="*/ 2954854 w 3912507"/>
                <a:gd name="connsiteY15" fmla="*/ 677496 h 806192"/>
                <a:gd name="connsiteX16" fmla="*/ 2954660 w 3912507"/>
                <a:gd name="connsiteY16" fmla="*/ 695781 h 806192"/>
                <a:gd name="connsiteX17" fmla="*/ 2938804 w 3912507"/>
                <a:gd name="connsiteY17" fmla="*/ 704923 h 806192"/>
                <a:gd name="connsiteX18" fmla="*/ 2572671 w 3912507"/>
                <a:gd name="connsiteY18" fmla="*/ 704923 h 806192"/>
                <a:gd name="connsiteX19" fmla="*/ 2556816 w 3912507"/>
                <a:gd name="connsiteY19" fmla="*/ 695781 h 806192"/>
                <a:gd name="connsiteX20" fmla="*/ 2556816 w 3912507"/>
                <a:gd name="connsiteY20" fmla="*/ 677496 h 806192"/>
                <a:gd name="connsiteX21" fmla="*/ 2693094 w 3912507"/>
                <a:gd name="connsiteY21" fmla="*/ 531412 h 806192"/>
                <a:gd name="connsiteX22" fmla="*/ 2737548 w 3912507"/>
                <a:gd name="connsiteY22" fmla="*/ 457689 h 806192"/>
                <a:gd name="connsiteX23" fmla="*/ 2755835 w 3912507"/>
                <a:gd name="connsiteY23" fmla="*/ 439404 h 806192"/>
                <a:gd name="connsiteX24" fmla="*/ 1956302 w 3912507"/>
                <a:gd name="connsiteY24" fmla="*/ 439404 h 806192"/>
                <a:gd name="connsiteX25" fmla="*/ 1974589 w 3912507"/>
                <a:gd name="connsiteY25" fmla="*/ 457689 h 806192"/>
                <a:gd name="connsiteX26" fmla="*/ 2019043 w 3912507"/>
                <a:gd name="connsiteY26" fmla="*/ 531412 h 806192"/>
                <a:gd name="connsiteX27" fmla="*/ 2155321 w 3912507"/>
                <a:gd name="connsiteY27" fmla="*/ 677496 h 806192"/>
                <a:gd name="connsiteX28" fmla="*/ 2155127 w 3912507"/>
                <a:gd name="connsiteY28" fmla="*/ 695781 h 806192"/>
                <a:gd name="connsiteX29" fmla="*/ 2139271 w 3912507"/>
                <a:gd name="connsiteY29" fmla="*/ 704923 h 806192"/>
                <a:gd name="connsiteX30" fmla="*/ 1773138 w 3912507"/>
                <a:gd name="connsiteY30" fmla="*/ 704923 h 806192"/>
                <a:gd name="connsiteX31" fmla="*/ 1757283 w 3912507"/>
                <a:gd name="connsiteY31" fmla="*/ 695781 h 806192"/>
                <a:gd name="connsiteX32" fmla="*/ 1757283 w 3912507"/>
                <a:gd name="connsiteY32" fmla="*/ 677496 h 806192"/>
                <a:gd name="connsiteX33" fmla="*/ 1893561 w 3912507"/>
                <a:gd name="connsiteY33" fmla="*/ 531412 h 806192"/>
                <a:gd name="connsiteX34" fmla="*/ 1938015 w 3912507"/>
                <a:gd name="connsiteY34" fmla="*/ 457689 h 806192"/>
                <a:gd name="connsiteX35" fmla="*/ 1956302 w 3912507"/>
                <a:gd name="connsiteY35" fmla="*/ 439404 h 806192"/>
                <a:gd name="connsiteX36" fmla="*/ 1156769 w 3912507"/>
                <a:gd name="connsiteY36" fmla="*/ 439404 h 806192"/>
                <a:gd name="connsiteX37" fmla="*/ 1175056 w 3912507"/>
                <a:gd name="connsiteY37" fmla="*/ 457689 h 806192"/>
                <a:gd name="connsiteX38" fmla="*/ 1219510 w 3912507"/>
                <a:gd name="connsiteY38" fmla="*/ 531412 h 806192"/>
                <a:gd name="connsiteX39" fmla="*/ 1355788 w 3912507"/>
                <a:gd name="connsiteY39" fmla="*/ 677496 h 806192"/>
                <a:gd name="connsiteX40" fmla="*/ 1355594 w 3912507"/>
                <a:gd name="connsiteY40" fmla="*/ 695781 h 806192"/>
                <a:gd name="connsiteX41" fmla="*/ 1339738 w 3912507"/>
                <a:gd name="connsiteY41" fmla="*/ 704923 h 806192"/>
                <a:gd name="connsiteX42" fmla="*/ 973605 w 3912507"/>
                <a:gd name="connsiteY42" fmla="*/ 704923 h 806192"/>
                <a:gd name="connsiteX43" fmla="*/ 957750 w 3912507"/>
                <a:gd name="connsiteY43" fmla="*/ 695781 h 806192"/>
                <a:gd name="connsiteX44" fmla="*/ 957750 w 3912507"/>
                <a:gd name="connsiteY44" fmla="*/ 677496 h 806192"/>
                <a:gd name="connsiteX45" fmla="*/ 1094028 w 3912507"/>
                <a:gd name="connsiteY45" fmla="*/ 531412 h 806192"/>
                <a:gd name="connsiteX46" fmla="*/ 1138482 w 3912507"/>
                <a:gd name="connsiteY46" fmla="*/ 457689 h 806192"/>
                <a:gd name="connsiteX47" fmla="*/ 1156769 w 3912507"/>
                <a:gd name="connsiteY47" fmla="*/ 439404 h 806192"/>
                <a:gd name="connsiteX48" fmla="*/ 357236 w 3912507"/>
                <a:gd name="connsiteY48" fmla="*/ 439404 h 806192"/>
                <a:gd name="connsiteX49" fmla="*/ 375524 w 3912507"/>
                <a:gd name="connsiteY49" fmla="*/ 457689 h 806192"/>
                <a:gd name="connsiteX50" fmla="*/ 419977 w 3912507"/>
                <a:gd name="connsiteY50" fmla="*/ 531412 h 806192"/>
                <a:gd name="connsiteX51" fmla="*/ 556256 w 3912507"/>
                <a:gd name="connsiteY51" fmla="*/ 677496 h 806192"/>
                <a:gd name="connsiteX52" fmla="*/ 556061 w 3912507"/>
                <a:gd name="connsiteY52" fmla="*/ 695781 h 806192"/>
                <a:gd name="connsiteX53" fmla="*/ 540206 w 3912507"/>
                <a:gd name="connsiteY53" fmla="*/ 704923 h 806192"/>
                <a:gd name="connsiteX54" fmla="*/ 174073 w 3912507"/>
                <a:gd name="connsiteY54" fmla="*/ 704923 h 806192"/>
                <a:gd name="connsiteX55" fmla="*/ 158217 w 3912507"/>
                <a:gd name="connsiteY55" fmla="*/ 695781 h 806192"/>
                <a:gd name="connsiteX56" fmla="*/ 158217 w 3912507"/>
                <a:gd name="connsiteY56" fmla="*/ 677496 h 806192"/>
                <a:gd name="connsiteX57" fmla="*/ 294496 w 3912507"/>
                <a:gd name="connsiteY57" fmla="*/ 531412 h 806192"/>
                <a:gd name="connsiteX58" fmla="*/ 338949 w 3912507"/>
                <a:gd name="connsiteY58" fmla="*/ 457689 h 806192"/>
                <a:gd name="connsiteX59" fmla="*/ 357236 w 3912507"/>
                <a:gd name="connsiteY59" fmla="*/ 439404 h 806192"/>
                <a:gd name="connsiteX60" fmla="*/ 3464553 w 3912507"/>
                <a:gd name="connsiteY60" fmla="*/ 184086 h 806192"/>
                <a:gd name="connsiteX61" fmla="*/ 3646087 w 3912507"/>
                <a:gd name="connsiteY61" fmla="*/ 184086 h 806192"/>
                <a:gd name="connsiteX62" fmla="*/ 3661060 w 3912507"/>
                <a:gd name="connsiteY62" fmla="*/ 191868 h 806192"/>
                <a:gd name="connsiteX63" fmla="*/ 3663394 w 3912507"/>
                <a:gd name="connsiteY63" fmla="*/ 208597 h 806192"/>
                <a:gd name="connsiteX64" fmla="*/ 3595039 w 3912507"/>
                <a:gd name="connsiteY64" fmla="*/ 325995 h 806192"/>
                <a:gd name="connsiteX65" fmla="*/ 3573648 w 3912507"/>
                <a:gd name="connsiteY65" fmla="*/ 384450 h 806192"/>
                <a:gd name="connsiteX66" fmla="*/ 3555368 w 3912507"/>
                <a:gd name="connsiteY66" fmla="*/ 402833 h 806192"/>
                <a:gd name="connsiteX67" fmla="*/ 3537089 w 3912507"/>
                <a:gd name="connsiteY67" fmla="*/ 384450 h 806192"/>
                <a:gd name="connsiteX68" fmla="*/ 3515600 w 3912507"/>
                <a:gd name="connsiteY68" fmla="*/ 325995 h 806192"/>
                <a:gd name="connsiteX69" fmla="*/ 3447246 w 3912507"/>
                <a:gd name="connsiteY69" fmla="*/ 208597 h 806192"/>
                <a:gd name="connsiteX70" fmla="*/ 3449579 w 3912507"/>
                <a:gd name="connsiteY70" fmla="*/ 191868 h 806192"/>
                <a:gd name="connsiteX71" fmla="*/ 3464553 w 3912507"/>
                <a:gd name="connsiteY71" fmla="*/ 184086 h 806192"/>
                <a:gd name="connsiteX72" fmla="*/ 2665020 w 3912507"/>
                <a:gd name="connsiteY72" fmla="*/ 184086 h 806192"/>
                <a:gd name="connsiteX73" fmla="*/ 2846553 w 3912507"/>
                <a:gd name="connsiteY73" fmla="*/ 184086 h 806192"/>
                <a:gd name="connsiteX74" fmla="*/ 2861527 w 3912507"/>
                <a:gd name="connsiteY74" fmla="*/ 191868 h 806192"/>
                <a:gd name="connsiteX75" fmla="*/ 2863860 w 3912507"/>
                <a:gd name="connsiteY75" fmla="*/ 208597 h 806192"/>
                <a:gd name="connsiteX76" fmla="*/ 2795506 w 3912507"/>
                <a:gd name="connsiteY76" fmla="*/ 325995 h 806192"/>
                <a:gd name="connsiteX77" fmla="*/ 2774115 w 3912507"/>
                <a:gd name="connsiteY77" fmla="*/ 384450 h 806192"/>
                <a:gd name="connsiteX78" fmla="*/ 2755835 w 3912507"/>
                <a:gd name="connsiteY78" fmla="*/ 402833 h 806192"/>
                <a:gd name="connsiteX79" fmla="*/ 2737555 w 3912507"/>
                <a:gd name="connsiteY79" fmla="*/ 384450 h 806192"/>
                <a:gd name="connsiteX80" fmla="*/ 2716067 w 3912507"/>
                <a:gd name="connsiteY80" fmla="*/ 325995 h 806192"/>
                <a:gd name="connsiteX81" fmla="*/ 2647712 w 3912507"/>
                <a:gd name="connsiteY81" fmla="*/ 208597 h 806192"/>
                <a:gd name="connsiteX82" fmla="*/ 2650046 w 3912507"/>
                <a:gd name="connsiteY82" fmla="*/ 191868 h 806192"/>
                <a:gd name="connsiteX83" fmla="*/ 2665020 w 3912507"/>
                <a:gd name="connsiteY83" fmla="*/ 184086 h 806192"/>
                <a:gd name="connsiteX84" fmla="*/ 1865487 w 3912507"/>
                <a:gd name="connsiteY84" fmla="*/ 184086 h 806192"/>
                <a:gd name="connsiteX85" fmla="*/ 2047020 w 3912507"/>
                <a:gd name="connsiteY85" fmla="*/ 184086 h 806192"/>
                <a:gd name="connsiteX86" fmla="*/ 2061994 w 3912507"/>
                <a:gd name="connsiteY86" fmla="*/ 191868 h 806192"/>
                <a:gd name="connsiteX87" fmla="*/ 2064328 w 3912507"/>
                <a:gd name="connsiteY87" fmla="*/ 208597 h 806192"/>
                <a:gd name="connsiteX88" fmla="*/ 1995973 w 3912507"/>
                <a:gd name="connsiteY88" fmla="*/ 325995 h 806192"/>
                <a:gd name="connsiteX89" fmla="*/ 1974582 w 3912507"/>
                <a:gd name="connsiteY89" fmla="*/ 384450 h 806192"/>
                <a:gd name="connsiteX90" fmla="*/ 1956302 w 3912507"/>
                <a:gd name="connsiteY90" fmla="*/ 402833 h 806192"/>
                <a:gd name="connsiteX91" fmla="*/ 1938022 w 3912507"/>
                <a:gd name="connsiteY91" fmla="*/ 384450 h 806192"/>
                <a:gd name="connsiteX92" fmla="*/ 1916534 w 3912507"/>
                <a:gd name="connsiteY92" fmla="*/ 325995 h 806192"/>
                <a:gd name="connsiteX93" fmla="*/ 1848179 w 3912507"/>
                <a:gd name="connsiteY93" fmla="*/ 208597 h 806192"/>
                <a:gd name="connsiteX94" fmla="*/ 1850513 w 3912507"/>
                <a:gd name="connsiteY94" fmla="*/ 191868 h 806192"/>
                <a:gd name="connsiteX95" fmla="*/ 1865487 w 3912507"/>
                <a:gd name="connsiteY95" fmla="*/ 184086 h 806192"/>
                <a:gd name="connsiteX96" fmla="*/ 1065954 w 3912507"/>
                <a:gd name="connsiteY96" fmla="*/ 184086 h 806192"/>
                <a:gd name="connsiteX97" fmla="*/ 1247487 w 3912507"/>
                <a:gd name="connsiteY97" fmla="*/ 184086 h 806192"/>
                <a:gd name="connsiteX98" fmla="*/ 1262461 w 3912507"/>
                <a:gd name="connsiteY98" fmla="*/ 191868 h 806192"/>
                <a:gd name="connsiteX99" fmla="*/ 1264795 w 3912507"/>
                <a:gd name="connsiteY99" fmla="*/ 208597 h 806192"/>
                <a:gd name="connsiteX100" fmla="*/ 1196440 w 3912507"/>
                <a:gd name="connsiteY100" fmla="*/ 325995 h 806192"/>
                <a:gd name="connsiteX101" fmla="*/ 1175049 w 3912507"/>
                <a:gd name="connsiteY101" fmla="*/ 384450 h 806192"/>
                <a:gd name="connsiteX102" fmla="*/ 1156769 w 3912507"/>
                <a:gd name="connsiteY102" fmla="*/ 402833 h 806192"/>
                <a:gd name="connsiteX103" fmla="*/ 1138489 w 3912507"/>
                <a:gd name="connsiteY103" fmla="*/ 384450 h 806192"/>
                <a:gd name="connsiteX104" fmla="*/ 1117001 w 3912507"/>
                <a:gd name="connsiteY104" fmla="*/ 325995 h 806192"/>
                <a:gd name="connsiteX105" fmla="*/ 1048646 w 3912507"/>
                <a:gd name="connsiteY105" fmla="*/ 208597 h 806192"/>
                <a:gd name="connsiteX106" fmla="*/ 1050980 w 3912507"/>
                <a:gd name="connsiteY106" fmla="*/ 191868 h 806192"/>
                <a:gd name="connsiteX107" fmla="*/ 1065954 w 3912507"/>
                <a:gd name="connsiteY107" fmla="*/ 184086 h 806192"/>
                <a:gd name="connsiteX108" fmla="*/ 266421 w 3912507"/>
                <a:gd name="connsiteY108" fmla="*/ 184086 h 806192"/>
                <a:gd name="connsiteX109" fmla="*/ 447955 w 3912507"/>
                <a:gd name="connsiteY109" fmla="*/ 184086 h 806192"/>
                <a:gd name="connsiteX110" fmla="*/ 462928 w 3912507"/>
                <a:gd name="connsiteY110" fmla="*/ 191868 h 806192"/>
                <a:gd name="connsiteX111" fmla="*/ 465262 w 3912507"/>
                <a:gd name="connsiteY111" fmla="*/ 208597 h 806192"/>
                <a:gd name="connsiteX112" fmla="*/ 396907 w 3912507"/>
                <a:gd name="connsiteY112" fmla="*/ 325995 h 806192"/>
                <a:gd name="connsiteX113" fmla="*/ 375516 w 3912507"/>
                <a:gd name="connsiteY113" fmla="*/ 384450 h 806192"/>
                <a:gd name="connsiteX114" fmla="*/ 357236 w 3912507"/>
                <a:gd name="connsiteY114" fmla="*/ 402833 h 806192"/>
                <a:gd name="connsiteX115" fmla="*/ 338956 w 3912507"/>
                <a:gd name="connsiteY115" fmla="*/ 384450 h 806192"/>
                <a:gd name="connsiteX116" fmla="*/ 317468 w 3912507"/>
                <a:gd name="connsiteY116" fmla="*/ 325995 h 806192"/>
                <a:gd name="connsiteX117" fmla="*/ 249113 w 3912507"/>
                <a:gd name="connsiteY117" fmla="*/ 208597 h 806192"/>
                <a:gd name="connsiteX118" fmla="*/ 251447 w 3912507"/>
                <a:gd name="connsiteY118" fmla="*/ 191868 h 806192"/>
                <a:gd name="connsiteX119" fmla="*/ 266421 w 3912507"/>
                <a:gd name="connsiteY119" fmla="*/ 184086 h 806192"/>
                <a:gd name="connsiteX120" fmla="*/ 3319173 w 3912507"/>
                <a:gd name="connsiteY120" fmla="*/ 73379 h 806192"/>
                <a:gd name="connsiteX121" fmla="*/ 3479231 w 3912507"/>
                <a:gd name="connsiteY121" fmla="*/ 375652 h 806192"/>
                <a:gd name="connsiteX122" fmla="*/ 3482540 w 3912507"/>
                <a:gd name="connsiteY122" fmla="*/ 379545 h 806192"/>
                <a:gd name="connsiteX123" fmla="*/ 3482540 w 3912507"/>
                <a:gd name="connsiteY123" fmla="*/ 426647 h 806192"/>
                <a:gd name="connsiteX124" fmla="*/ 3479231 w 3912507"/>
                <a:gd name="connsiteY124" fmla="*/ 430735 h 806192"/>
                <a:gd name="connsiteX125" fmla="*/ 3319173 w 3912507"/>
                <a:gd name="connsiteY125" fmla="*/ 732911 h 806192"/>
                <a:gd name="connsiteX126" fmla="*/ 3791369 w 3912507"/>
                <a:gd name="connsiteY126" fmla="*/ 732911 h 806192"/>
                <a:gd name="connsiteX127" fmla="*/ 3631311 w 3912507"/>
                <a:gd name="connsiteY127" fmla="*/ 430735 h 806192"/>
                <a:gd name="connsiteX128" fmla="*/ 3628003 w 3912507"/>
                <a:gd name="connsiteY128" fmla="*/ 426647 h 806192"/>
                <a:gd name="connsiteX129" fmla="*/ 3628003 w 3912507"/>
                <a:gd name="connsiteY129" fmla="*/ 379545 h 806192"/>
                <a:gd name="connsiteX130" fmla="*/ 3631311 w 3912507"/>
                <a:gd name="connsiteY130" fmla="*/ 375652 h 806192"/>
                <a:gd name="connsiteX131" fmla="*/ 3791369 w 3912507"/>
                <a:gd name="connsiteY131" fmla="*/ 73379 h 806192"/>
                <a:gd name="connsiteX132" fmla="*/ 2519640 w 3912507"/>
                <a:gd name="connsiteY132" fmla="*/ 73379 h 806192"/>
                <a:gd name="connsiteX133" fmla="*/ 2679698 w 3912507"/>
                <a:gd name="connsiteY133" fmla="*/ 375652 h 806192"/>
                <a:gd name="connsiteX134" fmla="*/ 2683006 w 3912507"/>
                <a:gd name="connsiteY134" fmla="*/ 379545 h 806192"/>
                <a:gd name="connsiteX135" fmla="*/ 2683006 w 3912507"/>
                <a:gd name="connsiteY135" fmla="*/ 426647 h 806192"/>
                <a:gd name="connsiteX136" fmla="*/ 2679698 w 3912507"/>
                <a:gd name="connsiteY136" fmla="*/ 430735 h 806192"/>
                <a:gd name="connsiteX137" fmla="*/ 2519640 w 3912507"/>
                <a:gd name="connsiteY137" fmla="*/ 732911 h 806192"/>
                <a:gd name="connsiteX138" fmla="*/ 2991836 w 3912507"/>
                <a:gd name="connsiteY138" fmla="*/ 732911 h 806192"/>
                <a:gd name="connsiteX139" fmla="*/ 2831777 w 3912507"/>
                <a:gd name="connsiteY139" fmla="*/ 430735 h 806192"/>
                <a:gd name="connsiteX140" fmla="*/ 2828469 w 3912507"/>
                <a:gd name="connsiteY140" fmla="*/ 426647 h 806192"/>
                <a:gd name="connsiteX141" fmla="*/ 2828469 w 3912507"/>
                <a:gd name="connsiteY141" fmla="*/ 379545 h 806192"/>
                <a:gd name="connsiteX142" fmla="*/ 2831777 w 3912507"/>
                <a:gd name="connsiteY142" fmla="*/ 375652 h 806192"/>
                <a:gd name="connsiteX143" fmla="*/ 2991836 w 3912507"/>
                <a:gd name="connsiteY143" fmla="*/ 73379 h 806192"/>
                <a:gd name="connsiteX144" fmla="*/ 1720107 w 3912507"/>
                <a:gd name="connsiteY144" fmla="*/ 73379 h 806192"/>
                <a:gd name="connsiteX145" fmla="*/ 1880165 w 3912507"/>
                <a:gd name="connsiteY145" fmla="*/ 375652 h 806192"/>
                <a:gd name="connsiteX146" fmla="*/ 1883473 w 3912507"/>
                <a:gd name="connsiteY146" fmla="*/ 379545 h 806192"/>
                <a:gd name="connsiteX147" fmla="*/ 1883473 w 3912507"/>
                <a:gd name="connsiteY147" fmla="*/ 426647 h 806192"/>
                <a:gd name="connsiteX148" fmla="*/ 1880165 w 3912507"/>
                <a:gd name="connsiteY148" fmla="*/ 430735 h 806192"/>
                <a:gd name="connsiteX149" fmla="*/ 1720107 w 3912507"/>
                <a:gd name="connsiteY149" fmla="*/ 732911 h 806192"/>
                <a:gd name="connsiteX150" fmla="*/ 2192303 w 3912507"/>
                <a:gd name="connsiteY150" fmla="*/ 732911 h 806192"/>
                <a:gd name="connsiteX151" fmla="*/ 2032245 w 3912507"/>
                <a:gd name="connsiteY151" fmla="*/ 430735 h 806192"/>
                <a:gd name="connsiteX152" fmla="*/ 2028936 w 3912507"/>
                <a:gd name="connsiteY152" fmla="*/ 426647 h 806192"/>
                <a:gd name="connsiteX153" fmla="*/ 2028936 w 3912507"/>
                <a:gd name="connsiteY153" fmla="*/ 379545 h 806192"/>
                <a:gd name="connsiteX154" fmla="*/ 2032245 w 3912507"/>
                <a:gd name="connsiteY154" fmla="*/ 375652 h 806192"/>
                <a:gd name="connsiteX155" fmla="*/ 2192303 w 3912507"/>
                <a:gd name="connsiteY155" fmla="*/ 73379 h 806192"/>
                <a:gd name="connsiteX156" fmla="*/ 920574 w 3912507"/>
                <a:gd name="connsiteY156" fmla="*/ 73379 h 806192"/>
                <a:gd name="connsiteX157" fmla="*/ 1080632 w 3912507"/>
                <a:gd name="connsiteY157" fmla="*/ 375652 h 806192"/>
                <a:gd name="connsiteX158" fmla="*/ 1083940 w 3912507"/>
                <a:gd name="connsiteY158" fmla="*/ 379545 h 806192"/>
                <a:gd name="connsiteX159" fmla="*/ 1083940 w 3912507"/>
                <a:gd name="connsiteY159" fmla="*/ 426647 h 806192"/>
                <a:gd name="connsiteX160" fmla="*/ 1080632 w 3912507"/>
                <a:gd name="connsiteY160" fmla="*/ 430735 h 806192"/>
                <a:gd name="connsiteX161" fmla="*/ 920574 w 3912507"/>
                <a:gd name="connsiteY161" fmla="*/ 732911 h 806192"/>
                <a:gd name="connsiteX162" fmla="*/ 1392770 w 3912507"/>
                <a:gd name="connsiteY162" fmla="*/ 732911 h 806192"/>
                <a:gd name="connsiteX163" fmla="*/ 1232712 w 3912507"/>
                <a:gd name="connsiteY163" fmla="*/ 430735 h 806192"/>
                <a:gd name="connsiteX164" fmla="*/ 1229403 w 3912507"/>
                <a:gd name="connsiteY164" fmla="*/ 426647 h 806192"/>
                <a:gd name="connsiteX165" fmla="*/ 1229403 w 3912507"/>
                <a:gd name="connsiteY165" fmla="*/ 379545 h 806192"/>
                <a:gd name="connsiteX166" fmla="*/ 1232712 w 3912507"/>
                <a:gd name="connsiteY166" fmla="*/ 375652 h 806192"/>
                <a:gd name="connsiteX167" fmla="*/ 1392770 w 3912507"/>
                <a:gd name="connsiteY167" fmla="*/ 73379 h 806192"/>
                <a:gd name="connsiteX168" fmla="*/ 121041 w 3912507"/>
                <a:gd name="connsiteY168" fmla="*/ 73379 h 806192"/>
                <a:gd name="connsiteX169" fmla="*/ 281099 w 3912507"/>
                <a:gd name="connsiteY169" fmla="*/ 375652 h 806192"/>
                <a:gd name="connsiteX170" fmla="*/ 284407 w 3912507"/>
                <a:gd name="connsiteY170" fmla="*/ 379545 h 806192"/>
                <a:gd name="connsiteX171" fmla="*/ 284407 w 3912507"/>
                <a:gd name="connsiteY171" fmla="*/ 426647 h 806192"/>
                <a:gd name="connsiteX172" fmla="*/ 281099 w 3912507"/>
                <a:gd name="connsiteY172" fmla="*/ 430735 h 806192"/>
                <a:gd name="connsiteX173" fmla="*/ 121041 w 3912507"/>
                <a:gd name="connsiteY173" fmla="*/ 732911 h 806192"/>
                <a:gd name="connsiteX174" fmla="*/ 593237 w 3912507"/>
                <a:gd name="connsiteY174" fmla="*/ 732911 h 806192"/>
                <a:gd name="connsiteX175" fmla="*/ 433179 w 3912507"/>
                <a:gd name="connsiteY175" fmla="*/ 430735 h 806192"/>
                <a:gd name="connsiteX176" fmla="*/ 429871 w 3912507"/>
                <a:gd name="connsiteY176" fmla="*/ 426647 h 806192"/>
                <a:gd name="connsiteX177" fmla="*/ 429871 w 3912507"/>
                <a:gd name="connsiteY177" fmla="*/ 379545 h 806192"/>
                <a:gd name="connsiteX178" fmla="*/ 433179 w 3912507"/>
                <a:gd name="connsiteY178" fmla="*/ 375652 h 806192"/>
                <a:gd name="connsiteX179" fmla="*/ 593237 w 3912507"/>
                <a:gd name="connsiteY179" fmla="*/ 73379 h 806192"/>
                <a:gd name="connsiteX180" fmla="*/ 3234717 w 3912507"/>
                <a:gd name="connsiteY180" fmla="*/ 0 h 806192"/>
                <a:gd name="connsiteX181" fmla="*/ 3875825 w 3912507"/>
                <a:gd name="connsiteY181" fmla="*/ 0 h 806192"/>
                <a:gd name="connsiteX182" fmla="*/ 3912507 w 3912507"/>
                <a:gd name="connsiteY182" fmla="*/ 36592 h 806192"/>
                <a:gd name="connsiteX183" fmla="*/ 3875825 w 3912507"/>
                <a:gd name="connsiteY183" fmla="*/ 73281 h 806192"/>
                <a:gd name="connsiteX184" fmla="*/ 3864830 w 3912507"/>
                <a:gd name="connsiteY184" fmla="*/ 73281 h 806192"/>
                <a:gd name="connsiteX185" fmla="*/ 3703896 w 3912507"/>
                <a:gd name="connsiteY185" fmla="*/ 403096 h 806192"/>
                <a:gd name="connsiteX186" fmla="*/ 3864830 w 3912507"/>
                <a:gd name="connsiteY186" fmla="*/ 732911 h 806192"/>
                <a:gd name="connsiteX187" fmla="*/ 3875825 w 3912507"/>
                <a:gd name="connsiteY187" fmla="*/ 732911 h 806192"/>
                <a:gd name="connsiteX188" fmla="*/ 3912507 w 3912507"/>
                <a:gd name="connsiteY188" fmla="*/ 769503 h 806192"/>
                <a:gd name="connsiteX189" fmla="*/ 3875825 w 3912507"/>
                <a:gd name="connsiteY189" fmla="*/ 806192 h 806192"/>
                <a:gd name="connsiteX190" fmla="*/ 3234717 w 3912507"/>
                <a:gd name="connsiteY190" fmla="*/ 806192 h 806192"/>
                <a:gd name="connsiteX191" fmla="*/ 3198132 w 3912507"/>
                <a:gd name="connsiteY191" fmla="*/ 769503 h 806192"/>
                <a:gd name="connsiteX192" fmla="*/ 3234717 w 3912507"/>
                <a:gd name="connsiteY192" fmla="*/ 732911 h 806192"/>
                <a:gd name="connsiteX193" fmla="*/ 3245615 w 3912507"/>
                <a:gd name="connsiteY193" fmla="*/ 732911 h 806192"/>
                <a:gd name="connsiteX194" fmla="*/ 3406646 w 3912507"/>
                <a:gd name="connsiteY194" fmla="*/ 403096 h 806192"/>
                <a:gd name="connsiteX195" fmla="*/ 3245615 w 3912507"/>
                <a:gd name="connsiteY195" fmla="*/ 73281 h 806192"/>
                <a:gd name="connsiteX196" fmla="*/ 3234717 w 3912507"/>
                <a:gd name="connsiteY196" fmla="*/ 73281 h 806192"/>
                <a:gd name="connsiteX197" fmla="*/ 3198132 w 3912507"/>
                <a:gd name="connsiteY197" fmla="*/ 36592 h 806192"/>
                <a:gd name="connsiteX198" fmla="*/ 3234717 w 3912507"/>
                <a:gd name="connsiteY198" fmla="*/ 0 h 806192"/>
                <a:gd name="connsiteX199" fmla="*/ 2435184 w 3912507"/>
                <a:gd name="connsiteY199" fmla="*/ 0 h 806192"/>
                <a:gd name="connsiteX200" fmla="*/ 3076292 w 3912507"/>
                <a:gd name="connsiteY200" fmla="*/ 0 h 806192"/>
                <a:gd name="connsiteX201" fmla="*/ 3112974 w 3912507"/>
                <a:gd name="connsiteY201" fmla="*/ 36592 h 806192"/>
                <a:gd name="connsiteX202" fmla="*/ 3076292 w 3912507"/>
                <a:gd name="connsiteY202" fmla="*/ 73281 h 806192"/>
                <a:gd name="connsiteX203" fmla="*/ 3065297 w 3912507"/>
                <a:gd name="connsiteY203" fmla="*/ 73281 h 806192"/>
                <a:gd name="connsiteX204" fmla="*/ 2904363 w 3912507"/>
                <a:gd name="connsiteY204" fmla="*/ 403096 h 806192"/>
                <a:gd name="connsiteX205" fmla="*/ 3065297 w 3912507"/>
                <a:gd name="connsiteY205" fmla="*/ 732911 h 806192"/>
                <a:gd name="connsiteX206" fmla="*/ 3076292 w 3912507"/>
                <a:gd name="connsiteY206" fmla="*/ 732911 h 806192"/>
                <a:gd name="connsiteX207" fmla="*/ 3112974 w 3912507"/>
                <a:gd name="connsiteY207" fmla="*/ 769503 h 806192"/>
                <a:gd name="connsiteX208" fmla="*/ 3076292 w 3912507"/>
                <a:gd name="connsiteY208" fmla="*/ 806192 h 806192"/>
                <a:gd name="connsiteX209" fmla="*/ 2435184 w 3912507"/>
                <a:gd name="connsiteY209" fmla="*/ 806192 h 806192"/>
                <a:gd name="connsiteX210" fmla="*/ 2398599 w 3912507"/>
                <a:gd name="connsiteY210" fmla="*/ 769503 h 806192"/>
                <a:gd name="connsiteX211" fmla="*/ 2435184 w 3912507"/>
                <a:gd name="connsiteY211" fmla="*/ 732911 h 806192"/>
                <a:gd name="connsiteX212" fmla="*/ 2446081 w 3912507"/>
                <a:gd name="connsiteY212" fmla="*/ 732911 h 806192"/>
                <a:gd name="connsiteX213" fmla="*/ 2607112 w 3912507"/>
                <a:gd name="connsiteY213" fmla="*/ 403096 h 806192"/>
                <a:gd name="connsiteX214" fmla="*/ 2446081 w 3912507"/>
                <a:gd name="connsiteY214" fmla="*/ 73281 h 806192"/>
                <a:gd name="connsiteX215" fmla="*/ 2435184 w 3912507"/>
                <a:gd name="connsiteY215" fmla="*/ 73281 h 806192"/>
                <a:gd name="connsiteX216" fmla="*/ 2398599 w 3912507"/>
                <a:gd name="connsiteY216" fmla="*/ 36592 h 806192"/>
                <a:gd name="connsiteX217" fmla="*/ 2435184 w 3912507"/>
                <a:gd name="connsiteY217" fmla="*/ 0 h 806192"/>
                <a:gd name="connsiteX218" fmla="*/ 1635651 w 3912507"/>
                <a:gd name="connsiteY218" fmla="*/ 0 h 806192"/>
                <a:gd name="connsiteX219" fmla="*/ 2276759 w 3912507"/>
                <a:gd name="connsiteY219" fmla="*/ 0 h 806192"/>
                <a:gd name="connsiteX220" fmla="*/ 2313441 w 3912507"/>
                <a:gd name="connsiteY220" fmla="*/ 36592 h 806192"/>
                <a:gd name="connsiteX221" fmla="*/ 2276759 w 3912507"/>
                <a:gd name="connsiteY221" fmla="*/ 73281 h 806192"/>
                <a:gd name="connsiteX222" fmla="*/ 2265764 w 3912507"/>
                <a:gd name="connsiteY222" fmla="*/ 73281 h 806192"/>
                <a:gd name="connsiteX223" fmla="*/ 2104830 w 3912507"/>
                <a:gd name="connsiteY223" fmla="*/ 403096 h 806192"/>
                <a:gd name="connsiteX224" fmla="*/ 2265764 w 3912507"/>
                <a:gd name="connsiteY224" fmla="*/ 732911 h 806192"/>
                <a:gd name="connsiteX225" fmla="*/ 2276759 w 3912507"/>
                <a:gd name="connsiteY225" fmla="*/ 732911 h 806192"/>
                <a:gd name="connsiteX226" fmla="*/ 2313441 w 3912507"/>
                <a:gd name="connsiteY226" fmla="*/ 769503 h 806192"/>
                <a:gd name="connsiteX227" fmla="*/ 2276759 w 3912507"/>
                <a:gd name="connsiteY227" fmla="*/ 806192 h 806192"/>
                <a:gd name="connsiteX228" fmla="*/ 1635651 w 3912507"/>
                <a:gd name="connsiteY228" fmla="*/ 806192 h 806192"/>
                <a:gd name="connsiteX229" fmla="*/ 1599066 w 3912507"/>
                <a:gd name="connsiteY229" fmla="*/ 769503 h 806192"/>
                <a:gd name="connsiteX230" fmla="*/ 1635651 w 3912507"/>
                <a:gd name="connsiteY230" fmla="*/ 732911 h 806192"/>
                <a:gd name="connsiteX231" fmla="*/ 1646548 w 3912507"/>
                <a:gd name="connsiteY231" fmla="*/ 732911 h 806192"/>
                <a:gd name="connsiteX232" fmla="*/ 1807579 w 3912507"/>
                <a:gd name="connsiteY232" fmla="*/ 403096 h 806192"/>
                <a:gd name="connsiteX233" fmla="*/ 1646548 w 3912507"/>
                <a:gd name="connsiteY233" fmla="*/ 73281 h 806192"/>
                <a:gd name="connsiteX234" fmla="*/ 1635651 w 3912507"/>
                <a:gd name="connsiteY234" fmla="*/ 73281 h 806192"/>
                <a:gd name="connsiteX235" fmla="*/ 1599066 w 3912507"/>
                <a:gd name="connsiteY235" fmla="*/ 36592 h 806192"/>
                <a:gd name="connsiteX236" fmla="*/ 1635651 w 3912507"/>
                <a:gd name="connsiteY236" fmla="*/ 0 h 806192"/>
                <a:gd name="connsiteX237" fmla="*/ 836118 w 3912507"/>
                <a:gd name="connsiteY237" fmla="*/ 0 h 806192"/>
                <a:gd name="connsiteX238" fmla="*/ 1477226 w 3912507"/>
                <a:gd name="connsiteY238" fmla="*/ 0 h 806192"/>
                <a:gd name="connsiteX239" fmla="*/ 1513908 w 3912507"/>
                <a:gd name="connsiteY239" fmla="*/ 36592 h 806192"/>
                <a:gd name="connsiteX240" fmla="*/ 1477226 w 3912507"/>
                <a:gd name="connsiteY240" fmla="*/ 73281 h 806192"/>
                <a:gd name="connsiteX241" fmla="*/ 1466231 w 3912507"/>
                <a:gd name="connsiteY241" fmla="*/ 73281 h 806192"/>
                <a:gd name="connsiteX242" fmla="*/ 1305297 w 3912507"/>
                <a:gd name="connsiteY242" fmla="*/ 403096 h 806192"/>
                <a:gd name="connsiteX243" fmla="*/ 1466231 w 3912507"/>
                <a:gd name="connsiteY243" fmla="*/ 732911 h 806192"/>
                <a:gd name="connsiteX244" fmla="*/ 1477226 w 3912507"/>
                <a:gd name="connsiteY244" fmla="*/ 732911 h 806192"/>
                <a:gd name="connsiteX245" fmla="*/ 1513908 w 3912507"/>
                <a:gd name="connsiteY245" fmla="*/ 769503 h 806192"/>
                <a:gd name="connsiteX246" fmla="*/ 1477226 w 3912507"/>
                <a:gd name="connsiteY246" fmla="*/ 806192 h 806192"/>
                <a:gd name="connsiteX247" fmla="*/ 836118 w 3912507"/>
                <a:gd name="connsiteY247" fmla="*/ 806192 h 806192"/>
                <a:gd name="connsiteX248" fmla="*/ 799533 w 3912507"/>
                <a:gd name="connsiteY248" fmla="*/ 769503 h 806192"/>
                <a:gd name="connsiteX249" fmla="*/ 836118 w 3912507"/>
                <a:gd name="connsiteY249" fmla="*/ 732911 h 806192"/>
                <a:gd name="connsiteX250" fmla="*/ 847015 w 3912507"/>
                <a:gd name="connsiteY250" fmla="*/ 732911 h 806192"/>
                <a:gd name="connsiteX251" fmla="*/ 1008046 w 3912507"/>
                <a:gd name="connsiteY251" fmla="*/ 403096 h 806192"/>
                <a:gd name="connsiteX252" fmla="*/ 847015 w 3912507"/>
                <a:gd name="connsiteY252" fmla="*/ 73281 h 806192"/>
                <a:gd name="connsiteX253" fmla="*/ 836118 w 3912507"/>
                <a:gd name="connsiteY253" fmla="*/ 73281 h 806192"/>
                <a:gd name="connsiteX254" fmla="*/ 799533 w 3912507"/>
                <a:gd name="connsiteY254" fmla="*/ 36592 h 806192"/>
                <a:gd name="connsiteX255" fmla="*/ 836118 w 3912507"/>
                <a:gd name="connsiteY255" fmla="*/ 0 h 806192"/>
                <a:gd name="connsiteX256" fmla="*/ 36585 w 3912507"/>
                <a:gd name="connsiteY256" fmla="*/ 0 h 806192"/>
                <a:gd name="connsiteX257" fmla="*/ 677693 w 3912507"/>
                <a:gd name="connsiteY257" fmla="*/ 0 h 806192"/>
                <a:gd name="connsiteX258" fmla="*/ 714375 w 3912507"/>
                <a:gd name="connsiteY258" fmla="*/ 36592 h 806192"/>
                <a:gd name="connsiteX259" fmla="*/ 677693 w 3912507"/>
                <a:gd name="connsiteY259" fmla="*/ 73281 h 806192"/>
                <a:gd name="connsiteX260" fmla="*/ 666698 w 3912507"/>
                <a:gd name="connsiteY260" fmla="*/ 73281 h 806192"/>
                <a:gd name="connsiteX261" fmla="*/ 505764 w 3912507"/>
                <a:gd name="connsiteY261" fmla="*/ 403096 h 806192"/>
                <a:gd name="connsiteX262" fmla="*/ 666698 w 3912507"/>
                <a:gd name="connsiteY262" fmla="*/ 732911 h 806192"/>
                <a:gd name="connsiteX263" fmla="*/ 677693 w 3912507"/>
                <a:gd name="connsiteY263" fmla="*/ 732911 h 806192"/>
                <a:gd name="connsiteX264" fmla="*/ 714375 w 3912507"/>
                <a:gd name="connsiteY264" fmla="*/ 769503 h 806192"/>
                <a:gd name="connsiteX265" fmla="*/ 677693 w 3912507"/>
                <a:gd name="connsiteY265" fmla="*/ 806192 h 806192"/>
                <a:gd name="connsiteX266" fmla="*/ 36585 w 3912507"/>
                <a:gd name="connsiteY266" fmla="*/ 806192 h 806192"/>
                <a:gd name="connsiteX267" fmla="*/ 0 w 3912507"/>
                <a:gd name="connsiteY267" fmla="*/ 769503 h 806192"/>
                <a:gd name="connsiteX268" fmla="*/ 36585 w 3912507"/>
                <a:gd name="connsiteY268" fmla="*/ 732911 h 806192"/>
                <a:gd name="connsiteX269" fmla="*/ 47483 w 3912507"/>
                <a:gd name="connsiteY269" fmla="*/ 732911 h 806192"/>
                <a:gd name="connsiteX270" fmla="*/ 208513 w 3912507"/>
                <a:gd name="connsiteY270" fmla="*/ 403096 h 806192"/>
                <a:gd name="connsiteX271" fmla="*/ 47483 w 3912507"/>
                <a:gd name="connsiteY271" fmla="*/ 73281 h 806192"/>
                <a:gd name="connsiteX272" fmla="*/ 36585 w 3912507"/>
                <a:gd name="connsiteY272" fmla="*/ 73281 h 806192"/>
                <a:gd name="connsiteX273" fmla="*/ 0 w 3912507"/>
                <a:gd name="connsiteY273" fmla="*/ 36592 h 806192"/>
                <a:gd name="connsiteX274" fmla="*/ 36585 w 3912507"/>
                <a:gd name="connsiteY274" fmla="*/ 0 h 80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3912507" h="806192">
                  <a:moveTo>
                    <a:pt x="3555368" y="439404"/>
                  </a:moveTo>
                  <a:cubicBezTo>
                    <a:pt x="3565290" y="439404"/>
                    <a:pt x="3573656" y="447574"/>
                    <a:pt x="3573656" y="457689"/>
                  </a:cubicBezTo>
                  <a:cubicBezTo>
                    <a:pt x="3573656" y="484144"/>
                    <a:pt x="3589414" y="510307"/>
                    <a:pt x="3618109" y="531412"/>
                  </a:cubicBezTo>
                  <a:cubicBezTo>
                    <a:pt x="3679293" y="576735"/>
                    <a:pt x="3725206" y="625851"/>
                    <a:pt x="3754388" y="677496"/>
                  </a:cubicBezTo>
                  <a:cubicBezTo>
                    <a:pt x="3757598" y="683234"/>
                    <a:pt x="3757598" y="690140"/>
                    <a:pt x="3754193" y="695781"/>
                  </a:cubicBezTo>
                  <a:cubicBezTo>
                    <a:pt x="3750886" y="701325"/>
                    <a:pt x="3744952" y="704923"/>
                    <a:pt x="3738338" y="704923"/>
                  </a:cubicBezTo>
                  <a:lnTo>
                    <a:pt x="3372205" y="704923"/>
                  </a:lnTo>
                  <a:cubicBezTo>
                    <a:pt x="3365687" y="704923"/>
                    <a:pt x="3359657" y="701325"/>
                    <a:pt x="3356349" y="695781"/>
                  </a:cubicBezTo>
                  <a:cubicBezTo>
                    <a:pt x="3353139" y="690140"/>
                    <a:pt x="3353042" y="683234"/>
                    <a:pt x="3356349" y="677496"/>
                  </a:cubicBezTo>
                  <a:cubicBezTo>
                    <a:pt x="3385434" y="625851"/>
                    <a:pt x="3431346" y="576735"/>
                    <a:pt x="3492628" y="531412"/>
                  </a:cubicBezTo>
                  <a:cubicBezTo>
                    <a:pt x="3521226" y="510307"/>
                    <a:pt x="3537081" y="484144"/>
                    <a:pt x="3537081" y="457689"/>
                  </a:cubicBezTo>
                  <a:cubicBezTo>
                    <a:pt x="3537081" y="447672"/>
                    <a:pt x="3545252" y="439404"/>
                    <a:pt x="3555368" y="439404"/>
                  </a:cubicBezTo>
                  <a:close/>
                  <a:moveTo>
                    <a:pt x="2755835" y="439404"/>
                  </a:moveTo>
                  <a:cubicBezTo>
                    <a:pt x="2765757" y="439404"/>
                    <a:pt x="2774122" y="447574"/>
                    <a:pt x="2774122" y="457689"/>
                  </a:cubicBezTo>
                  <a:cubicBezTo>
                    <a:pt x="2774122" y="484144"/>
                    <a:pt x="2789880" y="510307"/>
                    <a:pt x="2818576" y="531412"/>
                  </a:cubicBezTo>
                  <a:cubicBezTo>
                    <a:pt x="2879760" y="576735"/>
                    <a:pt x="2925672" y="625851"/>
                    <a:pt x="2954854" y="677496"/>
                  </a:cubicBezTo>
                  <a:cubicBezTo>
                    <a:pt x="2958064" y="683234"/>
                    <a:pt x="2958064" y="690140"/>
                    <a:pt x="2954660" y="695781"/>
                  </a:cubicBezTo>
                  <a:cubicBezTo>
                    <a:pt x="2951352" y="701325"/>
                    <a:pt x="2945419" y="704923"/>
                    <a:pt x="2938804" y="704923"/>
                  </a:cubicBezTo>
                  <a:lnTo>
                    <a:pt x="2572671" y="704923"/>
                  </a:lnTo>
                  <a:cubicBezTo>
                    <a:pt x="2566154" y="704923"/>
                    <a:pt x="2560123" y="701325"/>
                    <a:pt x="2556816" y="695781"/>
                  </a:cubicBezTo>
                  <a:cubicBezTo>
                    <a:pt x="2553606" y="690140"/>
                    <a:pt x="2553509" y="683234"/>
                    <a:pt x="2556816" y="677496"/>
                  </a:cubicBezTo>
                  <a:cubicBezTo>
                    <a:pt x="2585900" y="625851"/>
                    <a:pt x="2631813" y="576735"/>
                    <a:pt x="2693094" y="531412"/>
                  </a:cubicBezTo>
                  <a:cubicBezTo>
                    <a:pt x="2721692" y="510307"/>
                    <a:pt x="2737548" y="484144"/>
                    <a:pt x="2737548" y="457689"/>
                  </a:cubicBezTo>
                  <a:cubicBezTo>
                    <a:pt x="2737548" y="447672"/>
                    <a:pt x="2745719" y="439404"/>
                    <a:pt x="2755835" y="439404"/>
                  </a:cubicBezTo>
                  <a:close/>
                  <a:moveTo>
                    <a:pt x="1956302" y="439404"/>
                  </a:moveTo>
                  <a:cubicBezTo>
                    <a:pt x="1966224" y="439404"/>
                    <a:pt x="1974589" y="447574"/>
                    <a:pt x="1974589" y="457689"/>
                  </a:cubicBezTo>
                  <a:cubicBezTo>
                    <a:pt x="1974589" y="484144"/>
                    <a:pt x="1990347" y="510307"/>
                    <a:pt x="2019043" y="531412"/>
                  </a:cubicBezTo>
                  <a:cubicBezTo>
                    <a:pt x="2080227" y="576735"/>
                    <a:pt x="2126139" y="625851"/>
                    <a:pt x="2155321" y="677496"/>
                  </a:cubicBezTo>
                  <a:cubicBezTo>
                    <a:pt x="2158531" y="683234"/>
                    <a:pt x="2158531" y="690140"/>
                    <a:pt x="2155127" y="695781"/>
                  </a:cubicBezTo>
                  <a:cubicBezTo>
                    <a:pt x="2151819" y="701325"/>
                    <a:pt x="2145886" y="704923"/>
                    <a:pt x="2139271" y="704923"/>
                  </a:cubicBezTo>
                  <a:lnTo>
                    <a:pt x="1773138" y="704923"/>
                  </a:lnTo>
                  <a:cubicBezTo>
                    <a:pt x="1766621" y="704923"/>
                    <a:pt x="1760590" y="701325"/>
                    <a:pt x="1757283" y="695781"/>
                  </a:cubicBezTo>
                  <a:cubicBezTo>
                    <a:pt x="1754073" y="690140"/>
                    <a:pt x="1753976" y="683234"/>
                    <a:pt x="1757283" y="677496"/>
                  </a:cubicBezTo>
                  <a:cubicBezTo>
                    <a:pt x="1786367" y="625851"/>
                    <a:pt x="1832280" y="576735"/>
                    <a:pt x="1893561" y="531412"/>
                  </a:cubicBezTo>
                  <a:cubicBezTo>
                    <a:pt x="1922160" y="510307"/>
                    <a:pt x="1938015" y="484144"/>
                    <a:pt x="1938015" y="457689"/>
                  </a:cubicBezTo>
                  <a:cubicBezTo>
                    <a:pt x="1938015" y="447672"/>
                    <a:pt x="1946186" y="439404"/>
                    <a:pt x="1956302" y="439404"/>
                  </a:cubicBezTo>
                  <a:close/>
                  <a:moveTo>
                    <a:pt x="1156769" y="439404"/>
                  </a:moveTo>
                  <a:cubicBezTo>
                    <a:pt x="1166691" y="439404"/>
                    <a:pt x="1175056" y="447574"/>
                    <a:pt x="1175056" y="457689"/>
                  </a:cubicBezTo>
                  <a:cubicBezTo>
                    <a:pt x="1175056" y="484144"/>
                    <a:pt x="1190814" y="510307"/>
                    <a:pt x="1219510" y="531412"/>
                  </a:cubicBezTo>
                  <a:cubicBezTo>
                    <a:pt x="1280694" y="576735"/>
                    <a:pt x="1326606" y="625851"/>
                    <a:pt x="1355788" y="677496"/>
                  </a:cubicBezTo>
                  <a:cubicBezTo>
                    <a:pt x="1358998" y="683234"/>
                    <a:pt x="1358998" y="690140"/>
                    <a:pt x="1355594" y="695781"/>
                  </a:cubicBezTo>
                  <a:cubicBezTo>
                    <a:pt x="1352286" y="701325"/>
                    <a:pt x="1346353" y="704923"/>
                    <a:pt x="1339738" y="704923"/>
                  </a:cubicBezTo>
                  <a:lnTo>
                    <a:pt x="973605" y="704923"/>
                  </a:lnTo>
                  <a:cubicBezTo>
                    <a:pt x="967088" y="704923"/>
                    <a:pt x="961057" y="701325"/>
                    <a:pt x="957750" y="695781"/>
                  </a:cubicBezTo>
                  <a:cubicBezTo>
                    <a:pt x="954540" y="690140"/>
                    <a:pt x="954443" y="683234"/>
                    <a:pt x="957750" y="677496"/>
                  </a:cubicBezTo>
                  <a:cubicBezTo>
                    <a:pt x="986834" y="625851"/>
                    <a:pt x="1032747" y="576735"/>
                    <a:pt x="1094028" y="531412"/>
                  </a:cubicBezTo>
                  <a:cubicBezTo>
                    <a:pt x="1122627" y="510307"/>
                    <a:pt x="1138482" y="484144"/>
                    <a:pt x="1138482" y="457689"/>
                  </a:cubicBezTo>
                  <a:cubicBezTo>
                    <a:pt x="1138482" y="447672"/>
                    <a:pt x="1146653" y="439404"/>
                    <a:pt x="1156769" y="439404"/>
                  </a:cubicBezTo>
                  <a:close/>
                  <a:moveTo>
                    <a:pt x="357236" y="439404"/>
                  </a:moveTo>
                  <a:cubicBezTo>
                    <a:pt x="367158" y="439404"/>
                    <a:pt x="375524" y="447574"/>
                    <a:pt x="375524" y="457689"/>
                  </a:cubicBezTo>
                  <a:cubicBezTo>
                    <a:pt x="375524" y="484144"/>
                    <a:pt x="391282" y="510307"/>
                    <a:pt x="419977" y="531412"/>
                  </a:cubicBezTo>
                  <a:cubicBezTo>
                    <a:pt x="481161" y="576735"/>
                    <a:pt x="527073" y="625851"/>
                    <a:pt x="556256" y="677496"/>
                  </a:cubicBezTo>
                  <a:cubicBezTo>
                    <a:pt x="559465" y="683234"/>
                    <a:pt x="559465" y="690140"/>
                    <a:pt x="556061" y="695781"/>
                  </a:cubicBezTo>
                  <a:cubicBezTo>
                    <a:pt x="552754" y="701325"/>
                    <a:pt x="546820" y="704923"/>
                    <a:pt x="540206" y="704923"/>
                  </a:cubicBezTo>
                  <a:lnTo>
                    <a:pt x="174073" y="704923"/>
                  </a:lnTo>
                  <a:cubicBezTo>
                    <a:pt x="167555" y="704923"/>
                    <a:pt x="161524" y="701325"/>
                    <a:pt x="158217" y="695781"/>
                  </a:cubicBezTo>
                  <a:cubicBezTo>
                    <a:pt x="155007" y="690140"/>
                    <a:pt x="154910" y="683234"/>
                    <a:pt x="158217" y="677496"/>
                  </a:cubicBezTo>
                  <a:cubicBezTo>
                    <a:pt x="187302" y="625851"/>
                    <a:pt x="233214" y="576735"/>
                    <a:pt x="294496" y="531412"/>
                  </a:cubicBezTo>
                  <a:cubicBezTo>
                    <a:pt x="323094" y="510307"/>
                    <a:pt x="338949" y="484144"/>
                    <a:pt x="338949" y="457689"/>
                  </a:cubicBezTo>
                  <a:cubicBezTo>
                    <a:pt x="338949" y="447672"/>
                    <a:pt x="347120" y="439404"/>
                    <a:pt x="357236" y="439404"/>
                  </a:cubicBezTo>
                  <a:close/>
                  <a:moveTo>
                    <a:pt x="3464553" y="184086"/>
                  </a:moveTo>
                  <a:lnTo>
                    <a:pt x="3646087" y="184086"/>
                  </a:lnTo>
                  <a:cubicBezTo>
                    <a:pt x="3652115" y="184086"/>
                    <a:pt x="3657560" y="187004"/>
                    <a:pt x="3661060" y="191868"/>
                  </a:cubicBezTo>
                  <a:cubicBezTo>
                    <a:pt x="3664463" y="196731"/>
                    <a:pt x="3665339" y="202956"/>
                    <a:pt x="3663394" y="208597"/>
                  </a:cubicBezTo>
                  <a:cubicBezTo>
                    <a:pt x="3648712" y="250031"/>
                    <a:pt x="3625765" y="289423"/>
                    <a:pt x="3595039" y="325995"/>
                  </a:cubicBezTo>
                  <a:cubicBezTo>
                    <a:pt x="3581232" y="342432"/>
                    <a:pt x="3573648" y="363149"/>
                    <a:pt x="3573648" y="384450"/>
                  </a:cubicBezTo>
                  <a:cubicBezTo>
                    <a:pt x="3573648" y="394565"/>
                    <a:pt x="3565286" y="402833"/>
                    <a:pt x="3555368" y="402833"/>
                  </a:cubicBezTo>
                  <a:cubicBezTo>
                    <a:pt x="3545256" y="402833"/>
                    <a:pt x="3537089" y="394565"/>
                    <a:pt x="3537089" y="384450"/>
                  </a:cubicBezTo>
                  <a:cubicBezTo>
                    <a:pt x="3537089" y="363247"/>
                    <a:pt x="3529407" y="342432"/>
                    <a:pt x="3515600" y="325995"/>
                  </a:cubicBezTo>
                  <a:cubicBezTo>
                    <a:pt x="3484875" y="289423"/>
                    <a:pt x="3461831" y="250031"/>
                    <a:pt x="3447246" y="208597"/>
                  </a:cubicBezTo>
                  <a:cubicBezTo>
                    <a:pt x="3445301" y="202956"/>
                    <a:pt x="3446079" y="196731"/>
                    <a:pt x="3449579" y="191868"/>
                  </a:cubicBezTo>
                  <a:cubicBezTo>
                    <a:pt x="3452982" y="187004"/>
                    <a:pt x="3458525" y="184086"/>
                    <a:pt x="3464553" y="184086"/>
                  </a:cubicBezTo>
                  <a:close/>
                  <a:moveTo>
                    <a:pt x="2665020" y="184086"/>
                  </a:moveTo>
                  <a:lnTo>
                    <a:pt x="2846553" y="184086"/>
                  </a:lnTo>
                  <a:cubicBezTo>
                    <a:pt x="2852582" y="184086"/>
                    <a:pt x="2858027" y="187004"/>
                    <a:pt x="2861527" y="191868"/>
                  </a:cubicBezTo>
                  <a:cubicBezTo>
                    <a:pt x="2864930" y="196731"/>
                    <a:pt x="2865805" y="202956"/>
                    <a:pt x="2863860" y="208597"/>
                  </a:cubicBezTo>
                  <a:cubicBezTo>
                    <a:pt x="2849178" y="250031"/>
                    <a:pt x="2826232" y="289423"/>
                    <a:pt x="2795506" y="325995"/>
                  </a:cubicBezTo>
                  <a:cubicBezTo>
                    <a:pt x="2781699" y="342432"/>
                    <a:pt x="2774115" y="363149"/>
                    <a:pt x="2774115" y="384450"/>
                  </a:cubicBezTo>
                  <a:cubicBezTo>
                    <a:pt x="2774115" y="394565"/>
                    <a:pt x="2765753" y="402833"/>
                    <a:pt x="2755835" y="402833"/>
                  </a:cubicBezTo>
                  <a:cubicBezTo>
                    <a:pt x="2745723" y="402833"/>
                    <a:pt x="2737555" y="394565"/>
                    <a:pt x="2737555" y="384450"/>
                  </a:cubicBezTo>
                  <a:cubicBezTo>
                    <a:pt x="2737555" y="363247"/>
                    <a:pt x="2729874" y="342432"/>
                    <a:pt x="2716067" y="325995"/>
                  </a:cubicBezTo>
                  <a:cubicBezTo>
                    <a:pt x="2685341" y="289423"/>
                    <a:pt x="2662297" y="250031"/>
                    <a:pt x="2647712" y="208597"/>
                  </a:cubicBezTo>
                  <a:cubicBezTo>
                    <a:pt x="2645768" y="202956"/>
                    <a:pt x="2646546" y="196731"/>
                    <a:pt x="2650046" y="191868"/>
                  </a:cubicBezTo>
                  <a:cubicBezTo>
                    <a:pt x="2653449" y="187004"/>
                    <a:pt x="2658991" y="184086"/>
                    <a:pt x="2665020" y="184086"/>
                  </a:cubicBezTo>
                  <a:close/>
                  <a:moveTo>
                    <a:pt x="1865487" y="184086"/>
                  </a:moveTo>
                  <a:lnTo>
                    <a:pt x="2047020" y="184086"/>
                  </a:lnTo>
                  <a:cubicBezTo>
                    <a:pt x="2053049" y="184086"/>
                    <a:pt x="2058494" y="187004"/>
                    <a:pt x="2061994" y="191868"/>
                  </a:cubicBezTo>
                  <a:cubicBezTo>
                    <a:pt x="2065397" y="196731"/>
                    <a:pt x="2066272" y="202956"/>
                    <a:pt x="2064328" y="208597"/>
                  </a:cubicBezTo>
                  <a:cubicBezTo>
                    <a:pt x="2049646" y="250031"/>
                    <a:pt x="2026699" y="289423"/>
                    <a:pt x="1995973" y="325995"/>
                  </a:cubicBezTo>
                  <a:cubicBezTo>
                    <a:pt x="1982166" y="342432"/>
                    <a:pt x="1974582" y="363149"/>
                    <a:pt x="1974582" y="384450"/>
                  </a:cubicBezTo>
                  <a:cubicBezTo>
                    <a:pt x="1974582" y="394565"/>
                    <a:pt x="1966220" y="402833"/>
                    <a:pt x="1956302" y="402833"/>
                  </a:cubicBezTo>
                  <a:cubicBezTo>
                    <a:pt x="1946190" y="402833"/>
                    <a:pt x="1938022" y="394565"/>
                    <a:pt x="1938022" y="384450"/>
                  </a:cubicBezTo>
                  <a:cubicBezTo>
                    <a:pt x="1938022" y="363247"/>
                    <a:pt x="1930341" y="342432"/>
                    <a:pt x="1916534" y="325995"/>
                  </a:cubicBezTo>
                  <a:cubicBezTo>
                    <a:pt x="1885808" y="289423"/>
                    <a:pt x="1862764" y="250031"/>
                    <a:pt x="1848179" y="208597"/>
                  </a:cubicBezTo>
                  <a:cubicBezTo>
                    <a:pt x="1846235" y="202956"/>
                    <a:pt x="1847013" y="196731"/>
                    <a:pt x="1850513" y="191868"/>
                  </a:cubicBezTo>
                  <a:cubicBezTo>
                    <a:pt x="1853916" y="187004"/>
                    <a:pt x="1859458" y="184086"/>
                    <a:pt x="1865487" y="184086"/>
                  </a:cubicBezTo>
                  <a:close/>
                  <a:moveTo>
                    <a:pt x="1065954" y="184086"/>
                  </a:moveTo>
                  <a:lnTo>
                    <a:pt x="1247487" y="184086"/>
                  </a:lnTo>
                  <a:cubicBezTo>
                    <a:pt x="1253516" y="184086"/>
                    <a:pt x="1258961" y="187004"/>
                    <a:pt x="1262461" y="191868"/>
                  </a:cubicBezTo>
                  <a:cubicBezTo>
                    <a:pt x="1265864" y="196731"/>
                    <a:pt x="1266739" y="202956"/>
                    <a:pt x="1264795" y="208597"/>
                  </a:cubicBezTo>
                  <a:cubicBezTo>
                    <a:pt x="1250113" y="250031"/>
                    <a:pt x="1227166" y="289423"/>
                    <a:pt x="1196440" y="325995"/>
                  </a:cubicBezTo>
                  <a:cubicBezTo>
                    <a:pt x="1182633" y="342432"/>
                    <a:pt x="1175049" y="363149"/>
                    <a:pt x="1175049" y="384450"/>
                  </a:cubicBezTo>
                  <a:cubicBezTo>
                    <a:pt x="1175049" y="394565"/>
                    <a:pt x="1166687" y="402833"/>
                    <a:pt x="1156769" y="402833"/>
                  </a:cubicBezTo>
                  <a:cubicBezTo>
                    <a:pt x="1146657" y="402833"/>
                    <a:pt x="1138489" y="394565"/>
                    <a:pt x="1138489" y="384450"/>
                  </a:cubicBezTo>
                  <a:cubicBezTo>
                    <a:pt x="1138489" y="363247"/>
                    <a:pt x="1130808" y="342432"/>
                    <a:pt x="1117001" y="325995"/>
                  </a:cubicBezTo>
                  <a:cubicBezTo>
                    <a:pt x="1086275" y="289423"/>
                    <a:pt x="1063231" y="250031"/>
                    <a:pt x="1048646" y="208597"/>
                  </a:cubicBezTo>
                  <a:cubicBezTo>
                    <a:pt x="1046702" y="202956"/>
                    <a:pt x="1047480" y="196731"/>
                    <a:pt x="1050980" y="191868"/>
                  </a:cubicBezTo>
                  <a:cubicBezTo>
                    <a:pt x="1054383" y="187004"/>
                    <a:pt x="1059925" y="184086"/>
                    <a:pt x="1065954" y="184086"/>
                  </a:cubicBezTo>
                  <a:close/>
                  <a:moveTo>
                    <a:pt x="266421" y="184086"/>
                  </a:moveTo>
                  <a:lnTo>
                    <a:pt x="447955" y="184086"/>
                  </a:lnTo>
                  <a:cubicBezTo>
                    <a:pt x="453983" y="184086"/>
                    <a:pt x="459428" y="187004"/>
                    <a:pt x="462928" y="191868"/>
                  </a:cubicBezTo>
                  <a:cubicBezTo>
                    <a:pt x="466331" y="196731"/>
                    <a:pt x="467207" y="202956"/>
                    <a:pt x="465262" y="208597"/>
                  </a:cubicBezTo>
                  <a:cubicBezTo>
                    <a:pt x="450580" y="250031"/>
                    <a:pt x="427633" y="289423"/>
                    <a:pt x="396907" y="325995"/>
                  </a:cubicBezTo>
                  <a:cubicBezTo>
                    <a:pt x="383100" y="342432"/>
                    <a:pt x="375516" y="363149"/>
                    <a:pt x="375516" y="384450"/>
                  </a:cubicBezTo>
                  <a:cubicBezTo>
                    <a:pt x="375516" y="394565"/>
                    <a:pt x="367154" y="402833"/>
                    <a:pt x="357236" y="402833"/>
                  </a:cubicBezTo>
                  <a:cubicBezTo>
                    <a:pt x="347124" y="402833"/>
                    <a:pt x="338956" y="394565"/>
                    <a:pt x="338956" y="384450"/>
                  </a:cubicBezTo>
                  <a:cubicBezTo>
                    <a:pt x="338956" y="363247"/>
                    <a:pt x="331275" y="342432"/>
                    <a:pt x="317468" y="325995"/>
                  </a:cubicBezTo>
                  <a:cubicBezTo>
                    <a:pt x="286742" y="289423"/>
                    <a:pt x="263698" y="250031"/>
                    <a:pt x="249113" y="208597"/>
                  </a:cubicBezTo>
                  <a:cubicBezTo>
                    <a:pt x="247169" y="202956"/>
                    <a:pt x="247947" y="196731"/>
                    <a:pt x="251447" y="191868"/>
                  </a:cubicBezTo>
                  <a:cubicBezTo>
                    <a:pt x="254850" y="187004"/>
                    <a:pt x="260392" y="184086"/>
                    <a:pt x="266421" y="184086"/>
                  </a:cubicBezTo>
                  <a:close/>
                  <a:moveTo>
                    <a:pt x="3319173" y="73379"/>
                  </a:moveTo>
                  <a:cubicBezTo>
                    <a:pt x="3332892" y="202229"/>
                    <a:pt x="3416668" y="301495"/>
                    <a:pt x="3479231" y="375652"/>
                  </a:cubicBezTo>
                  <a:lnTo>
                    <a:pt x="3482540" y="379545"/>
                  </a:lnTo>
                  <a:cubicBezTo>
                    <a:pt x="3494118" y="393072"/>
                    <a:pt x="3494118" y="413120"/>
                    <a:pt x="3482540" y="426647"/>
                  </a:cubicBezTo>
                  <a:lnTo>
                    <a:pt x="3479231" y="430735"/>
                  </a:lnTo>
                  <a:cubicBezTo>
                    <a:pt x="3416668" y="504795"/>
                    <a:pt x="3332892" y="604158"/>
                    <a:pt x="3319173" y="732911"/>
                  </a:cubicBezTo>
                  <a:lnTo>
                    <a:pt x="3791369" y="732911"/>
                  </a:lnTo>
                  <a:cubicBezTo>
                    <a:pt x="3777650" y="604158"/>
                    <a:pt x="3693875" y="504795"/>
                    <a:pt x="3631311" y="430735"/>
                  </a:cubicBezTo>
                  <a:lnTo>
                    <a:pt x="3628003" y="426647"/>
                  </a:lnTo>
                  <a:cubicBezTo>
                    <a:pt x="3616521" y="413023"/>
                    <a:pt x="3616521" y="393072"/>
                    <a:pt x="3628003" y="379545"/>
                  </a:cubicBezTo>
                  <a:lnTo>
                    <a:pt x="3631311" y="375652"/>
                  </a:lnTo>
                  <a:cubicBezTo>
                    <a:pt x="3693875" y="301495"/>
                    <a:pt x="3777650" y="202229"/>
                    <a:pt x="3791369" y="73379"/>
                  </a:cubicBezTo>
                  <a:close/>
                  <a:moveTo>
                    <a:pt x="2519640" y="73379"/>
                  </a:moveTo>
                  <a:cubicBezTo>
                    <a:pt x="2533359" y="202229"/>
                    <a:pt x="2617134" y="301495"/>
                    <a:pt x="2679698" y="375652"/>
                  </a:cubicBezTo>
                  <a:lnTo>
                    <a:pt x="2683006" y="379545"/>
                  </a:lnTo>
                  <a:cubicBezTo>
                    <a:pt x="2694585" y="393072"/>
                    <a:pt x="2694585" y="413120"/>
                    <a:pt x="2683006" y="426647"/>
                  </a:cubicBezTo>
                  <a:lnTo>
                    <a:pt x="2679698" y="430735"/>
                  </a:lnTo>
                  <a:cubicBezTo>
                    <a:pt x="2617134" y="504795"/>
                    <a:pt x="2533359" y="604158"/>
                    <a:pt x="2519640" y="732911"/>
                  </a:cubicBezTo>
                  <a:lnTo>
                    <a:pt x="2991836" y="732911"/>
                  </a:lnTo>
                  <a:cubicBezTo>
                    <a:pt x="2978116" y="604158"/>
                    <a:pt x="2894341" y="504795"/>
                    <a:pt x="2831777" y="430735"/>
                  </a:cubicBezTo>
                  <a:lnTo>
                    <a:pt x="2828469" y="426647"/>
                  </a:lnTo>
                  <a:cubicBezTo>
                    <a:pt x="2816988" y="413023"/>
                    <a:pt x="2816988" y="393072"/>
                    <a:pt x="2828469" y="379545"/>
                  </a:cubicBezTo>
                  <a:lnTo>
                    <a:pt x="2831777" y="375652"/>
                  </a:lnTo>
                  <a:cubicBezTo>
                    <a:pt x="2894341" y="301495"/>
                    <a:pt x="2978116" y="202229"/>
                    <a:pt x="2991836" y="73379"/>
                  </a:cubicBezTo>
                  <a:close/>
                  <a:moveTo>
                    <a:pt x="1720107" y="73379"/>
                  </a:moveTo>
                  <a:cubicBezTo>
                    <a:pt x="1733826" y="202229"/>
                    <a:pt x="1817601" y="301495"/>
                    <a:pt x="1880165" y="375652"/>
                  </a:cubicBezTo>
                  <a:lnTo>
                    <a:pt x="1883473" y="379545"/>
                  </a:lnTo>
                  <a:cubicBezTo>
                    <a:pt x="1895052" y="393072"/>
                    <a:pt x="1895052" y="413120"/>
                    <a:pt x="1883473" y="426647"/>
                  </a:cubicBezTo>
                  <a:lnTo>
                    <a:pt x="1880165" y="430735"/>
                  </a:lnTo>
                  <a:cubicBezTo>
                    <a:pt x="1817601" y="504795"/>
                    <a:pt x="1733826" y="604158"/>
                    <a:pt x="1720107" y="732911"/>
                  </a:cubicBezTo>
                  <a:lnTo>
                    <a:pt x="2192303" y="732911"/>
                  </a:lnTo>
                  <a:cubicBezTo>
                    <a:pt x="2178583" y="604158"/>
                    <a:pt x="2094808" y="504795"/>
                    <a:pt x="2032245" y="430735"/>
                  </a:cubicBezTo>
                  <a:lnTo>
                    <a:pt x="2028936" y="426647"/>
                  </a:lnTo>
                  <a:cubicBezTo>
                    <a:pt x="2017455" y="413023"/>
                    <a:pt x="2017455" y="393072"/>
                    <a:pt x="2028936" y="379545"/>
                  </a:cubicBezTo>
                  <a:lnTo>
                    <a:pt x="2032245" y="375652"/>
                  </a:lnTo>
                  <a:cubicBezTo>
                    <a:pt x="2094808" y="301495"/>
                    <a:pt x="2178583" y="202229"/>
                    <a:pt x="2192303" y="73379"/>
                  </a:cubicBezTo>
                  <a:close/>
                  <a:moveTo>
                    <a:pt x="920574" y="73379"/>
                  </a:moveTo>
                  <a:cubicBezTo>
                    <a:pt x="934293" y="202229"/>
                    <a:pt x="1018068" y="301495"/>
                    <a:pt x="1080632" y="375652"/>
                  </a:cubicBezTo>
                  <a:lnTo>
                    <a:pt x="1083940" y="379545"/>
                  </a:lnTo>
                  <a:cubicBezTo>
                    <a:pt x="1095519" y="393072"/>
                    <a:pt x="1095519" y="413120"/>
                    <a:pt x="1083940" y="426647"/>
                  </a:cubicBezTo>
                  <a:lnTo>
                    <a:pt x="1080632" y="430735"/>
                  </a:lnTo>
                  <a:cubicBezTo>
                    <a:pt x="1018068" y="504795"/>
                    <a:pt x="934293" y="604158"/>
                    <a:pt x="920574" y="732911"/>
                  </a:cubicBezTo>
                  <a:lnTo>
                    <a:pt x="1392770" y="732911"/>
                  </a:lnTo>
                  <a:cubicBezTo>
                    <a:pt x="1379050" y="604158"/>
                    <a:pt x="1295275" y="504795"/>
                    <a:pt x="1232712" y="430735"/>
                  </a:cubicBezTo>
                  <a:lnTo>
                    <a:pt x="1229403" y="426647"/>
                  </a:lnTo>
                  <a:cubicBezTo>
                    <a:pt x="1217922" y="413023"/>
                    <a:pt x="1217922" y="393072"/>
                    <a:pt x="1229403" y="379545"/>
                  </a:cubicBezTo>
                  <a:lnTo>
                    <a:pt x="1232712" y="375652"/>
                  </a:lnTo>
                  <a:cubicBezTo>
                    <a:pt x="1295275" y="301495"/>
                    <a:pt x="1379050" y="202229"/>
                    <a:pt x="1392770" y="73379"/>
                  </a:cubicBezTo>
                  <a:close/>
                  <a:moveTo>
                    <a:pt x="121041" y="73379"/>
                  </a:moveTo>
                  <a:cubicBezTo>
                    <a:pt x="134761" y="202229"/>
                    <a:pt x="218536" y="301495"/>
                    <a:pt x="281099" y="375652"/>
                  </a:cubicBezTo>
                  <a:lnTo>
                    <a:pt x="284407" y="379545"/>
                  </a:lnTo>
                  <a:cubicBezTo>
                    <a:pt x="295986" y="393072"/>
                    <a:pt x="295986" y="413120"/>
                    <a:pt x="284407" y="426647"/>
                  </a:cubicBezTo>
                  <a:lnTo>
                    <a:pt x="281099" y="430735"/>
                  </a:lnTo>
                  <a:cubicBezTo>
                    <a:pt x="218536" y="504795"/>
                    <a:pt x="134761" y="604158"/>
                    <a:pt x="121041" y="732911"/>
                  </a:cubicBezTo>
                  <a:lnTo>
                    <a:pt x="593237" y="732911"/>
                  </a:lnTo>
                  <a:cubicBezTo>
                    <a:pt x="579517" y="604158"/>
                    <a:pt x="495743" y="504795"/>
                    <a:pt x="433179" y="430735"/>
                  </a:cubicBezTo>
                  <a:lnTo>
                    <a:pt x="429871" y="426647"/>
                  </a:lnTo>
                  <a:cubicBezTo>
                    <a:pt x="418389" y="413023"/>
                    <a:pt x="418389" y="393072"/>
                    <a:pt x="429871" y="379545"/>
                  </a:cubicBezTo>
                  <a:lnTo>
                    <a:pt x="433179" y="375652"/>
                  </a:lnTo>
                  <a:cubicBezTo>
                    <a:pt x="495743" y="301495"/>
                    <a:pt x="579517" y="202229"/>
                    <a:pt x="593237" y="73379"/>
                  </a:cubicBezTo>
                  <a:close/>
                  <a:moveTo>
                    <a:pt x="3234717" y="0"/>
                  </a:moveTo>
                  <a:lnTo>
                    <a:pt x="3875825" y="0"/>
                  </a:lnTo>
                  <a:cubicBezTo>
                    <a:pt x="3896064" y="0"/>
                    <a:pt x="3912507" y="16447"/>
                    <a:pt x="3912507" y="36592"/>
                  </a:cubicBezTo>
                  <a:cubicBezTo>
                    <a:pt x="3912507" y="56932"/>
                    <a:pt x="3896064" y="73281"/>
                    <a:pt x="3875825" y="73281"/>
                  </a:cubicBezTo>
                  <a:lnTo>
                    <a:pt x="3864830" y="73281"/>
                  </a:lnTo>
                  <a:cubicBezTo>
                    <a:pt x="3852279" y="215952"/>
                    <a:pt x="3768796" y="325436"/>
                    <a:pt x="3703896" y="403096"/>
                  </a:cubicBezTo>
                  <a:cubicBezTo>
                    <a:pt x="3768796" y="480757"/>
                    <a:pt x="3852279" y="590241"/>
                    <a:pt x="3864830" y="732911"/>
                  </a:cubicBezTo>
                  <a:lnTo>
                    <a:pt x="3875825" y="732911"/>
                  </a:lnTo>
                  <a:cubicBezTo>
                    <a:pt x="3896064" y="732911"/>
                    <a:pt x="3912507" y="749261"/>
                    <a:pt x="3912507" y="769503"/>
                  </a:cubicBezTo>
                  <a:cubicBezTo>
                    <a:pt x="3912507" y="789745"/>
                    <a:pt x="3896064" y="806192"/>
                    <a:pt x="3875825" y="806192"/>
                  </a:cubicBezTo>
                  <a:lnTo>
                    <a:pt x="3234717" y="806192"/>
                  </a:lnTo>
                  <a:cubicBezTo>
                    <a:pt x="3214479" y="806192"/>
                    <a:pt x="3198132" y="789745"/>
                    <a:pt x="3198132" y="769503"/>
                  </a:cubicBezTo>
                  <a:cubicBezTo>
                    <a:pt x="3198132" y="749261"/>
                    <a:pt x="3214479" y="732911"/>
                    <a:pt x="3234717" y="732911"/>
                  </a:cubicBezTo>
                  <a:lnTo>
                    <a:pt x="3245615" y="732911"/>
                  </a:lnTo>
                  <a:cubicBezTo>
                    <a:pt x="3258361" y="590241"/>
                    <a:pt x="3341844" y="480757"/>
                    <a:pt x="3406646" y="403096"/>
                  </a:cubicBezTo>
                  <a:cubicBezTo>
                    <a:pt x="3341747" y="325436"/>
                    <a:pt x="3258361" y="215952"/>
                    <a:pt x="3245615" y="73281"/>
                  </a:cubicBezTo>
                  <a:lnTo>
                    <a:pt x="3234717" y="73281"/>
                  </a:lnTo>
                  <a:cubicBezTo>
                    <a:pt x="3214479" y="73281"/>
                    <a:pt x="3198132" y="56932"/>
                    <a:pt x="3198132" y="36592"/>
                  </a:cubicBezTo>
                  <a:cubicBezTo>
                    <a:pt x="3198132" y="16447"/>
                    <a:pt x="3214479" y="0"/>
                    <a:pt x="3234717" y="0"/>
                  </a:cubicBezTo>
                  <a:close/>
                  <a:moveTo>
                    <a:pt x="2435184" y="0"/>
                  </a:moveTo>
                  <a:lnTo>
                    <a:pt x="3076292" y="0"/>
                  </a:lnTo>
                  <a:cubicBezTo>
                    <a:pt x="3096530" y="0"/>
                    <a:pt x="3112974" y="16447"/>
                    <a:pt x="3112974" y="36592"/>
                  </a:cubicBezTo>
                  <a:cubicBezTo>
                    <a:pt x="3112974" y="56932"/>
                    <a:pt x="3096530" y="73281"/>
                    <a:pt x="3076292" y="73281"/>
                  </a:cubicBezTo>
                  <a:lnTo>
                    <a:pt x="3065297" y="73281"/>
                  </a:lnTo>
                  <a:cubicBezTo>
                    <a:pt x="3052745" y="215952"/>
                    <a:pt x="2969262" y="325436"/>
                    <a:pt x="2904363" y="403096"/>
                  </a:cubicBezTo>
                  <a:cubicBezTo>
                    <a:pt x="2969262" y="480757"/>
                    <a:pt x="3052745" y="590241"/>
                    <a:pt x="3065297" y="732911"/>
                  </a:cubicBezTo>
                  <a:lnTo>
                    <a:pt x="3076292" y="732911"/>
                  </a:lnTo>
                  <a:cubicBezTo>
                    <a:pt x="3096530" y="732911"/>
                    <a:pt x="3112974" y="749261"/>
                    <a:pt x="3112974" y="769503"/>
                  </a:cubicBezTo>
                  <a:cubicBezTo>
                    <a:pt x="3112974" y="789745"/>
                    <a:pt x="3096530" y="806192"/>
                    <a:pt x="3076292" y="806192"/>
                  </a:cubicBezTo>
                  <a:lnTo>
                    <a:pt x="2435184" y="806192"/>
                  </a:lnTo>
                  <a:cubicBezTo>
                    <a:pt x="2414945" y="806192"/>
                    <a:pt x="2398599" y="789745"/>
                    <a:pt x="2398599" y="769503"/>
                  </a:cubicBezTo>
                  <a:cubicBezTo>
                    <a:pt x="2398599" y="749261"/>
                    <a:pt x="2414945" y="732911"/>
                    <a:pt x="2435184" y="732911"/>
                  </a:cubicBezTo>
                  <a:lnTo>
                    <a:pt x="2446081" y="732911"/>
                  </a:lnTo>
                  <a:cubicBezTo>
                    <a:pt x="2458828" y="590241"/>
                    <a:pt x="2542311" y="480757"/>
                    <a:pt x="2607112" y="403096"/>
                  </a:cubicBezTo>
                  <a:cubicBezTo>
                    <a:pt x="2542213" y="325436"/>
                    <a:pt x="2458828" y="215952"/>
                    <a:pt x="2446081" y="73281"/>
                  </a:cubicBezTo>
                  <a:lnTo>
                    <a:pt x="2435184" y="73281"/>
                  </a:lnTo>
                  <a:cubicBezTo>
                    <a:pt x="2414945" y="73281"/>
                    <a:pt x="2398599" y="56932"/>
                    <a:pt x="2398599" y="36592"/>
                  </a:cubicBezTo>
                  <a:cubicBezTo>
                    <a:pt x="2398599" y="16447"/>
                    <a:pt x="2414945" y="0"/>
                    <a:pt x="2435184" y="0"/>
                  </a:cubicBezTo>
                  <a:close/>
                  <a:moveTo>
                    <a:pt x="1635651" y="0"/>
                  </a:moveTo>
                  <a:lnTo>
                    <a:pt x="2276759" y="0"/>
                  </a:lnTo>
                  <a:cubicBezTo>
                    <a:pt x="2296997" y="0"/>
                    <a:pt x="2313441" y="16447"/>
                    <a:pt x="2313441" y="36592"/>
                  </a:cubicBezTo>
                  <a:cubicBezTo>
                    <a:pt x="2313441" y="56932"/>
                    <a:pt x="2296997" y="73281"/>
                    <a:pt x="2276759" y="73281"/>
                  </a:cubicBezTo>
                  <a:lnTo>
                    <a:pt x="2265764" y="73281"/>
                  </a:lnTo>
                  <a:cubicBezTo>
                    <a:pt x="2253212" y="215952"/>
                    <a:pt x="2169729" y="325436"/>
                    <a:pt x="2104830" y="403096"/>
                  </a:cubicBezTo>
                  <a:cubicBezTo>
                    <a:pt x="2169729" y="480757"/>
                    <a:pt x="2253212" y="590241"/>
                    <a:pt x="2265764" y="732911"/>
                  </a:cubicBezTo>
                  <a:lnTo>
                    <a:pt x="2276759" y="732911"/>
                  </a:lnTo>
                  <a:cubicBezTo>
                    <a:pt x="2296997" y="732911"/>
                    <a:pt x="2313441" y="749261"/>
                    <a:pt x="2313441" y="769503"/>
                  </a:cubicBezTo>
                  <a:cubicBezTo>
                    <a:pt x="2313441" y="789745"/>
                    <a:pt x="2296997" y="806192"/>
                    <a:pt x="2276759" y="806192"/>
                  </a:cubicBezTo>
                  <a:lnTo>
                    <a:pt x="1635651" y="806192"/>
                  </a:lnTo>
                  <a:cubicBezTo>
                    <a:pt x="1615412" y="806192"/>
                    <a:pt x="1599066" y="789745"/>
                    <a:pt x="1599066" y="769503"/>
                  </a:cubicBezTo>
                  <a:cubicBezTo>
                    <a:pt x="1599066" y="749261"/>
                    <a:pt x="1615412" y="732911"/>
                    <a:pt x="1635651" y="732911"/>
                  </a:cubicBezTo>
                  <a:lnTo>
                    <a:pt x="1646548" y="732911"/>
                  </a:lnTo>
                  <a:cubicBezTo>
                    <a:pt x="1659295" y="590241"/>
                    <a:pt x="1742778" y="480757"/>
                    <a:pt x="1807579" y="403096"/>
                  </a:cubicBezTo>
                  <a:cubicBezTo>
                    <a:pt x="1742680" y="325436"/>
                    <a:pt x="1659295" y="215952"/>
                    <a:pt x="1646548" y="73281"/>
                  </a:cubicBezTo>
                  <a:lnTo>
                    <a:pt x="1635651" y="73281"/>
                  </a:lnTo>
                  <a:cubicBezTo>
                    <a:pt x="1615412" y="73281"/>
                    <a:pt x="1599066" y="56932"/>
                    <a:pt x="1599066" y="36592"/>
                  </a:cubicBezTo>
                  <a:cubicBezTo>
                    <a:pt x="1599066" y="16447"/>
                    <a:pt x="1615412" y="0"/>
                    <a:pt x="1635651" y="0"/>
                  </a:cubicBezTo>
                  <a:close/>
                  <a:moveTo>
                    <a:pt x="836118" y="0"/>
                  </a:moveTo>
                  <a:lnTo>
                    <a:pt x="1477226" y="0"/>
                  </a:lnTo>
                  <a:cubicBezTo>
                    <a:pt x="1497464" y="0"/>
                    <a:pt x="1513908" y="16447"/>
                    <a:pt x="1513908" y="36592"/>
                  </a:cubicBezTo>
                  <a:cubicBezTo>
                    <a:pt x="1513908" y="56932"/>
                    <a:pt x="1497464" y="73281"/>
                    <a:pt x="1477226" y="73281"/>
                  </a:cubicBezTo>
                  <a:lnTo>
                    <a:pt x="1466231" y="73281"/>
                  </a:lnTo>
                  <a:cubicBezTo>
                    <a:pt x="1453679" y="215952"/>
                    <a:pt x="1370196" y="325436"/>
                    <a:pt x="1305297" y="403096"/>
                  </a:cubicBezTo>
                  <a:cubicBezTo>
                    <a:pt x="1370196" y="480757"/>
                    <a:pt x="1453679" y="590241"/>
                    <a:pt x="1466231" y="732911"/>
                  </a:cubicBezTo>
                  <a:lnTo>
                    <a:pt x="1477226" y="732911"/>
                  </a:lnTo>
                  <a:cubicBezTo>
                    <a:pt x="1497464" y="732911"/>
                    <a:pt x="1513908" y="749261"/>
                    <a:pt x="1513908" y="769503"/>
                  </a:cubicBezTo>
                  <a:cubicBezTo>
                    <a:pt x="1513908" y="789745"/>
                    <a:pt x="1497464" y="806192"/>
                    <a:pt x="1477226" y="806192"/>
                  </a:cubicBezTo>
                  <a:lnTo>
                    <a:pt x="836118" y="806192"/>
                  </a:lnTo>
                  <a:cubicBezTo>
                    <a:pt x="815879" y="806192"/>
                    <a:pt x="799533" y="789745"/>
                    <a:pt x="799533" y="769503"/>
                  </a:cubicBezTo>
                  <a:cubicBezTo>
                    <a:pt x="799533" y="749261"/>
                    <a:pt x="815879" y="732911"/>
                    <a:pt x="836118" y="732911"/>
                  </a:cubicBezTo>
                  <a:lnTo>
                    <a:pt x="847015" y="732911"/>
                  </a:lnTo>
                  <a:cubicBezTo>
                    <a:pt x="859762" y="590241"/>
                    <a:pt x="943245" y="480757"/>
                    <a:pt x="1008046" y="403096"/>
                  </a:cubicBezTo>
                  <a:cubicBezTo>
                    <a:pt x="943147" y="325436"/>
                    <a:pt x="859762" y="215952"/>
                    <a:pt x="847015" y="73281"/>
                  </a:cubicBezTo>
                  <a:lnTo>
                    <a:pt x="836118" y="73281"/>
                  </a:lnTo>
                  <a:cubicBezTo>
                    <a:pt x="815879" y="73281"/>
                    <a:pt x="799533" y="56932"/>
                    <a:pt x="799533" y="36592"/>
                  </a:cubicBezTo>
                  <a:cubicBezTo>
                    <a:pt x="799533" y="16447"/>
                    <a:pt x="815879" y="0"/>
                    <a:pt x="836118" y="0"/>
                  </a:cubicBezTo>
                  <a:close/>
                  <a:moveTo>
                    <a:pt x="36585" y="0"/>
                  </a:moveTo>
                  <a:lnTo>
                    <a:pt x="677693" y="0"/>
                  </a:lnTo>
                  <a:cubicBezTo>
                    <a:pt x="697931" y="0"/>
                    <a:pt x="714375" y="16447"/>
                    <a:pt x="714375" y="36592"/>
                  </a:cubicBezTo>
                  <a:cubicBezTo>
                    <a:pt x="714375" y="56932"/>
                    <a:pt x="697931" y="73281"/>
                    <a:pt x="677693" y="73281"/>
                  </a:cubicBezTo>
                  <a:lnTo>
                    <a:pt x="666698" y="73281"/>
                  </a:lnTo>
                  <a:cubicBezTo>
                    <a:pt x="654146" y="215952"/>
                    <a:pt x="570663" y="325436"/>
                    <a:pt x="505764" y="403096"/>
                  </a:cubicBezTo>
                  <a:cubicBezTo>
                    <a:pt x="570663" y="480757"/>
                    <a:pt x="654146" y="590241"/>
                    <a:pt x="666698" y="732911"/>
                  </a:cubicBezTo>
                  <a:lnTo>
                    <a:pt x="677693" y="732911"/>
                  </a:lnTo>
                  <a:cubicBezTo>
                    <a:pt x="697931" y="732911"/>
                    <a:pt x="714375" y="749261"/>
                    <a:pt x="714375" y="769503"/>
                  </a:cubicBezTo>
                  <a:cubicBezTo>
                    <a:pt x="714375" y="789745"/>
                    <a:pt x="697931" y="806192"/>
                    <a:pt x="677693" y="806192"/>
                  </a:cubicBezTo>
                  <a:lnTo>
                    <a:pt x="36585" y="806192"/>
                  </a:lnTo>
                  <a:cubicBezTo>
                    <a:pt x="16347" y="806192"/>
                    <a:pt x="0" y="789745"/>
                    <a:pt x="0" y="769503"/>
                  </a:cubicBezTo>
                  <a:cubicBezTo>
                    <a:pt x="0" y="749261"/>
                    <a:pt x="16347" y="732911"/>
                    <a:pt x="36585" y="732911"/>
                  </a:cubicBezTo>
                  <a:lnTo>
                    <a:pt x="47483" y="732911"/>
                  </a:lnTo>
                  <a:cubicBezTo>
                    <a:pt x="60229" y="590241"/>
                    <a:pt x="143712" y="480757"/>
                    <a:pt x="208513" y="403096"/>
                  </a:cubicBezTo>
                  <a:cubicBezTo>
                    <a:pt x="143614" y="325436"/>
                    <a:pt x="60229" y="215952"/>
                    <a:pt x="47483" y="73281"/>
                  </a:cubicBezTo>
                  <a:lnTo>
                    <a:pt x="36585" y="73281"/>
                  </a:lnTo>
                  <a:cubicBezTo>
                    <a:pt x="16347" y="73281"/>
                    <a:pt x="0" y="56932"/>
                    <a:pt x="0" y="36592"/>
                  </a:cubicBezTo>
                  <a:cubicBezTo>
                    <a:pt x="0" y="16447"/>
                    <a:pt x="16347" y="0"/>
                    <a:pt x="3658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E456AA-B8DF-194C-9603-5144296ED01F}"/>
                </a:ext>
              </a:extLst>
            </p:cNvPr>
            <p:cNvSpPr/>
            <p:nvPr/>
          </p:nvSpPr>
          <p:spPr>
            <a:xfrm>
              <a:off x="1520825" y="7968264"/>
              <a:ext cx="1607148" cy="806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3A4F95A-A2C9-1749-93FD-7054A9F3944E}"/>
                </a:ext>
              </a:extLst>
            </p:cNvPr>
            <p:cNvSpPr/>
            <p:nvPr/>
          </p:nvSpPr>
          <p:spPr>
            <a:xfrm>
              <a:off x="1393453" y="7891300"/>
              <a:ext cx="4099385" cy="960120"/>
            </a:xfrm>
            <a:custGeom>
              <a:avLst/>
              <a:gdLst>
                <a:gd name="connsiteX0" fmla="*/ 3682738 w 4099385"/>
                <a:gd name="connsiteY0" fmla="*/ 512833 h 960120"/>
                <a:gd name="connsiteX1" fmla="*/ 3664451 w 4099385"/>
                <a:gd name="connsiteY1" fmla="*/ 531118 h 960120"/>
                <a:gd name="connsiteX2" fmla="*/ 3619998 w 4099385"/>
                <a:gd name="connsiteY2" fmla="*/ 604841 h 960120"/>
                <a:gd name="connsiteX3" fmla="*/ 3483719 w 4099385"/>
                <a:gd name="connsiteY3" fmla="*/ 750925 h 960120"/>
                <a:gd name="connsiteX4" fmla="*/ 3483719 w 4099385"/>
                <a:gd name="connsiteY4" fmla="*/ 769210 h 960120"/>
                <a:gd name="connsiteX5" fmla="*/ 3499575 w 4099385"/>
                <a:gd name="connsiteY5" fmla="*/ 778352 h 960120"/>
                <a:gd name="connsiteX6" fmla="*/ 3865708 w 4099385"/>
                <a:gd name="connsiteY6" fmla="*/ 778352 h 960120"/>
                <a:gd name="connsiteX7" fmla="*/ 3881563 w 4099385"/>
                <a:gd name="connsiteY7" fmla="*/ 769210 h 960120"/>
                <a:gd name="connsiteX8" fmla="*/ 3881758 w 4099385"/>
                <a:gd name="connsiteY8" fmla="*/ 750925 h 960120"/>
                <a:gd name="connsiteX9" fmla="*/ 3745479 w 4099385"/>
                <a:gd name="connsiteY9" fmla="*/ 604841 h 960120"/>
                <a:gd name="connsiteX10" fmla="*/ 3701026 w 4099385"/>
                <a:gd name="connsiteY10" fmla="*/ 531118 h 960120"/>
                <a:gd name="connsiteX11" fmla="*/ 3682738 w 4099385"/>
                <a:gd name="connsiteY11" fmla="*/ 512833 h 960120"/>
                <a:gd name="connsiteX12" fmla="*/ 2883205 w 4099385"/>
                <a:gd name="connsiteY12" fmla="*/ 512833 h 960120"/>
                <a:gd name="connsiteX13" fmla="*/ 2864918 w 4099385"/>
                <a:gd name="connsiteY13" fmla="*/ 531118 h 960120"/>
                <a:gd name="connsiteX14" fmla="*/ 2820464 w 4099385"/>
                <a:gd name="connsiteY14" fmla="*/ 604841 h 960120"/>
                <a:gd name="connsiteX15" fmla="*/ 2684186 w 4099385"/>
                <a:gd name="connsiteY15" fmla="*/ 750925 h 960120"/>
                <a:gd name="connsiteX16" fmla="*/ 2684186 w 4099385"/>
                <a:gd name="connsiteY16" fmla="*/ 769210 h 960120"/>
                <a:gd name="connsiteX17" fmla="*/ 2700041 w 4099385"/>
                <a:gd name="connsiteY17" fmla="*/ 778352 h 960120"/>
                <a:gd name="connsiteX18" fmla="*/ 3066174 w 4099385"/>
                <a:gd name="connsiteY18" fmla="*/ 778352 h 960120"/>
                <a:gd name="connsiteX19" fmla="*/ 3082030 w 4099385"/>
                <a:gd name="connsiteY19" fmla="*/ 769210 h 960120"/>
                <a:gd name="connsiteX20" fmla="*/ 3082224 w 4099385"/>
                <a:gd name="connsiteY20" fmla="*/ 750925 h 960120"/>
                <a:gd name="connsiteX21" fmla="*/ 2945946 w 4099385"/>
                <a:gd name="connsiteY21" fmla="*/ 604841 h 960120"/>
                <a:gd name="connsiteX22" fmla="*/ 2901492 w 4099385"/>
                <a:gd name="connsiteY22" fmla="*/ 531118 h 960120"/>
                <a:gd name="connsiteX23" fmla="*/ 2883205 w 4099385"/>
                <a:gd name="connsiteY23" fmla="*/ 512833 h 960120"/>
                <a:gd name="connsiteX24" fmla="*/ 2083672 w 4099385"/>
                <a:gd name="connsiteY24" fmla="*/ 512833 h 960120"/>
                <a:gd name="connsiteX25" fmla="*/ 2065385 w 4099385"/>
                <a:gd name="connsiteY25" fmla="*/ 531118 h 960120"/>
                <a:gd name="connsiteX26" fmla="*/ 2020931 w 4099385"/>
                <a:gd name="connsiteY26" fmla="*/ 604841 h 960120"/>
                <a:gd name="connsiteX27" fmla="*/ 1884653 w 4099385"/>
                <a:gd name="connsiteY27" fmla="*/ 750925 h 960120"/>
                <a:gd name="connsiteX28" fmla="*/ 1884653 w 4099385"/>
                <a:gd name="connsiteY28" fmla="*/ 769210 h 960120"/>
                <a:gd name="connsiteX29" fmla="*/ 1900508 w 4099385"/>
                <a:gd name="connsiteY29" fmla="*/ 778352 h 960120"/>
                <a:gd name="connsiteX30" fmla="*/ 2266641 w 4099385"/>
                <a:gd name="connsiteY30" fmla="*/ 778352 h 960120"/>
                <a:gd name="connsiteX31" fmla="*/ 2282497 w 4099385"/>
                <a:gd name="connsiteY31" fmla="*/ 769210 h 960120"/>
                <a:gd name="connsiteX32" fmla="*/ 2282691 w 4099385"/>
                <a:gd name="connsiteY32" fmla="*/ 750925 h 960120"/>
                <a:gd name="connsiteX33" fmla="*/ 2146413 w 4099385"/>
                <a:gd name="connsiteY33" fmla="*/ 604841 h 960120"/>
                <a:gd name="connsiteX34" fmla="*/ 2101959 w 4099385"/>
                <a:gd name="connsiteY34" fmla="*/ 531118 h 960120"/>
                <a:gd name="connsiteX35" fmla="*/ 2083672 w 4099385"/>
                <a:gd name="connsiteY35" fmla="*/ 512833 h 960120"/>
                <a:gd name="connsiteX36" fmla="*/ 1284139 w 4099385"/>
                <a:gd name="connsiteY36" fmla="*/ 512833 h 960120"/>
                <a:gd name="connsiteX37" fmla="*/ 1265852 w 4099385"/>
                <a:gd name="connsiteY37" fmla="*/ 531118 h 960120"/>
                <a:gd name="connsiteX38" fmla="*/ 1221398 w 4099385"/>
                <a:gd name="connsiteY38" fmla="*/ 604841 h 960120"/>
                <a:gd name="connsiteX39" fmla="*/ 1085120 w 4099385"/>
                <a:gd name="connsiteY39" fmla="*/ 750925 h 960120"/>
                <a:gd name="connsiteX40" fmla="*/ 1085120 w 4099385"/>
                <a:gd name="connsiteY40" fmla="*/ 769210 h 960120"/>
                <a:gd name="connsiteX41" fmla="*/ 1100975 w 4099385"/>
                <a:gd name="connsiteY41" fmla="*/ 778352 h 960120"/>
                <a:gd name="connsiteX42" fmla="*/ 1467108 w 4099385"/>
                <a:gd name="connsiteY42" fmla="*/ 778352 h 960120"/>
                <a:gd name="connsiteX43" fmla="*/ 1482964 w 4099385"/>
                <a:gd name="connsiteY43" fmla="*/ 769210 h 960120"/>
                <a:gd name="connsiteX44" fmla="*/ 1483158 w 4099385"/>
                <a:gd name="connsiteY44" fmla="*/ 750925 h 960120"/>
                <a:gd name="connsiteX45" fmla="*/ 1346880 w 4099385"/>
                <a:gd name="connsiteY45" fmla="*/ 604841 h 960120"/>
                <a:gd name="connsiteX46" fmla="*/ 1302426 w 4099385"/>
                <a:gd name="connsiteY46" fmla="*/ 531118 h 960120"/>
                <a:gd name="connsiteX47" fmla="*/ 1284139 w 4099385"/>
                <a:gd name="connsiteY47" fmla="*/ 512833 h 960120"/>
                <a:gd name="connsiteX48" fmla="*/ 484606 w 4099385"/>
                <a:gd name="connsiteY48" fmla="*/ 512833 h 960120"/>
                <a:gd name="connsiteX49" fmla="*/ 466319 w 4099385"/>
                <a:gd name="connsiteY49" fmla="*/ 531118 h 960120"/>
                <a:gd name="connsiteX50" fmla="*/ 421866 w 4099385"/>
                <a:gd name="connsiteY50" fmla="*/ 604841 h 960120"/>
                <a:gd name="connsiteX51" fmla="*/ 285587 w 4099385"/>
                <a:gd name="connsiteY51" fmla="*/ 750925 h 960120"/>
                <a:gd name="connsiteX52" fmla="*/ 285587 w 4099385"/>
                <a:gd name="connsiteY52" fmla="*/ 769210 h 960120"/>
                <a:gd name="connsiteX53" fmla="*/ 301443 w 4099385"/>
                <a:gd name="connsiteY53" fmla="*/ 778352 h 960120"/>
                <a:gd name="connsiteX54" fmla="*/ 667576 w 4099385"/>
                <a:gd name="connsiteY54" fmla="*/ 778352 h 960120"/>
                <a:gd name="connsiteX55" fmla="*/ 683431 w 4099385"/>
                <a:gd name="connsiteY55" fmla="*/ 769210 h 960120"/>
                <a:gd name="connsiteX56" fmla="*/ 683626 w 4099385"/>
                <a:gd name="connsiteY56" fmla="*/ 750925 h 960120"/>
                <a:gd name="connsiteX57" fmla="*/ 547347 w 4099385"/>
                <a:gd name="connsiteY57" fmla="*/ 604841 h 960120"/>
                <a:gd name="connsiteX58" fmla="*/ 502894 w 4099385"/>
                <a:gd name="connsiteY58" fmla="*/ 531118 h 960120"/>
                <a:gd name="connsiteX59" fmla="*/ 484606 w 4099385"/>
                <a:gd name="connsiteY59" fmla="*/ 512833 h 960120"/>
                <a:gd name="connsiteX60" fmla="*/ 3591923 w 4099385"/>
                <a:gd name="connsiteY60" fmla="*/ 257515 h 960120"/>
                <a:gd name="connsiteX61" fmla="*/ 3576949 w 4099385"/>
                <a:gd name="connsiteY61" fmla="*/ 265297 h 960120"/>
                <a:gd name="connsiteX62" fmla="*/ 3574616 w 4099385"/>
                <a:gd name="connsiteY62" fmla="*/ 282026 h 960120"/>
                <a:gd name="connsiteX63" fmla="*/ 3642970 w 4099385"/>
                <a:gd name="connsiteY63" fmla="*/ 399424 h 960120"/>
                <a:gd name="connsiteX64" fmla="*/ 3664459 w 4099385"/>
                <a:gd name="connsiteY64" fmla="*/ 457879 h 960120"/>
                <a:gd name="connsiteX65" fmla="*/ 3682738 w 4099385"/>
                <a:gd name="connsiteY65" fmla="*/ 476262 h 960120"/>
                <a:gd name="connsiteX66" fmla="*/ 3701018 w 4099385"/>
                <a:gd name="connsiteY66" fmla="*/ 457879 h 960120"/>
                <a:gd name="connsiteX67" fmla="*/ 3722409 w 4099385"/>
                <a:gd name="connsiteY67" fmla="*/ 399424 h 960120"/>
                <a:gd name="connsiteX68" fmla="*/ 3790764 w 4099385"/>
                <a:gd name="connsiteY68" fmla="*/ 282026 h 960120"/>
                <a:gd name="connsiteX69" fmla="*/ 3788430 w 4099385"/>
                <a:gd name="connsiteY69" fmla="*/ 265297 h 960120"/>
                <a:gd name="connsiteX70" fmla="*/ 3773457 w 4099385"/>
                <a:gd name="connsiteY70" fmla="*/ 257515 h 960120"/>
                <a:gd name="connsiteX71" fmla="*/ 2792390 w 4099385"/>
                <a:gd name="connsiteY71" fmla="*/ 257515 h 960120"/>
                <a:gd name="connsiteX72" fmla="*/ 2777416 w 4099385"/>
                <a:gd name="connsiteY72" fmla="*/ 265297 h 960120"/>
                <a:gd name="connsiteX73" fmla="*/ 2775082 w 4099385"/>
                <a:gd name="connsiteY73" fmla="*/ 282026 h 960120"/>
                <a:gd name="connsiteX74" fmla="*/ 2843437 w 4099385"/>
                <a:gd name="connsiteY74" fmla="*/ 399424 h 960120"/>
                <a:gd name="connsiteX75" fmla="*/ 2864925 w 4099385"/>
                <a:gd name="connsiteY75" fmla="*/ 457879 h 960120"/>
                <a:gd name="connsiteX76" fmla="*/ 2883205 w 4099385"/>
                <a:gd name="connsiteY76" fmla="*/ 476262 h 960120"/>
                <a:gd name="connsiteX77" fmla="*/ 2901485 w 4099385"/>
                <a:gd name="connsiteY77" fmla="*/ 457879 h 960120"/>
                <a:gd name="connsiteX78" fmla="*/ 2922876 w 4099385"/>
                <a:gd name="connsiteY78" fmla="*/ 399424 h 960120"/>
                <a:gd name="connsiteX79" fmla="*/ 2991230 w 4099385"/>
                <a:gd name="connsiteY79" fmla="*/ 282026 h 960120"/>
                <a:gd name="connsiteX80" fmla="*/ 2988897 w 4099385"/>
                <a:gd name="connsiteY80" fmla="*/ 265297 h 960120"/>
                <a:gd name="connsiteX81" fmla="*/ 2973923 w 4099385"/>
                <a:gd name="connsiteY81" fmla="*/ 257515 h 960120"/>
                <a:gd name="connsiteX82" fmla="*/ 1992857 w 4099385"/>
                <a:gd name="connsiteY82" fmla="*/ 257515 h 960120"/>
                <a:gd name="connsiteX83" fmla="*/ 1977883 w 4099385"/>
                <a:gd name="connsiteY83" fmla="*/ 265297 h 960120"/>
                <a:gd name="connsiteX84" fmla="*/ 1975549 w 4099385"/>
                <a:gd name="connsiteY84" fmla="*/ 282026 h 960120"/>
                <a:gd name="connsiteX85" fmla="*/ 2043904 w 4099385"/>
                <a:gd name="connsiteY85" fmla="*/ 399424 h 960120"/>
                <a:gd name="connsiteX86" fmla="*/ 2065392 w 4099385"/>
                <a:gd name="connsiteY86" fmla="*/ 457879 h 960120"/>
                <a:gd name="connsiteX87" fmla="*/ 2083672 w 4099385"/>
                <a:gd name="connsiteY87" fmla="*/ 476262 h 960120"/>
                <a:gd name="connsiteX88" fmla="*/ 2101952 w 4099385"/>
                <a:gd name="connsiteY88" fmla="*/ 457879 h 960120"/>
                <a:gd name="connsiteX89" fmla="*/ 2123343 w 4099385"/>
                <a:gd name="connsiteY89" fmla="*/ 399424 h 960120"/>
                <a:gd name="connsiteX90" fmla="*/ 2191698 w 4099385"/>
                <a:gd name="connsiteY90" fmla="*/ 282026 h 960120"/>
                <a:gd name="connsiteX91" fmla="*/ 2189364 w 4099385"/>
                <a:gd name="connsiteY91" fmla="*/ 265297 h 960120"/>
                <a:gd name="connsiteX92" fmla="*/ 2174390 w 4099385"/>
                <a:gd name="connsiteY92" fmla="*/ 257515 h 960120"/>
                <a:gd name="connsiteX93" fmla="*/ 1193324 w 4099385"/>
                <a:gd name="connsiteY93" fmla="*/ 257515 h 960120"/>
                <a:gd name="connsiteX94" fmla="*/ 1178350 w 4099385"/>
                <a:gd name="connsiteY94" fmla="*/ 265297 h 960120"/>
                <a:gd name="connsiteX95" fmla="*/ 1176016 w 4099385"/>
                <a:gd name="connsiteY95" fmla="*/ 282026 h 960120"/>
                <a:gd name="connsiteX96" fmla="*/ 1244371 w 4099385"/>
                <a:gd name="connsiteY96" fmla="*/ 399424 h 960120"/>
                <a:gd name="connsiteX97" fmla="*/ 1265859 w 4099385"/>
                <a:gd name="connsiteY97" fmla="*/ 457879 h 960120"/>
                <a:gd name="connsiteX98" fmla="*/ 1284139 w 4099385"/>
                <a:gd name="connsiteY98" fmla="*/ 476262 h 960120"/>
                <a:gd name="connsiteX99" fmla="*/ 1302419 w 4099385"/>
                <a:gd name="connsiteY99" fmla="*/ 457879 h 960120"/>
                <a:gd name="connsiteX100" fmla="*/ 1323810 w 4099385"/>
                <a:gd name="connsiteY100" fmla="*/ 399424 h 960120"/>
                <a:gd name="connsiteX101" fmla="*/ 1392165 w 4099385"/>
                <a:gd name="connsiteY101" fmla="*/ 282026 h 960120"/>
                <a:gd name="connsiteX102" fmla="*/ 1389831 w 4099385"/>
                <a:gd name="connsiteY102" fmla="*/ 265297 h 960120"/>
                <a:gd name="connsiteX103" fmla="*/ 1374857 w 4099385"/>
                <a:gd name="connsiteY103" fmla="*/ 257515 h 960120"/>
                <a:gd name="connsiteX104" fmla="*/ 393791 w 4099385"/>
                <a:gd name="connsiteY104" fmla="*/ 257515 h 960120"/>
                <a:gd name="connsiteX105" fmla="*/ 378817 w 4099385"/>
                <a:gd name="connsiteY105" fmla="*/ 265297 h 960120"/>
                <a:gd name="connsiteX106" fmla="*/ 376483 w 4099385"/>
                <a:gd name="connsiteY106" fmla="*/ 282026 h 960120"/>
                <a:gd name="connsiteX107" fmla="*/ 444838 w 4099385"/>
                <a:gd name="connsiteY107" fmla="*/ 399424 h 960120"/>
                <a:gd name="connsiteX108" fmla="*/ 466326 w 4099385"/>
                <a:gd name="connsiteY108" fmla="*/ 457879 h 960120"/>
                <a:gd name="connsiteX109" fmla="*/ 484606 w 4099385"/>
                <a:gd name="connsiteY109" fmla="*/ 476262 h 960120"/>
                <a:gd name="connsiteX110" fmla="*/ 502886 w 4099385"/>
                <a:gd name="connsiteY110" fmla="*/ 457879 h 960120"/>
                <a:gd name="connsiteX111" fmla="*/ 524277 w 4099385"/>
                <a:gd name="connsiteY111" fmla="*/ 399424 h 960120"/>
                <a:gd name="connsiteX112" fmla="*/ 592632 w 4099385"/>
                <a:gd name="connsiteY112" fmla="*/ 282026 h 960120"/>
                <a:gd name="connsiteX113" fmla="*/ 590298 w 4099385"/>
                <a:gd name="connsiteY113" fmla="*/ 265297 h 960120"/>
                <a:gd name="connsiteX114" fmla="*/ 575325 w 4099385"/>
                <a:gd name="connsiteY114" fmla="*/ 257515 h 960120"/>
                <a:gd name="connsiteX115" fmla="*/ 3446543 w 4099385"/>
                <a:gd name="connsiteY115" fmla="*/ 146808 h 960120"/>
                <a:gd name="connsiteX116" fmla="*/ 3918739 w 4099385"/>
                <a:gd name="connsiteY116" fmla="*/ 146808 h 960120"/>
                <a:gd name="connsiteX117" fmla="*/ 3758681 w 4099385"/>
                <a:gd name="connsiteY117" fmla="*/ 449081 h 960120"/>
                <a:gd name="connsiteX118" fmla="*/ 3755373 w 4099385"/>
                <a:gd name="connsiteY118" fmla="*/ 452974 h 960120"/>
                <a:gd name="connsiteX119" fmla="*/ 3755373 w 4099385"/>
                <a:gd name="connsiteY119" fmla="*/ 500076 h 960120"/>
                <a:gd name="connsiteX120" fmla="*/ 3758681 w 4099385"/>
                <a:gd name="connsiteY120" fmla="*/ 504164 h 960120"/>
                <a:gd name="connsiteX121" fmla="*/ 3918739 w 4099385"/>
                <a:gd name="connsiteY121" fmla="*/ 806340 h 960120"/>
                <a:gd name="connsiteX122" fmla="*/ 3446543 w 4099385"/>
                <a:gd name="connsiteY122" fmla="*/ 806340 h 960120"/>
                <a:gd name="connsiteX123" fmla="*/ 3606601 w 4099385"/>
                <a:gd name="connsiteY123" fmla="*/ 504164 h 960120"/>
                <a:gd name="connsiteX124" fmla="*/ 3609910 w 4099385"/>
                <a:gd name="connsiteY124" fmla="*/ 500076 h 960120"/>
                <a:gd name="connsiteX125" fmla="*/ 3609910 w 4099385"/>
                <a:gd name="connsiteY125" fmla="*/ 452974 h 960120"/>
                <a:gd name="connsiteX126" fmla="*/ 3606601 w 4099385"/>
                <a:gd name="connsiteY126" fmla="*/ 449081 h 960120"/>
                <a:gd name="connsiteX127" fmla="*/ 3446543 w 4099385"/>
                <a:gd name="connsiteY127" fmla="*/ 146808 h 960120"/>
                <a:gd name="connsiteX128" fmla="*/ 2647010 w 4099385"/>
                <a:gd name="connsiteY128" fmla="*/ 146808 h 960120"/>
                <a:gd name="connsiteX129" fmla="*/ 3119206 w 4099385"/>
                <a:gd name="connsiteY129" fmla="*/ 146808 h 960120"/>
                <a:gd name="connsiteX130" fmla="*/ 2959147 w 4099385"/>
                <a:gd name="connsiteY130" fmla="*/ 449081 h 960120"/>
                <a:gd name="connsiteX131" fmla="*/ 2955839 w 4099385"/>
                <a:gd name="connsiteY131" fmla="*/ 452974 h 960120"/>
                <a:gd name="connsiteX132" fmla="*/ 2955839 w 4099385"/>
                <a:gd name="connsiteY132" fmla="*/ 500076 h 960120"/>
                <a:gd name="connsiteX133" fmla="*/ 2959147 w 4099385"/>
                <a:gd name="connsiteY133" fmla="*/ 504164 h 960120"/>
                <a:gd name="connsiteX134" fmla="*/ 3119206 w 4099385"/>
                <a:gd name="connsiteY134" fmla="*/ 806340 h 960120"/>
                <a:gd name="connsiteX135" fmla="*/ 2647010 w 4099385"/>
                <a:gd name="connsiteY135" fmla="*/ 806340 h 960120"/>
                <a:gd name="connsiteX136" fmla="*/ 2807068 w 4099385"/>
                <a:gd name="connsiteY136" fmla="*/ 504164 h 960120"/>
                <a:gd name="connsiteX137" fmla="*/ 2810376 w 4099385"/>
                <a:gd name="connsiteY137" fmla="*/ 500076 h 960120"/>
                <a:gd name="connsiteX138" fmla="*/ 2810376 w 4099385"/>
                <a:gd name="connsiteY138" fmla="*/ 452974 h 960120"/>
                <a:gd name="connsiteX139" fmla="*/ 2807068 w 4099385"/>
                <a:gd name="connsiteY139" fmla="*/ 449081 h 960120"/>
                <a:gd name="connsiteX140" fmla="*/ 2647010 w 4099385"/>
                <a:gd name="connsiteY140" fmla="*/ 146808 h 960120"/>
                <a:gd name="connsiteX141" fmla="*/ 1847477 w 4099385"/>
                <a:gd name="connsiteY141" fmla="*/ 146808 h 960120"/>
                <a:gd name="connsiteX142" fmla="*/ 2319673 w 4099385"/>
                <a:gd name="connsiteY142" fmla="*/ 146808 h 960120"/>
                <a:gd name="connsiteX143" fmla="*/ 2159615 w 4099385"/>
                <a:gd name="connsiteY143" fmla="*/ 449081 h 960120"/>
                <a:gd name="connsiteX144" fmla="*/ 2156306 w 4099385"/>
                <a:gd name="connsiteY144" fmla="*/ 452974 h 960120"/>
                <a:gd name="connsiteX145" fmla="*/ 2156306 w 4099385"/>
                <a:gd name="connsiteY145" fmla="*/ 500076 h 960120"/>
                <a:gd name="connsiteX146" fmla="*/ 2159615 w 4099385"/>
                <a:gd name="connsiteY146" fmla="*/ 504164 h 960120"/>
                <a:gd name="connsiteX147" fmla="*/ 2319673 w 4099385"/>
                <a:gd name="connsiteY147" fmla="*/ 806340 h 960120"/>
                <a:gd name="connsiteX148" fmla="*/ 1847477 w 4099385"/>
                <a:gd name="connsiteY148" fmla="*/ 806340 h 960120"/>
                <a:gd name="connsiteX149" fmla="*/ 2007535 w 4099385"/>
                <a:gd name="connsiteY149" fmla="*/ 504164 h 960120"/>
                <a:gd name="connsiteX150" fmla="*/ 2010843 w 4099385"/>
                <a:gd name="connsiteY150" fmla="*/ 500076 h 960120"/>
                <a:gd name="connsiteX151" fmla="*/ 2010843 w 4099385"/>
                <a:gd name="connsiteY151" fmla="*/ 452974 h 960120"/>
                <a:gd name="connsiteX152" fmla="*/ 2007535 w 4099385"/>
                <a:gd name="connsiteY152" fmla="*/ 449081 h 960120"/>
                <a:gd name="connsiteX153" fmla="*/ 1847477 w 4099385"/>
                <a:gd name="connsiteY153" fmla="*/ 146808 h 960120"/>
                <a:gd name="connsiteX154" fmla="*/ 1047944 w 4099385"/>
                <a:gd name="connsiteY154" fmla="*/ 146808 h 960120"/>
                <a:gd name="connsiteX155" fmla="*/ 1520140 w 4099385"/>
                <a:gd name="connsiteY155" fmla="*/ 146808 h 960120"/>
                <a:gd name="connsiteX156" fmla="*/ 1360082 w 4099385"/>
                <a:gd name="connsiteY156" fmla="*/ 449081 h 960120"/>
                <a:gd name="connsiteX157" fmla="*/ 1356773 w 4099385"/>
                <a:gd name="connsiteY157" fmla="*/ 452974 h 960120"/>
                <a:gd name="connsiteX158" fmla="*/ 1356773 w 4099385"/>
                <a:gd name="connsiteY158" fmla="*/ 500076 h 960120"/>
                <a:gd name="connsiteX159" fmla="*/ 1360082 w 4099385"/>
                <a:gd name="connsiteY159" fmla="*/ 504164 h 960120"/>
                <a:gd name="connsiteX160" fmla="*/ 1520140 w 4099385"/>
                <a:gd name="connsiteY160" fmla="*/ 806340 h 960120"/>
                <a:gd name="connsiteX161" fmla="*/ 1047944 w 4099385"/>
                <a:gd name="connsiteY161" fmla="*/ 806340 h 960120"/>
                <a:gd name="connsiteX162" fmla="*/ 1208002 w 4099385"/>
                <a:gd name="connsiteY162" fmla="*/ 504164 h 960120"/>
                <a:gd name="connsiteX163" fmla="*/ 1211310 w 4099385"/>
                <a:gd name="connsiteY163" fmla="*/ 500076 h 960120"/>
                <a:gd name="connsiteX164" fmla="*/ 1211310 w 4099385"/>
                <a:gd name="connsiteY164" fmla="*/ 452974 h 960120"/>
                <a:gd name="connsiteX165" fmla="*/ 1208002 w 4099385"/>
                <a:gd name="connsiteY165" fmla="*/ 449081 h 960120"/>
                <a:gd name="connsiteX166" fmla="*/ 1047944 w 4099385"/>
                <a:gd name="connsiteY166" fmla="*/ 146808 h 960120"/>
                <a:gd name="connsiteX167" fmla="*/ 248411 w 4099385"/>
                <a:gd name="connsiteY167" fmla="*/ 146808 h 960120"/>
                <a:gd name="connsiteX168" fmla="*/ 720607 w 4099385"/>
                <a:gd name="connsiteY168" fmla="*/ 146808 h 960120"/>
                <a:gd name="connsiteX169" fmla="*/ 560549 w 4099385"/>
                <a:gd name="connsiteY169" fmla="*/ 449081 h 960120"/>
                <a:gd name="connsiteX170" fmla="*/ 557241 w 4099385"/>
                <a:gd name="connsiteY170" fmla="*/ 452974 h 960120"/>
                <a:gd name="connsiteX171" fmla="*/ 557241 w 4099385"/>
                <a:gd name="connsiteY171" fmla="*/ 500076 h 960120"/>
                <a:gd name="connsiteX172" fmla="*/ 560549 w 4099385"/>
                <a:gd name="connsiteY172" fmla="*/ 504164 h 960120"/>
                <a:gd name="connsiteX173" fmla="*/ 720607 w 4099385"/>
                <a:gd name="connsiteY173" fmla="*/ 806340 h 960120"/>
                <a:gd name="connsiteX174" fmla="*/ 248411 w 4099385"/>
                <a:gd name="connsiteY174" fmla="*/ 806340 h 960120"/>
                <a:gd name="connsiteX175" fmla="*/ 408469 w 4099385"/>
                <a:gd name="connsiteY175" fmla="*/ 504164 h 960120"/>
                <a:gd name="connsiteX176" fmla="*/ 411777 w 4099385"/>
                <a:gd name="connsiteY176" fmla="*/ 500076 h 960120"/>
                <a:gd name="connsiteX177" fmla="*/ 411777 w 4099385"/>
                <a:gd name="connsiteY177" fmla="*/ 452974 h 960120"/>
                <a:gd name="connsiteX178" fmla="*/ 408469 w 4099385"/>
                <a:gd name="connsiteY178" fmla="*/ 449081 h 960120"/>
                <a:gd name="connsiteX179" fmla="*/ 248411 w 4099385"/>
                <a:gd name="connsiteY179" fmla="*/ 146808 h 960120"/>
                <a:gd name="connsiteX180" fmla="*/ 3362087 w 4099385"/>
                <a:gd name="connsiteY180" fmla="*/ 73429 h 960120"/>
                <a:gd name="connsiteX181" fmla="*/ 3325502 w 4099385"/>
                <a:gd name="connsiteY181" fmla="*/ 110021 h 960120"/>
                <a:gd name="connsiteX182" fmla="*/ 3362087 w 4099385"/>
                <a:gd name="connsiteY182" fmla="*/ 146710 h 960120"/>
                <a:gd name="connsiteX183" fmla="*/ 3372985 w 4099385"/>
                <a:gd name="connsiteY183" fmla="*/ 146710 h 960120"/>
                <a:gd name="connsiteX184" fmla="*/ 3534016 w 4099385"/>
                <a:gd name="connsiteY184" fmla="*/ 476525 h 960120"/>
                <a:gd name="connsiteX185" fmla="*/ 3372985 w 4099385"/>
                <a:gd name="connsiteY185" fmla="*/ 806340 h 960120"/>
                <a:gd name="connsiteX186" fmla="*/ 3362087 w 4099385"/>
                <a:gd name="connsiteY186" fmla="*/ 806340 h 960120"/>
                <a:gd name="connsiteX187" fmla="*/ 3325502 w 4099385"/>
                <a:gd name="connsiteY187" fmla="*/ 842932 h 960120"/>
                <a:gd name="connsiteX188" fmla="*/ 3362087 w 4099385"/>
                <a:gd name="connsiteY188" fmla="*/ 879621 h 960120"/>
                <a:gd name="connsiteX189" fmla="*/ 4003195 w 4099385"/>
                <a:gd name="connsiteY189" fmla="*/ 879621 h 960120"/>
                <a:gd name="connsiteX190" fmla="*/ 4039877 w 4099385"/>
                <a:gd name="connsiteY190" fmla="*/ 842932 h 960120"/>
                <a:gd name="connsiteX191" fmla="*/ 4003195 w 4099385"/>
                <a:gd name="connsiteY191" fmla="*/ 806340 h 960120"/>
                <a:gd name="connsiteX192" fmla="*/ 3992200 w 4099385"/>
                <a:gd name="connsiteY192" fmla="*/ 806340 h 960120"/>
                <a:gd name="connsiteX193" fmla="*/ 3831266 w 4099385"/>
                <a:gd name="connsiteY193" fmla="*/ 476525 h 960120"/>
                <a:gd name="connsiteX194" fmla="*/ 3992200 w 4099385"/>
                <a:gd name="connsiteY194" fmla="*/ 146710 h 960120"/>
                <a:gd name="connsiteX195" fmla="*/ 4003195 w 4099385"/>
                <a:gd name="connsiteY195" fmla="*/ 146710 h 960120"/>
                <a:gd name="connsiteX196" fmla="*/ 4039877 w 4099385"/>
                <a:gd name="connsiteY196" fmla="*/ 110021 h 960120"/>
                <a:gd name="connsiteX197" fmla="*/ 4003195 w 4099385"/>
                <a:gd name="connsiteY197" fmla="*/ 73429 h 960120"/>
                <a:gd name="connsiteX198" fmla="*/ 2562554 w 4099385"/>
                <a:gd name="connsiteY198" fmla="*/ 73429 h 960120"/>
                <a:gd name="connsiteX199" fmla="*/ 2525969 w 4099385"/>
                <a:gd name="connsiteY199" fmla="*/ 110021 h 960120"/>
                <a:gd name="connsiteX200" fmla="*/ 2562554 w 4099385"/>
                <a:gd name="connsiteY200" fmla="*/ 146710 h 960120"/>
                <a:gd name="connsiteX201" fmla="*/ 2573451 w 4099385"/>
                <a:gd name="connsiteY201" fmla="*/ 146710 h 960120"/>
                <a:gd name="connsiteX202" fmla="*/ 2734482 w 4099385"/>
                <a:gd name="connsiteY202" fmla="*/ 476525 h 960120"/>
                <a:gd name="connsiteX203" fmla="*/ 2573451 w 4099385"/>
                <a:gd name="connsiteY203" fmla="*/ 806340 h 960120"/>
                <a:gd name="connsiteX204" fmla="*/ 2562554 w 4099385"/>
                <a:gd name="connsiteY204" fmla="*/ 806340 h 960120"/>
                <a:gd name="connsiteX205" fmla="*/ 2525969 w 4099385"/>
                <a:gd name="connsiteY205" fmla="*/ 842932 h 960120"/>
                <a:gd name="connsiteX206" fmla="*/ 2562554 w 4099385"/>
                <a:gd name="connsiteY206" fmla="*/ 879621 h 960120"/>
                <a:gd name="connsiteX207" fmla="*/ 3203662 w 4099385"/>
                <a:gd name="connsiteY207" fmla="*/ 879621 h 960120"/>
                <a:gd name="connsiteX208" fmla="*/ 3240344 w 4099385"/>
                <a:gd name="connsiteY208" fmla="*/ 842932 h 960120"/>
                <a:gd name="connsiteX209" fmla="*/ 3203662 w 4099385"/>
                <a:gd name="connsiteY209" fmla="*/ 806340 h 960120"/>
                <a:gd name="connsiteX210" fmla="*/ 3192667 w 4099385"/>
                <a:gd name="connsiteY210" fmla="*/ 806340 h 960120"/>
                <a:gd name="connsiteX211" fmla="*/ 3031733 w 4099385"/>
                <a:gd name="connsiteY211" fmla="*/ 476525 h 960120"/>
                <a:gd name="connsiteX212" fmla="*/ 3192667 w 4099385"/>
                <a:gd name="connsiteY212" fmla="*/ 146710 h 960120"/>
                <a:gd name="connsiteX213" fmla="*/ 3203662 w 4099385"/>
                <a:gd name="connsiteY213" fmla="*/ 146710 h 960120"/>
                <a:gd name="connsiteX214" fmla="*/ 3240344 w 4099385"/>
                <a:gd name="connsiteY214" fmla="*/ 110021 h 960120"/>
                <a:gd name="connsiteX215" fmla="*/ 3203662 w 4099385"/>
                <a:gd name="connsiteY215" fmla="*/ 73429 h 960120"/>
                <a:gd name="connsiteX216" fmla="*/ 1763021 w 4099385"/>
                <a:gd name="connsiteY216" fmla="*/ 73429 h 960120"/>
                <a:gd name="connsiteX217" fmla="*/ 1726436 w 4099385"/>
                <a:gd name="connsiteY217" fmla="*/ 110021 h 960120"/>
                <a:gd name="connsiteX218" fmla="*/ 1763021 w 4099385"/>
                <a:gd name="connsiteY218" fmla="*/ 146710 h 960120"/>
                <a:gd name="connsiteX219" fmla="*/ 1773918 w 4099385"/>
                <a:gd name="connsiteY219" fmla="*/ 146710 h 960120"/>
                <a:gd name="connsiteX220" fmla="*/ 1934949 w 4099385"/>
                <a:gd name="connsiteY220" fmla="*/ 476525 h 960120"/>
                <a:gd name="connsiteX221" fmla="*/ 1773918 w 4099385"/>
                <a:gd name="connsiteY221" fmla="*/ 806340 h 960120"/>
                <a:gd name="connsiteX222" fmla="*/ 1763021 w 4099385"/>
                <a:gd name="connsiteY222" fmla="*/ 806340 h 960120"/>
                <a:gd name="connsiteX223" fmla="*/ 1726436 w 4099385"/>
                <a:gd name="connsiteY223" fmla="*/ 842932 h 960120"/>
                <a:gd name="connsiteX224" fmla="*/ 1763021 w 4099385"/>
                <a:gd name="connsiteY224" fmla="*/ 879621 h 960120"/>
                <a:gd name="connsiteX225" fmla="*/ 2404129 w 4099385"/>
                <a:gd name="connsiteY225" fmla="*/ 879621 h 960120"/>
                <a:gd name="connsiteX226" fmla="*/ 2440811 w 4099385"/>
                <a:gd name="connsiteY226" fmla="*/ 842932 h 960120"/>
                <a:gd name="connsiteX227" fmla="*/ 2404129 w 4099385"/>
                <a:gd name="connsiteY227" fmla="*/ 806340 h 960120"/>
                <a:gd name="connsiteX228" fmla="*/ 2393134 w 4099385"/>
                <a:gd name="connsiteY228" fmla="*/ 806340 h 960120"/>
                <a:gd name="connsiteX229" fmla="*/ 2232200 w 4099385"/>
                <a:gd name="connsiteY229" fmla="*/ 476525 h 960120"/>
                <a:gd name="connsiteX230" fmla="*/ 2393134 w 4099385"/>
                <a:gd name="connsiteY230" fmla="*/ 146710 h 960120"/>
                <a:gd name="connsiteX231" fmla="*/ 2404129 w 4099385"/>
                <a:gd name="connsiteY231" fmla="*/ 146710 h 960120"/>
                <a:gd name="connsiteX232" fmla="*/ 2440811 w 4099385"/>
                <a:gd name="connsiteY232" fmla="*/ 110021 h 960120"/>
                <a:gd name="connsiteX233" fmla="*/ 2404129 w 4099385"/>
                <a:gd name="connsiteY233" fmla="*/ 73429 h 960120"/>
                <a:gd name="connsiteX234" fmla="*/ 963488 w 4099385"/>
                <a:gd name="connsiteY234" fmla="*/ 73429 h 960120"/>
                <a:gd name="connsiteX235" fmla="*/ 926903 w 4099385"/>
                <a:gd name="connsiteY235" fmla="*/ 110021 h 960120"/>
                <a:gd name="connsiteX236" fmla="*/ 963488 w 4099385"/>
                <a:gd name="connsiteY236" fmla="*/ 146710 h 960120"/>
                <a:gd name="connsiteX237" fmla="*/ 974385 w 4099385"/>
                <a:gd name="connsiteY237" fmla="*/ 146710 h 960120"/>
                <a:gd name="connsiteX238" fmla="*/ 1135416 w 4099385"/>
                <a:gd name="connsiteY238" fmla="*/ 476525 h 960120"/>
                <a:gd name="connsiteX239" fmla="*/ 974385 w 4099385"/>
                <a:gd name="connsiteY239" fmla="*/ 806340 h 960120"/>
                <a:gd name="connsiteX240" fmla="*/ 963488 w 4099385"/>
                <a:gd name="connsiteY240" fmla="*/ 806340 h 960120"/>
                <a:gd name="connsiteX241" fmla="*/ 926903 w 4099385"/>
                <a:gd name="connsiteY241" fmla="*/ 842932 h 960120"/>
                <a:gd name="connsiteX242" fmla="*/ 963488 w 4099385"/>
                <a:gd name="connsiteY242" fmla="*/ 879621 h 960120"/>
                <a:gd name="connsiteX243" fmla="*/ 1604596 w 4099385"/>
                <a:gd name="connsiteY243" fmla="*/ 879621 h 960120"/>
                <a:gd name="connsiteX244" fmla="*/ 1641278 w 4099385"/>
                <a:gd name="connsiteY244" fmla="*/ 842932 h 960120"/>
                <a:gd name="connsiteX245" fmla="*/ 1604596 w 4099385"/>
                <a:gd name="connsiteY245" fmla="*/ 806340 h 960120"/>
                <a:gd name="connsiteX246" fmla="*/ 1593601 w 4099385"/>
                <a:gd name="connsiteY246" fmla="*/ 806340 h 960120"/>
                <a:gd name="connsiteX247" fmla="*/ 1432667 w 4099385"/>
                <a:gd name="connsiteY247" fmla="*/ 476525 h 960120"/>
                <a:gd name="connsiteX248" fmla="*/ 1593601 w 4099385"/>
                <a:gd name="connsiteY248" fmla="*/ 146710 h 960120"/>
                <a:gd name="connsiteX249" fmla="*/ 1604596 w 4099385"/>
                <a:gd name="connsiteY249" fmla="*/ 146710 h 960120"/>
                <a:gd name="connsiteX250" fmla="*/ 1641278 w 4099385"/>
                <a:gd name="connsiteY250" fmla="*/ 110021 h 960120"/>
                <a:gd name="connsiteX251" fmla="*/ 1604596 w 4099385"/>
                <a:gd name="connsiteY251" fmla="*/ 73429 h 960120"/>
                <a:gd name="connsiteX252" fmla="*/ 163955 w 4099385"/>
                <a:gd name="connsiteY252" fmla="*/ 73429 h 960120"/>
                <a:gd name="connsiteX253" fmla="*/ 127370 w 4099385"/>
                <a:gd name="connsiteY253" fmla="*/ 110021 h 960120"/>
                <a:gd name="connsiteX254" fmla="*/ 163955 w 4099385"/>
                <a:gd name="connsiteY254" fmla="*/ 146710 h 960120"/>
                <a:gd name="connsiteX255" fmla="*/ 174853 w 4099385"/>
                <a:gd name="connsiteY255" fmla="*/ 146710 h 960120"/>
                <a:gd name="connsiteX256" fmla="*/ 335883 w 4099385"/>
                <a:gd name="connsiteY256" fmla="*/ 476525 h 960120"/>
                <a:gd name="connsiteX257" fmla="*/ 174853 w 4099385"/>
                <a:gd name="connsiteY257" fmla="*/ 806340 h 960120"/>
                <a:gd name="connsiteX258" fmla="*/ 163955 w 4099385"/>
                <a:gd name="connsiteY258" fmla="*/ 806340 h 960120"/>
                <a:gd name="connsiteX259" fmla="*/ 127370 w 4099385"/>
                <a:gd name="connsiteY259" fmla="*/ 842932 h 960120"/>
                <a:gd name="connsiteX260" fmla="*/ 163955 w 4099385"/>
                <a:gd name="connsiteY260" fmla="*/ 879621 h 960120"/>
                <a:gd name="connsiteX261" fmla="*/ 805063 w 4099385"/>
                <a:gd name="connsiteY261" fmla="*/ 879621 h 960120"/>
                <a:gd name="connsiteX262" fmla="*/ 841745 w 4099385"/>
                <a:gd name="connsiteY262" fmla="*/ 842932 h 960120"/>
                <a:gd name="connsiteX263" fmla="*/ 805063 w 4099385"/>
                <a:gd name="connsiteY263" fmla="*/ 806340 h 960120"/>
                <a:gd name="connsiteX264" fmla="*/ 794068 w 4099385"/>
                <a:gd name="connsiteY264" fmla="*/ 806340 h 960120"/>
                <a:gd name="connsiteX265" fmla="*/ 633134 w 4099385"/>
                <a:gd name="connsiteY265" fmla="*/ 476525 h 960120"/>
                <a:gd name="connsiteX266" fmla="*/ 794068 w 4099385"/>
                <a:gd name="connsiteY266" fmla="*/ 146710 h 960120"/>
                <a:gd name="connsiteX267" fmla="*/ 805063 w 4099385"/>
                <a:gd name="connsiteY267" fmla="*/ 146710 h 960120"/>
                <a:gd name="connsiteX268" fmla="*/ 841745 w 4099385"/>
                <a:gd name="connsiteY268" fmla="*/ 110021 h 960120"/>
                <a:gd name="connsiteX269" fmla="*/ 805063 w 4099385"/>
                <a:gd name="connsiteY269" fmla="*/ 73429 h 960120"/>
                <a:gd name="connsiteX270" fmla="*/ 0 w 4099385"/>
                <a:gd name="connsiteY270" fmla="*/ 0 h 960120"/>
                <a:gd name="connsiteX271" fmla="*/ 4099385 w 4099385"/>
                <a:gd name="connsiteY271" fmla="*/ 0 h 960120"/>
                <a:gd name="connsiteX272" fmla="*/ 4099385 w 4099385"/>
                <a:gd name="connsiteY272" fmla="*/ 960120 h 960120"/>
                <a:gd name="connsiteX273" fmla="*/ 0 w 4099385"/>
                <a:gd name="connsiteY273" fmla="*/ 96012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</a:cxnLst>
              <a:rect l="l" t="t" r="r" b="b"/>
              <a:pathLst>
                <a:path w="4099385" h="960120">
                  <a:moveTo>
                    <a:pt x="3682738" y="512833"/>
                  </a:moveTo>
                  <a:cubicBezTo>
                    <a:pt x="3672622" y="512833"/>
                    <a:pt x="3664451" y="521101"/>
                    <a:pt x="3664451" y="531118"/>
                  </a:cubicBezTo>
                  <a:cubicBezTo>
                    <a:pt x="3664451" y="557573"/>
                    <a:pt x="3648596" y="583736"/>
                    <a:pt x="3619998" y="604841"/>
                  </a:cubicBezTo>
                  <a:cubicBezTo>
                    <a:pt x="3558716" y="650164"/>
                    <a:pt x="3512804" y="699280"/>
                    <a:pt x="3483719" y="750925"/>
                  </a:cubicBezTo>
                  <a:cubicBezTo>
                    <a:pt x="3480412" y="756663"/>
                    <a:pt x="3480509" y="763569"/>
                    <a:pt x="3483719" y="769210"/>
                  </a:cubicBezTo>
                  <a:cubicBezTo>
                    <a:pt x="3487027" y="774754"/>
                    <a:pt x="3493057" y="778352"/>
                    <a:pt x="3499575" y="778352"/>
                  </a:cubicBezTo>
                  <a:lnTo>
                    <a:pt x="3865708" y="778352"/>
                  </a:lnTo>
                  <a:cubicBezTo>
                    <a:pt x="3872322" y="778352"/>
                    <a:pt x="3878256" y="774754"/>
                    <a:pt x="3881563" y="769210"/>
                  </a:cubicBezTo>
                  <a:cubicBezTo>
                    <a:pt x="3884968" y="763569"/>
                    <a:pt x="3884968" y="756663"/>
                    <a:pt x="3881758" y="750925"/>
                  </a:cubicBezTo>
                  <a:cubicBezTo>
                    <a:pt x="3852576" y="699280"/>
                    <a:pt x="3806663" y="650164"/>
                    <a:pt x="3745479" y="604841"/>
                  </a:cubicBezTo>
                  <a:cubicBezTo>
                    <a:pt x="3716784" y="583736"/>
                    <a:pt x="3701026" y="557573"/>
                    <a:pt x="3701026" y="531118"/>
                  </a:cubicBezTo>
                  <a:cubicBezTo>
                    <a:pt x="3701026" y="521003"/>
                    <a:pt x="3692660" y="512833"/>
                    <a:pt x="3682738" y="512833"/>
                  </a:cubicBezTo>
                  <a:close/>
                  <a:moveTo>
                    <a:pt x="2883205" y="512833"/>
                  </a:moveTo>
                  <a:cubicBezTo>
                    <a:pt x="2873089" y="512833"/>
                    <a:pt x="2864918" y="521101"/>
                    <a:pt x="2864918" y="531118"/>
                  </a:cubicBezTo>
                  <a:cubicBezTo>
                    <a:pt x="2864918" y="557573"/>
                    <a:pt x="2849062" y="583736"/>
                    <a:pt x="2820464" y="604841"/>
                  </a:cubicBezTo>
                  <a:cubicBezTo>
                    <a:pt x="2759183" y="650164"/>
                    <a:pt x="2713270" y="699280"/>
                    <a:pt x="2684186" y="750925"/>
                  </a:cubicBezTo>
                  <a:cubicBezTo>
                    <a:pt x="2680879" y="756663"/>
                    <a:pt x="2680976" y="763569"/>
                    <a:pt x="2684186" y="769210"/>
                  </a:cubicBezTo>
                  <a:cubicBezTo>
                    <a:pt x="2687493" y="774754"/>
                    <a:pt x="2693524" y="778352"/>
                    <a:pt x="2700041" y="778352"/>
                  </a:cubicBezTo>
                  <a:lnTo>
                    <a:pt x="3066174" y="778352"/>
                  </a:lnTo>
                  <a:cubicBezTo>
                    <a:pt x="3072789" y="778352"/>
                    <a:pt x="3078722" y="774754"/>
                    <a:pt x="3082030" y="769210"/>
                  </a:cubicBezTo>
                  <a:cubicBezTo>
                    <a:pt x="3085434" y="763569"/>
                    <a:pt x="3085434" y="756663"/>
                    <a:pt x="3082224" y="750925"/>
                  </a:cubicBezTo>
                  <a:cubicBezTo>
                    <a:pt x="3053042" y="699280"/>
                    <a:pt x="3007130" y="650164"/>
                    <a:pt x="2945946" y="604841"/>
                  </a:cubicBezTo>
                  <a:cubicBezTo>
                    <a:pt x="2917250" y="583736"/>
                    <a:pt x="2901492" y="557573"/>
                    <a:pt x="2901492" y="531118"/>
                  </a:cubicBezTo>
                  <a:cubicBezTo>
                    <a:pt x="2901492" y="521003"/>
                    <a:pt x="2893127" y="512833"/>
                    <a:pt x="2883205" y="512833"/>
                  </a:cubicBezTo>
                  <a:close/>
                  <a:moveTo>
                    <a:pt x="2083672" y="512833"/>
                  </a:moveTo>
                  <a:cubicBezTo>
                    <a:pt x="2073556" y="512833"/>
                    <a:pt x="2065385" y="521101"/>
                    <a:pt x="2065385" y="531118"/>
                  </a:cubicBezTo>
                  <a:cubicBezTo>
                    <a:pt x="2065385" y="557573"/>
                    <a:pt x="2049530" y="583736"/>
                    <a:pt x="2020931" y="604841"/>
                  </a:cubicBezTo>
                  <a:cubicBezTo>
                    <a:pt x="1959650" y="650164"/>
                    <a:pt x="1913737" y="699280"/>
                    <a:pt x="1884653" y="750925"/>
                  </a:cubicBezTo>
                  <a:cubicBezTo>
                    <a:pt x="1881346" y="756663"/>
                    <a:pt x="1881443" y="763569"/>
                    <a:pt x="1884653" y="769210"/>
                  </a:cubicBezTo>
                  <a:cubicBezTo>
                    <a:pt x="1887960" y="774754"/>
                    <a:pt x="1893991" y="778352"/>
                    <a:pt x="1900508" y="778352"/>
                  </a:cubicBezTo>
                  <a:lnTo>
                    <a:pt x="2266641" y="778352"/>
                  </a:lnTo>
                  <a:cubicBezTo>
                    <a:pt x="2273256" y="778352"/>
                    <a:pt x="2279189" y="774754"/>
                    <a:pt x="2282497" y="769210"/>
                  </a:cubicBezTo>
                  <a:cubicBezTo>
                    <a:pt x="2285901" y="763569"/>
                    <a:pt x="2285901" y="756663"/>
                    <a:pt x="2282691" y="750925"/>
                  </a:cubicBezTo>
                  <a:cubicBezTo>
                    <a:pt x="2253509" y="699280"/>
                    <a:pt x="2207597" y="650164"/>
                    <a:pt x="2146413" y="604841"/>
                  </a:cubicBezTo>
                  <a:cubicBezTo>
                    <a:pt x="2117717" y="583736"/>
                    <a:pt x="2101959" y="557573"/>
                    <a:pt x="2101959" y="531118"/>
                  </a:cubicBezTo>
                  <a:cubicBezTo>
                    <a:pt x="2101959" y="521003"/>
                    <a:pt x="2093594" y="512833"/>
                    <a:pt x="2083672" y="512833"/>
                  </a:cubicBezTo>
                  <a:close/>
                  <a:moveTo>
                    <a:pt x="1284139" y="512833"/>
                  </a:moveTo>
                  <a:cubicBezTo>
                    <a:pt x="1274023" y="512833"/>
                    <a:pt x="1265852" y="521101"/>
                    <a:pt x="1265852" y="531118"/>
                  </a:cubicBezTo>
                  <a:cubicBezTo>
                    <a:pt x="1265852" y="557573"/>
                    <a:pt x="1249997" y="583736"/>
                    <a:pt x="1221398" y="604841"/>
                  </a:cubicBezTo>
                  <a:cubicBezTo>
                    <a:pt x="1160117" y="650164"/>
                    <a:pt x="1114204" y="699280"/>
                    <a:pt x="1085120" y="750925"/>
                  </a:cubicBezTo>
                  <a:cubicBezTo>
                    <a:pt x="1081813" y="756663"/>
                    <a:pt x="1081910" y="763569"/>
                    <a:pt x="1085120" y="769210"/>
                  </a:cubicBezTo>
                  <a:cubicBezTo>
                    <a:pt x="1088427" y="774754"/>
                    <a:pt x="1094458" y="778352"/>
                    <a:pt x="1100975" y="778352"/>
                  </a:cubicBezTo>
                  <a:lnTo>
                    <a:pt x="1467108" y="778352"/>
                  </a:lnTo>
                  <a:cubicBezTo>
                    <a:pt x="1473723" y="778352"/>
                    <a:pt x="1479656" y="774754"/>
                    <a:pt x="1482964" y="769210"/>
                  </a:cubicBezTo>
                  <a:cubicBezTo>
                    <a:pt x="1486368" y="763569"/>
                    <a:pt x="1486368" y="756663"/>
                    <a:pt x="1483158" y="750925"/>
                  </a:cubicBezTo>
                  <a:cubicBezTo>
                    <a:pt x="1453976" y="699280"/>
                    <a:pt x="1408064" y="650164"/>
                    <a:pt x="1346880" y="604841"/>
                  </a:cubicBezTo>
                  <a:cubicBezTo>
                    <a:pt x="1318184" y="583736"/>
                    <a:pt x="1302426" y="557573"/>
                    <a:pt x="1302426" y="531118"/>
                  </a:cubicBezTo>
                  <a:cubicBezTo>
                    <a:pt x="1302426" y="521003"/>
                    <a:pt x="1294061" y="512833"/>
                    <a:pt x="1284139" y="512833"/>
                  </a:cubicBezTo>
                  <a:close/>
                  <a:moveTo>
                    <a:pt x="484606" y="512833"/>
                  </a:moveTo>
                  <a:cubicBezTo>
                    <a:pt x="474490" y="512833"/>
                    <a:pt x="466319" y="521101"/>
                    <a:pt x="466319" y="531118"/>
                  </a:cubicBezTo>
                  <a:cubicBezTo>
                    <a:pt x="466319" y="557573"/>
                    <a:pt x="450464" y="583736"/>
                    <a:pt x="421866" y="604841"/>
                  </a:cubicBezTo>
                  <a:cubicBezTo>
                    <a:pt x="360584" y="650164"/>
                    <a:pt x="314672" y="699280"/>
                    <a:pt x="285587" y="750925"/>
                  </a:cubicBezTo>
                  <a:cubicBezTo>
                    <a:pt x="282280" y="756663"/>
                    <a:pt x="282377" y="763569"/>
                    <a:pt x="285587" y="769210"/>
                  </a:cubicBezTo>
                  <a:cubicBezTo>
                    <a:pt x="288894" y="774754"/>
                    <a:pt x="294925" y="778352"/>
                    <a:pt x="301443" y="778352"/>
                  </a:cubicBezTo>
                  <a:lnTo>
                    <a:pt x="667576" y="778352"/>
                  </a:lnTo>
                  <a:cubicBezTo>
                    <a:pt x="674190" y="778352"/>
                    <a:pt x="680124" y="774754"/>
                    <a:pt x="683431" y="769210"/>
                  </a:cubicBezTo>
                  <a:cubicBezTo>
                    <a:pt x="686835" y="763569"/>
                    <a:pt x="686835" y="756663"/>
                    <a:pt x="683626" y="750925"/>
                  </a:cubicBezTo>
                  <a:cubicBezTo>
                    <a:pt x="654443" y="699280"/>
                    <a:pt x="608531" y="650164"/>
                    <a:pt x="547347" y="604841"/>
                  </a:cubicBezTo>
                  <a:cubicBezTo>
                    <a:pt x="518652" y="583736"/>
                    <a:pt x="502894" y="557573"/>
                    <a:pt x="502894" y="531118"/>
                  </a:cubicBezTo>
                  <a:cubicBezTo>
                    <a:pt x="502894" y="521003"/>
                    <a:pt x="494528" y="512833"/>
                    <a:pt x="484606" y="512833"/>
                  </a:cubicBezTo>
                  <a:close/>
                  <a:moveTo>
                    <a:pt x="3591923" y="257515"/>
                  </a:moveTo>
                  <a:cubicBezTo>
                    <a:pt x="3585895" y="257515"/>
                    <a:pt x="3580352" y="260433"/>
                    <a:pt x="3576949" y="265297"/>
                  </a:cubicBezTo>
                  <a:cubicBezTo>
                    <a:pt x="3573449" y="270160"/>
                    <a:pt x="3572671" y="276385"/>
                    <a:pt x="3574616" y="282026"/>
                  </a:cubicBezTo>
                  <a:cubicBezTo>
                    <a:pt x="3589201" y="323460"/>
                    <a:pt x="3612245" y="362852"/>
                    <a:pt x="3642970" y="399424"/>
                  </a:cubicBezTo>
                  <a:cubicBezTo>
                    <a:pt x="3656777" y="415861"/>
                    <a:pt x="3664459" y="436676"/>
                    <a:pt x="3664459" y="457879"/>
                  </a:cubicBezTo>
                  <a:cubicBezTo>
                    <a:pt x="3664459" y="467994"/>
                    <a:pt x="3672626" y="476262"/>
                    <a:pt x="3682738" y="476262"/>
                  </a:cubicBezTo>
                  <a:cubicBezTo>
                    <a:pt x="3692656" y="476262"/>
                    <a:pt x="3701018" y="467994"/>
                    <a:pt x="3701018" y="457879"/>
                  </a:cubicBezTo>
                  <a:cubicBezTo>
                    <a:pt x="3701018" y="436578"/>
                    <a:pt x="3708602" y="415861"/>
                    <a:pt x="3722409" y="399424"/>
                  </a:cubicBezTo>
                  <a:cubicBezTo>
                    <a:pt x="3753135" y="362852"/>
                    <a:pt x="3776082" y="323460"/>
                    <a:pt x="3790764" y="282026"/>
                  </a:cubicBezTo>
                  <a:cubicBezTo>
                    <a:pt x="3792709" y="276385"/>
                    <a:pt x="3791833" y="270160"/>
                    <a:pt x="3788430" y="265297"/>
                  </a:cubicBezTo>
                  <a:cubicBezTo>
                    <a:pt x="3784930" y="260433"/>
                    <a:pt x="3779485" y="257515"/>
                    <a:pt x="3773457" y="257515"/>
                  </a:cubicBezTo>
                  <a:close/>
                  <a:moveTo>
                    <a:pt x="2792390" y="257515"/>
                  </a:moveTo>
                  <a:cubicBezTo>
                    <a:pt x="2786361" y="257515"/>
                    <a:pt x="2780819" y="260433"/>
                    <a:pt x="2777416" y="265297"/>
                  </a:cubicBezTo>
                  <a:cubicBezTo>
                    <a:pt x="2773916" y="270160"/>
                    <a:pt x="2773138" y="276385"/>
                    <a:pt x="2775082" y="282026"/>
                  </a:cubicBezTo>
                  <a:cubicBezTo>
                    <a:pt x="2789667" y="323460"/>
                    <a:pt x="2812711" y="362852"/>
                    <a:pt x="2843437" y="399424"/>
                  </a:cubicBezTo>
                  <a:cubicBezTo>
                    <a:pt x="2857244" y="415861"/>
                    <a:pt x="2864925" y="436676"/>
                    <a:pt x="2864925" y="457879"/>
                  </a:cubicBezTo>
                  <a:cubicBezTo>
                    <a:pt x="2864925" y="467994"/>
                    <a:pt x="2873093" y="476262"/>
                    <a:pt x="2883205" y="476262"/>
                  </a:cubicBezTo>
                  <a:cubicBezTo>
                    <a:pt x="2893123" y="476262"/>
                    <a:pt x="2901485" y="467994"/>
                    <a:pt x="2901485" y="457879"/>
                  </a:cubicBezTo>
                  <a:cubicBezTo>
                    <a:pt x="2901485" y="436578"/>
                    <a:pt x="2909069" y="415861"/>
                    <a:pt x="2922876" y="399424"/>
                  </a:cubicBezTo>
                  <a:cubicBezTo>
                    <a:pt x="2953602" y="362852"/>
                    <a:pt x="2976548" y="323460"/>
                    <a:pt x="2991230" y="282026"/>
                  </a:cubicBezTo>
                  <a:cubicBezTo>
                    <a:pt x="2993175" y="276385"/>
                    <a:pt x="2992300" y="270160"/>
                    <a:pt x="2988897" y="265297"/>
                  </a:cubicBezTo>
                  <a:cubicBezTo>
                    <a:pt x="2985397" y="260433"/>
                    <a:pt x="2979952" y="257515"/>
                    <a:pt x="2973923" y="257515"/>
                  </a:cubicBezTo>
                  <a:close/>
                  <a:moveTo>
                    <a:pt x="1992857" y="257515"/>
                  </a:moveTo>
                  <a:cubicBezTo>
                    <a:pt x="1986828" y="257515"/>
                    <a:pt x="1981286" y="260433"/>
                    <a:pt x="1977883" y="265297"/>
                  </a:cubicBezTo>
                  <a:cubicBezTo>
                    <a:pt x="1974383" y="270160"/>
                    <a:pt x="1973605" y="276385"/>
                    <a:pt x="1975549" y="282026"/>
                  </a:cubicBezTo>
                  <a:cubicBezTo>
                    <a:pt x="1990134" y="323460"/>
                    <a:pt x="2013178" y="362852"/>
                    <a:pt x="2043904" y="399424"/>
                  </a:cubicBezTo>
                  <a:cubicBezTo>
                    <a:pt x="2057711" y="415861"/>
                    <a:pt x="2065392" y="436676"/>
                    <a:pt x="2065392" y="457879"/>
                  </a:cubicBezTo>
                  <a:cubicBezTo>
                    <a:pt x="2065392" y="467994"/>
                    <a:pt x="2073560" y="476262"/>
                    <a:pt x="2083672" y="476262"/>
                  </a:cubicBezTo>
                  <a:cubicBezTo>
                    <a:pt x="2093590" y="476262"/>
                    <a:pt x="2101952" y="467994"/>
                    <a:pt x="2101952" y="457879"/>
                  </a:cubicBezTo>
                  <a:cubicBezTo>
                    <a:pt x="2101952" y="436578"/>
                    <a:pt x="2109536" y="415861"/>
                    <a:pt x="2123343" y="399424"/>
                  </a:cubicBezTo>
                  <a:cubicBezTo>
                    <a:pt x="2154069" y="362852"/>
                    <a:pt x="2177016" y="323460"/>
                    <a:pt x="2191698" y="282026"/>
                  </a:cubicBezTo>
                  <a:cubicBezTo>
                    <a:pt x="2193642" y="276385"/>
                    <a:pt x="2192767" y="270160"/>
                    <a:pt x="2189364" y="265297"/>
                  </a:cubicBezTo>
                  <a:cubicBezTo>
                    <a:pt x="2185864" y="260433"/>
                    <a:pt x="2180419" y="257515"/>
                    <a:pt x="2174390" y="257515"/>
                  </a:cubicBezTo>
                  <a:close/>
                  <a:moveTo>
                    <a:pt x="1193324" y="257515"/>
                  </a:moveTo>
                  <a:cubicBezTo>
                    <a:pt x="1187295" y="257515"/>
                    <a:pt x="1181753" y="260433"/>
                    <a:pt x="1178350" y="265297"/>
                  </a:cubicBezTo>
                  <a:cubicBezTo>
                    <a:pt x="1174850" y="270160"/>
                    <a:pt x="1174072" y="276385"/>
                    <a:pt x="1176016" y="282026"/>
                  </a:cubicBezTo>
                  <a:cubicBezTo>
                    <a:pt x="1190601" y="323460"/>
                    <a:pt x="1213645" y="362852"/>
                    <a:pt x="1244371" y="399424"/>
                  </a:cubicBezTo>
                  <a:cubicBezTo>
                    <a:pt x="1258178" y="415861"/>
                    <a:pt x="1265859" y="436676"/>
                    <a:pt x="1265859" y="457879"/>
                  </a:cubicBezTo>
                  <a:cubicBezTo>
                    <a:pt x="1265859" y="467994"/>
                    <a:pt x="1274027" y="476262"/>
                    <a:pt x="1284139" y="476262"/>
                  </a:cubicBezTo>
                  <a:cubicBezTo>
                    <a:pt x="1294057" y="476262"/>
                    <a:pt x="1302419" y="467994"/>
                    <a:pt x="1302419" y="457879"/>
                  </a:cubicBezTo>
                  <a:cubicBezTo>
                    <a:pt x="1302419" y="436578"/>
                    <a:pt x="1310003" y="415861"/>
                    <a:pt x="1323810" y="399424"/>
                  </a:cubicBezTo>
                  <a:cubicBezTo>
                    <a:pt x="1354536" y="362852"/>
                    <a:pt x="1377483" y="323460"/>
                    <a:pt x="1392165" y="282026"/>
                  </a:cubicBezTo>
                  <a:cubicBezTo>
                    <a:pt x="1394109" y="276385"/>
                    <a:pt x="1393234" y="270160"/>
                    <a:pt x="1389831" y="265297"/>
                  </a:cubicBezTo>
                  <a:cubicBezTo>
                    <a:pt x="1386331" y="260433"/>
                    <a:pt x="1380886" y="257515"/>
                    <a:pt x="1374857" y="257515"/>
                  </a:cubicBezTo>
                  <a:close/>
                  <a:moveTo>
                    <a:pt x="393791" y="257515"/>
                  </a:moveTo>
                  <a:cubicBezTo>
                    <a:pt x="387762" y="257515"/>
                    <a:pt x="382220" y="260433"/>
                    <a:pt x="378817" y="265297"/>
                  </a:cubicBezTo>
                  <a:cubicBezTo>
                    <a:pt x="375317" y="270160"/>
                    <a:pt x="374539" y="276385"/>
                    <a:pt x="376483" y="282026"/>
                  </a:cubicBezTo>
                  <a:cubicBezTo>
                    <a:pt x="391068" y="323460"/>
                    <a:pt x="414112" y="362852"/>
                    <a:pt x="444838" y="399424"/>
                  </a:cubicBezTo>
                  <a:cubicBezTo>
                    <a:pt x="458645" y="415861"/>
                    <a:pt x="466326" y="436676"/>
                    <a:pt x="466326" y="457879"/>
                  </a:cubicBezTo>
                  <a:cubicBezTo>
                    <a:pt x="466326" y="467994"/>
                    <a:pt x="474494" y="476262"/>
                    <a:pt x="484606" y="476262"/>
                  </a:cubicBezTo>
                  <a:cubicBezTo>
                    <a:pt x="494524" y="476262"/>
                    <a:pt x="502886" y="467994"/>
                    <a:pt x="502886" y="457879"/>
                  </a:cubicBezTo>
                  <a:cubicBezTo>
                    <a:pt x="502886" y="436578"/>
                    <a:pt x="510470" y="415861"/>
                    <a:pt x="524277" y="399424"/>
                  </a:cubicBezTo>
                  <a:cubicBezTo>
                    <a:pt x="555003" y="362852"/>
                    <a:pt x="577950" y="323460"/>
                    <a:pt x="592632" y="282026"/>
                  </a:cubicBezTo>
                  <a:cubicBezTo>
                    <a:pt x="594577" y="276385"/>
                    <a:pt x="593701" y="270160"/>
                    <a:pt x="590298" y="265297"/>
                  </a:cubicBezTo>
                  <a:cubicBezTo>
                    <a:pt x="586798" y="260433"/>
                    <a:pt x="581353" y="257515"/>
                    <a:pt x="575325" y="257515"/>
                  </a:cubicBezTo>
                  <a:close/>
                  <a:moveTo>
                    <a:pt x="3446543" y="146808"/>
                  </a:moveTo>
                  <a:lnTo>
                    <a:pt x="3918739" y="146808"/>
                  </a:lnTo>
                  <a:cubicBezTo>
                    <a:pt x="3905020" y="275658"/>
                    <a:pt x="3821245" y="374924"/>
                    <a:pt x="3758681" y="449081"/>
                  </a:cubicBezTo>
                  <a:lnTo>
                    <a:pt x="3755373" y="452974"/>
                  </a:lnTo>
                  <a:cubicBezTo>
                    <a:pt x="3743891" y="466501"/>
                    <a:pt x="3743891" y="486452"/>
                    <a:pt x="3755373" y="500076"/>
                  </a:cubicBezTo>
                  <a:lnTo>
                    <a:pt x="3758681" y="504164"/>
                  </a:lnTo>
                  <a:cubicBezTo>
                    <a:pt x="3821245" y="578224"/>
                    <a:pt x="3905020" y="677587"/>
                    <a:pt x="3918739" y="806340"/>
                  </a:cubicBezTo>
                  <a:lnTo>
                    <a:pt x="3446543" y="806340"/>
                  </a:lnTo>
                  <a:cubicBezTo>
                    <a:pt x="3460262" y="677587"/>
                    <a:pt x="3544038" y="578224"/>
                    <a:pt x="3606601" y="504164"/>
                  </a:cubicBezTo>
                  <a:lnTo>
                    <a:pt x="3609910" y="500076"/>
                  </a:lnTo>
                  <a:cubicBezTo>
                    <a:pt x="3621488" y="486549"/>
                    <a:pt x="3621488" y="466501"/>
                    <a:pt x="3609910" y="452974"/>
                  </a:cubicBezTo>
                  <a:lnTo>
                    <a:pt x="3606601" y="449081"/>
                  </a:lnTo>
                  <a:cubicBezTo>
                    <a:pt x="3544038" y="374924"/>
                    <a:pt x="3460262" y="275658"/>
                    <a:pt x="3446543" y="146808"/>
                  </a:cubicBezTo>
                  <a:close/>
                  <a:moveTo>
                    <a:pt x="2647010" y="146808"/>
                  </a:moveTo>
                  <a:lnTo>
                    <a:pt x="3119206" y="146808"/>
                  </a:lnTo>
                  <a:cubicBezTo>
                    <a:pt x="3105486" y="275658"/>
                    <a:pt x="3021711" y="374924"/>
                    <a:pt x="2959147" y="449081"/>
                  </a:cubicBezTo>
                  <a:lnTo>
                    <a:pt x="2955839" y="452974"/>
                  </a:lnTo>
                  <a:cubicBezTo>
                    <a:pt x="2944358" y="466501"/>
                    <a:pt x="2944358" y="486452"/>
                    <a:pt x="2955839" y="500076"/>
                  </a:cubicBezTo>
                  <a:lnTo>
                    <a:pt x="2959147" y="504164"/>
                  </a:lnTo>
                  <a:cubicBezTo>
                    <a:pt x="3021711" y="578224"/>
                    <a:pt x="3105486" y="677587"/>
                    <a:pt x="3119206" y="806340"/>
                  </a:cubicBezTo>
                  <a:lnTo>
                    <a:pt x="2647010" y="806340"/>
                  </a:lnTo>
                  <a:cubicBezTo>
                    <a:pt x="2660729" y="677587"/>
                    <a:pt x="2744504" y="578224"/>
                    <a:pt x="2807068" y="504164"/>
                  </a:cubicBezTo>
                  <a:lnTo>
                    <a:pt x="2810376" y="500076"/>
                  </a:lnTo>
                  <a:cubicBezTo>
                    <a:pt x="2821955" y="486549"/>
                    <a:pt x="2821955" y="466501"/>
                    <a:pt x="2810376" y="452974"/>
                  </a:cubicBezTo>
                  <a:lnTo>
                    <a:pt x="2807068" y="449081"/>
                  </a:lnTo>
                  <a:cubicBezTo>
                    <a:pt x="2744504" y="374924"/>
                    <a:pt x="2660729" y="275658"/>
                    <a:pt x="2647010" y="146808"/>
                  </a:cubicBezTo>
                  <a:close/>
                  <a:moveTo>
                    <a:pt x="1847477" y="146808"/>
                  </a:moveTo>
                  <a:lnTo>
                    <a:pt x="2319673" y="146808"/>
                  </a:lnTo>
                  <a:cubicBezTo>
                    <a:pt x="2305953" y="275658"/>
                    <a:pt x="2222178" y="374924"/>
                    <a:pt x="2159615" y="449081"/>
                  </a:cubicBezTo>
                  <a:lnTo>
                    <a:pt x="2156306" y="452974"/>
                  </a:lnTo>
                  <a:cubicBezTo>
                    <a:pt x="2144825" y="466501"/>
                    <a:pt x="2144825" y="486452"/>
                    <a:pt x="2156306" y="500076"/>
                  </a:cubicBezTo>
                  <a:lnTo>
                    <a:pt x="2159615" y="504164"/>
                  </a:lnTo>
                  <a:cubicBezTo>
                    <a:pt x="2222178" y="578224"/>
                    <a:pt x="2305953" y="677587"/>
                    <a:pt x="2319673" y="806340"/>
                  </a:cubicBezTo>
                  <a:lnTo>
                    <a:pt x="1847477" y="806340"/>
                  </a:lnTo>
                  <a:cubicBezTo>
                    <a:pt x="1861196" y="677587"/>
                    <a:pt x="1944971" y="578224"/>
                    <a:pt x="2007535" y="504164"/>
                  </a:cubicBezTo>
                  <a:lnTo>
                    <a:pt x="2010843" y="500076"/>
                  </a:lnTo>
                  <a:cubicBezTo>
                    <a:pt x="2022422" y="486549"/>
                    <a:pt x="2022422" y="466501"/>
                    <a:pt x="2010843" y="452974"/>
                  </a:cubicBezTo>
                  <a:lnTo>
                    <a:pt x="2007535" y="449081"/>
                  </a:lnTo>
                  <a:cubicBezTo>
                    <a:pt x="1944971" y="374924"/>
                    <a:pt x="1861196" y="275658"/>
                    <a:pt x="1847477" y="146808"/>
                  </a:cubicBezTo>
                  <a:close/>
                  <a:moveTo>
                    <a:pt x="1047944" y="146808"/>
                  </a:moveTo>
                  <a:lnTo>
                    <a:pt x="1520140" y="146808"/>
                  </a:lnTo>
                  <a:cubicBezTo>
                    <a:pt x="1506420" y="275658"/>
                    <a:pt x="1422645" y="374924"/>
                    <a:pt x="1360082" y="449081"/>
                  </a:cubicBezTo>
                  <a:lnTo>
                    <a:pt x="1356773" y="452974"/>
                  </a:lnTo>
                  <a:cubicBezTo>
                    <a:pt x="1345292" y="466501"/>
                    <a:pt x="1345292" y="486452"/>
                    <a:pt x="1356773" y="500076"/>
                  </a:cubicBezTo>
                  <a:lnTo>
                    <a:pt x="1360082" y="504164"/>
                  </a:lnTo>
                  <a:cubicBezTo>
                    <a:pt x="1422645" y="578224"/>
                    <a:pt x="1506420" y="677587"/>
                    <a:pt x="1520140" y="806340"/>
                  </a:cubicBezTo>
                  <a:lnTo>
                    <a:pt x="1047944" y="806340"/>
                  </a:lnTo>
                  <a:cubicBezTo>
                    <a:pt x="1061663" y="677587"/>
                    <a:pt x="1145438" y="578224"/>
                    <a:pt x="1208002" y="504164"/>
                  </a:cubicBezTo>
                  <a:lnTo>
                    <a:pt x="1211310" y="500076"/>
                  </a:lnTo>
                  <a:cubicBezTo>
                    <a:pt x="1222889" y="486549"/>
                    <a:pt x="1222889" y="466501"/>
                    <a:pt x="1211310" y="452974"/>
                  </a:cubicBezTo>
                  <a:lnTo>
                    <a:pt x="1208002" y="449081"/>
                  </a:lnTo>
                  <a:cubicBezTo>
                    <a:pt x="1145438" y="374924"/>
                    <a:pt x="1061663" y="275658"/>
                    <a:pt x="1047944" y="146808"/>
                  </a:cubicBezTo>
                  <a:close/>
                  <a:moveTo>
                    <a:pt x="248411" y="146808"/>
                  </a:moveTo>
                  <a:lnTo>
                    <a:pt x="720607" y="146808"/>
                  </a:lnTo>
                  <a:cubicBezTo>
                    <a:pt x="706887" y="275658"/>
                    <a:pt x="623113" y="374924"/>
                    <a:pt x="560549" y="449081"/>
                  </a:cubicBezTo>
                  <a:lnTo>
                    <a:pt x="557241" y="452974"/>
                  </a:lnTo>
                  <a:cubicBezTo>
                    <a:pt x="545759" y="466501"/>
                    <a:pt x="545759" y="486452"/>
                    <a:pt x="557241" y="500076"/>
                  </a:cubicBezTo>
                  <a:lnTo>
                    <a:pt x="560549" y="504164"/>
                  </a:lnTo>
                  <a:cubicBezTo>
                    <a:pt x="623113" y="578224"/>
                    <a:pt x="706887" y="677587"/>
                    <a:pt x="720607" y="806340"/>
                  </a:cubicBezTo>
                  <a:lnTo>
                    <a:pt x="248411" y="806340"/>
                  </a:lnTo>
                  <a:cubicBezTo>
                    <a:pt x="262131" y="677587"/>
                    <a:pt x="345906" y="578224"/>
                    <a:pt x="408469" y="504164"/>
                  </a:cubicBezTo>
                  <a:lnTo>
                    <a:pt x="411777" y="500076"/>
                  </a:lnTo>
                  <a:cubicBezTo>
                    <a:pt x="423356" y="486549"/>
                    <a:pt x="423356" y="466501"/>
                    <a:pt x="411777" y="452974"/>
                  </a:cubicBezTo>
                  <a:lnTo>
                    <a:pt x="408469" y="449081"/>
                  </a:lnTo>
                  <a:cubicBezTo>
                    <a:pt x="345906" y="374924"/>
                    <a:pt x="262131" y="275658"/>
                    <a:pt x="248411" y="146808"/>
                  </a:cubicBezTo>
                  <a:close/>
                  <a:moveTo>
                    <a:pt x="3362087" y="73429"/>
                  </a:moveTo>
                  <a:cubicBezTo>
                    <a:pt x="3341849" y="73429"/>
                    <a:pt x="3325502" y="89876"/>
                    <a:pt x="3325502" y="110021"/>
                  </a:cubicBezTo>
                  <a:cubicBezTo>
                    <a:pt x="3325502" y="130361"/>
                    <a:pt x="3341849" y="146710"/>
                    <a:pt x="3362087" y="146710"/>
                  </a:cubicBezTo>
                  <a:lnTo>
                    <a:pt x="3372985" y="146710"/>
                  </a:lnTo>
                  <a:cubicBezTo>
                    <a:pt x="3385731" y="289381"/>
                    <a:pt x="3469117" y="398865"/>
                    <a:pt x="3534016" y="476525"/>
                  </a:cubicBezTo>
                  <a:cubicBezTo>
                    <a:pt x="3469214" y="554186"/>
                    <a:pt x="3385731" y="663670"/>
                    <a:pt x="3372985" y="806340"/>
                  </a:cubicBezTo>
                  <a:lnTo>
                    <a:pt x="3362087" y="806340"/>
                  </a:lnTo>
                  <a:cubicBezTo>
                    <a:pt x="3341849" y="806340"/>
                    <a:pt x="3325502" y="822690"/>
                    <a:pt x="3325502" y="842932"/>
                  </a:cubicBezTo>
                  <a:cubicBezTo>
                    <a:pt x="3325502" y="863174"/>
                    <a:pt x="3341849" y="879621"/>
                    <a:pt x="3362087" y="879621"/>
                  </a:cubicBezTo>
                  <a:lnTo>
                    <a:pt x="4003195" y="879621"/>
                  </a:lnTo>
                  <a:cubicBezTo>
                    <a:pt x="4023434" y="879621"/>
                    <a:pt x="4039877" y="863174"/>
                    <a:pt x="4039877" y="842932"/>
                  </a:cubicBezTo>
                  <a:cubicBezTo>
                    <a:pt x="4039877" y="822690"/>
                    <a:pt x="4023434" y="806340"/>
                    <a:pt x="4003195" y="806340"/>
                  </a:cubicBezTo>
                  <a:lnTo>
                    <a:pt x="3992200" y="806340"/>
                  </a:lnTo>
                  <a:cubicBezTo>
                    <a:pt x="3979649" y="663670"/>
                    <a:pt x="3896166" y="554186"/>
                    <a:pt x="3831266" y="476525"/>
                  </a:cubicBezTo>
                  <a:cubicBezTo>
                    <a:pt x="3896166" y="398865"/>
                    <a:pt x="3979649" y="289381"/>
                    <a:pt x="3992200" y="146710"/>
                  </a:cubicBezTo>
                  <a:lnTo>
                    <a:pt x="4003195" y="146710"/>
                  </a:lnTo>
                  <a:cubicBezTo>
                    <a:pt x="4023434" y="146710"/>
                    <a:pt x="4039877" y="130361"/>
                    <a:pt x="4039877" y="110021"/>
                  </a:cubicBezTo>
                  <a:cubicBezTo>
                    <a:pt x="4039877" y="89876"/>
                    <a:pt x="4023434" y="73429"/>
                    <a:pt x="4003195" y="73429"/>
                  </a:cubicBezTo>
                  <a:close/>
                  <a:moveTo>
                    <a:pt x="2562554" y="73429"/>
                  </a:moveTo>
                  <a:cubicBezTo>
                    <a:pt x="2542315" y="73429"/>
                    <a:pt x="2525969" y="89876"/>
                    <a:pt x="2525969" y="110021"/>
                  </a:cubicBezTo>
                  <a:cubicBezTo>
                    <a:pt x="2525969" y="130361"/>
                    <a:pt x="2542315" y="146710"/>
                    <a:pt x="2562554" y="146710"/>
                  </a:cubicBezTo>
                  <a:lnTo>
                    <a:pt x="2573451" y="146710"/>
                  </a:lnTo>
                  <a:cubicBezTo>
                    <a:pt x="2586198" y="289381"/>
                    <a:pt x="2669583" y="398865"/>
                    <a:pt x="2734482" y="476525"/>
                  </a:cubicBezTo>
                  <a:cubicBezTo>
                    <a:pt x="2669681" y="554186"/>
                    <a:pt x="2586198" y="663670"/>
                    <a:pt x="2573451" y="806340"/>
                  </a:cubicBezTo>
                  <a:lnTo>
                    <a:pt x="2562554" y="806340"/>
                  </a:lnTo>
                  <a:cubicBezTo>
                    <a:pt x="2542315" y="806340"/>
                    <a:pt x="2525969" y="822690"/>
                    <a:pt x="2525969" y="842932"/>
                  </a:cubicBezTo>
                  <a:cubicBezTo>
                    <a:pt x="2525969" y="863174"/>
                    <a:pt x="2542315" y="879621"/>
                    <a:pt x="2562554" y="879621"/>
                  </a:cubicBezTo>
                  <a:lnTo>
                    <a:pt x="3203662" y="879621"/>
                  </a:lnTo>
                  <a:cubicBezTo>
                    <a:pt x="3223900" y="879621"/>
                    <a:pt x="3240344" y="863174"/>
                    <a:pt x="3240344" y="842932"/>
                  </a:cubicBezTo>
                  <a:cubicBezTo>
                    <a:pt x="3240344" y="822690"/>
                    <a:pt x="3223900" y="806340"/>
                    <a:pt x="3203662" y="806340"/>
                  </a:cubicBezTo>
                  <a:lnTo>
                    <a:pt x="3192667" y="806340"/>
                  </a:lnTo>
                  <a:cubicBezTo>
                    <a:pt x="3180115" y="663670"/>
                    <a:pt x="3096632" y="554186"/>
                    <a:pt x="3031733" y="476525"/>
                  </a:cubicBezTo>
                  <a:cubicBezTo>
                    <a:pt x="3096632" y="398865"/>
                    <a:pt x="3180115" y="289381"/>
                    <a:pt x="3192667" y="146710"/>
                  </a:cubicBezTo>
                  <a:lnTo>
                    <a:pt x="3203662" y="146710"/>
                  </a:lnTo>
                  <a:cubicBezTo>
                    <a:pt x="3223900" y="146710"/>
                    <a:pt x="3240344" y="130361"/>
                    <a:pt x="3240344" y="110021"/>
                  </a:cubicBezTo>
                  <a:cubicBezTo>
                    <a:pt x="3240344" y="89876"/>
                    <a:pt x="3223900" y="73429"/>
                    <a:pt x="3203662" y="73429"/>
                  </a:cubicBezTo>
                  <a:close/>
                  <a:moveTo>
                    <a:pt x="1763021" y="73429"/>
                  </a:moveTo>
                  <a:cubicBezTo>
                    <a:pt x="1742782" y="73429"/>
                    <a:pt x="1726436" y="89876"/>
                    <a:pt x="1726436" y="110021"/>
                  </a:cubicBezTo>
                  <a:cubicBezTo>
                    <a:pt x="1726436" y="130361"/>
                    <a:pt x="1742782" y="146710"/>
                    <a:pt x="1763021" y="146710"/>
                  </a:cubicBezTo>
                  <a:lnTo>
                    <a:pt x="1773918" y="146710"/>
                  </a:lnTo>
                  <a:cubicBezTo>
                    <a:pt x="1786665" y="289381"/>
                    <a:pt x="1870050" y="398865"/>
                    <a:pt x="1934949" y="476525"/>
                  </a:cubicBezTo>
                  <a:cubicBezTo>
                    <a:pt x="1870148" y="554186"/>
                    <a:pt x="1786665" y="663670"/>
                    <a:pt x="1773918" y="806340"/>
                  </a:cubicBezTo>
                  <a:lnTo>
                    <a:pt x="1763021" y="806340"/>
                  </a:lnTo>
                  <a:cubicBezTo>
                    <a:pt x="1742782" y="806340"/>
                    <a:pt x="1726436" y="822690"/>
                    <a:pt x="1726436" y="842932"/>
                  </a:cubicBezTo>
                  <a:cubicBezTo>
                    <a:pt x="1726436" y="863174"/>
                    <a:pt x="1742782" y="879621"/>
                    <a:pt x="1763021" y="879621"/>
                  </a:cubicBezTo>
                  <a:lnTo>
                    <a:pt x="2404129" y="879621"/>
                  </a:lnTo>
                  <a:cubicBezTo>
                    <a:pt x="2424367" y="879621"/>
                    <a:pt x="2440811" y="863174"/>
                    <a:pt x="2440811" y="842932"/>
                  </a:cubicBezTo>
                  <a:cubicBezTo>
                    <a:pt x="2440811" y="822690"/>
                    <a:pt x="2424367" y="806340"/>
                    <a:pt x="2404129" y="806340"/>
                  </a:cubicBezTo>
                  <a:lnTo>
                    <a:pt x="2393134" y="806340"/>
                  </a:lnTo>
                  <a:cubicBezTo>
                    <a:pt x="2380582" y="663670"/>
                    <a:pt x="2297099" y="554186"/>
                    <a:pt x="2232200" y="476525"/>
                  </a:cubicBezTo>
                  <a:cubicBezTo>
                    <a:pt x="2297099" y="398865"/>
                    <a:pt x="2380582" y="289381"/>
                    <a:pt x="2393134" y="146710"/>
                  </a:cubicBezTo>
                  <a:lnTo>
                    <a:pt x="2404129" y="146710"/>
                  </a:lnTo>
                  <a:cubicBezTo>
                    <a:pt x="2424367" y="146710"/>
                    <a:pt x="2440811" y="130361"/>
                    <a:pt x="2440811" y="110021"/>
                  </a:cubicBezTo>
                  <a:cubicBezTo>
                    <a:pt x="2440811" y="89876"/>
                    <a:pt x="2424367" y="73429"/>
                    <a:pt x="2404129" y="73429"/>
                  </a:cubicBezTo>
                  <a:close/>
                  <a:moveTo>
                    <a:pt x="963488" y="73429"/>
                  </a:moveTo>
                  <a:cubicBezTo>
                    <a:pt x="943249" y="73429"/>
                    <a:pt x="926903" y="89876"/>
                    <a:pt x="926903" y="110021"/>
                  </a:cubicBezTo>
                  <a:cubicBezTo>
                    <a:pt x="926903" y="130361"/>
                    <a:pt x="943249" y="146710"/>
                    <a:pt x="963488" y="146710"/>
                  </a:cubicBezTo>
                  <a:lnTo>
                    <a:pt x="974385" y="146710"/>
                  </a:lnTo>
                  <a:cubicBezTo>
                    <a:pt x="987132" y="289381"/>
                    <a:pt x="1070517" y="398865"/>
                    <a:pt x="1135416" y="476525"/>
                  </a:cubicBezTo>
                  <a:cubicBezTo>
                    <a:pt x="1070615" y="554186"/>
                    <a:pt x="987132" y="663670"/>
                    <a:pt x="974385" y="806340"/>
                  </a:cubicBezTo>
                  <a:lnTo>
                    <a:pt x="963488" y="806340"/>
                  </a:lnTo>
                  <a:cubicBezTo>
                    <a:pt x="943249" y="806340"/>
                    <a:pt x="926903" y="822690"/>
                    <a:pt x="926903" y="842932"/>
                  </a:cubicBezTo>
                  <a:cubicBezTo>
                    <a:pt x="926903" y="863174"/>
                    <a:pt x="943249" y="879621"/>
                    <a:pt x="963488" y="879621"/>
                  </a:cubicBezTo>
                  <a:lnTo>
                    <a:pt x="1604596" y="879621"/>
                  </a:lnTo>
                  <a:cubicBezTo>
                    <a:pt x="1624834" y="879621"/>
                    <a:pt x="1641278" y="863174"/>
                    <a:pt x="1641278" y="842932"/>
                  </a:cubicBezTo>
                  <a:cubicBezTo>
                    <a:pt x="1641278" y="822690"/>
                    <a:pt x="1624834" y="806340"/>
                    <a:pt x="1604596" y="806340"/>
                  </a:cubicBezTo>
                  <a:lnTo>
                    <a:pt x="1593601" y="806340"/>
                  </a:lnTo>
                  <a:cubicBezTo>
                    <a:pt x="1581049" y="663670"/>
                    <a:pt x="1497566" y="554186"/>
                    <a:pt x="1432667" y="476525"/>
                  </a:cubicBezTo>
                  <a:cubicBezTo>
                    <a:pt x="1497566" y="398865"/>
                    <a:pt x="1581049" y="289381"/>
                    <a:pt x="1593601" y="146710"/>
                  </a:cubicBezTo>
                  <a:lnTo>
                    <a:pt x="1604596" y="146710"/>
                  </a:lnTo>
                  <a:cubicBezTo>
                    <a:pt x="1624834" y="146710"/>
                    <a:pt x="1641278" y="130361"/>
                    <a:pt x="1641278" y="110021"/>
                  </a:cubicBezTo>
                  <a:cubicBezTo>
                    <a:pt x="1641278" y="89876"/>
                    <a:pt x="1624834" y="73429"/>
                    <a:pt x="1604596" y="73429"/>
                  </a:cubicBezTo>
                  <a:close/>
                  <a:moveTo>
                    <a:pt x="163955" y="73429"/>
                  </a:moveTo>
                  <a:cubicBezTo>
                    <a:pt x="143717" y="73429"/>
                    <a:pt x="127370" y="89876"/>
                    <a:pt x="127370" y="110021"/>
                  </a:cubicBezTo>
                  <a:cubicBezTo>
                    <a:pt x="127370" y="130361"/>
                    <a:pt x="143717" y="146710"/>
                    <a:pt x="163955" y="146710"/>
                  </a:cubicBezTo>
                  <a:lnTo>
                    <a:pt x="174853" y="146710"/>
                  </a:lnTo>
                  <a:cubicBezTo>
                    <a:pt x="187599" y="289381"/>
                    <a:pt x="270984" y="398865"/>
                    <a:pt x="335883" y="476525"/>
                  </a:cubicBezTo>
                  <a:cubicBezTo>
                    <a:pt x="271082" y="554186"/>
                    <a:pt x="187599" y="663670"/>
                    <a:pt x="174853" y="806340"/>
                  </a:cubicBezTo>
                  <a:lnTo>
                    <a:pt x="163955" y="806340"/>
                  </a:lnTo>
                  <a:cubicBezTo>
                    <a:pt x="143717" y="806340"/>
                    <a:pt x="127370" y="822690"/>
                    <a:pt x="127370" y="842932"/>
                  </a:cubicBezTo>
                  <a:cubicBezTo>
                    <a:pt x="127370" y="863174"/>
                    <a:pt x="143717" y="879621"/>
                    <a:pt x="163955" y="879621"/>
                  </a:cubicBezTo>
                  <a:lnTo>
                    <a:pt x="805063" y="879621"/>
                  </a:lnTo>
                  <a:cubicBezTo>
                    <a:pt x="825301" y="879621"/>
                    <a:pt x="841745" y="863174"/>
                    <a:pt x="841745" y="842932"/>
                  </a:cubicBezTo>
                  <a:cubicBezTo>
                    <a:pt x="841745" y="822690"/>
                    <a:pt x="825301" y="806340"/>
                    <a:pt x="805063" y="806340"/>
                  </a:cubicBezTo>
                  <a:lnTo>
                    <a:pt x="794068" y="806340"/>
                  </a:lnTo>
                  <a:cubicBezTo>
                    <a:pt x="781516" y="663670"/>
                    <a:pt x="698033" y="554186"/>
                    <a:pt x="633134" y="476525"/>
                  </a:cubicBezTo>
                  <a:cubicBezTo>
                    <a:pt x="698033" y="398865"/>
                    <a:pt x="781516" y="289381"/>
                    <a:pt x="794068" y="146710"/>
                  </a:cubicBezTo>
                  <a:lnTo>
                    <a:pt x="805063" y="146710"/>
                  </a:lnTo>
                  <a:cubicBezTo>
                    <a:pt x="825301" y="146710"/>
                    <a:pt x="841745" y="130361"/>
                    <a:pt x="841745" y="110021"/>
                  </a:cubicBezTo>
                  <a:cubicBezTo>
                    <a:pt x="841745" y="89876"/>
                    <a:pt x="825301" y="73429"/>
                    <a:pt x="805063" y="73429"/>
                  </a:cubicBezTo>
                  <a:close/>
                  <a:moveTo>
                    <a:pt x="0" y="0"/>
                  </a:moveTo>
                  <a:lnTo>
                    <a:pt x="4099385" y="0"/>
                  </a:lnTo>
                  <a:lnTo>
                    <a:pt x="4099385" y="960120"/>
                  </a:lnTo>
                  <a:lnTo>
                    <a:pt x="0" y="96012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51EF2C0-3EA5-3440-BF8C-EE616FC29D86}"/>
              </a:ext>
            </a:extLst>
          </p:cNvPr>
          <p:cNvSpPr txBox="1"/>
          <p:nvPr/>
        </p:nvSpPr>
        <p:spPr>
          <a:xfrm>
            <a:off x="5789059" y="6985213"/>
            <a:ext cx="12747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7BD689-54BA-8A4D-AD4D-9CDBF66AAF1F}"/>
              </a:ext>
            </a:extLst>
          </p:cNvPr>
          <p:cNvSpPr txBox="1"/>
          <p:nvPr/>
        </p:nvSpPr>
        <p:spPr>
          <a:xfrm>
            <a:off x="1554754" y="10076153"/>
            <a:ext cx="45560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Poppins" pitchFamily="2" charset="77"/>
                <a:cs typeface="Poppins" pitchFamily="2" charset="77"/>
              </a:rPr>
              <a:t>4,000,000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243B76-563C-E247-9600-03E2811D3C5E}"/>
              </a:ext>
            </a:extLst>
          </p:cNvPr>
          <p:cNvSpPr txBox="1"/>
          <p:nvPr/>
        </p:nvSpPr>
        <p:spPr>
          <a:xfrm>
            <a:off x="17085548" y="3143981"/>
            <a:ext cx="19912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Poppins" pitchFamily="2" charset="77"/>
                <a:cs typeface="Poppins" pitchFamily="2" charset="77"/>
              </a:rPr>
              <a:t>95%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745334-3427-214C-BDFD-41582A0A34A8}"/>
              </a:ext>
            </a:extLst>
          </p:cNvPr>
          <p:cNvSpPr txBox="1"/>
          <p:nvPr/>
        </p:nvSpPr>
        <p:spPr>
          <a:xfrm>
            <a:off x="16990927" y="2501192"/>
            <a:ext cx="287290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Taking Selfie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5CBA7BD9-854B-2B4F-BEF4-C3FDE5801615}"/>
              </a:ext>
            </a:extLst>
          </p:cNvPr>
          <p:cNvSpPr txBox="1">
            <a:spLocks/>
          </p:cNvSpPr>
          <p:nvPr/>
        </p:nvSpPr>
        <p:spPr>
          <a:xfrm>
            <a:off x="16880381" y="4096896"/>
            <a:ext cx="5814304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4E2E98-61E6-2244-88CB-27992DE60D6D}"/>
              </a:ext>
            </a:extLst>
          </p:cNvPr>
          <p:cNvSpPr txBox="1"/>
          <p:nvPr/>
        </p:nvSpPr>
        <p:spPr>
          <a:xfrm>
            <a:off x="16990927" y="5943901"/>
            <a:ext cx="296106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Time Wasted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7760D1-0D03-4F45-869E-4AFA6203C549}"/>
              </a:ext>
            </a:extLst>
          </p:cNvPr>
          <p:cNvSpPr txBox="1"/>
          <p:nvPr/>
        </p:nvSpPr>
        <p:spPr>
          <a:xfrm>
            <a:off x="16990927" y="9407470"/>
            <a:ext cx="248657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Population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C9C86DD-D56D-0E45-A12A-40F9ED703B6F}"/>
              </a:ext>
            </a:extLst>
          </p:cNvPr>
          <p:cNvSpPr txBox="1">
            <a:spLocks/>
          </p:cNvSpPr>
          <p:nvPr/>
        </p:nvSpPr>
        <p:spPr>
          <a:xfrm>
            <a:off x="16880381" y="11001582"/>
            <a:ext cx="5814304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2FF3AC0-C9D7-444E-A1A1-8F1CA5A43D7E}"/>
              </a:ext>
            </a:extLst>
          </p:cNvPr>
          <p:cNvGrpSpPr/>
          <p:nvPr/>
        </p:nvGrpSpPr>
        <p:grpSpPr>
          <a:xfrm>
            <a:off x="16994348" y="6579201"/>
            <a:ext cx="4099385" cy="960120"/>
            <a:chOff x="1429625" y="6873114"/>
            <a:chExt cx="4099385" cy="96012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CAC22A5-B0DD-CD45-9E6E-7F2D6A51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6955067"/>
              <a:ext cx="3912507" cy="806192"/>
            </a:xfrm>
            <a:custGeom>
              <a:avLst/>
              <a:gdLst>
                <a:gd name="connsiteX0" fmla="*/ 3555368 w 3912507"/>
                <a:gd name="connsiteY0" fmla="*/ 439404 h 806192"/>
                <a:gd name="connsiteX1" fmla="*/ 3573656 w 3912507"/>
                <a:gd name="connsiteY1" fmla="*/ 457689 h 806192"/>
                <a:gd name="connsiteX2" fmla="*/ 3618109 w 3912507"/>
                <a:gd name="connsiteY2" fmla="*/ 531412 h 806192"/>
                <a:gd name="connsiteX3" fmla="*/ 3754388 w 3912507"/>
                <a:gd name="connsiteY3" fmla="*/ 677496 h 806192"/>
                <a:gd name="connsiteX4" fmla="*/ 3754193 w 3912507"/>
                <a:gd name="connsiteY4" fmla="*/ 695781 h 806192"/>
                <a:gd name="connsiteX5" fmla="*/ 3738338 w 3912507"/>
                <a:gd name="connsiteY5" fmla="*/ 704923 h 806192"/>
                <a:gd name="connsiteX6" fmla="*/ 3372205 w 3912507"/>
                <a:gd name="connsiteY6" fmla="*/ 704923 h 806192"/>
                <a:gd name="connsiteX7" fmla="*/ 3356349 w 3912507"/>
                <a:gd name="connsiteY7" fmla="*/ 695781 h 806192"/>
                <a:gd name="connsiteX8" fmla="*/ 3356349 w 3912507"/>
                <a:gd name="connsiteY8" fmla="*/ 677496 h 806192"/>
                <a:gd name="connsiteX9" fmla="*/ 3492628 w 3912507"/>
                <a:gd name="connsiteY9" fmla="*/ 531412 h 806192"/>
                <a:gd name="connsiteX10" fmla="*/ 3537081 w 3912507"/>
                <a:gd name="connsiteY10" fmla="*/ 457689 h 806192"/>
                <a:gd name="connsiteX11" fmla="*/ 3555368 w 3912507"/>
                <a:gd name="connsiteY11" fmla="*/ 439404 h 806192"/>
                <a:gd name="connsiteX12" fmla="*/ 2755835 w 3912507"/>
                <a:gd name="connsiteY12" fmla="*/ 439404 h 806192"/>
                <a:gd name="connsiteX13" fmla="*/ 2774122 w 3912507"/>
                <a:gd name="connsiteY13" fmla="*/ 457689 h 806192"/>
                <a:gd name="connsiteX14" fmla="*/ 2818576 w 3912507"/>
                <a:gd name="connsiteY14" fmla="*/ 531412 h 806192"/>
                <a:gd name="connsiteX15" fmla="*/ 2954854 w 3912507"/>
                <a:gd name="connsiteY15" fmla="*/ 677496 h 806192"/>
                <a:gd name="connsiteX16" fmla="*/ 2954660 w 3912507"/>
                <a:gd name="connsiteY16" fmla="*/ 695781 h 806192"/>
                <a:gd name="connsiteX17" fmla="*/ 2938804 w 3912507"/>
                <a:gd name="connsiteY17" fmla="*/ 704923 h 806192"/>
                <a:gd name="connsiteX18" fmla="*/ 2572671 w 3912507"/>
                <a:gd name="connsiteY18" fmla="*/ 704923 h 806192"/>
                <a:gd name="connsiteX19" fmla="*/ 2556816 w 3912507"/>
                <a:gd name="connsiteY19" fmla="*/ 695781 h 806192"/>
                <a:gd name="connsiteX20" fmla="*/ 2556816 w 3912507"/>
                <a:gd name="connsiteY20" fmla="*/ 677496 h 806192"/>
                <a:gd name="connsiteX21" fmla="*/ 2693094 w 3912507"/>
                <a:gd name="connsiteY21" fmla="*/ 531412 h 806192"/>
                <a:gd name="connsiteX22" fmla="*/ 2737548 w 3912507"/>
                <a:gd name="connsiteY22" fmla="*/ 457689 h 806192"/>
                <a:gd name="connsiteX23" fmla="*/ 2755835 w 3912507"/>
                <a:gd name="connsiteY23" fmla="*/ 439404 h 806192"/>
                <a:gd name="connsiteX24" fmla="*/ 1956302 w 3912507"/>
                <a:gd name="connsiteY24" fmla="*/ 439404 h 806192"/>
                <a:gd name="connsiteX25" fmla="*/ 1974589 w 3912507"/>
                <a:gd name="connsiteY25" fmla="*/ 457689 h 806192"/>
                <a:gd name="connsiteX26" fmla="*/ 2019043 w 3912507"/>
                <a:gd name="connsiteY26" fmla="*/ 531412 h 806192"/>
                <a:gd name="connsiteX27" fmla="*/ 2155321 w 3912507"/>
                <a:gd name="connsiteY27" fmla="*/ 677496 h 806192"/>
                <a:gd name="connsiteX28" fmla="*/ 2155127 w 3912507"/>
                <a:gd name="connsiteY28" fmla="*/ 695781 h 806192"/>
                <a:gd name="connsiteX29" fmla="*/ 2139271 w 3912507"/>
                <a:gd name="connsiteY29" fmla="*/ 704923 h 806192"/>
                <a:gd name="connsiteX30" fmla="*/ 1773138 w 3912507"/>
                <a:gd name="connsiteY30" fmla="*/ 704923 h 806192"/>
                <a:gd name="connsiteX31" fmla="*/ 1757283 w 3912507"/>
                <a:gd name="connsiteY31" fmla="*/ 695781 h 806192"/>
                <a:gd name="connsiteX32" fmla="*/ 1757283 w 3912507"/>
                <a:gd name="connsiteY32" fmla="*/ 677496 h 806192"/>
                <a:gd name="connsiteX33" fmla="*/ 1893561 w 3912507"/>
                <a:gd name="connsiteY33" fmla="*/ 531412 h 806192"/>
                <a:gd name="connsiteX34" fmla="*/ 1938015 w 3912507"/>
                <a:gd name="connsiteY34" fmla="*/ 457689 h 806192"/>
                <a:gd name="connsiteX35" fmla="*/ 1956302 w 3912507"/>
                <a:gd name="connsiteY35" fmla="*/ 439404 h 806192"/>
                <a:gd name="connsiteX36" fmla="*/ 1156769 w 3912507"/>
                <a:gd name="connsiteY36" fmla="*/ 439404 h 806192"/>
                <a:gd name="connsiteX37" fmla="*/ 1175056 w 3912507"/>
                <a:gd name="connsiteY37" fmla="*/ 457689 h 806192"/>
                <a:gd name="connsiteX38" fmla="*/ 1219510 w 3912507"/>
                <a:gd name="connsiteY38" fmla="*/ 531412 h 806192"/>
                <a:gd name="connsiteX39" fmla="*/ 1355788 w 3912507"/>
                <a:gd name="connsiteY39" fmla="*/ 677496 h 806192"/>
                <a:gd name="connsiteX40" fmla="*/ 1355594 w 3912507"/>
                <a:gd name="connsiteY40" fmla="*/ 695781 h 806192"/>
                <a:gd name="connsiteX41" fmla="*/ 1339738 w 3912507"/>
                <a:gd name="connsiteY41" fmla="*/ 704923 h 806192"/>
                <a:gd name="connsiteX42" fmla="*/ 973605 w 3912507"/>
                <a:gd name="connsiteY42" fmla="*/ 704923 h 806192"/>
                <a:gd name="connsiteX43" fmla="*/ 957750 w 3912507"/>
                <a:gd name="connsiteY43" fmla="*/ 695781 h 806192"/>
                <a:gd name="connsiteX44" fmla="*/ 957750 w 3912507"/>
                <a:gd name="connsiteY44" fmla="*/ 677496 h 806192"/>
                <a:gd name="connsiteX45" fmla="*/ 1094028 w 3912507"/>
                <a:gd name="connsiteY45" fmla="*/ 531412 h 806192"/>
                <a:gd name="connsiteX46" fmla="*/ 1138482 w 3912507"/>
                <a:gd name="connsiteY46" fmla="*/ 457689 h 806192"/>
                <a:gd name="connsiteX47" fmla="*/ 1156769 w 3912507"/>
                <a:gd name="connsiteY47" fmla="*/ 439404 h 806192"/>
                <a:gd name="connsiteX48" fmla="*/ 357236 w 3912507"/>
                <a:gd name="connsiteY48" fmla="*/ 439404 h 806192"/>
                <a:gd name="connsiteX49" fmla="*/ 375524 w 3912507"/>
                <a:gd name="connsiteY49" fmla="*/ 457689 h 806192"/>
                <a:gd name="connsiteX50" fmla="*/ 419977 w 3912507"/>
                <a:gd name="connsiteY50" fmla="*/ 531412 h 806192"/>
                <a:gd name="connsiteX51" fmla="*/ 556256 w 3912507"/>
                <a:gd name="connsiteY51" fmla="*/ 677496 h 806192"/>
                <a:gd name="connsiteX52" fmla="*/ 556061 w 3912507"/>
                <a:gd name="connsiteY52" fmla="*/ 695781 h 806192"/>
                <a:gd name="connsiteX53" fmla="*/ 540206 w 3912507"/>
                <a:gd name="connsiteY53" fmla="*/ 704923 h 806192"/>
                <a:gd name="connsiteX54" fmla="*/ 174073 w 3912507"/>
                <a:gd name="connsiteY54" fmla="*/ 704923 h 806192"/>
                <a:gd name="connsiteX55" fmla="*/ 158217 w 3912507"/>
                <a:gd name="connsiteY55" fmla="*/ 695781 h 806192"/>
                <a:gd name="connsiteX56" fmla="*/ 158217 w 3912507"/>
                <a:gd name="connsiteY56" fmla="*/ 677496 h 806192"/>
                <a:gd name="connsiteX57" fmla="*/ 294496 w 3912507"/>
                <a:gd name="connsiteY57" fmla="*/ 531412 h 806192"/>
                <a:gd name="connsiteX58" fmla="*/ 338949 w 3912507"/>
                <a:gd name="connsiteY58" fmla="*/ 457689 h 806192"/>
                <a:gd name="connsiteX59" fmla="*/ 357236 w 3912507"/>
                <a:gd name="connsiteY59" fmla="*/ 439404 h 806192"/>
                <a:gd name="connsiteX60" fmla="*/ 3464553 w 3912507"/>
                <a:gd name="connsiteY60" fmla="*/ 184086 h 806192"/>
                <a:gd name="connsiteX61" fmla="*/ 3646087 w 3912507"/>
                <a:gd name="connsiteY61" fmla="*/ 184086 h 806192"/>
                <a:gd name="connsiteX62" fmla="*/ 3661060 w 3912507"/>
                <a:gd name="connsiteY62" fmla="*/ 191868 h 806192"/>
                <a:gd name="connsiteX63" fmla="*/ 3663394 w 3912507"/>
                <a:gd name="connsiteY63" fmla="*/ 208597 h 806192"/>
                <a:gd name="connsiteX64" fmla="*/ 3595039 w 3912507"/>
                <a:gd name="connsiteY64" fmla="*/ 325995 h 806192"/>
                <a:gd name="connsiteX65" fmla="*/ 3573648 w 3912507"/>
                <a:gd name="connsiteY65" fmla="*/ 384450 h 806192"/>
                <a:gd name="connsiteX66" fmla="*/ 3555368 w 3912507"/>
                <a:gd name="connsiteY66" fmla="*/ 402833 h 806192"/>
                <a:gd name="connsiteX67" fmla="*/ 3537089 w 3912507"/>
                <a:gd name="connsiteY67" fmla="*/ 384450 h 806192"/>
                <a:gd name="connsiteX68" fmla="*/ 3515600 w 3912507"/>
                <a:gd name="connsiteY68" fmla="*/ 325995 h 806192"/>
                <a:gd name="connsiteX69" fmla="*/ 3447246 w 3912507"/>
                <a:gd name="connsiteY69" fmla="*/ 208597 h 806192"/>
                <a:gd name="connsiteX70" fmla="*/ 3449579 w 3912507"/>
                <a:gd name="connsiteY70" fmla="*/ 191868 h 806192"/>
                <a:gd name="connsiteX71" fmla="*/ 3464553 w 3912507"/>
                <a:gd name="connsiteY71" fmla="*/ 184086 h 806192"/>
                <a:gd name="connsiteX72" fmla="*/ 2665020 w 3912507"/>
                <a:gd name="connsiteY72" fmla="*/ 184086 h 806192"/>
                <a:gd name="connsiteX73" fmla="*/ 2846553 w 3912507"/>
                <a:gd name="connsiteY73" fmla="*/ 184086 h 806192"/>
                <a:gd name="connsiteX74" fmla="*/ 2861527 w 3912507"/>
                <a:gd name="connsiteY74" fmla="*/ 191868 h 806192"/>
                <a:gd name="connsiteX75" fmla="*/ 2863860 w 3912507"/>
                <a:gd name="connsiteY75" fmla="*/ 208597 h 806192"/>
                <a:gd name="connsiteX76" fmla="*/ 2795506 w 3912507"/>
                <a:gd name="connsiteY76" fmla="*/ 325995 h 806192"/>
                <a:gd name="connsiteX77" fmla="*/ 2774115 w 3912507"/>
                <a:gd name="connsiteY77" fmla="*/ 384450 h 806192"/>
                <a:gd name="connsiteX78" fmla="*/ 2755835 w 3912507"/>
                <a:gd name="connsiteY78" fmla="*/ 402833 h 806192"/>
                <a:gd name="connsiteX79" fmla="*/ 2737555 w 3912507"/>
                <a:gd name="connsiteY79" fmla="*/ 384450 h 806192"/>
                <a:gd name="connsiteX80" fmla="*/ 2716067 w 3912507"/>
                <a:gd name="connsiteY80" fmla="*/ 325995 h 806192"/>
                <a:gd name="connsiteX81" fmla="*/ 2647712 w 3912507"/>
                <a:gd name="connsiteY81" fmla="*/ 208597 h 806192"/>
                <a:gd name="connsiteX82" fmla="*/ 2650046 w 3912507"/>
                <a:gd name="connsiteY82" fmla="*/ 191868 h 806192"/>
                <a:gd name="connsiteX83" fmla="*/ 2665020 w 3912507"/>
                <a:gd name="connsiteY83" fmla="*/ 184086 h 806192"/>
                <a:gd name="connsiteX84" fmla="*/ 1865487 w 3912507"/>
                <a:gd name="connsiteY84" fmla="*/ 184086 h 806192"/>
                <a:gd name="connsiteX85" fmla="*/ 2047020 w 3912507"/>
                <a:gd name="connsiteY85" fmla="*/ 184086 h 806192"/>
                <a:gd name="connsiteX86" fmla="*/ 2061994 w 3912507"/>
                <a:gd name="connsiteY86" fmla="*/ 191868 h 806192"/>
                <a:gd name="connsiteX87" fmla="*/ 2064328 w 3912507"/>
                <a:gd name="connsiteY87" fmla="*/ 208597 h 806192"/>
                <a:gd name="connsiteX88" fmla="*/ 1995973 w 3912507"/>
                <a:gd name="connsiteY88" fmla="*/ 325995 h 806192"/>
                <a:gd name="connsiteX89" fmla="*/ 1974582 w 3912507"/>
                <a:gd name="connsiteY89" fmla="*/ 384450 h 806192"/>
                <a:gd name="connsiteX90" fmla="*/ 1956302 w 3912507"/>
                <a:gd name="connsiteY90" fmla="*/ 402833 h 806192"/>
                <a:gd name="connsiteX91" fmla="*/ 1938022 w 3912507"/>
                <a:gd name="connsiteY91" fmla="*/ 384450 h 806192"/>
                <a:gd name="connsiteX92" fmla="*/ 1916534 w 3912507"/>
                <a:gd name="connsiteY92" fmla="*/ 325995 h 806192"/>
                <a:gd name="connsiteX93" fmla="*/ 1848179 w 3912507"/>
                <a:gd name="connsiteY93" fmla="*/ 208597 h 806192"/>
                <a:gd name="connsiteX94" fmla="*/ 1850513 w 3912507"/>
                <a:gd name="connsiteY94" fmla="*/ 191868 h 806192"/>
                <a:gd name="connsiteX95" fmla="*/ 1865487 w 3912507"/>
                <a:gd name="connsiteY95" fmla="*/ 184086 h 806192"/>
                <a:gd name="connsiteX96" fmla="*/ 1065954 w 3912507"/>
                <a:gd name="connsiteY96" fmla="*/ 184086 h 806192"/>
                <a:gd name="connsiteX97" fmla="*/ 1247487 w 3912507"/>
                <a:gd name="connsiteY97" fmla="*/ 184086 h 806192"/>
                <a:gd name="connsiteX98" fmla="*/ 1262461 w 3912507"/>
                <a:gd name="connsiteY98" fmla="*/ 191868 h 806192"/>
                <a:gd name="connsiteX99" fmla="*/ 1264795 w 3912507"/>
                <a:gd name="connsiteY99" fmla="*/ 208597 h 806192"/>
                <a:gd name="connsiteX100" fmla="*/ 1196440 w 3912507"/>
                <a:gd name="connsiteY100" fmla="*/ 325995 h 806192"/>
                <a:gd name="connsiteX101" fmla="*/ 1175049 w 3912507"/>
                <a:gd name="connsiteY101" fmla="*/ 384450 h 806192"/>
                <a:gd name="connsiteX102" fmla="*/ 1156769 w 3912507"/>
                <a:gd name="connsiteY102" fmla="*/ 402833 h 806192"/>
                <a:gd name="connsiteX103" fmla="*/ 1138489 w 3912507"/>
                <a:gd name="connsiteY103" fmla="*/ 384450 h 806192"/>
                <a:gd name="connsiteX104" fmla="*/ 1117001 w 3912507"/>
                <a:gd name="connsiteY104" fmla="*/ 325995 h 806192"/>
                <a:gd name="connsiteX105" fmla="*/ 1048646 w 3912507"/>
                <a:gd name="connsiteY105" fmla="*/ 208597 h 806192"/>
                <a:gd name="connsiteX106" fmla="*/ 1050980 w 3912507"/>
                <a:gd name="connsiteY106" fmla="*/ 191868 h 806192"/>
                <a:gd name="connsiteX107" fmla="*/ 1065954 w 3912507"/>
                <a:gd name="connsiteY107" fmla="*/ 184086 h 806192"/>
                <a:gd name="connsiteX108" fmla="*/ 266421 w 3912507"/>
                <a:gd name="connsiteY108" fmla="*/ 184086 h 806192"/>
                <a:gd name="connsiteX109" fmla="*/ 447955 w 3912507"/>
                <a:gd name="connsiteY109" fmla="*/ 184086 h 806192"/>
                <a:gd name="connsiteX110" fmla="*/ 462928 w 3912507"/>
                <a:gd name="connsiteY110" fmla="*/ 191868 h 806192"/>
                <a:gd name="connsiteX111" fmla="*/ 465262 w 3912507"/>
                <a:gd name="connsiteY111" fmla="*/ 208597 h 806192"/>
                <a:gd name="connsiteX112" fmla="*/ 396907 w 3912507"/>
                <a:gd name="connsiteY112" fmla="*/ 325995 h 806192"/>
                <a:gd name="connsiteX113" fmla="*/ 375516 w 3912507"/>
                <a:gd name="connsiteY113" fmla="*/ 384450 h 806192"/>
                <a:gd name="connsiteX114" fmla="*/ 357236 w 3912507"/>
                <a:gd name="connsiteY114" fmla="*/ 402833 h 806192"/>
                <a:gd name="connsiteX115" fmla="*/ 338956 w 3912507"/>
                <a:gd name="connsiteY115" fmla="*/ 384450 h 806192"/>
                <a:gd name="connsiteX116" fmla="*/ 317468 w 3912507"/>
                <a:gd name="connsiteY116" fmla="*/ 325995 h 806192"/>
                <a:gd name="connsiteX117" fmla="*/ 249113 w 3912507"/>
                <a:gd name="connsiteY117" fmla="*/ 208597 h 806192"/>
                <a:gd name="connsiteX118" fmla="*/ 251447 w 3912507"/>
                <a:gd name="connsiteY118" fmla="*/ 191868 h 806192"/>
                <a:gd name="connsiteX119" fmla="*/ 266421 w 3912507"/>
                <a:gd name="connsiteY119" fmla="*/ 184086 h 806192"/>
                <a:gd name="connsiteX120" fmla="*/ 3319173 w 3912507"/>
                <a:gd name="connsiteY120" fmla="*/ 73379 h 806192"/>
                <a:gd name="connsiteX121" fmla="*/ 3479231 w 3912507"/>
                <a:gd name="connsiteY121" fmla="*/ 375652 h 806192"/>
                <a:gd name="connsiteX122" fmla="*/ 3482540 w 3912507"/>
                <a:gd name="connsiteY122" fmla="*/ 379545 h 806192"/>
                <a:gd name="connsiteX123" fmla="*/ 3482540 w 3912507"/>
                <a:gd name="connsiteY123" fmla="*/ 426647 h 806192"/>
                <a:gd name="connsiteX124" fmla="*/ 3479231 w 3912507"/>
                <a:gd name="connsiteY124" fmla="*/ 430735 h 806192"/>
                <a:gd name="connsiteX125" fmla="*/ 3319173 w 3912507"/>
                <a:gd name="connsiteY125" fmla="*/ 732911 h 806192"/>
                <a:gd name="connsiteX126" fmla="*/ 3791369 w 3912507"/>
                <a:gd name="connsiteY126" fmla="*/ 732911 h 806192"/>
                <a:gd name="connsiteX127" fmla="*/ 3631311 w 3912507"/>
                <a:gd name="connsiteY127" fmla="*/ 430735 h 806192"/>
                <a:gd name="connsiteX128" fmla="*/ 3628003 w 3912507"/>
                <a:gd name="connsiteY128" fmla="*/ 426647 h 806192"/>
                <a:gd name="connsiteX129" fmla="*/ 3628003 w 3912507"/>
                <a:gd name="connsiteY129" fmla="*/ 379545 h 806192"/>
                <a:gd name="connsiteX130" fmla="*/ 3631311 w 3912507"/>
                <a:gd name="connsiteY130" fmla="*/ 375652 h 806192"/>
                <a:gd name="connsiteX131" fmla="*/ 3791369 w 3912507"/>
                <a:gd name="connsiteY131" fmla="*/ 73379 h 806192"/>
                <a:gd name="connsiteX132" fmla="*/ 2519640 w 3912507"/>
                <a:gd name="connsiteY132" fmla="*/ 73379 h 806192"/>
                <a:gd name="connsiteX133" fmla="*/ 2679698 w 3912507"/>
                <a:gd name="connsiteY133" fmla="*/ 375652 h 806192"/>
                <a:gd name="connsiteX134" fmla="*/ 2683006 w 3912507"/>
                <a:gd name="connsiteY134" fmla="*/ 379545 h 806192"/>
                <a:gd name="connsiteX135" fmla="*/ 2683006 w 3912507"/>
                <a:gd name="connsiteY135" fmla="*/ 426647 h 806192"/>
                <a:gd name="connsiteX136" fmla="*/ 2679698 w 3912507"/>
                <a:gd name="connsiteY136" fmla="*/ 430735 h 806192"/>
                <a:gd name="connsiteX137" fmla="*/ 2519640 w 3912507"/>
                <a:gd name="connsiteY137" fmla="*/ 732911 h 806192"/>
                <a:gd name="connsiteX138" fmla="*/ 2991836 w 3912507"/>
                <a:gd name="connsiteY138" fmla="*/ 732911 h 806192"/>
                <a:gd name="connsiteX139" fmla="*/ 2831777 w 3912507"/>
                <a:gd name="connsiteY139" fmla="*/ 430735 h 806192"/>
                <a:gd name="connsiteX140" fmla="*/ 2828469 w 3912507"/>
                <a:gd name="connsiteY140" fmla="*/ 426647 h 806192"/>
                <a:gd name="connsiteX141" fmla="*/ 2828469 w 3912507"/>
                <a:gd name="connsiteY141" fmla="*/ 379545 h 806192"/>
                <a:gd name="connsiteX142" fmla="*/ 2831777 w 3912507"/>
                <a:gd name="connsiteY142" fmla="*/ 375652 h 806192"/>
                <a:gd name="connsiteX143" fmla="*/ 2991836 w 3912507"/>
                <a:gd name="connsiteY143" fmla="*/ 73379 h 806192"/>
                <a:gd name="connsiteX144" fmla="*/ 1720107 w 3912507"/>
                <a:gd name="connsiteY144" fmla="*/ 73379 h 806192"/>
                <a:gd name="connsiteX145" fmla="*/ 1880165 w 3912507"/>
                <a:gd name="connsiteY145" fmla="*/ 375652 h 806192"/>
                <a:gd name="connsiteX146" fmla="*/ 1883473 w 3912507"/>
                <a:gd name="connsiteY146" fmla="*/ 379545 h 806192"/>
                <a:gd name="connsiteX147" fmla="*/ 1883473 w 3912507"/>
                <a:gd name="connsiteY147" fmla="*/ 426647 h 806192"/>
                <a:gd name="connsiteX148" fmla="*/ 1880165 w 3912507"/>
                <a:gd name="connsiteY148" fmla="*/ 430735 h 806192"/>
                <a:gd name="connsiteX149" fmla="*/ 1720107 w 3912507"/>
                <a:gd name="connsiteY149" fmla="*/ 732911 h 806192"/>
                <a:gd name="connsiteX150" fmla="*/ 2192303 w 3912507"/>
                <a:gd name="connsiteY150" fmla="*/ 732911 h 806192"/>
                <a:gd name="connsiteX151" fmla="*/ 2032245 w 3912507"/>
                <a:gd name="connsiteY151" fmla="*/ 430735 h 806192"/>
                <a:gd name="connsiteX152" fmla="*/ 2028936 w 3912507"/>
                <a:gd name="connsiteY152" fmla="*/ 426647 h 806192"/>
                <a:gd name="connsiteX153" fmla="*/ 2028936 w 3912507"/>
                <a:gd name="connsiteY153" fmla="*/ 379545 h 806192"/>
                <a:gd name="connsiteX154" fmla="*/ 2032245 w 3912507"/>
                <a:gd name="connsiteY154" fmla="*/ 375652 h 806192"/>
                <a:gd name="connsiteX155" fmla="*/ 2192303 w 3912507"/>
                <a:gd name="connsiteY155" fmla="*/ 73379 h 806192"/>
                <a:gd name="connsiteX156" fmla="*/ 920574 w 3912507"/>
                <a:gd name="connsiteY156" fmla="*/ 73379 h 806192"/>
                <a:gd name="connsiteX157" fmla="*/ 1080632 w 3912507"/>
                <a:gd name="connsiteY157" fmla="*/ 375652 h 806192"/>
                <a:gd name="connsiteX158" fmla="*/ 1083940 w 3912507"/>
                <a:gd name="connsiteY158" fmla="*/ 379545 h 806192"/>
                <a:gd name="connsiteX159" fmla="*/ 1083940 w 3912507"/>
                <a:gd name="connsiteY159" fmla="*/ 426647 h 806192"/>
                <a:gd name="connsiteX160" fmla="*/ 1080632 w 3912507"/>
                <a:gd name="connsiteY160" fmla="*/ 430735 h 806192"/>
                <a:gd name="connsiteX161" fmla="*/ 920574 w 3912507"/>
                <a:gd name="connsiteY161" fmla="*/ 732911 h 806192"/>
                <a:gd name="connsiteX162" fmla="*/ 1392770 w 3912507"/>
                <a:gd name="connsiteY162" fmla="*/ 732911 h 806192"/>
                <a:gd name="connsiteX163" fmla="*/ 1232712 w 3912507"/>
                <a:gd name="connsiteY163" fmla="*/ 430735 h 806192"/>
                <a:gd name="connsiteX164" fmla="*/ 1229403 w 3912507"/>
                <a:gd name="connsiteY164" fmla="*/ 426647 h 806192"/>
                <a:gd name="connsiteX165" fmla="*/ 1229403 w 3912507"/>
                <a:gd name="connsiteY165" fmla="*/ 379545 h 806192"/>
                <a:gd name="connsiteX166" fmla="*/ 1232712 w 3912507"/>
                <a:gd name="connsiteY166" fmla="*/ 375652 h 806192"/>
                <a:gd name="connsiteX167" fmla="*/ 1392770 w 3912507"/>
                <a:gd name="connsiteY167" fmla="*/ 73379 h 806192"/>
                <a:gd name="connsiteX168" fmla="*/ 121041 w 3912507"/>
                <a:gd name="connsiteY168" fmla="*/ 73379 h 806192"/>
                <a:gd name="connsiteX169" fmla="*/ 281099 w 3912507"/>
                <a:gd name="connsiteY169" fmla="*/ 375652 h 806192"/>
                <a:gd name="connsiteX170" fmla="*/ 284407 w 3912507"/>
                <a:gd name="connsiteY170" fmla="*/ 379545 h 806192"/>
                <a:gd name="connsiteX171" fmla="*/ 284407 w 3912507"/>
                <a:gd name="connsiteY171" fmla="*/ 426647 h 806192"/>
                <a:gd name="connsiteX172" fmla="*/ 281099 w 3912507"/>
                <a:gd name="connsiteY172" fmla="*/ 430735 h 806192"/>
                <a:gd name="connsiteX173" fmla="*/ 121041 w 3912507"/>
                <a:gd name="connsiteY173" fmla="*/ 732911 h 806192"/>
                <a:gd name="connsiteX174" fmla="*/ 593237 w 3912507"/>
                <a:gd name="connsiteY174" fmla="*/ 732911 h 806192"/>
                <a:gd name="connsiteX175" fmla="*/ 433179 w 3912507"/>
                <a:gd name="connsiteY175" fmla="*/ 430735 h 806192"/>
                <a:gd name="connsiteX176" fmla="*/ 429871 w 3912507"/>
                <a:gd name="connsiteY176" fmla="*/ 426647 h 806192"/>
                <a:gd name="connsiteX177" fmla="*/ 429871 w 3912507"/>
                <a:gd name="connsiteY177" fmla="*/ 379545 h 806192"/>
                <a:gd name="connsiteX178" fmla="*/ 433179 w 3912507"/>
                <a:gd name="connsiteY178" fmla="*/ 375652 h 806192"/>
                <a:gd name="connsiteX179" fmla="*/ 593237 w 3912507"/>
                <a:gd name="connsiteY179" fmla="*/ 73379 h 806192"/>
                <a:gd name="connsiteX180" fmla="*/ 3234717 w 3912507"/>
                <a:gd name="connsiteY180" fmla="*/ 0 h 806192"/>
                <a:gd name="connsiteX181" fmla="*/ 3875825 w 3912507"/>
                <a:gd name="connsiteY181" fmla="*/ 0 h 806192"/>
                <a:gd name="connsiteX182" fmla="*/ 3912507 w 3912507"/>
                <a:gd name="connsiteY182" fmla="*/ 36592 h 806192"/>
                <a:gd name="connsiteX183" fmla="*/ 3875825 w 3912507"/>
                <a:gd name="connsiteY183" fmla="*/ 73281 h 806192"/>
                <a:gd name="connsiteX184" fmla="*/ 3864830 w 3912507"/>
                <a:gd name="connsiteY184" fmla="*/ 73281 h 806192"/>
                <a:gd name="connsiteX185" fmla="*/ 3703896 w 3912507"/>
                <a:gd name="connsiteY185" fmla="*/ 403096 h 806192"/>
                <a:gd name="connsiteX186" fmla="*/ 3864830 w 3912507"/>
                <a:gd name="connsiteY186" fmla="*/ 732911 h 806192"/>
                <a:gd name="connsiteX187" fmla="*/ 3875825 w 3912507"/>
                <a:gd name="connsiteY187" fmla="*/ 732911 h 806192"/>
                <a:gd name="connsiteX188" fmla="*/ 3912507 w 3912507"/>
                <a:gd name="connsiteY188" fmla="*/ 769503 h 806192"/>
                <a:gd name="connsiteX189" fmla="*/ 3875825 w 3912507"/>
                <a:gd name="connsiteY189" fmla="*/ 806192 h 806192"/>
                <a:gd name="connsiteX190" fmla="*/ 3234717 w 3912507"/>
                <a:gd name="connsiteY190" fmla="*/ 806192 h 806192"/>
                <a:gd name="connsiteX191" fmla="*/ 3198132 w 3912507"/>
                <a:gd name="connsiteY191" fmla="*/ 769503 h 806192"/>
                <a:gd name="connsiteX192" fmla="*/ 3234717 w 3912507"/>
                <a:gd name="connsiteY192" fmla="*/ 732911 h 806192"/>
                <a:gd name="connsiteX193" fmla="*/ 3245615 w 3912507"/>
                <a:gd name="connsiteY193" fmla="*/ 732911 h 806192"/>
                <a:gd name="connsiteX194" fmla="*/ 3406646 w 3912507"/>
                <a:gd name="connsiteY194" fmla="*/ 403096 h 806192"/>
                <a:gd name="connsiteX195" fmla="*/ 3245615 w 3912507"/>
                <a:gd name="connsiteY195" fmla="*/ 73281 h 806192"/>
                <a:gd name="connsiteX196" fmla="*/ 3234717 w 3912507"/>
                <a:gd name="connsiteY196" fmla="*/ 73281 h 806192"/>
                <a:gd name="connsiteX197" fmla="*/ 3198132 w 3912507"/>
                <a:gd name="connsiteY197" fmla="*/ 36592 h 806192"/>
                <a:gd name="connsiteX198" fmla="*/ 3234717 w 3912507"/>
                <a:gd name="connsiteY198" fmla="*/ 0 h 806192"/>
                <a:gd name="connsiteX199" fmla="*/ 2435184 w 3912507"/>
                <a:gd name="connsiteY199" fmla="*/ 0 h 806192"/>
                <a:gd name="connsiteX200" fmla="*/ 3076292 w 3912507"/>
                <a:gd name="connsiteY200" fmla="*/ 0 h 806192"/>
                <a:gd name="connsiteX201" fmla="*/ 3112974 w 3912507"/>
                <a:gd name="connsiteY201" fmla="*/ 36592 h 806192"/>
                <a:gd name="connsiteX202" fmla="*/ 3076292 w 3912507"/>
                <a:gd name="connsiteY202" fmla="*/ 73281 h 806192"/>
                <a:gd name="connsiteX203" fmla="*/ 3065297 w 3912507"/>
                <a:gd name="connsiteY203" fmla="*/ 73281 h 806192"/>
                <a:gd name="connsiteX204" fmla="*/ 2904363 w 3912507"/>
                <a:gd name="connsiteY204" fmla="*/ 403096 h 806192"/>
                <a:gd name="connsiteX205" fmla="*/ 3065297 w 3912507"/>
                <a:gd name="connsiteY205" fmla="*/ 732911 h 806192"/>
                <a:gd name="connsiteX206" fmla="*/ 3076292 w 3912507"/>
                <a:gd name="connsiteY206" fmla="*/ 732911 h 806192"/>
                <a:gd name="connsiteX207" fmla="*/ 3112974 w 3912507"/>
                <a:gd name="connsiteY207" fmla="*/ 769503 h 806192"/>
                <a:gd name="connsiteX208" fmla="*/ 3076292 w 3912507"/>
                <a:gd name="connsiteY208" fmla="*/ 806192 h 806192"/>
                <a:gd name="connsiteX209" fmla="*/ 2435184 w 3912507"/>
                <a:gd name="connsiteY209" fmla="*/ 806192 h 806192"/>
                <a:gd name="connsiteX210" fmla="*/ 2398599 w 3912507"/>
                <a:gd name="connsiteY210" fmla="*/ 769503 h 806192"/>
                <a:gd name="connsiteX211" fmla="*/ 2435184 w 3912507"/>
                <a:gd name="connsiteY211" fmla="*/ 732911 h 806192"/>
                <a:gd name="connsiteX212" fmla="*/ 2446081 w 3912507"/>
                <a:gd name="connsiteY212" fmla="*/ 732911 h 806192"/>
                <a:gd name="connsiteX213" fmla="*/ 2607112 w 3912507"/>
                <a:gd name="connsiteY213" fmla="*/ 403096 h 806192"/>
                <a:gd name="connsiteX214" fmla="*/ 2446081 w 3912507"/>
                <a:gd name="connsiteY214" fmla="*/ 73281 h 806192"/>
                <a:gd name="connsiteX215" fmla="*/ 2435184 w 3912507"/>
                <a:gd name="connsiteY215" fmla="*/ 73281 h 806192"/>
                <a:gd name="connsiteX216" fmla="*/ 2398599 w 3912507"/>
                <a:gd name="connsiteY216" fmla="*/ 36592 h 806192"/>
                <a:gd name="connsiteX217" fmla="*/ 2435184 w 3912507"/>
                <a:gd name="connsiteY217" fmla="*/ 0 h 806192"/>
                <a:gd name="connsiteX218" fmla="*/ 1635651 w 3912507"/>
                <a:gd name="connsiteY218" fmla="*/ 0 h 806192"/>
                <a:gd name="connsiteX219" fmla="*/ 2276759 w 3912507"/>
                <a:gd name="connsiteY219" fmla="*/ 0 h 806192"/>
                <a:gd name="connsiteX220" fmla="*/ 2313441 w 3912507"/>
                <a:gd name="connsiteY220" fmla="*/ 36592 h 806192"/>
                <a:gd name="connsiteX221" fmla="*/ 2276759 w 3912507"/>
                <a:gd name="connsiteY221" fmla="*/ 73281 h 806192"/>
                <a:gd name="connsiteX222" fmla="*/ 2265764 w 3912507"/>
                <a:gd name="connsiteY222" fmla="*/ 73281 h 806192"/>
                <a:gd name="connsiteX223" fmla="*/ 2104830 w 3912507"/>
                <a:gd name="connsiteY223" fmla="*/ 403096 h 806192"/>
                <a:gd name="connsiteX224" fmla="*/ 2265764 w 3912507"/>
                <a:gd name="connsiteY224" fmla="*/ 732911 h 806192"/>
                <a:gd name="connsiteX225" fmla="*/ 2276759 w 3912507"/>
                <a:gd name="connsiteY225" fmla="*/ 732911 h 806192"/>
                <a:gd name="connsiteX226" fmla="*/ 2313441 w 3912507"/>
                <a:gd name="connsiteY226" fmla="*/ 769503 h 806192"/>
                <a:gd name="connsiteX227" fmla="*/ 2276759 w 3912507"/>
                <a:gd name="connsiteY227" fmla="*/ 806192 h 806192"/>
                <a:gd name="connsiteX228" fmla="*/ 1635651 w 3912507"/>
                <a:gd name="connsiteY228" fmla="*/ 806192 h 806192"/>
                <a:gd name="connsiteX229" fmla="*/ 1599066 w 3912507"/>
                <a:gd name="connsiteY229" fmla="*/ 769503 h 806192"/>
                <a:gd name="connsiteX230" fmla="*/ 1635651 w 3912507"/>
                <a:gd name="connsiteY230" fmla="*/ 732911 h 806192"/>
                <a:gd name="connsiteX231" fmla="*/ 1646548 w 3912507"/>
                <a:gd name="connsiteY231" fmla="*/ 732911 h 806192"/>
                <a:gd name="connsiteX232" fmla="*/ 1807579 w 3912507"/>
                <a:gd name="connsiteY232" fmla="*/ 403096 h 806192"/>
                <a:gd name="connsiteX233" fmla="*/ 1646548 w 3912507"/>
                <a:gd name="connsiteY233" fmla="*/ 73281 h 806192"/>
                <a:gd name="connsiteX234" fmla="*/ 1635651 w 3912507"/>
                <a:gd name="connsiteY234" fmla="*/ 73281 h 806192"/>
                <a:gd name="connsiteX235" fmla="*/ 1599066 w 3912507"/>
                <a:gd name="connsiteY235" fmla="*/ 36592 h 806192"/>
                <a:gd name="connsiteX236" fmla="*/ 1635651 w 3912507"/>
                <a:gd name="connsiteY236" fmla="*/ 0 h 806192"/>
                <a:gd name="connsiteX237" fmla="*/ 836118 w 3912507"/>
                <a:gd name="connsiteY237" fmla="*/ 0 h 806192"/>
                <a:gd name="connsiteX238" fmla="*/ 1477226 w 3912507"/>
                <a:gd name="connsiteY238" fmla="*/ 0 h 806192"/>
                <a:gd name="connsiteX239" fmla="*/ 1513908 w 3912507"/>
                <a:gd name="connsiteY239" fmla="*/ 36592 h 806192"/>
                <a:gd name="connsiteX240" fmla="*/ 1477226 w 3912507"/>
                <a:gd name="connsiteY240" fmla="*/ 73281 h 806192"/>
                <a:gd name="connsiteX241" fmla="*/ 1466231 w 3912507"/>
                <a:gd name="connsiteY241" fmla="*/ 73281 h 806192"/>
                <a:gd name="connsiteX242" fmla="*/ 1305297 w 3912507"/>
                <a:gd name="connsiteY242" fmla="*/ 403096 h 806192"/>
                <a:gd name="connsiteX243" fmla="*/ 1466231 w 3912507"/>
                <a:gd name="connsiteY243" fmla="*/ 732911 h 806192"/>
                <a:gd name="connsiteX244" fmla="*/ 1477226 w 3912507"/>
                <a:gd name="connsiteY244" fmla="*/ 732911 h 806192"/>
                <a:gd name="connsiteX245" fmla="*/ 1513908 w 3912507"/>
                <a:gd name="connsiteY245" fmla="*/ 769503 h 806192"/>
                <a:gd name="connsiteX246" fmla="*/ 1477226 w 3912507"/>
                <a:gd name="connsiteY246" fmla="*/ 806192 h 806192"/>
                <a:gd name="connsiteX247" fmla="*/ 836118 w 3912507"/>
                <a:gd name="connsiteY247" fmla="*/ 806192 h 806192"/>
                <a:gd name="connsiteX248" fmla="*/ 799533 w 3912507"/>
                <a:gd name="connsiteY248" fmla="*/ 769503 h 806192"/>
                <a:gd name="connsiteX249" fmla="*/ 836118 w 3912507"/>
                <a:gd name="connsiteY249" fmla="*/ 732911 h 806192"/>
                <a:gd name="connsiteX250" fmla="*/ 847015 w 3912507"/>
                <a:gd name="connsiteY250" fmla="*/ 732911 h 806192"/>
                <a:gd name="connsiteX251" fmla="*/ 1008046 w 3912507"/>
                <a:gd name="connsiteY251" fmla="*/ 403096 h 806192"/>
                <a:gd name="connsiteX252" fmla="*/ 847015 w 3912507"/>
                <a:gd name="connsiteY252" fmla="*/ 73281 h 806192"/>
                <a:gd name="connsiteX253" fmla="*/ 836118 w 3912507"/>
                <a:gd name="connsiteY253" fmla="*/ 73281 h 806192"/>
                <a:gd name="connsiteX254" fmla="*/ 799533 w 3912507"/>
                <a:gd name="connsiteY254" fmla="*/ 36592 h 806192"/>
                <a:gd name="connsiteX255" fmla="*/ 836118 w 3912507"/>
                <a:gd name="connsiteY255" fmla="*/ 0 h 806192"/>
                <a:gd name="connsiteX256" fmla="*/ 36585 w 3912507"/>
                <a:gd name="connsiteY256" fmla="*/ 0 h 806192"/>
                <a:gd name="connsiteX257" fmla="*/ 677693 w 3912507"/>
                <a:gd name="connsiteY257" fmla="*/ 0 h 806192"/>
                <a:gd name="connsiteX258" fmla="*/ 714375 w 3912507"/>
                <a:gd name="connsiteY258" fmla="*/ 36592 h 806192"/>
                <a:gd name="connsiteX259" fmla="*/ 677693 w 3912507"/>
                <a:gd name="connsiteY259" fmla="*/ 73281 h 806192"/>
                <a:gd name="connsiteX260" fmla="*/ 666698 w 3912507"/>
                <a:gd name="connsiteY260" fmla="*/ 73281 h 806192"/>
                <a:gd name="connsiteX261" fmla="*/ 505764 w 3912507"/>
                <a:gd name="connsiteY261" fmla="*/ 403096 h 806192"/>
                <a:gd name="connsiteX262" fmla="*/ 666698 w 3912507"/>
                <a:gd name="connsiteY262" fmla="*/ 732911 h 806192"/>
                <a:gd name="connsiteX263" fmla="*/ 677693 w 3912507"/>
                <a:gd name="connsiteY263" fmla="*/ 732911 h 806192"/>
                <a:gd name="connsiteX264" fmla="*/ 714375 w 3912507"/>
                <a:gd name="connsiteY264" fmla="*/ 769503 h 806192"/>
                <a:gd name="connsiteX265" fmla="*/ 677693 w 3912507"/>
                <a:gd name="connsiteY265" fmla="*/ 806192 h 806192"/>
                <a:gd name="connsiteX266" fmla="*/ 36585 w 3912507"/>
                <a:gd name="connsiteY266" fmla="*/ 806192 h 806192"/>
                <a:gd name="connsiteX267" fmla="*/ 0 w 3912507"/>
                <a:gd name="connsiteY267" fmla="*/ 769503 h 806192"/>
                <a:gd name="connsiteX268" fmla="*/ 36585 w 3912507"/>
                <a:gd name="connsiteY268" fmla="*/ 732911 h 806192"/>
                <a:gd name="connsiteX269" fmla="*/ 47483 w 3912507"/>
                <a:gd name="connsiteY269" fmla="*/ 732911 h 806192"/>
                <a:gd name="connsiteX270" fmla="*/ 208513 w 3912507"/>
                <a:gd name="connsiteY270" fmla="*/ 403096 h 806192"/>
                <a:gd name="connsiteX271" fmla="*/ 47483 w 3912507"/>
                <a:gd name="connsiteY271" fmla="*/ 73281 h 806192"/>
                <a:gd name="connsiteX272" fmla="*/ 36585 w 3912507"/>
                <a:gd name="connsiteY272" fmla="*/ 73281 h 806192"/>
                <a:gd name="connsiteX273" fmla="*/ 0 w 3912507"/>
                <a:gd name="connsiteY273" fmla="*/ 36592 h 806192"/>
                <a:gd name="connsiteX274" fmla="*/ 36585 w 3912507"/>
                <a:gd name="connsiteY274" fmla="*/ 0 h 80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3912507" h="806192">
                  <a:moveTo>
                    <a:pt x="3555368" y="439404"/>
                  </a:moveTo>
                  <a:cubicBezTo>
                    <a:pt x="3565290" y="439404"/>
                    <a:pt x="3573656" y="447574"/>
                    <a:pt x="3573656" y="457689"/>
                  </a:cubicBezTo>
                  <a:cubicBezTo>
                    <a:pt x="3573656" y="484144"/>
                    <a:pt x="3589414" y="510307"/>
                    <a:pt x="3618109" y="531412"/>
                  </a:cubicBezTo>
                  <a:cubicBezTo>
                    <a:pt x="3679293" y="576735"/>
                    <a:pt x="3725206" y="625851"/>
                    <a:pt x="3754388" y="677496"/>
                  </a:cubicBezTo>
                  <a:cubicBezTo>
                    <a:pt x="3757598" y="683234"/>
                    <a:pt x="3757598" y="690140"/>
                    <a:pt x="3754193" y="695781"/>
                  </a:cubicBezTo>
                  <a:cubicBezTo>
                    <a:pt x="3750886" y="701325"/>
                    <a:pt x="3744952" y="704923"/>
                    <a:pt x="3738338" y="704923"/>
                  </a:cubicBezTo>
                  <a:lnTo>
                    <a:pt x="3372205" y="704923"/>
                  </a:lnTo>
                  <a:cubicBezTo>
                    <a:pt x="3365687" y="704923"/>
                    <a:pt x="3359657" y="701325"/>
                    <a:pt x="3356349" y="695781"/>
                  </a:cubicBezTo>
                  <a:cubicBezTo>
                    <a:pt x="3353139" y="690140"/>
                    <a:pt x="3353042" y="683234"/>
                    <a:pt x="3356349" y="677496"/>
                  </a:cubicBezTo>
                  <a:cubicBezTo>
                    <a:pt x="3385434" y="625851"/>
                    <a:pt x="3431346" y="576735"/>
                    <a:pt x="3492628" y="531412"/>
                  </a:cubicBezTo>
                  <a:cubicBezTo>
                    <a:pt x="3521226" y="510307"/>
                    <a:pt x="3537081" y="484144"/>
                    <a:pt x="3537081" y="457689"/>
                  </a:cubicBezTo>
                  <a:cubicBezTo>
                    <a:pt x="3537081" y="447672"/>
                    <a:pt x="3545252" y="439404"/>
                    <a:pt x="3555368" y="439404"/>
                  </a:cubicBezTo>
                  <a:close/>
                  <a:moveTo>
                    <a:pt x="2755835" y="439404"/>
                  </a:moveTo>
                  <a:cubicBezTo>
                    <a:pt x="2765757" y="439404"/>
                    <a:pt x="2774122" y="447574"/>
                    <a:pt x="2774122" y="457689"/>
                  </a:cubicBezTo>
                  <a:cubicBezTo>
                    <a:pt x="2774122" y="484144"/>
                    <a:pt x="2789880" y="510307"/>
                    <a:pt x="2818576" y="531412"/>
                  </a:cubicBezTo>
                  <a:cubicBezTo>
                    <a:pt x="2879760" y="576735"/>
                    <a:pt x="2925672" y="625851"/>
                    <a:pt x="2954854" y="677496"/>
                  </a:cubicBezTo>
                  <a:cubicBezTo>
                    <a:pt x="2958064" y="683234"/>
                    <a:pt x="2958064" y="690140"/>
                    <a:pt x="2954660" y="695781"/>
                  </a:cubicBezTo>
                  <a:cubicBezTo>
                    <a:pt x="2951352" y="701325"/>
                    <a:pt x="2945419" y="704923"/>
                    <a:pt x="2938804" y="704923"/>
                  </a:cubicBezTo>
                  <a:lnTo>
                    <a:pt x="2572671" y="704923"/>
                  </a:lnTo>
                  <a:cubicBezTo>
                    <a:pt x="2566154" y="704923"/>
                    <a:pt x="2560123" y="701325"/>
                    <a:pt x="2556816" y="695781"/>
                  </a:cubicBezTo>
                  <a:cubicBezTo>
                    <a:pt x="2553606" y="690140"/>
                    <a:pt x="2553509" y="683234"/>
                    <a:pt x="2556816" y="677496"/>
                  </a:cubicBezTo>
                  <a:cubicBezTo>
                    <a:pt x="2585900" y="625851"/>
                    <a:pt x="2631813" y="576735"/>
                    <a:pt x="2693094" y="531412"/>
                  </a:cubicBezTo>
                  <a:cubicBezTo>
                    <a:pt x="2721692" y="510307"/>
                    <a:pt x="2737548" y="484144"/>
                    <a:pt x="2737548" y="457689"/>
                  </a:cubicBezTo>
                  <a:cubicBezTo>
                    <a:pt x="2737548" y="447672"/>
                    <a:pt x="2745719" y="439404"/>
                    <a:pt x="2755835" y="439404"/>
                  </a:cubicBezTo>
                  <a:close/>
                  <a:moveTo>
                    <a:pt x="1956302" y="439404"/>
                  </a:moveTo>
                  <a:cubicBezTo>
                    <a:pt x="1966224" y="439404"/>
                    <a:pt x="1974589" y="447574"/>
                    <a:pt x="1974589" y="457689"/>
                  </a:cubicBezTo>
                  <a:cubicBezTo>
                    <a:pt x="1974589" y="484144"/>
                    <a:pt x="1990347" y="510307"/>
                    <a:pt x="2019043" y="531412"/>
                  </a:cubicBezTo>
                  <a:cubicBezTo>
                    <a:pt x="2080227" y="576735"/>
                    <a:pt x="2126139" y="625851"/>
                    <a:pt x="2155321" y="677496"/>
                  </a:cubicBezTo>
                  <a:cubicBezTo>
                    <a:pt x="2158531" y="683234"/>
                    <a:pt x="2158531" y="690140"/>
                    <a:pt x="2155127" y="695781"/>
                  </a:cubicBezTo>
                  <a:cubicBezTo>
                    <a:pt x="2151819" y="701325"/>
                    <a:pt x="2145886" y="704923"/>
                    <a:pt x="2139271" y="704923"/>
                  </a:cubicBezTo>
                  <a:lnTo>
                    <a:pt x="1773138" y="704923"/>
                  </a:lnTo>
                  <a:cubicBezTo>
                    <a:pt x="1766621" y="704923"/>
                    <a:pt x="1760590" y="701325"/>
                    <a:pt x="1757283" y="695781"/>
                  </a:cubicBezTo>
                  <a:cubicBezTo>
                    <a:pt x="1754073" y="690140"/>
                    <a:pt x="1753976" y="683234"/>
                    <a:pt x="1757283" y="677496"/>
                  </a:cubicBezTo>
                  <a:cubicBezTo>
                    <a:pt x="1786367" y="625851"/>
                    <a:pt x="1832280" y="576735"/>
                    <a:pt x="1893561" y="531412"/>
                  </a:cubicBezTo>
                  <a:cubicBezTo>
                    <a:pt x="1922160" y="510307"/>
                    <a:pt x="1938015" y="484144"/>
                    <a:pt x="1938015" y="457689"/>
                  </a:cubicBezTo>
                  <a:cubicBezTo>
                    <a:pt x="1938015" y="447672"/>
                    <a:pt x="1946186" y="439404"/>
                    <a:pt x="1956302" y="439404"/>
                  </a:cubicBezTo>
                  <a:close/>
                  <a:moveTo>
                    <a:pt x="1156769" y="439404"/>
                  </a:moveTo>
                  <a:cubicBezTo>
                    <a:pt x="1166691" y="439404"/>
                    <a:pt x="1175056" y="447574"/>
                    <a:pt x="1175056" y="457689"/>
                  </a:cubicBezTo>
                  <a:cubicBezTo>
                    <a:pt x="1175056" y="484144"/>
                    <a:pt x="1190814" y="510307"/>
                    <a:pt x="1219510" y="531412"/>
                  </a:cubicBezTo>
                  <a:cubicBezTo>
                    <a:pt x="1280694" y="576735"/>
                    <a:pt x="1326606" y="625851"/>
                    <a:pt x="1355788" y="677496"/>
                  </a:cubicBezTo>
                  <a:cubicBezTo>
                    <a:pt x="1358998" y="683234"/>
                    <a:pt x="1358998" y="690140"/>
                    <a:pt x="1355594" y="695781"/>
                  </a:cubicBezTo>
                  <a:cubicBezTo>
                    <a:pt x="1352286" y="701325"/>
                    <a:pt x="1346353" y="704923"/>
                    <a:pt x="1339738" y="704923"/>
                  </a:cubicBezTo>
                  <a:lnTo>
                    <a:pt x="973605" y="704923"/>
                  </a:lnTo>
                  <a:cubicBezTo>
                    <a:pt x="967088" y="704923"/>
                    <a:pt x="961057" y="701325"/>
                    <a:pt x="957750" y="695781"/>
                  </a:cubicBezTo>
                  <a:cubicBezTo>
                    <a:pt x="954540" y="690140"/>
                    <a:pt x="954443" y="683234"/>
                    <a:pt x="957750" y="677496"/>
                  </a:cubicBezTo>
                  <a:cubicBezTo>
                    <a:pt x="986834" y="625851"/>
                    <a:pt x="1032747" y="576735"/>
                    <a:pt x="1094028" y="531412"/>
                  </a:cubicBezTo>
                  <a:cubicBezTo>
                    <a:pt x="1122627" y="510307"/>
                    <a:pt x="1138482" y="484144"/>
                    <a:pt x="1138482" y="457689"/>
                  </a:cubicBezTo>
                  <a:cubicBezTo>
                    <a:pt x="1138482" y="447672"/>
                    <a:pt x="1146653" y="439404"/>
                    <a:pt x="1156769" y="439404"/>
                  </a:cubicBezTo>
                  <a:close/>
                  <a:moveTo>
                    <a:pt x="357236" y="439404"/>
                  </a:moveTo>
                  <a:cubicBezTo>
                    <a:pt x="367158" y="439404"/>
                    <a:pt x="375524" y="447574"/>
                    <a:pt x="375524" y="457689"/>
                  </a:cubicBezTo>
                  <a:cubicBezTo>
                    <a:pt x="375524" y="484144"/>
                    <a:pt x="391282" y="510307"/>
                    <a:pt x="419977" y="531412"/>
                  </a:cubicBezTo>
                  <a:cubicBezTo>
                    <a:pt x="481161" y="576735"/>
                    <a:pt x="527073" y="625851"/>
                    <a:pt x="556256" y="677496"/>
                  </a:cubicBezTo>
                  <a:cubicBezTo>
                    <a:pt x="559465" y="683234"/>
                    <a:pt x="559465" y="690140"/>
                    <a:pt x="556061" y="695781"/>
                  </a:cubicBezTo>
                  <a:cubicBezTo>
                    <a:pt x="552754" y="701325"/>
                    <a:pt x="546820" y="704923"/>
                    <a:pt x="540206" y="704923"/>
                  </a:cubicBezTo>
                  <a:lnTo>
                    <a:pt x="174073" y="704923"/>
                  </a:lnTo>
                  <a:cubicBezTo>
                    <a:pt x="167555" y="704923"/>
                    <a:pt x="161524" y="701325"/>
                    <a:pt x="158217" y="695781"/>
                  </a:cubicBezTo>
                  <a:cubicBezTo>
                    <a:pt x="155007" y="690140"/>
                    <a:pt x="154910" y="683234"/>
                    <a:pt x="158217" y="677496"/>
                  </a:cubicBezTo>
                  <a:cubicBezTo>
                    <a:pt x="187302" y="625851"/>
                    <a:pt x="233214" y="576735"/>
                    <a:pt x="294496" y="531412"/>
                  </a:cubicBezTo>
                  <a:cubicBezTo>
                    <a:pt x="323094" y="510307"/>
                    <a:pt x="338949" y="484144"/>
                    <a:pt x="338949" y="457689"/>
                  </a:cubicBezTo>
                  <a:cubicBezTo>
                    <a:pt x="338949" y="447672"/>
                    <a:pt x="347120" y="439404"/>
                    <a:pt x="357236" y="439404"/>
                  </a:cubicBezTo>
                  <a:close/>
                  <a:moveTo>
                    <a:pt x="3464553" y="184086"/>
                  </a:moveTo>
                  <a:lnTo>
                    <a:pt x="3646087" y="184086"/>
                  </a:lnTo>
                  <a:cubicBezTo>
                    <a:pt x="3652115" y="184086"/>
                    <a:pt x="3657560" y="187004"/>
                    <a:pt x="3661060" y="191868"/>
                  </a:cubicBezTo>
                  <a:cubicBezTo>
                    <a:pt x="3664463" y="196731"/>
                    <a:pt x="3665339" y="202956"/>
                    <a:pt x="3663394" y="208597"/>
                  </a:cubicBezTo>
                  <a:cubicBezTo>
                    <a:pt x="3648712" y="250031"/>
                    <a:pt x="3625765" y="289423"/>
                    <a:pt x="3595039" y="325995"/>
                  </a:cubicBezTo>
                  <a:cubicBezTo>
                    <a:pt x="3581232" y="342432"/>
                    <a:pt x="3573648" y="363149"/>
                    <a:pt x="3573648" y="384450"/>
                  </a:cubicBezTo>
                  <a:cubicBezTo>
                    <a:pt x="3573648" y="394565"/>
                    <a:pt x="3565286" y="402833"/>
                    <a:pt x="3555368" y="402833"/>
                  </a:cubicBezTo>
                  <a:cubicBezTo>
                    <a:pt x="3545256" y="402833"/>
                    <a:pt x="3537089" y="394565"/>
                    <a:pt x="3537089" y="384450"/>
                  </a:cubicBezTo>
                  <a:cubicBezTo>
                    <a:pt x="3537089" y="363247"/>
                    <a:pt x="3529407" y="342432"/>
                    <a:pt x="3515600" y="325995"/>
                  </a:cubicBezTo>
                  <a:cubicBezTo>
                    <a:pt x="3484875" y="289423"/>
                    <a:pt x="3461831" y="250031"/>
                    <a:pt x="3447246" y="208597"/>
                  </a:cubicBezTo>
                  <a:cubicBezTo>
                    <a:pt x="3445301" y="202956"/>
                    <a:pt x="3446079" y="196731"/>
                    <a:pt x="3449579" y="191868"/>
                  </a:cubicBezTo>
                  <a:cubicBezTo>
                    <a:pt x="3452982" y="187004"/>
                    <a:pt x="3458525" y="184086"/>
                    <a:pt x="3464553" y="184086"/>
                  </a:cubicBezTo>
                  <a:close/>
                  <a:moveTo>
                    <a:pt x="2665020" y="184086"/>
                  </a:moveTo>
                  <a:lnTo>
                    <a:pt x="2846553" y="184086"/>
                  </a:lnTo>
                  <a:cubicBezTo>
                    <a:pt x="2852582" y="184086"/>
                    <a:pt x="2858027" y="187004"/>
                    <a:pt x="2861527" y="191868"/>
                  </a:cubicBezTo>
                  <a:cubicBezTo>
                    <a:pt x="2864930" y="196731"/>
                    <a:pt x="2865805" y="202956"/>
                    <a:pt x="2863860" y="208597"/>
                  </a:cubicBezTo>
                  <a:cubicBezTo>
                    <a:pt x="2849178" y="250031"/>
                    <a:pt x="2826232" y="289423"/>
                    <a:pt x="2795506" y="325995"/>
                  </a:cubicBezTo>
                  <a:cubicBezTo>
                    <a:pt x="2781699" y="342432"/>
                    <a:pt x="2774115" y="363149"/>
                    <a:pt x="2774115" y="384450"/>
                  </a:cubicBezTo>
                  <a:cubicBezTo>
                    <a:pt x="2774115" y="394565"/>
                    <a:pt x="2765753" y="402833"/>
                    <a:pt x="2755835" y="402833"/>
                  </a:cubicBezTo>
                  <a:cubicBezTo>
                    <a:pt x="2745723" y="402833"/>
                    <a:pt x="2737555" y="394565"/>
                    <a:pt x="2737555" y="384450"/>
                  </a:cubicBezTo>
                  <a:cubicBezTo>
                    <a:pt x="2737555" y="363247"/>
                    <a:pt x="2729874" y="342432"/>
                    <a:pt x="2716067" y="325995"/>
                  </a:cubicBezTo>
                  <a:cubicBezTo>
                    <a:pt x="2685341" y="289423"/>
                    <a:pt x="2662297" y="250031"/>
                    <a:pt x="2647712" y="208597"/>
                  </a:cubicBezTo>
                  <a:cubicBezTo>
                    <a:pt x="2645768" y="202956"/>
                    <a:pt x="2646546" y="196731"/>
                    <a:pt x="2650046" y="191868"/>
                  </a:cubicBezTo>
                  <a:cubicBezTo>
                    <a:pt x="2653449" y="187004"/>
                    <a:pt x="2658991" y="184086"/>
                    <a:pt x="2665020" y="184086"/>
                  </a:cubicBezTo>
                  <a:close/>
                  <a:moveTo>
                    <a:pt x="1865487" y="184086"/>
                  </a:moveTo>
                  <a:lnTo>
                    <a:pt x="2047020" y="184086"/>
                  </a:lnTo>
                  <a:cubicBezTo>
                    <a:pt x="2053049" y="184086"/>
                    <a:pt x="2058494" y="187004"/>
                    <a:pt x="2061994" y="191868"/>
                  </a:cubicBezTo>
                  <a:cubicBezTo>
                    <a:pt x="2065397" y="196731"/>
                    <a:pt x="2066272" y="202956"/>
                    <a:pt x="2064328" y="208597"/>
                  </a:cubicBezTo>
                  <a:cubicBezTo>
                    <a:pt x="2049646" y="250031"/>
                    <a:pt x="2026699" y="289423"/>
                    <a:pt x="1995973" y="325995"/>
                  </a:cubicBezTo>
                  <a:cubicBezTo>
                    <a:pt x="1982166" y="342432"/>
                    <a:pt x="1974582" y="363149"/>
                    <a:pt x="1974582" y="384450"/>
                  </a:cubicBezTo>
                  <a:cubicBezTo>
                    <a:pt x="1974582" y="394565"/>
                    <a:pt x="1966220" y="402833"/>
                    <a:pt x="1956302" y="402833"/>
                  </a:cubicBezTo>
                  <a:cubicBezTo>
                    <a:pt x="1946190" y="402833"/>
                    <a:pt x="1938022" y="394565"/>
                    <a:pt x="1938022" y="384450"/>
                  </a:cubicBezTo>
                  <a:cubicBezTo>
                    <a:pt x="1938022" y="363247"/>
                    <a:pt x="1930341" y="342432"/>
                    <a:pt x="1916534" y="325995"/>
                  </a:cubicBezTo>
                  <a:cubicBezTo>
                    <a:pt x="1885808" y="289423"/>
                    <a:pt x="1862764" y="250031"/>
                    <a:pt x="1848179" y="208597"/>
                  </a:cubicBezTo>
                  <a:cubicBezTo>
                    <a:pt x="1846235" y="202956"/>
                    <a:pt x="1847013" y="196731"/>
                    <a:pt x="1850513" y="191868"/>
                  </a:cubicBezTo>
                  <a:cubicBezTo>
                    <a:pt x="1853916" y="187004"/>
                    <a:pt x="1859458" y="184086"/>
                    <a:pt x="1865487" y="184086"/>
                  </a:cubicBezTo>
                  <a:close/>
                  <a:moveTo>
                    <a:pt x="1065954" y="184086"/>
                  </a:moveTo>
                  <a:lnTo>
                    <a:pt x="1247487" y="184086"/>
                  </a:lnTo>
                  <a:cubicBezTo>
                    <a:pt x="1253516" y="184086"/>
                    <a:pt x="1258961" y="187004"/>
                    <a:pt x="1262461" y="191868"/>
                  </a:cubicBezTo>
                  <a:cubicBezTo>
                    <a:pt x="1265864" y="196731"/>
                    <a:pt x="1266739" y="202956"/>
                    <a:pt x="1264795" y="208597"/>
                  </a:cubicBezTo>
                  <a:cubicBezTo>
                    <a:pt x="1250113" y="250031"/>
                    <a:pt x="1227166" y="289423"/>
                    <a:pt x="1196440" y="325995"/>
                  </a:cubicBezTo>
                  <a:cubicBezTo>
                    <a:pt x="1182633" y="342432"/>
                    <a:pt x="1175049" y="363149"/>
                    <a:pt x="1175049" y="384450"/>
                  </a:cubicBezTo>
                  <a:cubicBezTo>
                    <a:pt x="1175049" y="394565"/>
                    <a:pt x="1166687" y="402833"/>
                    <a:pt x="1156769" y="402833"/>
                  </a:cubicBezTo>
                  <a:cubicBezTo>
                    <a:pt x="1146657" y="402833"/>
                    <a:pt x="1138489" y="394565"/>
                    <a:pt x="1138489" y="384450"/>
                  </a:cubicBezTo>
                  <a:cubicBezTo>
                    <a:pt x="1138489" y="363247"/>
                    <a:pt x="1130808" y="342432"/>
                    <a:pt x="1117001" y="325995"/>
                  </a:cubicBezTo>
                  <a:cubicBezTo>
                    <a:pt x="1086275" y="289423"/>
                    <a:pt x="1063231" y="250031"/>
                    <a:pt x="1048646" y="208597"/>
                  </a:cubicBezTo>
                  <a:cubicBezTo>
                    <a:pt x="1046702" y="202956"/>
                    <a:pt x="1047480" y="196731"/>
                    <a:pt x="1050980" y="191868"/>
                  </a:cubicBezTo>
                  <a:cubicBezTo>
                    <a:pt x="1054383" y="187004"/>
                    <a:pt x="1059925" y="184086"/>
                    <a:pt x="1065954" y="184086"/>
                  </a:cubicBezTo>
                  <a:close/>
                  <a:moveTo>
                    <a:pt x="266421" y="184086"/>
                  </a:moveTo>
                  <a:lnTo>
                    <a:pt x="447955" y="184086"/>
                  </a:lnTo>
                  <a:cubicBezTo>
                    <a:pt x="453983" y="184086"/>
                    <a:pt x="459428" y="187004"/>
                    <a:pt x="462928" y="191868"/>
                  </a:cubicBezTo>
                  <a:cubicBezTo>
                    <a:pt x="466331" y="196731"/>
                    <a:pt x="467207" y="202956"/>
                    <a:pt x="465262" y="208597"/>
                  </a:cubicBezTo>
                  <a:cubicBezTo>
                    <a:pt x="450580" y="250031"/>
                    <a:pt x="427633" y="289423"/>
                    <a:pt x="396907" y="325995"/>
                  </a:cubicBezTo>
                  <a:cubicBezTo>
                    <a:pt x="383100" y="342432"/>
                    <a:pt x="375516" y="363149"/>
                    <a:pt x="375516" y="384450"/>
                  </a:cubicBezTo>
                  <a:cubicBezTo>
                    <a:pt x="375516" y="394565"/>
                    <a:pt x="367154" y="402833"/>
                    <a:pt x="357236" y="402833"/>
                  </a:cubicBezTo>
                  <a:cubicBezTo>
                    <a:pt x="347124" y="402833"/>
                    <a:pt x="338956" y="394565"/>
                    <a:pt x="338956" y="384450"/>
                  </a:cubicBezTo>
                  <a:cubicBezTo>
                    <a:pt x="338956" y="363247"/>
                    <a:pt x="331275" y="342432"/>
                    <a:pt x="317468" y="325995"/>
                  </a:cubicBezTo>
                  <a:cubicBezTo>
                    <a:pt x="286742" y="289423"/>
                    <a:pt x="263698" y="250031"/>
                    <a:pt x="249113" y="208597"/>
                  </a:cubicBezTo>
                  <a:cubicBezTo>
                    <a:pt x="247169" y="202956"/>
                    <a:pt x="247947" y="196731"/>
                    <a:pt x="251447" y="191868"/>
                  </a:cubicBezTo>
                  <a:cubicBezTo>
                    <a:pt x="254850" y="187004"/>
                    <a:pt x="260392" y="184086"/>
                    <a:pt x="266421" y="184086"/>
                  </a:cubicBezTo>
                  <a:close/>
                  <a:moveTo>
                    <a:pt x="3319173" y="73379"/>
                  </a:moveTo>
                  <a:cubicBezTo>
                    <a:pt x="3332892" y="202229"/>
                    <a:pt x="3416668" y="301495"/>
                    <a:pt x="3479231" y="375652"/>
                  </a:cubicBezTo>
                  <a:lnTo>
                    <a:pt x="3482540" y="379545"/>
                  </a:lnTo>
                  <a:cubicBezTo>
                    <a:pt x="3494118" y="393072"/>
                    <a:pt x="3494118" y="413120"/>
                    <a:pt x="3482540" y="426647"/>
                  </a:cubicBezTo>
                  <a:lnTo>
                    <a:pt x="3479231" y="430735"/>
                  </a:lnTo>
                  <a:cubicBezTo>
                    <a:pt x="3416668" y="504795"/>
                    <a:pt x="3332892" y="604158"/>
                    <a:pt x="3319173" y="732911"/>
                  </a:cubicBezTo>
                  <a:lnTo>
                    <a:pt x="3791369" y="732911"/>
                  </a:lnTo>
                  <a:cubicBezTo>
                    <a:pt x="3777650" y="604158"/>
                    <a:pt x="3693875" y="504795"/>
                    <a:pt x="3631311" y="430735"/>
                  </a:cubicBezTo>
                  <a:lnTo>
                    <a:pt x="3628003" y="426647"/>
                  </a:lnTo>
                  <a:cubicBezTo>
                    <a:pt x="3616521" y="413023"/>
                    <a:pt x="3616521" y="393072"/>
                    <a:pt x="3628003" y="379545"/>
                  </a:cubicBezTo>
                  <a:lnTo>
                    <a:pt x="3631311" y="375652"/>
                  </a:lnTo>
                  <a:cubicBezTo>
                    <a:pt x="3693875" y="301495"/>
                    <a:pt x="3777650" y="202229"/>
                    <a:pt x="3791369" y="73379"/>
                  </a:cubicBezTo>
                  <a:close/>
                  <a:moveTo>
                    <a:pt x="2519640" y="73379"/>
                  </a:moveTo>
                  <a:cubicBezTo>
                    <a:pt x="2533359" y="202229"/>
                    <a:pt x="2617134" y="301495"/>
                    <a:pt x="2679698" y="375652"/>
                  </a:cubicBezTo>
                  <a:lnTo>
                    <a:pt x="2683006" y="379545"/>
                  </a:lnTo>
                  <a:cubicBezTo>
                    <a:pt x="2694585" y="393072"/>
                    <a:pt x="2694585" y="413120"/>
                    <a:pt x="2683006" y="426647"/>
                  </a:cubicBezTo>
                  <a:lnTo>
                    <a:pt x="2679698" y="430735"/>
                  </a:lnTo>
                  <a:cubicBezTo>
                    <a:pt x="2617134" y="504795"/>
                    <a:pt x="2533359" y="604158"/>
                    <a:pt x="2519640" y="732911"/>
                  </a:cubicBezTo>
                  <a:lnTo>
                    <a:pt x="2991836" y="732911"/>
                  </a:lnTo>
                  <a:cubicBezTo>
                    <a:pt x="2978116" y="604158"/>
                    <a:pt x="2894341" y="504795"/>
                    <a:pt x="2831777" y="430735"/>
                  </a:cubicBezTo>
                  <a:lnTo>
                    <a:pt x="2828469" y="426647"/>
                  </a:lnTo>
                  <a:cubicBezTo>
                    <a:pt x="2816988" y="413023"/>
                    <a:pt x="2816988" y="393072"/>
                    <a:pt x="2828469" y="379545"/>
                  </a:cubicBezTo>
                  <a:lnTo>
                    <a:pt x="2831777" y="375652"/>
                  </a:lnTo>
                  <a:cubicBezTo>
                    <a:pt x="2894341" y="301495"/>
                    <a:pt x="2978116" y="202229"/>
                    <a:pt x="2991836" y="73379"/>
                  </a:cubicBezTo>
                  <a:close/>
                  <a:moveTo>
                    <a:pt x="1720107" y="73379"/>
                  </a:moveTo>
                  <a:cubicBezTo>
                    <a:pt x="1733826" y="202229"/>
                    <a:pt x="1817601" y="301495"/>
                    <a:pt x="1880165" y="375652"/>
                  </a:cubicBezTo>
                  <a:lnTo>
                    <a:pt x="1883473" y="379545"/>
                  </a:lnTo>
                  <a:cubicBezTo>
                    <a:pt x="1895052" y="393072"/>
                    <a:pt x="1895052" y="413120"/>
                    <a:pt x="1883473" y="426647"/>
                  </a:cubicBezTo>
                  <a:lnTo>
                    <a:pt x="1880165" y="430735"/>
                  </a:lnTo>
                  <a:cubicBezTo>
                    <a:pt x="1817601" y="504795"/>
                    <a:pt x="1733826" y="604158"/>
                    <a:pt x="1720107" y="732911"/>
                  </a:cubicBezTo>
                  <a:lnTo>
                    <a:pt x="2192303" y="732911"/>
                  </a:lnTo>
                  <a:cubicBezTo>
                    <a:pt x="2178583" y="604158"/>
                    <a:pt x="2094808" y="504795"/>
                    <a:pt x="2032245" y="430735"/>
                  </a:cubicBezTo>
                  <a:lnTo>
                    <a:pt x="2028936" y="426647"/>
                  </a:lnTo>
                  <a:cubicBezTo>
                    <a:pt x="2017455" y="413023"/>
                    <a:pt x="2017455" y="393072"/>
                    <a:pt x="2028936" y="379545"/>
                  </a:cubicBezTo>
                  <a:lnTo>
                    <a:pt x="2032245" y="375652"/>
                  </a:lnTo>
                  <a:cubicBezTo>
                    <a:pt x="2094808" y="301495"/>
                    <a:pt x="2178583" y="202229"/>
                    <a:pt x="2192303" y="73379"/>
                  </a:cubicBezTo>
                  <a:close/>
                  <a:moveTo>
                    <a:pt x="920574" y="73379"/>
                  </a:moveTo>
                  <a:cubicBezTo>
                    <a:pt x="934293" y="202229"/>
                    <a:pt x="1018068" y="301495"/>
                    <a:pt x="1080632" y="375652"/>
                  </a:cubicBezTo>
                  <a:lnTo>
                    <a:pt x="1083940" y="379545"/>
                  </a:lnTo>
                  <a:cubicBezTo>
                    <a:pt x="1095519" y="393072"/>
                    <a:pt x="1095519" y="413120"/>
                    <a:pt x="1083940" y="426647"/>
                  </a:cubicBezTo>
                  <a:lnTo>
                    <a:pt x="1080632" y="430735"/>
                  </a:lnTo>
                  <a:cubicBezTo>
                    <a:pt x="1018068" y="504795"/>
                    <a:pt x="934293" y="604158"/>
                    <a:pt x="920574" y="732911"/>
                  </a:cubicBezTo>
                  <a:lnTo>
                    <a:pt x="1392770" y="732911"/>
                  </a:lnTo>
                  <a:cubicBezTo>
                    <a:pt x="1379050" y="604158"/>
                    <a:pt x="1295275" y="504795"/>
                    <a:pt x="1232712" y="430735"/>
                  </a:cubicBezTo>
                  <a:lnTo>
                    <a:pt x="1229403" y="426647"/>
                  </a:lnTo>
                  <a:cubicBezTo>
                    <a:pt x="1217922" y="413023"/>
                    <a:pt x="1217922" y="393072"/>
                    <a:pt x="1229403" y="379545"/>
                  </a:cubicBezTo>
                  <a:lnTo>
                    <a:pt x="1232712" y="375652"/>
                  </a:lnTo>
                  <a:cubicBezTo>
                    <a:pt x="1295275" y="301495"/>
                    <a:pt x="1379050" y="202229"/>
                    <a:pt x="1392770" y="73379"/>
                  </a:cubicBezTo>
                  <a:close/>
                  <a:moveTo>
                    <a:pt x="121041" y="73379"/>
                  </a:moveTo>
                  <a:cubicBezTo>
                    <a:pt x="134761" y="202229"/>
                    <a:pt x="218536" y="301495"/>
                    <a:pt x="281099" y="375652"/>
                  </a:cubicBezTo>
                  <a:lnTo>
                    <a:pt x="284407" y="379545"/>
                  </a:lnTo>
                  <a:cubicBezTo>
                    <a:pt x="295986" y="393072"/>
                    <a:pt x="295986" y="413120"/>
                    <a:pt x="284407" y="426647"/>
                  </a:cubicBezTo>
                  <a:lnTo>
                    <a:pt x="281099" y="430735"/>
                  </a:lnTo>
                  <a:cubicBezTo>
                    <a:pt x="218536" y="504795"/>
                    <a:pt x="134761" y="604158"/>
                    <a:pt x="121041" y="732911"/>
                  </a:cubicBezTo>
                  <a:lnTo>
                    <a:pt x="593237" y="732911"/>
                  </a:lnTo>
                  <a:cubicBezTo>
                    <a:pt x="579517" y="604158"/>
                    <a:pt x="495743" y="504795"/>
                    <a:pt x="433179" y="430735"/>
                  </a:cubicBezTo>
                  <a:lnTo>
                    <a:pt x="429871" y="426647"/>
                  </a:lnTo>
                  <a:cubicBezTo>
                    <a:pt x="418389" y="413023"/>
                    <a:pt x="418389" y="393072"/>
                    <a:pt x="429871" y="379545"/>
                  </a:cubicBezTo>
                  <a:lnTo>
                    <a:pt x="433179" y="375652"/>
                  </a:lnTo>
                  <a:cubicBezTo>
                    <a:pt x="495743" y="301495"/>
                    <a:pt x="579517" y="202229"/>
                    <a:pt x="593237" y="73379"/>
                  </a:cubicBezTo>
                  <a:close/>
                  <a:moveTo>
                    <a:pt x="3234717" y="0"/>
                  </a:moveTo>
                  <a:lnTo>
                    <a:pt x="3875825" y="0"/>
                  </a:lnTo>
                  <a:cubicBezTo>
                    <a:pt x="3896064" y="0"/>
                    <a:pt x="3912507" y="16447"/>
                    <a:pt x="3912507" y="36592"/>
                  </a:cubicBezTo>
                  <a:cubicBezTo>
                    <a:pt x="3912507" y="56932"/>
                    <a:pt x="3896064" y="73281"/>
                    <a:pt x="3875825" y="73281"/>
                  </a:cubicBezTo>
                  <a:lnTo>
                    <a:pt x="3864830" y="73281"/>
                  </a:lnTo>
                  <a:cubicBezTo>
                    <a:pt x="3852279" y="215952"/>
                    <a:pt x="3768796" y="325436"/>
                    <a:pt x="3703896" y="403096"/>
                  </a:cubicBezTo>
                  <a:cubicBezTo>
                    <a:pt x="3768796" y="480757"/>
                    <a:pt x="3852279" y="590241"/>
                    <a:pt x="3864830" y="732911"/>
                  </a:cubicBezTo>
                  <a:lnTo>
                    <a:pt x="3875825" y="732911"/>
                  </a:lnTo>
                  <a:cubicBezTo>
                    <a:pt x="3896064" y="732911"/>
                    <a:pt x="3912507" y="749261"/>
                    <a:pt x="3912507" y="769503"/>
                  </a:cubicBezTo>
                  <a:cubicBezTo>
                    <a:pt x="3912507" y="789745"/>
                    <a:pt x="3896064" y="806192"/>
                    <a:pt x="3875825" y="806192"/>
                  </a:cubicBezTo>
                  <a:lnTo>
                    <a:pt x="3234717" y="806192"/>
                  </a:lnTo>
                  <a:cubicBezTo>
                    <a:pt x="3214479" y="806192"/>
                    <a:pt x="3198132" y="789745"/>
                    <a:pt x="3198132" y="769503"/>
                  </a:cubicBezTo>
                  <a:cubicBezTo>
                    <a:pt x="3198132" y="749261"/>
                    <a:pt x="3214479" y="732911"/>
                    <a:pt x="3234717" y="732911"/>
                  </a:cubicBezTo>
                  <a:lnTo>
                    <a:pt x="3245615" y="732911"/>
                  </a:lnTo>
                  <a:cubicBezTo>
                    <a:pt x="3258361" y="590241"/>
                    <a:pt x="3341844" y="480757"/>
                    <a:pt x="3406646" y="403096"/>
                  </a:cubicBezTo>
                  <a:cubicBezTo>
                    <a:pt x="3341747" y="325436"/>
                    <a:pt x="3258361" y="215952"/>
                    <a:pt x="3245615" y="73281"/>
                  </a:cubicBezTo>
                  <a:lnTo>
                    <a:pt x="3234717" y="73281"/>
                  </a:lnTo>
                  <a:cubicBezTo>
                    <a:pt x="3214479" y="73281"/>
                    <a:pt x="3198132" y="56932"/>
                    <a:pt x="3198132" y="36592"/>
                  </a:cubicBezTo>
                  <a:cubicBezTo>
                    <a:pt x="3198132" y="16447"/>
                    <a:pt x="3214479" y="0"/>
                    <a:pt x="3234717" y="0"/>
                  </a:cubicBezTo>
                  <a:close/>
                  <a:moveTo>
                    <a:pt x="2435184" y="0"/>
                  </a:moveTo>
                  <a:lnTo>
                    <a:pt x="3076292" y="0"/>
                  </a:lnTo>
                  <a:cubicBezTo>
                    <a:pt x="3096530" y="0"/>
                    <a:pt x="3112974" y="16447"/>
                    <a:pt x="3112974" y="36592"/>
                  </a:cubicBezTo>
                  <a:cubicBezTo>
                    <a:pt x="3112974" y="56932"/>
                    <a:pt x="3096530" y="73281"/>
                    <a:pt x="3076292" y="73281"/>
                  </a:cubicBezTo>
                  <a:lnTo>
                    <a:pt x="3065297" y="73281"/>
                  </a:lnTo>
                  <a:cubicBezTo>
                    <a:pt x="3052745" y="215952"/>
                    <a:pt x="2969262" y="325436"/>
                    <a:pt x="2904363" y="403096"/>
                  </a:cubicBezTo>
                  <a:cubicBezTo>
                    <a:pt x="2969262" y="480757"/>
                    <a:pt x="3052745" y="590241"/>
                    <a:pt x="3065297" y="732911"/>
                  </a:cubicBezTo>
                  <a:lnTo>
                    <a:pt x="3076292" y="732911"/>
                  </a:lnTo>
                  <a:cubicBezTo>
                    <a:pt x="3096530" y="732911"/>
                    <a:pt x="3112974" y="749261"/>
                    <a:pt x="3112974" y="769503"/>
                  </a:cubicBezTo>
                  <a:cubicBezTo>
                    <a:pt x="3112974" y="789745"/>
                    <a:pt x="3096530" y="806192"/>
                    <a:pt x="3076292" y="806192"/>
                  </a:cubicBezTo>
                  <a:lnTo>
                    <a:pt x="2435184" y="806192"/>
                  </a:lnTo>
                  <a:cubicBezTo>
                    <a:pt x="2414945" y="806192"/>
                    <a:pt x="2398599" y="789745"/>
                    <a:pt x="2398599" y="769503"/>
                  </a:cubicBezTo>
                  <a:cubicBezTo>
                    <a:pt x="2398599" y="749261"/>
                    <a:pt x="2414945" y="732911"/>
                    <a:pt x="2435184" y="732911"/>
                  </a:cubicBezTo>
                  <a:lnTo>
                    <a:pt x="2446081" y="732911"/>
                  </a:lnTo>
                  <a:cubicBezTo>
                    <a:pt x="2458828" y="590241"/>
                    <a:pt x="2542311" y="480757"/>
                    <a:pt x="2607112" y="403096"/>
                  </a:cubicBezTo>
                  <a:cubicBezTo>
                    <a:pt x="2542213" y="325436"/>
                    <a:pt x="2458828" y="215952"/>
                    <a:pt x="2446081" y="73281"/>
                  </a:cubicBezTo>
                  <a:lnTo>
                    <a:pt x="2435184" y="73281"/>
                  </a:lnTo>
                  <a:cubicBezTo>
                    <a:pt x="2414945" y="73281"/>
                    <a:pt x="2398599" y="56932"/>
                    <a:pt x="2398599" y="36592"/>
                  </a:cubicBezTo>
                  <a:cubicBezTo>
                    <a:pt x="2398599" y="16447"/>
                    <a:pt x="2414945" y="0"/>
                    <a:pt x="2435184" y="0"/>
                  </a:cubicBezTo>
                  <a:close/>
                  <a:moveTo>
                    <a:pt x="1635651" y="0"/>
                  </a:moveTo>
                  <a:lnTo>
                    <a:pt x="2276759" y="0"/>
                  </a:lnTo>
                  <a:cubicBezTo>
                    <a:pt x="2296997" y="0"/>
                    <a:pt x="2313441" y="16447"/>
                    <a:pt x="2313441" y="36592"/>
                  </a:cubicBezTo>
                  <a:cubicBezTo>
                    <a:pt x="2313441" y="56932"/>
                    <a:pt x="2296997" y="73281"/>
                    <a:pt x="2276759" y="73281"/>
                  </a:cubicBezTo>
                  <a:lnTo>
                    <a:pt x="2265764" y="73281"/>
                  </a:lnTo>
                  <a:cubicBezTo>
                    <a:pt x="2253212" y="215952"/>
                    <a:pt x="2169729" y="325436"/>
                    <a:pt x="2104830" y="403096"/>
                  </a:cubicBezTo>
                  <a:cubicBezTo>
                    <a:pt x="2169729" y="480757"/>
                    <a:pt x="2253212" y="590241"/>
                    <a:pt x="2265764" y="732911"/>
                  </a:cubicBezTo>
                  <a:lnTo>
                    <a:pt x="2276759" y="732911"/>
                  </a:lnTo>
                  <a:cubicBezTo>
                    <a:pt x="2296997" y="732911"/>
                    <a:pt x="2313441" y="749261"/>
                    <a:pt x="2313441" y="769503"/>
                  </a:cubicBezTo>
                  <a:cubicBezTo>
                    <a:pt x="2313441" y="789745"/>
                    <a:pt x="2296997" y="806192"/>
                    <a:pt x="2276759" y="806192"/>
                  </a:cubicBezTo>
                  <a:lnTo>
                    <a:pt x="1635651" y="806192"/>
                  </a:lnTo>
                  <a:cubicBezTo>
                    <a:pt x="1615412" y="806192"/>
                    <a:pt x="1599066" y="789745"/>
                    <a:pt x="1599066" y="769503"/>
                  </a:cubicBezTo>
                  <a:cubicBezTo>
                    <a:pt x="1599066" y="749261"/>
                    <a:pt x="1615412" y="732911"/>
                    <a:pt x="1635651" y="732911"/>
                  </a:cubicBezTo>
                  <a:lnTo>
                    <a:pt x="1646548" y="732911"/>
                  </a:lnTo>
                  <a:cubicBezTo>
                    <a:pt x="1659295" y="590241"/>
                    <a:pt x="1742778" y="480757"/>
                    <a:pt x="1807579" y="403096"/>
                  </a:cubicBezTo>
                  <a:cubicBezTo>
                    <a:pt x="1742680" y="325436"/>
                    <a:pt x="1659295" y="215952"/>
                    <a:pt x="1646548" y="73281"/>
                  </a:cubicBezTo>
                  <a:lnTo>
                    <a:pt x="1635651" y="73281"/>
                  </a:lnTo>
                  <a:cubicBezTo>
                    <a:pt x="1615412" y="73281"/>
                    <a:pt x="1599066" y="56932"/>
                    <a:pt x="1599066" y="36592"/>
                  </a:cubicBezTo>
                  <a:cubicBezTo>
                    <a:pt x="1599066" y="16447"/>
                    <a:pt x="1615412" y="0"/>
                    <a:pt x="1635651" y="0"/>
                  </a:cubicBezTo>
                  <a:close/>
                  <a:moveTo>
                    <a:pt x="836118" y="0"/>
                  </a:moveTo>
                  <a:lnTo>
                    <a:pt x="1477226" y="0"/>
                  </a:lnTo>
                  <a:cubicBezTo>
                    <a:pt x="1497464" y="0"/>
                    <a:pt x="1513908" y="16447"/>
                    <a:pt x="1513908" y="36592"/>
                  </a:cubicBezTo>
                  <a:cubicBezTo>
                    <a:pt x="1513908" y="56932"/>
                    <a:pt x="1497464" y="73281"/>
                    <a:pt x="1477226" y="73281"/>
                  </a:cubicBezTo>
                  <a:lnTo>
                    <a:pt x="1466231" y="73281"/>
                  </a:lnTo>
                  <a:cubicBezTo>
                    <a:pt x="1453679" y="215952"/>
                    <a:pt x="1370196" y="325436"/>
                    <a:pt x="1305297" y="403096"/>
                  </a:cubicBezTo>
                  <a:cubicBezTo>
                    <a:pt x="1370196" y="480757"/>
                    <a:pt x="1453679" y="590241"/>
                    <a:pt x="1466231" y="732911"/>
                  </a:cubicBezTo>
                  <a:lnTo>
                    <a:pt x="1477226" y="732911"/>
                  </a:lnTo>
                  <a:cubicBezTo>
                    <a:pt x="1497464" y="732911"/>
                    <a:pt x="1513908" y="749261"/>
                    <a:pt x="1513908" y="769503"/>
                  </a:cubicBezTo>
                  <a:cubicBezTo>
                    <a:pt x="1513908" y="789745"/>
                    <a:pt x="1497464" y="806192"/>
                    <a:pt x="1477226" y="806192"/>
                  </a:cubicBezTo>
                  <a:lnTo>
                    <a:pt x="836118" y="806192"/>
                  </a:lnTo>
                  <a:cubicBezTo>
                    <a:pt x="815879" y="806192"/>
                    <a:pt x="799533" y="789745"/>
                    <a:pt x="799533" y="769503"/>
                  </a:cubicBezTo>
                  <a:cubicBezTo>
                    <a:pt x="799533" y="749261"/>
                    <a:pt x="815879" y="732911"/>
                    <a:pt x="836118" y="732911"/>
                  </a:cubicBezTo>
                  <a:lnTo>
                    <a:pt x="847015" y="732911"/>
                  </a:lnTo>
                  <a:cubicBezTo>
                    <a:pt x="859762" y="590241"/>
                    <a:pt x="943245" y="480757"/>
                    <a:pt x="1008046" y="403096"/>
                  </a:cubicBezTo>
                  <a:cubicBezTo>
                    <a:pt x="943147" y="325436"/>
                    <a:pt x="859762" y="215952"/>
                    <a:pt x="847015" y="73281"/>
                  </a:cubicBezTo>
                  <a:lnTo>
                    <a:pt x="836118" y="73281"/>
                  </a:lnTo>
                  <a:cubicBezTo>
                    <a:pt x="815879" y="73281"/>
                    <a:pt x="799533" y="56932"/>
                    <a:pt x="799533" y="36592"/>
                  </a:cubicBezTo>
                  <a:cubicBezTo>
                    <a:pt x="799533" y="16447"/>
                    <a:pt x="815879" y="0"/>
                    <a:pt x="836118" y="0"/>
                  </a:cubicBezTo>
                  <a:close/>
                  <a:moveTo>
                    <a:pt x="36585" y="0"/>
                  </a:moveTo>
                  <a:lnTo>
                    <a:pt x="677693" y="0"/>
                  </a:lnTo>
                  <a:cubicBezTo>
                    <a:pt x="697931" y="0"/>
                    <a:pt x="714375" y="16447"/>
                    <a:pt x="714375" y="36592"/>
                  </a:cubicBezTo>
                  <a:cubicBezTo>
                    <a:pt x="714375" y="56932"/>
                    <a:pt x="697931" y="73281"/>
                    <a:pt x="677693" y="73281"/>
                  </a:cubicBezTo>
                  <a:lnTo>
                    <a:pt x="666698" y="73281"/>
                  </a:lnTo>
                  <a:cubicBezTo>
                    <a:pt x="654146" y="215952"/>
                    <a:pt x="570663" y="325436"/>
                    <a:pt x="505764" y="403096"/>
                  </a:cubicBezTo>
                  <a:cubicBezTo>
                    <a:pt x="570663" y="480757"/>
                    <a:pt x="654146" y="590241"/>
                    <a:pt x="666698" y="732911"/>
                  </a:cubicBezTo>
                  <a:lnTo>
                    <a:pt x="677693" y="732911"/>
                  </a:lnTo>
                  <a:cubicBezTo>
                    <a:pt x="697931" y="732911"/>
                    <a:pt x="714375" y="749261"/>
                    <a:pt x="714375" y="769503"/>
                  </a:cubicBezTo>
                  <a:cubicBezTo>
                    <a:pt x="714375" y="789745"/>
                    <a:pt x="697931" y="806192"/>
                    <a:pt x="677693" y="806192"/>
                  </a:cubicBezTo>
                  <a:lnTo>
                    <a:pt x="36585" y="806192"/>
                  </a:lnTo>
                  <a:cubicBezTo>
                    <a:pt x="16347" y="806192"/>
                    <a:pt x="0" y="789745"/>
                    <a:pt x="0" y="769503"/>
                  </a:cubicBezTo>
                  <a:cubicBezTo>
                    <a:pt x="0" y="749261"/>
                    <a:pt x="16347" y="732911"/>
                    <a:pt x="36585" y="732911"/>
                  </a:cubicBezTo>
                  <a:lnTo>
                    <a:pt x="47483" y="732911"/>
                  </a:lnTo>
                  <a:cubicBezTo>
                    <a:pt x="60229" y="590241"/>
                    <a:pt x="143712" y="480757"/>
                    <a:pt x="208513" y="403096"/>
                  </a:cubicBezTo>
                  <a:cubicBezTo>
                    <a:pt x="143614" y="325436"/>
                    <a:pt x="60229" y="215952"/>
                    <a:pt x="47483" y="73281"/>
                  </a:cubicBezTo>
                  <a:lnTo>
                    <a:pt x="36585" y="73281"/>
                  </a:lnTo>
                  <a:cubicBezTo>
                    <a:pt x="16347" y="73281"/>
                    <a:pt x="0" y="56932"/>
                    <a:pt x="0" y="36592"/>
                  </a:cubicBezTo>
                  <a:cubicBezTo>
                    <a:pt x="0" y="16447"/>
                    <a:pt x="16347" y="0"/>
                    <a:pt x="3658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196DE88-E288-B44D-99AB-94B107F25F90}"/>
                </a:ext>
              </a:extLst>
            </p:cNvPr>
            <p:cNvSpPr/>
            <p:nvPr/>
          </p:nvSpPr>
          <p:spPr>
            <a:xfrm>
              <a:off x="1520822" y="6955067"/>
              <a:ext cx="3912507" cy="8061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AA87FEA7-C071-B641-AE30-D7F88DB62567}"/>
                </a:ext>
              </a:extLst>
            </p:cNvPr>
            <p:cNvSpPr/>
            <p:nvPr/>
          </p:nvSpPr>
          <p:spPr>
            <a:xfrm>
              <a:off x="1429625" y="6873114"/>
              <a:ext cx="4099385" cy="960120"/>
            </a:xfrm>
            <a:custGeom>
              <a:avLst/>
              <a:gdLst>
                <a:gd name="connsiteX0" fmla="*/ 3646567 w 4099385"/>
                <a:gd name="connsiteY0" fmla="*/ 521357 h 960120"/>
                <a:gd name="connsiteX1" fmla="*/ 3628280 w 4099385"/>
                <a:gd name="connsiteY1" fmla="*/ 539642 h 960120"/>
                <a:gd name="connsiteX2" fmla="*/ 3583827 w 4099385"/>
                <a:gd name="connsiteY2" fmla="*/ 613365 h 960120"/>
                <a:gd name="connsiteX3" fmla="*/ 3447548 w 4099385"/>
                <a:gd name="connsiteY3" fmla="*/ 759449 h 960120"/>
                <a:gd name="connsiteX4" fmla="*/ 3447548 w 4099385"/>
                <a:gd name="connsiteY4" fmla="*/ 777734 h 960120"/>
                <a:gd name="connsiteX5" fmla="*/ 3463404 w 4099385"/>
                <a:gd name="connsiteY5" fmla="*/ 786876 h 960120"/>
                <a:gd name="connsiteX6" fmla="*/ 3829537 w 4099385"/>
                <a:gd name="connsiteY6" fmla="*/ 786876 h 960120"/>
                <a:gd name="connsiteX7" fmla="*/ 3845392 w 4099385"/>
                <a:gd name="connsiteY7" fmla="*/ 777734 h 960120"/>
                <a:gd name="connsiteX8" fmla="*/ 3845587 w 4099385"/>
                <a:gd name="connsiteY8" fmla="*/ 759449 h 960120"/>
                <a:gd name="connsiteX9" fmla="*/ 3709308 w 4099385"/>
                <a:gd name="connsiteY9" fmla="*/ 613365 h 960120"/>
                <a:gd name="connsiteX10" fmla="*/ 3664855 w 4099385"/>
                <a:gd name="connsiteY10" fmla="*/ 539642 h 960120"/>
                <a:gd name="connsiteX11" fmla="*/ 3646567 w 4099385"/>
                <a:gd name="connsiteY11" fmla="*/ 521357 h 960120"/>
                <a:gd name="connsiteX12" fmla="*/ 2847034 w 4099385"/>
                <a:gd name="connsiteY12" fmla="*/ 521357 h 960120"/>
                <a:gd name="connsiteX13" fmla="*/ 2828747 w 4099385"/>
                <a:gd name="connsiteY13" fmla="*/ 539642 h 960120"/>
                <a:gd name="connsiteX14" fmla="*/ 2784293 w 4099385"/>
                <a:gd name="connsiteY14" fmla="*/ 613365 h 960120"/>
                <a:gd name="connsiteX15" fmla="*/ 2648015 w 4099385"/>
                <a:gd name="connsiteY15" fmla="*/ 759449 h 960120"/>
                <a:gd name="connsiteX16" fmla="*/ 2648015 w 4099385"/>
                <a:gd name="connsiteY16" fmla="*/ 777734 h 960120"/>
                <a:gd name="connsiteX17" fmla="*/ 2663870 w 4099385"/>
                <a:gd name="connsiteY17" fmla="*/ 786876 h 960120"/>
                <a:gd name="connsiteX18" fmla="*/ 3030003 w 4099385"/>
                <a:gd name="connsiteY18" fmla="*/ 786876 h 960120"/>
                <a:gd name="connsiteX19" fmla="*/ 3045859 w 4099385"/>
                <a:gd name="connsiteY19" fmla="*/ 777734 h 960120"/>
                <a:gd name="connsiteX20" fmla="*/ 3046053 w 4099385"/>
                <a:gd name="connsiteY20" fmla="*/ 759449 h 960120"/>
                <a:gd name="connsiteX21" fmla="*/ 2909775 w 4099385"/>
                <a:gd name="connsiteY21" fmla="*/ 613365 h 960120"/>
                <a:gd name="connsiteX22" fmla="*/ 2865321 w 4099385"/>
                <a:gd name="connsiteY22" fmla="*/ 539642 h 960120"/>
                <a:gd name="connsiteX23" fmla="*/ 2847034 w 4099385"/>
                <a:gd name="connsiteY23" fmla="*/ 521357 h 960120"/>
                <a:gd name="connsiteX24" fmla="*/ 2047501 w 4099385"/>
                <a:gd name="connsiteY24" fmla="*/ 521357 h 960120"/>
                <a:gd name="connsiteX25" fmla="*/ 2029214 w 4099385"/>
                <a:gd name="connsiteY25" fmla="*/ 539642 h 960120"/>
                <a:gd name="connsiteX26" fmla="*/ 1984760 w 4099385"/>
                <a:gd name="connsiteY26" fmla="*/ 613365 h 960120"/>
                <a:gd name="connsiteX27" fmla="*/ 1848482 w 4099385"/>
                <a:gd name="connsiteY27" fmla="*/ 759449 h 960120"/>
                <a:gd name="connsiteX28" fmla="*/ 1848482 w 4099385"/>
                <a:gd name="connsiteY28" fmla="*/ 777734 h 960120"/>
                <a:gd name="connsiteX29" fmla="*/ 1864337 w 4099385"/>
                <a:gd name="connsiteY29" fmla="*/ 786876 h 960120"/>
                <a:gd name="connsiteX30" fmla="*/ 2230470 w 4099385"/>
                <a:gd name="connsiteY30" fmla="*/ 786876 h 960120"/>
                <a:gd name="connsiteX31" fmla="*/ 2246326 w 4099385"/>
                <a:gd name="connsiteY31" fmla="*/ 777734 h 960120"/>
                <a:gd name="connsiteX32" fmla="*/ 2246520 w 4099385"/>
                <a:gd name="connsiteY32" fmla="*/ 759449 h 960120"/>
                <a:gd name="connsiteX33" fmla="*/ 2110242 w 4099385"/>
                <a:gd name="connsiteY33" fmla="*/ 613365 h 960120"/>
                <a:gd name="connsiteX34" fmla="*/ 2065788 w 4099385"/>
                <a:gd name="connsiteY34" fmla="*/ 539642 h 960120"/>
                <a:gd name="connsiteX35" fmla="*/ 2047501 w 4099385"/>
                <a:gd name="connsiteY35" fmla="*/ 521357 h 960120"/>
                <a:gd name="connsiteX36" fmla="*/ 1247968 w 4099385"/>
                <a:gd name="connsiteY36" fmla="*/ 521357 h 960120"/>
                <a:gd name="connsiteX37" fmla="*/ 1229681 w 4099385"/>
                <a:gd name="connsiteY37" fmla="*/ 539642 h 960120"/>
                <a:gd name="connsiteX38" fmla="*/ 1185227 w 4099385"/>
                <a:gd name="connsiteY38" fmla="*/ 613365 h 960120"/>
                <a:gd name="connsiteX39" fmla="*/ 1048949 w 4099385"/>
                <a:gd name="connsiteY39" fmla="*/ 759449 h 960120"/>
                <a:gd name="connsiteX40" fmla="*/ 1048949 w 4099385"/>
                <a:gd name="connsiteY40" fmla="*/ 777734 h 960120"/>
                <a:gd name="connsiteX41" fmla="*/ 1064804 w 4099385"/>
                <a:gd name="connsiteY41" fmla="*/ 786876 h 960120"/>
                <a:gd name="connsiteX42" fmla="*/ 1430937 w 4099385"/>
                <a:gd name="connsiteY42" fmla="*/ 786876 h 960120"/>
                <a:gd name="connsiteX43" fmla="*/ 1446793 w 4099385"/>
                <a:gd name="connsiteY43" fmla="*/ 777734 h 960120"/>
                <a:gd name="connsiteX44" fmla="*/ 1446987 w 4099385"/>
                <a:gd name="connsiteY44" fmla="*/ 759449 h 960120"/>
                <a:gd name="connsiteX45" fmla="*/ 1310709 w 4099385"/>
                <a:gd name="connsiteY45" fmla="*/ 613365 h 960120"/>
                <a:gd name="connsiteX46" fmla="*/ 1266255 w 4099385"/>
                <a:gd name="connsiteY46" fmla="*/ 539642 h 960120"/>
                <a:gd name="connsiteX47" fmla="*/ 1247968 w 4099385"/>
                <a:gd name="connsiteY47" fmla="*/ 521357 h 960120"/>
                <a:gd name="connsiteX48" fmla="*/ 448435 w 4099385"/>
                <a:gd name="connsiteY48" fmla="*/ 521357 h 960120"/>
                <a:gd name="connsiteX49" fmla="*/ 430148 w 4099385"/>
                <a:gd name="connsiteY49" fmla="*/ 539642 h 960120"/>
                <a:gd name="connsiteX50" fmla="*/ 385695 w 4099385"/>
                <a:gd name="connsiteY50" fmla="*/ 613365 h 960120"/>
                <a:gd name="connsiteX51" fmla="*/ 249416 w 4099385"/>
                <a:gd name="connsiteY51" fmla="*/ 759449 h 960120"/>
                <a:gd name="connsiteX52" fmla="*/ 249416 w 4099385"/>
                <a:gd name="connsiteY52" fmla="*/ 777734 h 960120"/>
                <a:gd name="connsiteX53" fmla="*/ 265272 w 4099385"/>
                <a:gd name="connsiteY53" fmla="*/ 786876 h 960120"/>
                <a:gd name="connsiteX54" fmla="*/ 631405 w 4099385"/>
                <a:gd name="connsiteY54" fmla="*/ 786876 h 960120"/>
                <a:gd name="connsiteX55" fmla="*/ 647260 w 4099385"/>
                <a:gd name="connsiteY55" fmla="*/ 777734 h 960120"/>
                <a:gd name="connsiteX56" fmla="*/ 647455 w 4099385"/>
                <a:gd name="connsiteY56" fmla="*/ 759449 h 960120"/>
                <a:gd name="connsiteX57" fmla="*/ 511176 w 4099385"/>
                <a:gd name="connsiteY57" fmla="*/ 613365 h 960120"/>
                <a:gd name="connsiteX58" fmla="*/ 466723 w 4099385"/>
                <a:gd name="connsiteY58" fmla="*/ 539642 h 960120"/>
                <a:gd name="connsiteX59" fmla="*/ 448435 w 4099385"/>
                <a:gd name="connsiteY59" fmla="*/ 521357 h 960120"/>
                <a:gd name="connsiteX60" fmla="*/ 3555752 w 4099385"/>
                <a:gd name="connsiteY60" fmla="*/ 266039 h 960120"/>
                <a:gd name="connsiteX61" fmla="*/ 3540778 w 4099385"/>
                <a:gd name="connsiteY61" fmla="*/ 273821 h 960120"/>
                <a:gd name="connsiteX62" fmla="*/ 3538445 w 4099385"/>
                <a:gd name="connsiteY62" fmla="*/ 290550 h 960120"/>
                <a:gd name="connsiteX63" fmla="*/ 3606799 w 4099385"/>
                <a:gd name="connsiteY63" fmla="*/ 407948 h 960120"/>
                <a:gd name="connsiteX64" fmla="*/ 3628288 w 4099385"/>
                <a:gd name="connsiteY64" fmla="*/ 466403 h 960120"/>
                <a:gd name="connsiteX65" fmla="*/ 3646567 w 4099385"/>
                <a:gd name="connsiteY65" fmla="*/ 484786 h 960120"/>
                <a:gd name="connsiteX66" fmla="*/ 3664847 w 4099385"/>
                <a:gd name="connsiteY66" fmla="*/ 466403 h 960120"/>
                <a:gd name="connsiteX67" fmla="*/ 3686238 w 4099385"/>
                <a:gd name="connsiteY67" fmla="*/ 407948 h 960120"/>
                <a:gd name="connsiteX68" fmla="*/ 3754593 w 4099385"/>
                <a:gd name="connsiteY68" fmla="*/ 290550 h 960120"/>
                <a:gd name="connsiteX69" fmla="*/ 3752259 w 4099385"/>
                <a:gd name="connsiteY69" fmla="*/ 273821 h 960120"/>
                <a:gd name="connsiteX70" fmla="*/ 3737286 w 4099385"/>
                <a:gd name="connsiteY70" fmla="*/ 266039 h 960120"/>
                <a:gd name="connsiteX71" fmla="*/ 2756219 w 4099385"/>
                <a:gd name="connsiteY71" fmla="*/ 266039 h 960120"/>
                <a:gd name="connsiteX72" fmla="*/ 2741245 w 4099385"/>
                <a:gd name="connsiteY72" fmla="*/ 273821 h 960120"/>
                <a:gd name="connsiteX73" fmla="*/ 2738911 w 4099385"/>
                <a:gd name="connsiteY73" fmla="*/ 290550 h 960120"/>
                <a:gd name="connsiteX74" fmla="*/ 2807266 w 4099385"/>
                <a:gd name="connsiteY74" fmla="*/ 407948 h 960120"/>
                <a:gd name="connsiteX75" fmla="*/ 2828754 w 4099385"/>
                <a:gd name="connsiteY75" fmla="*/ 466403 h 960120"/>
                <a:gd name="connsiteX76" fmla="*/ 2847034 w 4099385"/>
                <a:gd name="connsiteY76" fmla="*/ 484786 h 960120"/>
                <a:gd name="connsiteX77" fmla="*/ 2865314 w 4099385"/>
                <a:gd name="connsiteY77" fmla="*/ 466403 h 960120"/>
                <a:gd name="connsiteX78" fmla="*/ 2886705 w 4099385"/>
                <a:gd name="connsiteY78" fmla="*/ 407948 h 960120"/>
                <a:gd name="connsiteX79" fmla="*/ 2955059 w 4099385"/>
                <a:gd name="connsiteY79" fmla="*/ 290550 h 960120"/>
                <a:gd name="connsiteX80" fmla="*/ 2952726 w 4099385"/>
                <a:gd name="connsiteY80" fmla="*/ 273821 h 960120"/>
                <a:gd name="connsiteX81" fmla="*/ 2937752 w 4099385"/>
                <a:gd name="connsiteY81" fmla="*/ 266039 h 960120"/>
                <a:gd name="connsiteX82" fmla="*/ 1956686 w 4099385"/>
                <a:gd name="connsiteY82" fmla="*/ 266039 h 960120"/>
                <a:gd name="connsiteX83" fmla="*/ 1941712 w 4099385"/>
                <a:gd name="connsiteY83" fmla="*/ 273821 h 960120"/>
                <a:gd name="connsiteX84" fmla="*/ 1939378 w 4099385"/>
                <a:gd name="connsiteY84" fmla="*/ 290550 h 960120"/>
                <a:gd name="connsiteX85" fmla="*/ 2007733 w 4099385"/>
                <a:gd name="connsiteY85" fmla="*/ 407948 h 960120"/>
                <a:gd name="connsiteX86" fmla="*/ 2029221 w 4099385"/>
                <a:gd name="connsiteY86" fmla="*/ 466403 h 960120"/>
                <a:gd name="connsiteX87" fmla="*/ 2047501 w 4099385"/>
                <a:gd name="connsiteY87" fmla="*/ 484786 h 960120"/>
                <a:gd name="connsiteX88" fmla="*/ 2065781 w 4099385"/>
                <a:gd name="connsiteY88" fmla="*/ 466403 h 960120"/>
                <a:gd name="connsiteX89" fmla="*/ 2087172 w 4099385"/>
                <a:gd name="connsiteY89" fmla="*/ 407948 h 960120"/>
                <a:gd name="connsiteX90" fmla="*/ 2155527 w 4099385"/>
                <a:gd name="connsiteY90" fmla="*/ 290550 h 960120"/>
                <a:gd name="connsiteX91" fmla="*/ 2153193 w 4099385"/>
                <a:gd name="connsiteY91" fmla="*/ 273821 h 960120"/>
                <a:gd name="connsiteX92" fmla="*/ 2138219 w 4099385"/>
                <a:gd name="connsiteY92" fmla="*/ 266039 h 960120"/>
                <a:gd name="connsiteX93" fmla="*/ 1157153 w 4099385"/>
                <a:gd name="connsiteY93" fmla="*/ 266039 h 960120"/>
                <a:gd name="connsiteX94" fmla="*/ 1142179 w 4099385"/>
                <a:gd name="connsiteY94" fmla="*/ 273821 h 960120"/>
                <a:gd name="connsiteX95" fmla="*/ 1139845 w 4099385"/>
                <a:gd name="connsiteY95" fmla="*/ 290550 h 960120"/>
                <a:gd name="connsiteX96" fmla="*/ 1208200 w 4099385"/>
                <a:gd name="connsiteY96" fmla="*/ 407948 h 960120"/>
                <a:gd name="connsiteX97" fmla="*/ 1229688 w 4099385"/>
                <a:gd name="connsiteY97" fmla="*/ 466403 h 960120"/>
                <a:gd name="connsiteX98" fmla="*/ 1247968 w 4099385"/>
                <a:gd name="connsiteY98" fmla="*/ 484786 h 960120"/>
                <a:gd name="connsiteX99" fmla="*/ 1266248 w 4099385"/>
                <a:gd name="connsiteY99" fmla="*/ 466403 h 960120"/>
                <a:gd name="connsiteX100" fmla="*/ 1287639 w 4099385"/>
                <a:gd name="connsiteY100" fmla="*/ 407948 h 960120"/>
                <a:gd name="connsiteX101" fmla="*/ 1355994 w 4099385"/>
                <a:gd name="connsiteY101" fmla="*/ 290550 h 960120"/>
                <a:gd name="connsiteX102" fmla="*/ 1353660 w 4099385"/>
                <a:gd name="connsiteY102" fmla="*/ 273821 h 960120"/>
                <a:gd name="connsiteX103" fmla="*/ 1338686 w 4099385"/>
                <a:gd name="connsiteY103" fmla="*/ 266039 h 960120"/>
                <a:gd name="connsiteX104" fmla="*/ 357620 w 4099385"/>
                <a:gd name="connsiteY104" fmla="*/ 266039 h 960120"/>
                <a:gd name="connsiteX105" fmla="*/ 342646 w 4099385"/>
                <a:gd name="connsiteY105" fmla="*/ 273821 h 960120"/>
                <a:gd name="connsiteX106" fmla="*/ 340312 w 4099385"/>
                <a:gd name="connsiteY106" fmla="*/ 290550 h 960120"/>
                <a:gd name="connsiteX107" fmla="*/ 408667 w 4099385"/>
                <a:gd name="connsiteY107" fmla="*/ 407948 h 960120"/>
                <a:gd name="connsiteX108" fmla="*/ 430155 w 4099385"/>
                <a:gd name="connsiteY108" fmla="*/ 466403 h 960120"/>
                <a:gd name="connsiteX109" fmla="*/ 448435 w 4099385"/>
                <a:gd name="connsiteY109" fmla="*/ 484786 h 960120"/>
                <a:gd name="connsiteX110" fmla="*/ 466715 w 4099385"/>
                <a:gd name="connsiteY110" fmla="*/ 466403 h 960120"/>
                <a:gd name="connsiteX111" fmla="*/ 488106 w 4099385"/>
                <a:gd name="connsiteY111" fmla="*/ 407948 h 960120"/>
                <a:gd name="connsiteX112" fmla="*/ 556461 w 4099385"/>
                <a:gd name="connsiteY112" fmla="*/ 290550 h 960120"/>
                <a:gd name="connsiteX113" fmla="*/ 554127 w 4099385"/>
                <a:gd name="connsiteY113" fmla="*/ 273821 h 960120"/>
                <a:gd name="connsiteX114" fmla="*/ 539154 w 4099385"/>
                <a:gd name="connsiteY114" fmla="*/ 266039 h 960120"/>
                <a:gd name="connsiteX115" fmla="*/ 3410372 w 4099385"/>
                <a:gd name="connsiteY115" fmla="*/ 155332 h 960120"/>
                <a:gd name="connsiteX116" fmla="*/ 3882568 w 4099385"/>
                <a:gd name="connsiteY116" fmla="*/ 155332 h 960120"/>
                <a:gd name="connsiteX117" fmla="*/ 3722510 w 4099385"/>
                <a:gd name="connsiteY117" fmla="*/ 457605 h 960120"/>
                <a:gd name="connsiteX118" fmla="*/ 3719202 w 4099385"/>
                <a:gd name="connsiteY118" fmla="*/ 461498 h 960120"/>
                <a:gd name="connsiteX119" fmla="*/ 3719202 w 4099385"/>
                <a:gd name="connsiteY119" fmla="*/ 508600 h 960120"/>
                <a:gd name="connsiteX120" fmla="*/ 3722510 w 4099385"/>
                <a:gd name="connsiteY120" fmla="*/ 512688 h 960120"/>
                <a:gd name="connsiteX121" fmla="*/ 3882568 w 4099385"/>
                <a:gd name="connsiteY121" fmla="*/ 814864 h 960120"/>
                <a:gd name="connsiteX122" fmla="*/ 3410372 w 4099385"/>
                <a:gd name="connsiteY122" fmla="*/ 814864 h 960120"/>
                <a:gd name="connsiteX123" fmla="*/ 3570430 w 4099385"/>
                <a:gd name="connsiteY123" fmla="*/ 512688 h 960120"/>
                <a:gd name="connsiteX124" fmla="*/ 3573739 w 4099385"/>
                <a:gd name="connsiteY124" fmla="*/ 508600 h 960120"/>
                <a:gd name="connsiteX125" fmla="*/ 3573739 w 4099385"/>
                <a:gd name="connsiteY125" fmla="*/ 461498 h 960120"/>
                <a:gd name="connsiteX126" fmla="*/ 3570430 w 4099385"/>
                <a:gd name="connsiteY126" fmla="*/ 457605 h 960120"/>
                <a:gd name="connsiteX127" fmla="*/ 3410372 w 4099385"/>
                <a:gd name="connsiteY127" fmla="*/ 155332 h 960120"/>
                <a:gd name="connsiteX128" fmla="*/ 2610839 w 4099385"/>
                <a:gd name="connsiteY128" fmla="*/ 155332 h 960120"/>
                <a:gd name="connsiteX129" fmla="*/ 3083035 w 4099385"/>
                <a:gd name="connsiteY129" fmla="*/ 155332 h 960120"/>
                <a:gd name="connsiteX130" fmla="*/ 2922976 w 4099385"/>
                <a:gd name="connsiteY130" fmla="*/ 457605 h 960120"/>
                <a:gd name="connsiteX131" fmla="*/ 2919668 w 4099385"/>
                <a:gd name="connsiteY131" fmla="*/ 461498 h 960120"/>
                <a:gd name="connsiteX132" fmla="*/ 2919668 w 4099385"/>
                <a:gd name="connsiteY132" fmla="*/ 508600 h 960120"/>
                <a:gd name="connsiteX133" fmla="*/ 2922976 w 4099385"/>
                <a:gd name="connsiteY133" fmla="*/ 512688 h 960120"/>
                <a:gd name="connsiteX134" fmla="*/ 3083035 w 4099385"/>
                <a:gd name="connsiteY134" fmla="*/ 814864 h 960120"/>
                <a:gd name="connsiteX135" fmla="*/ 2610839 w 4099385"/>
                <a:gd name="connsiteY135" fmla="*/ 814864 h 960120"/>
                <a:gd name="connsiteX136" fmla="*/ 2770897 w 4099385"/>
                <a:gd name="connsiteY136" fmla="*/ 512688 h 960120"/>
                <a:gd name="connsiteX137" fmla="*/ 2774205 w 4099385"/>
                <a:gd name="connsiteY137" fmla="*/ 508600 h 960120"/>
                <a:gd name="connsiteX138" fmla="*/ 2774205 w 4099385"/>
                <a:gd name="connsiteY138" fmla="*/ 461498 h 960120"/>
                <a:gd name="connsiteX139" fmla="*/ 2770897 w 4099385"/>
                <a:gd name="connsiteY139" fmla="*/ 457605 h 960120"/>
                <a:gd name="connsiteX140" fmla="*/ 2610839 w 4099385"/>
                <a:gd name="connsiteY140" fmla="*/ 155332 h 960120"/>
                <a:gd name="connsiteX141" fmla="*/ 1811306 w 4099385"/>
                <a:gd name="connsiteY141" fmla="*/ 155332 h 960120"/>
                <a:gd name="connsiteX142" fmla="*/ 2283502 w 4099385"/>
                <a:gd name="connsiteY142" fmla="*/ 155332 h 960120"/>
                <a:gd name="connsiteX143" fmla="*/ 2123444 w 4099385"/>
                <a:gd name="connsiteY143" fmla="*/ 457605 h 960120"/>
                <a:gd name="connsiteX144" fmla="*/ 2120135 w 4099385"/>
                <a:gd name="connsiteY144" fmla="*/ 461498 h 960120"/>
                <a:gd name="connsiteX145" fmla="*/ 2120135 w 4099385"/>
                <a:gd name="connsiteY145" fmla="*/ 508600 h 960120"/>
                <a:gd name="connsiteX146" fmla="*/ 2123444 w 4099385"/>
                <a:gd name="connsiteY146" fmla="*/ 512688 h 960120"/>
                <a:gd name="connsiteX147" fmla="*/ 2283502 w 4099385"/>
                <a:gd name="connsiteY147" fmla="*/ 814864 h 960120"/>
                <a:gd name="connsiteX148" fmla="*/ 1811306 w 4099385"/>
                <a:gd name="connsiteY148" fmla="*/ 814864 h 960120"/>
                <a:gd name="connsiteX149" fmla="*/ 1971364 w 4099385"/>
                <a:gd name="connsiteY149" fmla="*/ 512688 h 960120"/>
                <a:gd name="connsiteX150" fmla="*/ 1974672 w 4099385"/>
                <a:gd name="connsiteY150" fmla="*/ 508600 h 960120"/>
                <a:gd name="connsiteX151" fmla="*/ 1974672 w 4099385"/>
                <a:gd name="connsiteY151" fmla="*/ 461498 h 960120"/>
                <a:gd name="connsiteX152" fmla="*/ 1971364 w 4099385"/>
                <a:gd name="connsiteY152" fmla="*/ 457605 h 960120"/>
                <a:gd name="connsiteX153" fmla="*/ 1811306 w 4099385"/>
                <a:gd name="connsiteY153" fmla="*/ 155332 h 960120"/>
                <a:gd name="connsiteX154" fmla="*/ 1011773 w 4099385"/>
                <a:gd name="connsiteY154" fmla="*/ 155332 h 960120"/>
                <a:gd name="connsiteX155" fmla="*/ 1483969 w 4099385"/>
                <a:gd name="connsiteY155" fmla="*/ 155332 h 960120"/>
                <a:gd name="connsiteX156" fmla="*/ 1323911 w 4099385"/>
                <a:gd name="connsiteY156" fmla="*/ 457605 h 960120"/>
                <a:gd name="connsiteX157" fmla="*/ 1320602 w 4099385"/>
                <a:gd name="connsiteY157" fmla="*/ 461498 h 960120"/>
                <a:gd name="connsiteX158" fmla="*/ 1320602 w 4099385"/>
                <a:gd name="connsiteY158" fmla="*/ 508600 h 960120"/>
                <a:gd name="connsiteX159" fmla="*/ 1323911 w 4099385"/>
                <a:gd name="connsiteY159" fmla="*/ 512688 h 960120"/>
                <a:gd name="connsiteX160" fmla="*/ 1483969 w 4099385"/>
                <a:gd name="connsiteY160" fmla="*/ 814864 h 960120"/>
                <a:gd name="connsiteX161" fmla="*/ 1011773 w 4099385"/>
                <a:gd name="connsiteY161" fmla="*/ 814864 h 960120"/>
                <a:gd name="connsiteX162" fmla="*/ 1171831 w 4099385"/>
                <a:gd name="connsiteY162" fmla="*/ 512688 h 960120"/>
                <a:gd name="connsiteX163" fmla="*/ 1175139 w 4099385"/>
                <a:gd name="connsiteY163" fmla="*/ 508600 h 960120"/>
                <a:gd name="connsiteX164" fmla="*/ 1175139 w 4099385"/>
                <a:gd name="connsiteY164" fmla="*/ 461498 h 960120"/>
                <a:gd name="connsiteX165" fmla="*/ 1171831 w 4099385"/>
                <a:gd name="connsiteY165" fmla="*/ 457605 h 960120"/>
                <a:gd name="connsiteX166" fmla="*/ 1011773 w 4099385"/>
                <a:gd name="connsiteY166" fmla="*/ 155332 h 960120"/>
                <a:gd name="connsiteX167" fmla="*/ 212240 w 4099385"/>
                <a:gd name="connsiteY167" fmla="*/ 155332 h 960120"/>
                <a:gd name="connsiteX168" fmla="*/ 684436 w 4099385"/>
                <a:gd name="connsiteY168" fmla="*/ 155332 h 960120"/>
                <a:gd name="connsiteX169" fmla="*/ 524378 w 4099385"/>
                <a:gd name="connsiteY169" fmla="*/ 457605 h 960120"/>
                <a:gd name="connsiteX170" fmla="*/ 521070 w 4099385"/>
                <a:gd name="connsiteY170" fmla="*/ 461498 h 960120"/>
                <a:gd name="connsiteX171" fmla="*/ 521070 w 4099385"/>
                <a:gd name="connsiteY171" fmla="*/ 508600 h 960120"/>
                <a:gd name="connsiteX172" fmla="*/ 524378 w 4099385"/>
                <a:gd name="connsiteY172" fmla="*/ 512688 h 960120"/>
                <a:gd name="connsiteX173" fmla="*/ 684436 w 4099385"/>
                <a:gd name="connsiteY173" fmla="*/ 814864 h 960120"/>
                <a:gd name="connsiteX174" fmla="*/ 212240 w 4099385"/>
                <a:gd name="connsiteY174" fmla="*/ 814864 h 960120"/>
                <a:gd name="connsiteX175" fmla="*/ 372298 w 4099385"/>
                <a:gd name="connsiteY175" fmla="*/ 512688 h 960120"/>
                <a:gd name="connsiteX176" fmla="*/ 375606 w 4099385"/>
                <a:gd name="connsiteY176" fmla="*/ 508600 h 960120"/>
                <a:gd name="connsiteX177" fmla="*/ 375606 w 4099385"/>
                <a:gd name="connsiteY177" fmla="*/ 461498 h 960120"/>
                <a:gd name="connsiteX178" fmla="*/ 372298 w 4099385"/>
                <a:gd name="connsiteY178" fmla="*/ 457605 h 960120"/>
                <a:gd name="connsiteX179" fmla="*/ 212240 w 4099385"/>
                <a:gd name="connsiteY179" fmla="*/ 155332 h 960120"/>
                <a:gd name="connsiteX180" fmla="*/ 3325916 w 4099385"/>
                <a:gd name="connsiteY180" fmla="*/ 81953 h 960120"/>
                <a:gd name="connsiteX181" fmla="*/ 3289331 w 4099385"/>
                <a:gd name="connsiteY181" fmla="*/ 118545 h 960120"/>
                <a:gd name="connsiteX182" fmla="*/ 3325916 w 4099385"/>
                <a:gd name="connsiteY182" fmla="*/ 155234 h 960120"/>
                <a:gd name="connsiteX183" fmla="*/ 3336814 w 4099385"/>
                <a:gd name="connsiteY183" fmla="*/ 155234 h 960120"/>
                <a:gd name="connsiteX184" fmla="*/ 3497845 w 4099385"/>
                <a:gd name="connsiteY184" fmla="*/ 485049 h 960120"/>
                <a:gd name="connsiteX185" fmla="*/ 3336814 w 4099385"/>
                <a:gd name="connsiteY185" fmla="*/ 814864 h 960120"/>
                <a:gd name="connsiteX186" fmla="*/ 3325916 w 4099385"/>
                <a:gd name="connsiteY186" fmla="*/ 814864 h 960120"/>
                <a:gd name="connsiteX187" fmla="*/ 3289331 w 4099385"/>
                <a:gd name="connsiteY187" fmla="*/ 851456 h 960120"/>
                <a:gd name="connsiteX188" fmla="*/ 3325916 w 4099385"/>
                <a:gd name="connsiteY188" fmla="*/ 888145 h 960120"/>
                <a:gd name="connsiteX189" fmla="*/ 3967024 w 4099385"/>
                <a:gd name="connsiteY189" fmla="*/ 888145 h 960120"/>
                <a:gd name="connsiteX190" fmla="*/ 4003706 w 4099385"/>
                <a:gd name="connsiteY190" fmla="*/ 851456 h 960120"/>
                <a:gd name="connsiteX191" fmla="*/ 3967024 w 4099385"/>
                <a:gd name="connsiteY191" fmla="*/ 814864 h 960120"/>
                <a:gd name="connsiteX192" fmla="*/ 3956029 w 4099385"/>
                <a:gd name="connsiteY192" fmla="*/ 814864 h 960120"/>
                <a:gd name="connsiteX193" fmla="*/ 3795095 w 4099385"/>
                <a:gd name="connsiteY193" fmla="*/ 485049 h 960120"/>
                <a:gd name="connsiteX194" fmla="*/ 3956029 w 4099385"/>
                <a:gd name="connsiteY194" fmla="*/ 155234 h 960120"/>
                <a:gd name="connsiteX195" fmla="*/ 3967024 w 4099385"/>
                <a:gd name="connsiteY195" fmla="*/ 155234 h 960120"/>
                <a:gd name="connsiteX196" fmla="*/ 4003706 w 4099385"/>
                <a:gd name="connsiteY196" fmla="*/ 118545 h 960120"/>
                <a:gd name="connsiteX197" fmla="*/ 3967024 w 4099385"/>
                <a:gd name="connsiteY197" fmla="*/ 81953 h 960120"/>
                <a:gd name="connsiteX198" fmla="*/ 2526383 w 4099385"/>
                <a:gd name="connsiteY198" fmla="*/ 81953 h 960120"/>
                <a:gd name="connsiteX199" fmla="*/ 2489798 w 4099385"/>
                <a:gd name="connsiteY199" fmla="*/ 118545 h 960120"/>
                <a:gd name="connsiteX200" fmla="*/ 2526383 w 4099385"/>
                <a:gd name="connsiteY200" fmla="*/ 155234 h 960120"/>
                <a:gd name="connsiteX201" fmla="*/ 2537280 w 4099385"/>
                <a:gd name="connsiteY201" fmla="*/ 155234 h 960120"/>
                <a:gd name="connsiteX202" fmla="*/ 2698311 w 4099385"/>
                <a:gd name="connsiteY202" fmla="*/ 485049 h 960120"/>
                <a:gd name="connsiteX203" fmla="*/ 2537280 w 4099385"/>
                <a:gd name="connsiteY203" fmla="*/ 814864 h 960120"/>
                <a:gd name="connsiteX204" fmla="*/ 2526383 w 4099385"/>
                <a:gd name="connsiteY204" fmla="*/ 814864 h 960120"/>
                <a:gd name="connsiteX205" fmla="*/ 2489798 w 4099385"/>
                <a:gd name="connsiteY205" fmla="*/ 851456 h 960120"/>
                <a:gd name="connsiteX206" fmla="*/ 2526383 w 4099385"/>
                <a:gd name="connsiteY206" fmla="*/ 888145 h 960120"/>
                <a:gd name="connsiteX207" fmla="*/ 3167491 w 4099385"/>
                <a:gd name="connsiteY207" fmla="*/ 888145 h 960120"/>
                <a:gd name="connsiteX208" fmla="*/ 3204173 w 4099385"/>
                <a:gd name="connsiteY208" fmla="*/ 851456 h 960120"/>
                <a:gd name="connsiteX209" fmla="*/ 3167491 w 4099385"/>
                <a:gd name="connsiteY209" fmla="*/ 814864 h 960120"/>
                <a:gd name="connsiteX210" fmla="*/ 3156496 w 4099385"/>
                <a:gd name="connsiteY210" fmla="*/ 814864 h 960120"/>
                <a:gd name="connsiteX211" fmla="*/ 2995562 w 4099385"/>
                <a:gd name="connsiteY211" fmla="*/ 485049 h 960120"/>
                <a:gd name="connsiteX212" fmla="*/ 3156496 w 4099385"/>
                <a:gd name="connsiteY212" fmla="*/ 155234 h 960120"/>
                <a:gd name="connsiteX213" fmla="*/ 3167491 w 4099385"/>
                <a:gd name="connsiteY213" fmla="*/ 155234 h 960120"/>
                <a:gd name="connsiteX214" fmla="*/ 3204173 w 4099385"/>
                <a:gd name="connsiteY214" fmla="*/ 118545 h 960120"/>
                <a:gd name="connsiteX215" fmla="*/ 3167491 w 4099385"/>
                <a:gd name="connsiteY215" fmla="*/ 81953 h 960120"/>
                <a:gd name="connsiteX216" fmla="*/ 1726850 w 4099385"/>
                <a:gd name="connsiteY216" fmla="*/ 81953 h 960120"/>
                <a:gd name="connsiteX217" fmla="*/ 1690265 w 4099385"/>
                <a:gd name="connsiteY217" fmla="*/ 118545 h 960120"/>
                <a:gd name="connsiteX218" fmla="*/ 1726850 w 4099385"/>
                <a:gd name="connsiteY218" fmla="*/ 155234 h 960120"/>
                <a:gd name="connsiteX219" fmla="*/ 1737747 w 4099385"/>
                <a:gd name="connsiteY219" fmla="*/ 155234 h 960120"/>
                <a:gd name="connsiteX220" fmla="*/ 1898778 w 4099385"/>
                <a:gd name="connsiteY220" fmla="*/ 485049 h 960120"/>
                <a:gd name="connsiteX221" fmla="*/ 1737747 w 4099385"/>
                <a:gd name="connsiteY221" fmla="*/ 814864 h 960120"/>
                <a:gd name="connsiteX222" fmla="*/ 1726850 w 4099385"/>
                <a:gd name="connsiteY222" fmla="*/ 814864 h 960120"/>
                <a:gd name="connsiteX223" fmla="*/ 1690265 w 4099385"/>
                <a:gd name="connsiteY223" fmla="*/ 851456 h 960120"/>
                <a:gd name="connsiteX224" fmla="*/ 1726850 w 4099385"/>
                <a:gd name="connsiteY224" fmla="*/ 888145 h 960120"/>
                <a:gd name="connsiteX225" fmla="*/ 2367958 w 4099385"/>
                <a:gd name="connsiteY225" fmla="*/ 888145 h 960120"/>
                <a:gd name="connsiteX226" fmla="*/ 2404640 w 4099385"/>
                <a:gd name="connsiteY226" fmla="*/ 851456 h 960120"/>
                <a:gd name="connsiteX227" fmla="*/ 2367958 w 4099385"/>
                <a:gd name="connsiteY227" fmla="*/ 814864 h 960120"/>
                <a:gd name="connsiteX228" fmla="*/ 2356963 w 4099385"/>
                <a:gd name="connsiteY228" fmla="*/ 814864 h 960120"/>
                <a:gd name="connsiteX229" fmla="*/ 2196029 w 4099385"/>
                <a:gd name="connsiteY229" fmla="*/ 485049 h 960120"/>
                <a:gd name="connsiteX230" fmla="*/ 2356963 w 4099385"/>
                <a:gd name="connsiteY230" fmla="*/ 155234 h 960120"/>
                <a:gd name="connsiteX231" fmla="*/ 2367958 w 4099385"/>
                <a:gd name="connsiteY231" fmla="*/ 155234 h 960120"/>
                <a:gd name="connsiteX232" fmla="*/ 2404640 w 4099385"/>
                <a:gd name="connsiteY232" fmla="*/ 118545 h 960120"/>
                <a:gd name="connsiteX233" fmla="*/ 2367958 w 4099385"/>
                <a:gd name="connsiteY233" fmla="*/ 81953 h 960120"/>
                <a:gd name="connsiteX234" fmla="*/ 927317 w 4099385"/>
                <a:gd name="connsiteY234" fmla="*/ 81953 h 960120"/>
                <a:gd name="connsiteX235" fmla="*/ 890732 w 4099385"/>
                <a:gd name="connsiteY235" fmla="*/ 118545 h 960120"/>
                <a:gd name="connsiteX236" fmla="*/ 927317 w 4099385"/>
                <a:gd name="connsiteY236" fmla="*/ 155234 h 960120"/>
                <a:gd name="connsiteX237" fmla="*/ 938214 w 4099385"/>
                <a:gd name="connsiteY237" fmla="*/ 155234 h 960120"/>
                <a:gd name="connsiteX238" fmla="*/ 1099245 w 4099385"/>
                <a:gd name="connsiteY238" fmla="*/ 485049 h 960120"/>
                <a:gd name="connsiteX239" fmla="*/ 938214 w 4099385"/>
                <a:gd name="connsiteY239" fmla="*/ 814864 h 960120"/>
                <a:gd name="connsiteX240" fmla="*/ 927317 w 4099385"/>
                <a:gd name="connsiteY240" fmla="*/ 814864 h 960120"/>
                <a:gd name="connsiteX241" fmla="*/ 890732 w 4099385"/>
                <a:gd name="connsiteY241" fmla="*/ 851456 h 960120"/>
                <a:gd name="connsiteX242" fmla="*/ 927317 w 4099385"/>
                <a:gd name="connsiteY242" fmla="*/ 888145 h 960120"/>
                <a:gd name="connsiteX243" fmla="*/ 1568425 w 4099385"/>
                <a:gd name="connsiteY243" fmla="*/ 888145 h 960120"/>
                <a:gd name="connsiteX244" fmla="*/ 1605107 w 4099385"/>
                <a:gd name="connsiteY244" fmla="*/ 851456 h 960120"/>
                <a:gd name="connsiteX245" fmla="*/ 1568425 w 4099385"/>
                <a:gd name="connsiteY245" fmla="*/ 814864 h 960120"/>
                <a:gd name="connsiteX246" fmla="*/ 1557430 w 4099385"/>
                <a:gd name="connsiteY246" fmla="*/ 814864 h 960120"/>
                <a:gd name="connsiteX247" fmla="*/ 1396496 w 4099385"/>
                <a:gd name="connsiteY247" fmla="*/ 485049 h 960120"/>
                <a:gd name="connsiteX248" fmla="*/ 1557430 w 4099385"/>
                <a:gd name="connsiteY248" fmla="*/ 155234 h 960120"/>
                <a:gd name="connsiteX249" fmla="*/ 1568425 w 4099385"/>
                <a:gd name="connsiteY249" fmla="*/ 155234 h 960120"/>
                <a:gd name="connsiteX250" fmla="*/ 1605107 w 4099385"/>
                <a:gd name="connsiteY250" fmla="*/ 118545 h 960120"/>
                <a:gd name="connsiteX251" fmla="*/ 1568425 w 4099385"/>
                <a:gd name="connsiteY251" fmla="*/ 81953 h 960120"/>
                <a:gd name="connsiteX252" fmla="*/ 127784 w 4099385"/>
                <a:gd name="connsiteY252" fmla="*/ 81953 h 960120"/>
                <a:gd name="connsiteX253" fmla="*/ 91199 w 4099385"/>
                <a:gd name="connsiteY253" fmla="*/ 118545 h 960120"/>
                <a:gd name="connsiteX254" fmla="*/ 127784 w 4099385"/>
                <a:gd name="connsiteY254" fmla="*/ 155234 h 960120"/>
                <a:gd name="connsiteX255" fmla="*/ 138682 w 4099385"/>
                <a:gd name="connsiteY255" fmla="*/ 155234 h 960120"/>
                <a:gd name="connsiteX256" fmla="*/ 299712 w 4099385"/>
                <a:gd name="connsiteY256" fmla="*/ 485049 h 960120"/>
                <a:gd name="connsiteX257" fmla="*/ 138682 w 4099385"/>
                <a:gd name="connsiteY257" fmla="*/ 814864 h 960120"/>
                <a:gd name="connsiteX258" fmla="*/ 127784 w 4099385"/>
                <a:gd name="connsiteY258" fmla="*/ 814864 h 960120"/>
                <a:gd name="connsiteX259" fmla="*/ 91199 w 4099385"/>
                <a:gd name="connsiteY259" fmla="*/ 851456 h 960120"/>
                <a:gd name="connsiteX260" fmla="*/ 127784 w 4099385"/>
                <a:gd name="connsiteY260" fmla="*/ 888145 h 960120"/>
                <a:gd name="connsiteX261" fmla="*/ 768892 w 4099385"/>
                <a:gd name="connsiteY261" fmla="*/ 888145 h 960120"/>
                <a:gd name="connsiteX262" fmla="*/ 805574 w 4099385"/>
                <a:gd name="connsiteY262" fmla="*/ 851456 h 960120"/>
                <a:gd name="connsiteX263" fmla="*/ 768892 w 4099385"/>
                <a:gd name="connsiteY263" fmla="*/ 814864 h 960120"/>
                <a:gd name="connsiteX264" fmla="*/ 757897 w 4099385"/>
                <a:gd name="connsiteY264" fmla="*/ 814864 h 960120"/>
                <a:gd name="connsiteX265" fmla="*/ 596963 w 4099385"/>
                <a:gd name="connsiteY265" fmla="*/ 485049 h 960120"/>
                <a:gd name="connsiteX266" fmla="*/ 757897 w 4099385"/>
                <a:gd name="connsiteY266" fmla="*/ 155234 h 960120"/>
                <a:gd name="connsiteX267" fmla="*/ 768892 w 4099385"/>
                <a:gd name="connsiteY267" fmla="*/ 155234 h 960120"/>
                <a:gd name="connsiteX268" fmla="*/ 805574 w 4099385"/>
                <a:gd name="connsiteY268" fmla="*/ 118545 h 960120"/>
                <a:gd name="connsiteX269" fmla="*/ 768892 w 4099385"/>
                <a:gd name="connsiteY269" fmla="*/ 81953 h 960120"/>
                <a:gd name="connsiteX270" fmla="*/ 0 w 4099385"/>
                <a:gd name="connsiteY270" fmla="*/ 0 h 960120"/>
                <a:gd name="connsiteX271" fmla="*/ 4099385 w 4099385"/>
                <a:gd name="connsiteY271" fmla="*/ 0 h 960120"/>
                <a:gd name="connsiteX272" fmla="*/ 4099385 w 4099385"/>
                <a:gd name="connsiteY272" fmla="*/ 960120 h 960120"/>
                <a:gd name="connsiteX273" fmla="*/ 0 w 4099385"/>
                <a:gd name="connsiteY273" fmla="*/ 96012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</a:cxnLst>
              <a:rect l="l" t="t" r="r" b="b"/>
              <a:pathLst>
                <a:path w="4099385" h="960120">
                  <a:moveTo>
                    <a:pt x="3646567" y="521357"/>
                  </a:moveTo>
                  <a:cubicBezTo>
                    <a:pt x="3636451" y="521357"/>
                    <a:pt x="3628280" y="529625"/>
                    <a:pt x="3628280" y="539642"/>
                  </a:cubicBezTo>
                  <a:cubicBezTo>
                    <a:pt x="3628280" y="566097"/>
                    <a:pt x="3612425" y="592260"/>
                    <a:pt x="3583827" y="613365"/>
                  </a:cubicBezTo>
                  <a:cubicBezTo>
                    <a:pt x="3522545" y="658688"/>
                    <a:pt x="3476633" y="707804"/>
                    <a:pt x="3447548" y="759449"/>
                  </a:cubicBezTo>
                  <a:cubicBezTo>
                    <a:pt x="3444241" y="765187"/>
                    <a:pt x="3444338" y="772093"/>
                    <a:pt x="3447548" y="777734"/>
                  </a:cubicBezTo>
                  <a:cubicBezTo>
                    <a:pt x="3450856" y="783278"/>
                    <a:pt x="3456886" y="786876"/>
                    <a:pt x="3463404" y="786876"/>
                  </a:cubicBezTo>
                  <a:lnTo>
                    <a:pt x="3829537" y="786876"/>
                  </a:lnTo>
                  <a:cubicBezTo>
                    <a:pt x="3836151" y="786876"/>
                    <a:pt x="3842085" y="783278"/>
                    <a:pt x="3845392" y="777734"/>
                  </a:cubicBezTo>
                  <a:cubicBezTo>
                    <a:pt x="3848797" y="772093"/>
                    <a:pt x="3848797" y="765187"/>
                    <a:pt x="3845587" y="759449"/>
                  </a:cubicBezTo>
                  <a:cubicBezTo>
                    <a:pt x="3816405" y="707804"/>
                    <a:pt x="3770492" y="658688"/>
                    <a:pt x="3709308" y="613365"/>
                  </a:cubicBezTo>
                  <a:cubicBezTo>
                    <a:pt x="3680613" y="592260"/>
                    <a:pt x="3664855" y="566097"/>
                    <a:pt x="3664855" y="539642"/>
                  </a:cubicBezTo>
                  <a:cubicBezTo>
                    <a:pt x="3664855" y="529527"/>
                    <a:pt x="3656489" y="521357"/>
                    <a:pt x="3646567" y="521357"/>
                  </a:cubicBezTo>
                  <a:close/>
                  <a:moveTo>
                    <a:pt x="2847034" y="521357"/>
                  </a:moveTo>
                  <a:cubicBezTo>
                    <a:pt x="2836918" y="521357"/>
                    <a:pt x="2828747" y="529625"/>
                    <a:pt x="2828747" y="539642"/>
                  </a:cubicBezTo>
                  <a:cubicBezTo>
                    <a:pt x="2828747" y="566097"/>
                    <a:pt x="2812891" y="592260"/>
                    <a:pt x="2784293" y="613365"/>
                  </a:cubicBezTo>
                  <a:cubicBezTo>
                    <a:pt x="2723012" y="658688"/>
                    <a:pt x="2677099" y="707804"/>
                    <a:pt x="2648015" y="759449"/>
                  </a:cubicBezTo>
                  <a:cubicBezTo>
                    <a:pt x="2644708" y="765187"/>
                    <a:pt x="2644805" y="772093"/>
                    <a:pt x="2648015" y="777734"/>
                  </a:cubicBezTo>
                  <a:cubicBezTo>
                    <a:pt x="2651322" y="783278"/>
                    <a:pt x="2657353" y="786876"/>
                    <a:pt x="2663870" y="786876"/>
                  </a:cubicBezTo>
                  <a:lnTo>
                    <a:pt x="3030003" y="786876"/>
                  </a:lnTo>
                  <a:cubicBezTo>
                    <a:pt x="3036618" y="786876"/>
                    <a:pt x="3042551" y="783278"/>
                    <a:pt x="3045859" y="777734"/>
                  </a:cubicBezTo>
                  <a:cubicBezTo>
                    <a:pt x="3049263" y="772093"/>
                    <a:pt x="3049263" y="765187"/>
                    <a:pt x="3046053" y="759449"/>
                  </a:cubicBezTo>
                  <a:cubicBezTo>
                    <a:pt x="3016871" y="707804"/>
                    <a:pt x="2970959" y="658688"/>
                    <a:pt x="2909775" y="613365"/>
                  </a:cubicBezTo>
                  <a:cubicBezTo>
                    <a:pt x="2881079" y="592260"/>
                    <a:pt x="2865321" y="566097"/>
                    <a:pt x="2865321" y="539642"/>
                  </a:cubicBezTo>
                  <a:cubicBezTo>
                    <a:pt x="2865321" y="529527"/>
                    <a:pt x="2856956" y="521357"/>
                    <a:pt x="2847034" y="521357"/>
                  </a:cubicBezTo>
                  <a:close/>
                  <a:moveTo>
                    <a:pt x="2047501" y="521357"/>
                  </a:moveTo>
                  <a:cubicBezTo>
                    <a:pt x="2037385" y="521357"/>
                    <a:pt x="2029214" y="529625"/>
                    <a:pt x="2029214" y="539642"/>
                  </a:cubicBezTo>
                  <a:cubicBezTo>
                    <a:pt x="2029214" y="566097"/>
                    <a:pt x="2013359" y="592260"/>
                    <a:pt x="1984760" y="613365"/>
                  </a:cubicBezTo>
                  <a:cubicBezTo>
                    <a:pt x="1923479" y="658688"/>
                    <a:pt x="1877566" y="707804"/>
                    <a:pt x="1848482" y="759449"/>
                  </a:cubicBezTo>
                  <a:cubicBezTo>
                    <a:pt x="1845175" y="765187"/>
                    <a:pt x="1845272" y="772093"/>
                    <a:pt x="1848482" y="777734"/>
                  </a:cubicBezTo>
                  <a:cubicBezTo>
                    <a:pt x="1851789" y="783278"/>
                    <a:pt x="1857820" y="786876"/>
                    <a:pt x="1864337" y="786876"/>
                  </a:cubicBezTo>
                  <a:lnTo>
                    <a:pt x="2230470" y="786876"/>
                  </a:lnTo>
                  <a:cubicBezTo>
                    <a:pt x="2237085" y="786876"/>
                    <a:pt x="2243018" y="783278"/>
                    <a:pt x="2246326" y="777734"/>
                  </a:cubicBezTo>
                  <a:cubicBezTo>
                    <a:pt x="2249730" y="772093"/>
                    <a:pt x="2249730" y="765187"/>
                    <a:pt x="2246520" y="759449"/>
                  </a:cubicBezTo>
                  <a:cubicBezTo>
                    <a:pt x="2217338" y="707804"/>
                    <a:pt x="2171426" y="658688"/>
                    <a:pt x="2110242" y="613365"/>
                  </a:cubicBezTo>
                  <a:cubicBezTo>
                    <a:pt x="2081546" y="592260"/>
                    <a:pt x="2065788" y="566097"/>
                    <a:pt x="2065788" y="539642"/>
                  </a:cubicBezTo>
                  <a:cubicBezTo>
                    <a:pt x="2065788" y="529527"/>
                    <a:pt x="2057423" y="521357"/>
                    <a:pt x="2047501" y="521357"/>
                  </a:cubicBezTo>
                  <a:close/>
                  <a:moveTo>
                    <a:pt x="1247968" y="521357"/>
                  </a:moveTo>
                  <a:cubicBezTo>
                    <a:pt x="1237852" y="521357"/>
                    <a:pt x="1229681" y="529625"/>
                    <a:pt x="1229681" y="539642"/>
                  </a:cubicBezTo>
                  <a:cubicBezTo>
                    <a:pt x="1229681" y="566097"/>
                    <a:pt x="1213826" y="592260"/>
                    <a:pt x="1185227" y="613365"/>
                  </a:cubicBezTo>
                  <a:cubicBezTo>
                    <a:pt x="1123946" y="658688"/>
                    <a:pt x="1078033" y="707804"/>
                    <a:pt x="1048949" y="759449"/>
                  </a:cubicBezTo>
                  <a:cubicBezTo>
                    <a:pt x="1045642" y="765187"/>
                    <a:pt x="1045739" y="772093"/>
                    <a:pt x="1048949" y="777734"/>
                  </a:cubicBezTo>
                  <a:cubicBezTo>
                    <a:pt x="1052256" y="783278"/>
                    <a:pt x="1058287" y="786876"/>
                    <a:pt x="1064804" y="786876"/>
                  </a:cubicBezTo>
                  <a:lnTo>
                    <a:pt x="1430937" y="786876"/>
                  </a:lnTo>
                  <a:cubicBezTo>
                    <a:pt x="1437552" y="786876"/>
                    <a:pt x="1443485" y="783278"/>
                    <a:pt x="1446793" y="777734"/>
                  </a:cubicBezTo>
                  <a:cubicBezTo>
                    <a:pt x="1450197" y="772093"/>
                    <a:pt x="1450197" y="765187"/>
                    <a:pt x="1446987" y="759449"/>
                  </a:cubicBezTo>
                  <a:cubicBezTo>
                    <a:pt x="1417805" y="707804"/>
                    <a:pt x="1371893" y="658688"/>
                    <a:pt x="1310709" y="613365"/>
                  </a:cubicBezTo>
                  <a:cubicBezTo>
                    <a:pt x="1282013" y="592260"/>
                    <a:pt x="1266255" y="566097"/>
                    <a:pt x="1266255" y="539642"/>
                  </a:cubicBezTo>
                  <a:cubicBezTo>
                    <a:pt x="1266255" y="529527"/>
                    <a:pt x="1257890" y="521357"/>
                    <a:pt x="1247968" y="521357"/>
                  </a:cubicBezTo>
                  <a:close/>
                  <a:moveTo>
                    <a:pt x="448435" y="521357"/>
                  </a:moveTo>
                  <a:cubicBezTo>
                    <a:pt x="438319" y="521357"/>
                    <a:pt x="430148" y="529625"/>
                    <a:pt x="430148" y="539642"/>
                  </a:cubicBezTo>
                  <a:cubicBezTo>
                    <a:pt x="430148" y="566097"/>
                    <a:pt x="414293" y="592260"/>
                    <a:pt x="385695" y="613365"/>
                  </a:cubicBezTo>
                  <a:cubicBezTo>
                    <a:pt x="324413" y="658688"/>
                    <a:pt x="278501" y="707804"/>
                    <a:pt x="249416" y="759449"/>
                  </a:cubicBezTo>
                  <a:cubicBezTo>
                    <a:pt x="246109" y="765187"/>
                    <a:pt x="246206" y="772093"/>
                    <a:pt x="249416" y="777734"/>
                  </a:cubicBezTo>
                  <a:cubicBezTo>
                    <a:pt x="252723" y="783278"/>
                    <a:pt x="258754" y="786876"/>
                    <a:pt x="265272" y="786876"/>
                  </a:cubicBezTo>
                  <a:lnTo>
                    <a:pt x="631405" y="786876"/>
                  </a:lnTo>
                  <a:cubicBezTo>
                    <a:pt x="638019" y="786876"/>
                    <a:pt x="643953" y="783278"/>
                    <a:pt x="647260" y="777734"/>
                  </a:cubicBezTo>
                  <a:cubicBezTo>
                    <a:pt x="650664" y="772093"/>
                    <a:pt x="650664" y="765187"/>
                    <a:pt x="647455" y="759449"/>
                  </a:cubicBezTo>
                  <a:cubicBezTo>
                    <a:pt x="618272" y="707804"/>
                    <a:pt x="572360" y="658688"/>
                    <a:pt x="511176" y="613365"/>
                  </a:cubicBezTo>
                  <a:cubicBezTo>
                    <a:pt x="482481" y="592260"/>
                    <a:pt x="466723" y="566097"/>
                    <a:pt x="466723" y="539642"/>
                  </a:cubicBezTo>
                  <a:cubicBezTo>
                    <a:pt x="466723" y="529527"/>
                    <a:pt x="458357" y="521357"/>
                    <a:pt x="448435" y="521357"/>
                  </a:cubicBezTo>
                  <a:close/>
                  <a:moveTo>
                    <a:pt x="3555752" y="266039"/>
                  </a:moveTo>
                  <a:cubicBezTo>
                    <a:pt x="3549724" y="266039"/>
                    <a:pt x="3544181" y="268957"/>
                    <a:pt x="3540778" y="273821"/>
                  </a:cubicBezTo>
                  <a:cubicBezTo>
                    <a:pt x="3537278" y="278684"/>
                    <a:pt x="3536500" y="284909"/>
                    <a:pt x="3538445" y="290550"/>
                  </a:cubicBezTo>
                  <a:cubicBezTo>
                    <a:pt x="3553030" y="331984"/>
                    <a:pt x="3576074" y="371376"/>
                    <a:pt x="3606799" y="407948"/>
                  </a:cubicBezTo>
                  <a:cubicBezTo>
                    <a:pt x="3620606" y="424385"/>
                    <a:pt x="3628288" y="445200"/>
                    <a:pt x="3628288" y="466403"/>
                  </a:cubicBezTo>
                  <a:cubicBezTo>
                    <a:pt x="3628288" y="476518"/>
                    <a:pt x="3636455" y="484786"/>
                    <a:pt x="3646567" y="484786"/>
                  </a:cubicBezTo>
                  <a:cubicBezTo>
                    <a:pt x="3656485" y="484786"/>
                    <a:pt x="3664847" y="476518"/>
                    <a:pt x="3664847" y="466403"/>
                  </a:cubicBezTo>
                  <a:cubicBezTo>
                    <a:pt x="3664847" y="445102"/>
                    <a:pt x="3672431" y="424385"/>
                    <a:pt x="3686238" y="407948"/>
                  </a:cubicBezTo>
                  <a:cubicBezTo>
                    <a:pt x="3716964" y="371376"/>
                    <a:pt x="3739911" y="331984"/>
                    <a:pt x="3754593" y="290550"/>
                  </a:cubicBezTo>
                  <a:cubicBezTo>
                    <a:pt x="3756538" y="284909"/>
                    <a:pt x="3755662" y="278684"/>
                    <a:pt x="3752259" y="273821"/>
                  </a:cubicBezTo>
                  <a:cubicBezTo>
                    <a:pt x="3748759" y="268957"/>
                    <a:pt x="3743314" y="266039"/>
                    <a:pt x="3737286" y="266039"/>
                  </a:cubicBezTo>
                  <a:close/>
                  <a:moveTo>
                    <a:pt x="2756219" y="266039"/>
                  </a:moveTo>
                  <a:cubicBezTo>
                    <a:pt x="2750190" y="266039"/>
                    <a:pt x="2744648" y="268957"/>
                    <a:pt x="2741245" y="273821"/>
                  </a:cubicBezTo>
                  <a:cubicBezTo>
                    <a:pt x="2737745" y="278684"/>
                    <a:pt x="2736967" y="284909"/>
                    <a:pt x="2738911" y="290550"/>
                  </a:cubicBezTo>
                  <a:cubicBezTo>
                    <a:pt x="2753496" y="331984"/>
                    <a:pt x="2776540" y="371376"/>
                    <a:pt x="2807266" y="407948"/>
                  </a:cubicBezTo>
                  <a:cubicBezTo>
                    <a:pt x="2821073" y="424385"/>
                    <a:pt x="2828754" y="445200"/>
                    <a:pt x="2828754" y="466403"/>
                  </a:cubicBezTo>
                  <a:cubicBezTo>
                    <a:pt x="2828754" y="476518"/>
                    <a:pt x="2836922" y="484786"/>
                    <a:pt x="2847034" y="484786"/>
                  </a:cubicBezTo>
                  <a:cubicBezTo>
                    <a:pt x="2856952" y="484786"/>
                    <a:pt x="2865314" y="476518"/>
                    <a:pt x="2865314" y="466403"/>
                  </a:cubicBezTo>
                  <a:cubicBezTo>
                    <a:pt x="2865314" y="445102"/>
                    <a:pt x="2872898" y="424385"/>
                    <a:pt x="2886705" y="407948"/>
                  </a:cubicBezTo>
                  <a:cubicBezTo>
                    <a:pt x="2917431" y="371376"/>
                    <a:pt x="2940377" y="331984"/>
                    <a:pt x="2955059" y="290550"/>
                  </a:cubicBezTo>
                  <a:cubicBezTo>
                    <a:pt x="2957004" y="284909"/>
                    <a:pt x="2956129" y="278684"/>
                    <a:pt x="2952726" y="273821"/>
                  </a:cubicBezTo>
                  <a:cubicBezTo>
                    <a:pt x="2949226" y="268957"/>
                    <a:pt x="2943781" y="266039"/>
                    <a:pt x="2937752" y="266039"/>
                  </a:cubicBezTo>
                  <a:close/>
                  <a:moveTo>
                    <a:pt x="1956686" y="266039"/>
                  </a:moveTo>
                  <a:cubicBezTo>
                    <a:pt x="1950657" y="266039"/>
                    <a:pt x="1945115" y="268957"/>
                    <a:pt x="1941712" y="273821"/>
                  </a:cubicBezTo>
                  <a:cubicBezTo>
                    <a:pt x="1938212" y="278684"/>
                    <a:pt x="1937434" y="284909"/>
                    <a:pt x="1939378" y="290550"/>
                  </a:cubicBezTo>
                  <a:cubicBezTo>
                    <a:pt x="1953963" y="331984"/>
                    <a:pt x="1977007" y="371376"/>
                    <a:pt x="2007733" y="407948"/>
                  </a:cubicBezTo>
                  <a:cubicBezTo>
                    <a:pt x="2021540" y="424385"/>
                    <a:pt x="2029221" y="445200"/>
                    <a:pt x="2029221" y="466403"/>
                  </a:cubicBezTo>
                  <a:cubicBezTo>
                    <a:pt x="2029221" y="476518"/>
                    <a:pt x="2037389" y="484786"/>
                    <a:pt x="2047501" y="484786"/>
                  </a:cubicBezTo>
                  <a:cubicBezTo>
                    <a:pt x="2057419" y="484786"/>
                    <a:pt x="2065781" y="476518"/>
                    <a:pt x="2065781" y="466403"/>
                  </a:cubicBezTo>
                  <a:cubicBezTo>
                    <a:pt x="2065781" y="445102"/>
                    <a:pt x="2073365" y="424385"/>
                    <a:pt x="2087172" y="407948"/>
                  </a:cubicBezTo>
                  <a:cubicBezTo>
                    <a:pt x="2117898" y="371376"/>
                    <a:pt x="2140845" y="331984"/>
                    <a:pt x="2155527" y="290550"/>
                  </a:cubicBezTo>
                  <a:cubicBezTo>
                    <a:pt x="2157471" y="284909"/>
                    <a:pt x="2156596" y="278684"/>
                    <a:pt x="2153193" y="273821"/>
                  </a:cubicBezTo>
                  <a:cubicBezTo>
                    <a:pt x="2149693" y="268957"/>
                    <a:pt x="2144248" y="266039"/>
                    <a:pt x="2138219" y="266039"/>
                  </a:cubicBezTo>
                  <a:close/>
                  <a:moveTo>
                    <a:pt x="1157153" y="266039"/>
                  </a:moveTo>
                  <a:cubicBezTo>
                    <a:pt x="1151124" y="266039"/>
                    <a:pt x="1145582" y="268957"/>
                    <a:pt x="1142179" y="273821"/>
                  </a:cubicBezTo>
                  <a:cubicBezTo>
                    <a:pt x="1138679" y="278684"/>
                    <a:pt x="1137901" y="284909"/>
                    <a:pt x="1139845" y="290550"/>
                  </a:cubicBezTo>
                  <a:cubicBezTo>
                    <a:pt x="1154430" y="331984"/>
                    <a:pt x="1177474" y="371376"/>
                    <a:pt x="1208200" y="407948"/>
                  </a:cubicBezTo>
                  <a:cubicBezTo>
                    <a:pt x="1222007" y="424385"/>
                    <a:pt x="1229688" y="445200"/>
                    <a:pt x="1229688" y="466403"/>
                  </a:cubicBezTo>
                  <a:cubicBezTo>
                    <a:pt x="1229688" y="476518"/>
                    <a:pt x="1237856" y="484786"/>
                    <a:pt x="1247968" y="484786"/>
                  </a:cubicBezTo>
                  <a:cubicBezTo>
                    <a:pt x="1257886" y="484786"/>
                    <a:pt x="1266248" y="476518"/>
                    <a:pt x="1266248" y="466403"/>
                  </a:cubicBezTo>
                  <a:cubicBezTo>
                    <a:pt x="1266248" y="445102"/>
                    <a:pt x="1273832" y="424385"/>
                    <a:pt x="1287639" y="407948"/>
                  </a:cubicBezTo>
                  <a:cubicBezTo>
                    <a:pt x="1318365" y="371376"/>
                    <a:pt x="1341312" y="331984"/>
                    <a:pt x="1355994" y="290550"/>
                  </a:cubicBezTo>
                  <a:cubicBezTo>
                    <a:pt x="1357938" y="284909"/>
                    <a:pt x="1357063" y="278684"/>
                    <a:pt x="1353660" y="273821"/>
                  </a:cubicBezTo>
                  <a:cubicBezTo>
                    <a:pt x="1350160" y="268957"/>
                    <a:pt x="1344715" y="266039"/>
                    <a:pt x="1338686" y="266039"/>
                  </a:cubicBezTo>
                  <a:close/>
                  <a:moveTo>
                    <a:pt x="357620" y="266039"/>
                  </a:moveTo>
                  <a:cubicBezTo>
                    <a:pt x="351591" y="266039"/>
                    <a:pt x="346049" y="268957"/>
                    <a:pt x="342646" y="273821"/>
                  </a:cubicBezTo>
                  <a:cubicBezTo>
                    <a:pt x="339146" y="278684"/>
                    <a:pt x="338368" y="284909"/>
                    <a:pt x="340312" y="290550"/>
                  </a:cubicBezTo>
                  <a:cubicBezTo>
                    <a:pt x="354897" y="331984"/>
                    <a:pt x="377941" y="371376"/>
                    <a:pt x="408667" y="407948"/>
                  </a:cubicBezTo>
                  <a:cubicBezTo>
                    <a:pt x="422474" y="424385"/>
                    <a:pt x="430155" y="445200"/>
                    <a:pt x="430155" y="466403"/>
                  </a:cubicBezTo>
                  <a:cubicBezTo>
                    <a:pt x="430155" y="476518"/>
                    <a:pt x="438323" y="484786"/>
                    <a:pt x="448435" y="484786"/>
                  </a:cubicBezTo>
                  <a:cubicBezTo>
                    <a:pt x="458353" y="484786"/>
                    <a:pt x="466715" y="476518"/>
                    <a:pt x="466715" y="466403"/>
                  </a:cubicBezTo>
                  <a:cubicBezTo>
                    <a:pt x="466715" y="445102"/>
                    <a:pt x="474299" y="424385"/>
                    <a:pt x="488106" y="407948"/>
                  </a:cubicBezTo>
                  <a:cubicBezTo>
                    <a:pt x="518832" y="371376"/>
                    <a:pt x="541779" y="331984"/>
                    <a:pt x="556461" y="290550"/>
                  </a:cubicBezTo>
                  <a:cubicBezTo>
                    <a:pt x="558406" y="284909"/>
                    <a:pt x="557530" y="278684"/>
                    <a:pt x="554127" y="273821"/>
                  </a:cubicBezTo>
                  <a:cubicBezTo>
                    <a:pt x="550627" y="268957"/>
                    <a:pt x="545182" y="266039"/>
                    <a:pt x="539154" y="266039"/>
                  </a:cubicBezTo>
                  <a:close/>
                  <a:moveTo>
                    <a:pt x="3410372" y="155332"/>
                  </a:moveTo>
                  <a:lnTo>
                    <a:pt x="3882568" y="155332"/>
                  </a:lnTo>
                  <a:cubicBezTo>
                    <a:pt x="3868849" y="284182"/>
                    <a:pt x="3785074" y="383448"/>
                    <a:pt x="3722510" y="457605"/>
                  </a:cubicBezTo>
                  <a:lnTo>
                    <a:pt x="3719202" y="461498"/>
                  </a:lnTo>
                  <a:cubicBezTo>
                    <a:pt x="3707720" y="475025"/>
                    <a:pt x="3707720" y="494976"/>
                    <a:pt x="3719202" y="508600"/>
                  </a:cubicBezTo>
                  <a:lnTo>
                    <a:pt x="3722510" y="512688"/>
                  </a:lnTo>
                  <a:cubicBezTo>
                    <a:pt x="3785074" y="586748"/>
                    <a:pt x="3868849" y="686111"/>
                    <a:pt x="3882568" y="814864"/>
                  </a:cubicBezTo>
                  <a:lnTo>
                    <a:pt x="3410372" y="814864"/>
                  </a:lnTo>
                  <a:cubicBezTo>
                    <a:pt x="3424091" y="686111"/>
                    <a:pt x="3507867" y="586748"/>
                    <a:pt x="3570430" y="512688"/>
                  </a:cubicBezTo>
                  <a:lnTo>
                    <a:pt x="3573739" y="508600"/>
                  </a:lnTo>
                  <a:cubicBezTo>
                    <a:pt x="3585317" y="495073"/>
                    <a:pt x="3585317" y="475025"/>
                    <a:pt x="3573739" y="461498"/>
                  </a:cubicBezTo>
                  <a:lnTo>
                    <a:pt x="3570430" y="457605"/>
                  </a:lnTo>
                  <a:cubicBezTo>
                    <a:pt x="3507867" y="383448"/>
                    <a:pt x="3424091" y="284182"/>
                    <a:pt x="3410372" y="155332"/>
                  </a:cubicBezTo>
                  <a:close/>
                  <a:moveTo>
                    <a:pt x="2610839" y="155332"/>
                  </a:moveTo>
                  <a:lnTo>
                    <a:pt x="3083035" y="155332"/>
                  </a:lnTo>
                  <a:cubicBezTo>
                    <a:pt x="3069315" y="284182"/>
                    <a:pt x="2985540" y="383448"/>
                    <a:pt x="2922976" y="457605"/>
                  </a:cubicBezTo>
                  <a:lnTo>
                    <a:pt x="2919668" y="461498"/>
                  </a:lnTo>
                  <a:cubicBezTo>
                    <a:pt x="2908187" y="475025"/>
                    <a:pt x="2908187" y="494976"/>
                    <a:pt x="2919668" y="508600"/>
                  </a:cubicBezTo>
                  <a:lnTo>
                    <a:pt x="2922976" y="512688"/>
                  </a:lnTo>
                  <a:cubicBezTo>
                    <a:pt x="2985540" y="586748"/>
                    <a:pt x="3069315" y="686111"/>
                    <a:pt x="3083035" y="814864"/>
                  </a:cubicBezTo>
                  <a:lnTo>
                    <a:pt x="2610839" y="814864"/>
                  </a:lnTo>
                  <a:cubicBezTo>
                    <a:pt x="2624558" y="686111"/>
                    <a:pt x="2708333" y="586748"/>
                    <a:pt x="2770897" y="512688"/>
                  </a:cubicBezTo>
                  <a:lnTo>
                    <a:pt x="2774205" y="508600"/>
                  </a:lnTo>
                  <a:cubicBezTo>
                    <a:pt x="2785784" y="495073"/>
                    <a:pt x="2785784" y="475025"/>
                    <a:pt x="2774205" y="461498"/>
                  </a:cubicBezTo>
                  <a:lnTo>
                    <a:pt x="2770897" y="457605"/>
                  </a:lnTo>
                  <a:cubicBezTo>
                    <a:pt x="2708333" y="383448"/>
                    <a:pt x="2624558" y="284182"/>
                    <a:pt x="2610839" y="155332"/>
                  </a:cubicBezTo>
                  <a:close/>
                  <a:moveTo>
                    <a:pt x="1811306" y="155332"/>
                  </a:moveTo>
                  <a:lnTo>
                    <a:pt x="2283502" y="155332"/>
                  </a:lnTo>
                  <a:cubicBezTo>
                    <a:pt x="2269782" y="284182"/>
                    <a:pt x="2186007" y="383448"/>
                    <a:pt x="2123444" y="457605"/>
                  </a:cubicBezTo>
                  <a:lnTo>
                    <a:pt x="2120135" y="461498"/>
                  </a:lnTo>
                  <a:cubicBezTo>
                    <a:pt x="2108654" y="475025"/>
                    <a:pt x="2108654" y="494976"/>
                    <a:pt x="2120135" y="508600"/>
                  </a:cubicBezTo>
                  <a:lnTo>
                    <a:pt x="2123444" y="512688"/>
                  </a:lnTo>
                  <a:cubicBezTo>
                    <a:pt x="2186007" y="586748"/>
                    <a:pt x="2269782" y="686111"/>
                    <a:pt x="2283502" y="814864"/>
                  </a:cubicBezTo>
                  <a:lnTo>
                    <a:pt x="1811306" y="814864"/>
                  </a:lnTo>
                  <a:cubicBezTo>
                    <a:pt x="1825025" y="686111"/>
                    <a:pt x="1908800" y="586748"/>
                    <a:pt x="1971364" y="512688"/>
                  </a:cubicBezTo>
                  <a:lnTo>
                    <a:pt x="1974672" y="508600"/>
                  </a:lnTo>
                  <a:cubicBezTo>
                    <a:pt x="1986251" y="495073"/>
                    <a:pt x="1986251" y="475025"/>
                    <a:pt x="1974672" y="461498"/>
                  </a:cubicBezTo>
                  <a:lnTo>
                    <a:pt x="1971364" y="457605"/>
                  </a:lnTo>
                  <a:cubicBezTo>
                    <a:pt x="1908800" y="383448"/>
                    <a:pt x="1825025" y="284182"/>
                    <a:pt x="1811306" y="155332"/>
                  </a:cubicBezTo>
                  <a:close/>
                  <a:moveTo>
                    <a:pt x="1011773" y="155332"/>
                  </a:moveTo>
                  <a:lnTo>
                    <a:pt x="1483969" y="155332"/>
                  </a:lnTo>
                  <a:cubicBezTo>
                    <a:pt x="1470249" y="284182"/>
                    <a:pt x="1386474" y="383448"/>
                    <a:pt x="1323911" y="457605"/>
                  </a:cubicBezTo>
                  <a:lnTo>
                    <a:pt x="1320602" y="461498"/>
                  </a:lnTo>
                  <a:cubicBezTo>
                    <a:pt x="1309121" y="475025"/>
                    <a:pt x="1309121" y="494976"/>
                    <a:pt x="1320602" y="508600"/>
                  </a:cubicBezTo>
                  <a:lnTo>
                    <a:pt x="1323911" y="512688"/>
                  </a:lnTo>
                  <a:cubicBezTo>
                    <a:pt x="1386474" y="586748"/>
                    <a:pt x="1470249" y="686111"/>
                    <a:pt x="1483969" y="814864"/>
                  </a:cubicBezTo>
                  <a:lnTo>
                    <a:pt x="1011773" y="814864"/>
                  </a:lnTo>
                  <a:cubicBezTo>
                    <a:pt x="1025492" y="686111"/>
                    <a:pt x="1109267" y="586748"/>
                    <a:pt x="1171831" y="512688"/>
                  </a:cubicBezTo>
                  <a:lnTo>
                    <a:pt x="1175139" y="508600"/>
                  </a:lnTo>
                  <a:cubicBezTo>
                    <a:pt x="1186718" y="495073"/>
                    <a:pt x="1186718" y="475025"/>
                    <a:pt x="1175139" y="461498"/>
                  </a:cubicBezTo>
                  <a:lnTo>
                    <a:pt x="1171831" y="457605"/>
                  </a:lnTo>
                  <a:cubicBezTo>
                    <a:pt x="1109267" y="383448"/>
                    <a:pt x="1025492" y="284182"/>
                    <a:pt x="1011773" y="155332"/>
                  </a:cubicBezTo>
                  <a:close/>
                  <a:moveTo>
                    <a:pt x="212240" y="155332"/>
                  </a:moveTo>
                  <a:lnTo>
                    <a:pt x="684436" y="155332"/>
                  </a:lnTo>
                  <a:cubicBezTo>
                    <a:pt x="670716" y="284182"/>
                    <a:pt x="586942" y="383448"/>
                    <a:pt x="524378" y="457605"/>
                  </a:cubicBezTo>
                  <a:lnTo>
                    <a:pt x="521070" y="461498"/>
                  </a:lnTo>
                  <a:cubicBezTo>
                    <a:pt x="509588" y="475025"/>
                    <a:pt x="509588" y="494976"/>
                    <a:pt x="521070" y="508600"/>
                  </a:cubicBezTo>
                  <a:lnTo>
                    <a:pt x="524378" y="512688"/>
                  </a:lnTo>
                  <a:cubicBezTo>
                    <a:pt x="586942" y="586748"/>
                    <a:pt x="670716" y="686111"/>
                    <a:pt x="684436" y="814864"/>
                  </a:cubicBezTo>
                  <a:lnTo>
                    <a:pt x="212240" y="814864"/>
                  </a:lnTo>
                  <a:cubicBezTo>
                    <a:pt x="225960" y="686111"/>
                    <a:pt x="309735" y="586748"/>
                    <a:pt x="372298" y="512688"/>
                  </a:cubicBezTo>
                  <a:lnTo>
                    <a:pt x="375606" y="508600"/>
                  </a:lnTo>
                  <a:cubicBezTo>
                    <a:pt x="387185" y="495073"/>
                    <a:pt x="387185" y="475025"/>
                    <a:pt x="375606" y="461498"/>
                  </a:cubicBezTo>
                  <a:lnTo>
                    <a:pt x="372298" y="457605"/>
                  </a:lnTo>
                  <a:cubicBezTo>
                    <a:pt x="309735" y="383448"/>
                    <a:pt x="225960" y="284182"/>
                    <a:pt x="212240" y="155332"/>
                  </a:cubicBezTo>
                  <a:close/>
                  <a:moveTo>
                    <a:pt x="3325916" y="81953"/>
                  </a:moveTo>
                  <a:cubicBezTo>
                    <a:pt x="3305678" y="81953"/>
                    <a:pt x="3289331" y="98400"/>
                    <a:pt x="3289331" y="118545"/>
                  </a:cubicBezTo>
                  <a:cubicBezTo>
                    <a:pt x="3289331" y="138885"/>
                    <a:pt x="3305678" y="155234"/>
                    <a:pt x="3325916" y="155234"/>
                  </a:cubicBezTo>
                  <a:lnTo>
                    <a:pt x="3336814" y="155234"/>
                  </a:lnTo>
                  <a:cubicBezTo>
                    <a:pt x="3349560" y="297905"/>
                    <a:pt x="3432946" y="407389"/>
                    <a:pt x="3497845" y="485049"/>
                  </a:cubicBezTo>
                  <a:cubicBezTo>
                    <a:pt x="3433043" y="562710"/>
                    <a:pt x="3349560" y="672194"/>
                    <a:pt x="3336814" y="814864"/>
                  </a:cubicBezTo>
                  <a:lnTo>
                    <a:pt x="3325916" y="814864"/>
                  </a:lnTo>
                  <a:cubicBezTo>
                    <a:pt x="3305678" y="814864"/>
                    <a:pt x="3289331" y="831214"/>
                    <a:pt x="3289331" y="851456"/>
                  </a:cubicBezTo>
                  <a:cubicBezTo>
                    <a:pt x="3289331" y="871698"/>
                    <a:pt x="3305678" y="888145"/>
                    <a:pt x="3325916" y="888145"/>
                  </a:cubicBezTo>
                  <a:lnTo>
                    <a:pt x="3967024" y="888145"/>
                  </a:lnTo>
                  <a:cubicBezTo>
                    <a:pt x="3987263" y="888145"/>
                    <a:pt x="4003706" y="871698"/>
                    <a:pt x="4003706" y="851456"/>
                  </a:cubicBezTo>
                  <a:cubicBezTo>
                    <a:pt x="4003706" y="831214"/>
                    <a:pt x="3987263" y="814864"/>
                    <a:pt x="3967024" y="814864"/>
                  </a:cubicBezTo>
                  <a:lnTo>
                    <a:pt x="3956029" y="814864"/>
                  </a:lnTo>
                  <a:cubicBezTo>
                    <a:pt x="3943478" y="672194"/>
                    <a:pt x="3859995" y="562710"/>
                    <a:pt x="3795095" y="485049"/>
                  </a:cubicBezTo>
                  <a:cubicBezTo>
                    <a:pt x="3859995" y="407389"/>
                    <a:pt x="3943478" y="297905"/>
                    <a:pt x="3956029" y="155234"/>
                  </a:cubicBezTo>
                  <a:lnTo>
                    <a:pt x="3967024" y="155234"/>
                  </a:lnTo>
                  <a:cubicBezTo>
                    <a:pt x="3987263" y="155234"/>
                    <a:pt x="4003706" y="138885"/>
                    <a:pt x="4003706" y="118545"/>
                  </a:cubicBezTo>
                  <a:cubicBezTo>
                    <a:pt x="4003706" y="98400"/>
                    <a:pt x="3987263" y="81953"/>
                    <a:pt x="3967024" y="81953"/>
                  </a:cubicBezTo>
                  <a:close/>
                  <a:moveTo>
                    <a:pt x="2526383" y="81953"/>
                  </a:moveTo>
                  <a:cubicBezTo>
                    <a:pt x="2506144" y="81953"/>
                    <a:pt x="2489798" y="98400"/>
                    <a:pt x="2489798" y="118545"/>
                  </a:cubicBezTo>
                  <a:cubicBezTo>
                    <a:pt x="2489798" y="138885"/>
                    <a:pt x="2506144" y="155234"/>
                    <a:pt x="2526383" y="155234"/>
                  </a:cubicBezTo>
                  <a:lnTo>
                    <a:pt x="2537280" y="155234"/>
                  </a:lnTo>
                  <a:cubicBezTo>
                    <a:pt x="2550027" y="297905"/>
                    <a:pt x="2633412" y="407389"/>
                    <a:pt x="2698311" y="485049"/>
                  </a:cubicBezTo>
                  <a:cubicBezTo>
                    <a:pt x="2633510" y="562710"/>
                    <a:pt x="2550027" y="672194"/>
                    <a:pt x="2537280" y="814864"/>
                  </a:cubicBezTo>
                  <a:lnTo>
                    <a:pt x="2526383" y="814864"/>
                  </a:lnTo>
                  <a:cubicBezTo>
                    <a:pt x="2506144" y="814864"/>
                    <a:pt x="2489798" y="831214"/>
                    <a:pt x="2489798" y="851456"/>
                  </a:cubicBezTo>
                  <a:cubicBezTo>
                    <a:pt x="2489798" y="871698"/>
                    <a:pt x="2506144" y="888145"/>
                    <a:pt x="2526383" y="888145"/>
                  </a:cubicBezTo>
                  <a:lnTo>
                    <a:pt x="3167491" y="888145"/>
                  </a:lnTo>
                  <a:cubicBezTo>
                    <a:pt x="3187729" y="888145"/>
                    <a:pt x="3204173" y="871698"/>
                    <a:pt x="3204173" y="851456"/>
                  </a:cubicBezTo>
                  <a:cubicBezTo>
                    <a:pt x="3204173" y="831214"/>
                    <a:pt x="3187729" y="814864"/>
                    <a:pt x="3167491" y="814864"/>
                  </a:cubicBezTo>
                  <a:lnTo>
                    <a:pt x="3156496" y="814864"/>
                  </a:lnTo>
                  <a:cubicBezTo>
                    <a:pt x="3143944" y="672194"/>
                    <a:pt x="3060461" y="562710"/>
                    <a:pt x="2995562" y="485049"/>
                  </a:cubicBezTo>
                  <a:cubicBezTo>
                    <a:pt x="3060461" y="407389"/>
                    <a:pt x="3143944" y="297905"/>
                    <a:pt x="3156496" y="155234"/>
                  </a:cubicBezTo>
                  <a:lnTo>
                    <a:pt x="3167491" y="155234"/>
                  </a:lnTo>
                  <a:cubicBezTo>
                    <a:pt x="3187729" y="155234"/>
                    <a:pt x="3204173" y="138885"/>
                    <a:pt x="3204173" y="118545"/>
                  </a:cubicBezTo>
                  <a:cubicBezTo>
                    <a:pt x="3204173" y="98400"/>
                    <a:pt x="3187729" y="81953"/>
                    <a:pt x="3167491" y="81953"/>
                  </a:cubicBezTo>
                  <a:close/>
                  <a:moveTo>
                    <a:pt x="1726850" y="81953"/>
                  </a:moveTo>
                  <a:cubicBezTo>
                    <a:pt x="1706611" y="81953"/>
                    <a:pt x="1690265" y="98400"/>
                    <a:pt x="1690265" y="118545"/>
                  </a:cubicBezTo>
                  <a:cubicBezTo>
                    <a:pt x="1690265" y="138885"/>
                    <a:pt x="1706611" y="155234"/>
                    <a:pt x="1726850" y="155234"/>
                  </a:cubicBezTo>
                  <a:lnTo>
                    <a:pt x="1737747" y="155234"/>
                  </a:lnTo>
                  <a:cubicBezTo>
                    <a:pt x="1750494" y="297905"/>
                    <a:pt x="1833879" y="407389"/>
                    <a:pt x="1898778" y="485049"/>
                  </a:cubicBezTo>
                  <a:cubicBezTo>
                    <a:pt x="1833977" y="562710"/>
                    <a:pt x="1750494" y="672194"/>
                    <a:pt x="1737747" y="814864"/>
                  </a:cubicBezTo>
                  <a:lnTo>
                    <a:pt x="1726850" y="814864"/>
                  </a:lnTo>
                  <a:cubicBezTo>
                    <a:pt x="1706611" y="814864"/>
                    <a:pt x="1690265" y="831214"/>
                    <a:pt x="1690265" y="851456"/>
                  </a:cubicBezTo>
                  <a:cubicBezTo>
                    <a:pt x="1690265" y="871698"/>
                    <a:pt x="1706611" y="888145"/>
                    <a:pt x="1726850" y="888145"/>
                  </a:cubicBezTo>
                  <a:lnTo>
                    <a:pt x="2367958" y="888145"/>
                  </a:lnTo>
                  <a:cubicBezTo>
                    <a:pt x="2388196" y="888145"/>
                    <a:pt x="2404640" y="871698"/>
                    <a:pt x="2404640" y="851456"/>
                  </a:cubicBezTo>
                  <a:cubicBezTo>
                    <a:pt x="2404640" y="831214"/>
                    <a:pt x="2388196" y="814864"/>
                    <a:pt x="2367958" y="814864"/>
                  </a:cubicBezTo>
                  <a:lnTo>
                    <a:pt x="2356963" y="814864"/>
                  </a:lnTo>
                  <a:cubicBezTo>
                    <a:pt x="2344411" y="672194"/>
                    <a:pt x="2260928" y="562710"/>
                    <a:pt x="2196029" y="485049"/>
                  </a:cubicBezTo>
                  <a:cubicBezTo>
                    <a:pt x="2260928" y="407389"/>
                    <a:pt x="2344411" y="297905"/>
                    <a:pt x="2356963" y="155234"/>
                  </a:cubicBezTo>
                  <a:lnTo>
                    <a:pt x="2367958" y="155234"/>
                  </a:lnTo>
                  <a:cubicBezTo>
                    <a:pt x="2388196" y="155234"/>
                    <a:pt x="2404640" y="138885"/>
                    <a:pt x="2404640" y="118545"/>
                  </a:cubicBezTo>
                  <a:cubicBezTo>
                    <a:pt x="2404640" y="98400"/>
                    <a:pt x="2388196" y="81953"/>
                    <a:pt x="2367958" y="81953"/>
                  </a:cubicBezTo>
                  <a:close/>
                  <a:moveTo>
                    <a:pt x="927317" y="81953"/>
                  </a:moveTo>
                  <a:cubicBezTo>
                    <a:pt x="907078" y="81953"/>
                    <a:pt x="890732" y="98400"/>
                    <a:pt x="890732" y="118545"/>
                  </a:cubicBezTo>
                  <a:cubicBezTo>
                    <a:pt x="890732" y="138885"/>
                    <a:pt x="907078" y="155234"/>
                    <a:pt x="927317" y="155234"/>
                  </a:cubicBezTo>
                  <a:lnTo>
                    <a:pt x="938214" y="155234"/>
                  </a:lnTo>
                  <a:cubicBezTo>
                    <a:pt x="950961" y="297905"/>
                    <a:pt x="1034346" y="407389"/>
                    <a:pt x="1099245" y="485049"/>
                  </a:cubicBezTo>
                  <a:cubicBezTo>
                    <a:pt x="1034444" y="562710"/>
                    <a:pt x="950961" y="672194"/>
                    <a:pt x="938214" y="814864"/>
                  </a:cubicBezTo>
                  <a:lnTo>
                    <a:pt x="927317" y="814864"/>
                  </a:lnTo>
                  <a:cubicBezTo>
                    <a:pt x="907078" y="814864"/>
                    <a:pt x="890732" y="831214"/>
                    <a:pt x="890732" y="851456"/>
                  </a:cubicBezTo>
                  <a:cubicBezTo>
                    <a:pt x="890732" y="871698"/>
                    <a:pt x="907078" y="888145"/>
                    <a:pt x="927317" y="888145"/>
                  </a:cubicBezTo>
                  <a:lnTo>
                    <a:pt x="1568425" y="888145"/>
                  </a:lnTo>
                  <a:cubicBezTo>
                    <a:pt x="1588663" y="888145"/>
                    <a:pt x="1605107" y="871698"/>
                    <a:pt x="1605107" y="851456"/>
                  </a:cubicBezTo>
                  <a:cubicBezTo>
                    <a:pt x="1605107" y="831214"/>
                    <a:pt x="1588663" y="814864"/>
                    <a:pt x="1568425" y="814864"/>
                  </a:cubicBezTo>
                  <a:lnTo>
                    <a:pt x="1557430" y="814864"/>
                  </a:lnTo>
                  <a:cubicBezTo>
                    <a:pt x="1544878" y="672194"/>
                    <a:pt x="1461395" y="562710"/>
                    <a:pt x="1396496" y="485049"/>
                  </a:cubicBezTo>
                  <a:cubicBezTo>
                    <a:pt x="1461395" y="407389"/>
                    <a:pt x="1544878" y="297905"/>
                    <a:pt x="1557430" y="155234"/>
                  </a:cubicBezTo>
                  <a:lnTo>
                    <a:pt x="1568425" y="155234"/>
                  </a:lnTo>
                  <a:cubicBezTo>
                    <a:pt x="1588663" y="155234"/>
                    <a:pt x="1605107" y="138885"/>
                    <a:pt x="1605107" y="118545"/>
                  </a:cubicBezTo>
                  <a:cubicBezTo>
                    <a:pt x="1605107" y="98400"/>
                    <a:pt x="1588663" y="81953"/>
                    <a:pt x="1568425" y="81953"/>
                  </a:cubicBezTo>
                  <a:close/>
                  <a:moveTo>
                    <a:pt x="127784" y="81953"/>
                  </a:moveTo>
                  <a:cubicBezTo>
                    <a:pt x="107546" y="81953"/>
                    <a:pt x="91199" y="98400"/>
                    <a:pt x="91199" y="118545"/>
                  </a:cubicBezTo>
                  <a:cubicBezTo>
                    <a:pt x="91199" y="138885"/>
                    <a:pt x="107546" y="155234"/>
                    <a:pt x="127784" y="155234"/>
                  </a:cubicBezTo>
                  <a:lnTo>
                    <a:pt x="138682" y="155234"/>
                  </a:lnTo>
                  <a:cubicBezTo>
                    <a:pt x="151428" y="297905"/>
                    <a:pt x="234813" y="407389"/>
                    <a:pt x="299712" y="485049"/>
                  </a:cubicBezTo>
                  <a:cubicBezTo>
                    <a:pt x="234911" y="562710"/>
                    <a:pt x="151428" y="672194"/>
                    <a:pt x="138682" y="814864"/>
                  </a:cubicBezTo>
                  <a:lnTo>
                    <a:pt x="127784" y="814864"/>
                  </a:lnTo>
                  <a:cubicBezTo>
                    <a:pt x="107546" y="814864"/>
                    <a:pt x="91199" y="831214"/>
                    <a:pt x="91199" y="851456"/>
                  </a:cubicBezTo>
                  <a:cubicBezTo>
                    <a:pt x="91199" y="871698"/>
                    <a:pt x="107546" y="888145"/>
                    <a:pt x="127784" y="888145"/>
                  </a:cubicBezTo>
                  <a:lnTo>
                    <a:pt x="768892" y="888145"/>
                  </a:lnTo>
                  <a:cubicBezTo>
                    <a:pt x="789130" y="888145"/>
                    <a:pt x="805574" y="871698"/>
                    <a:pt x="805574" y="851456"/>
                  </a:cubicBezTo>
                  <a:cubicBezTo>
                    <a:pt x="805574" y="831214"/>
                    <a:pt x="789130" y="814864"/>
                    <a:pt x="768892" y="814864"/>
                  </a:cubicBezTo>
                  <a:lnTo>
                    <a:pt x="757897" y="814864"/>
                  </a:lnTo>
                  <a:cubicBezTo>
                    <a:pt x="745345" y="672194"/>
                    <a:pt x="661862" y="562710"/>
                    <a:pt x="596963" y="485049"/>
                  </a:cubicBezTo>
                  <a:cubicBezTo>
                    <a:pt x="661862" y="407389"/>
                    <a:pt x="745345" y="297905"/>
                    <a:pt x="757897" y="155234"/>
                  </a:cubicBezTo>
                  <a:lnTo>
                    <a:pt x="768892" y="155234"/>
                  </a:lnTo>
                  <a:cubicBezTo>
                    <a:pt x="789130" y="155234"/>
                    <a:pt x="805574" y="138885"/>
                    <a:pt x="805574" y="118545"/>
                  </a:cubicBezTo>
                  <a:cubicBezTo>
                    <a:pt x="805574" y="98400"/>
                    <a:pt x="789130" y="81953"/>
                    <a:pt x="768892" y="81953"/>
                  </a:cubicBezTo>
                  <a:close/>
                  <a:moveTo>
                    <a:pt x="0" y="0"/>
                  </a:moveTo>
                  <a:lnTo>
                    <a:pt x="4099385" y="0"/>
                  </a:lnTo>
                  <a:lnTo>
                    <a:pt x="4099385" y="960120"/>
                  </a:lnTo>
                  <a:lnTo>
                    <a:pt x="0" y="96012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CABC78B-3421-C447-A507-E18FB89B4299}"/>
              </a:ext>
            </a:extLst>
          </p:cNvPr>
          <p:cNvGrpSpPr/>
          <p:nvPr/>
        </p:nvGrpSpPr>
        <p:grpSpPr>
          <a:xfrm>
            <a:off x="16958176" y="7597387"/>
            <a:ext cx="4099385" cy="960120"/>
            <a:chOff x="1393453" y="7891300"/>
            <a:chExt cx="4099385" cy="960120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0F13D08-3ED5-E54F-BF55-567379EE3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3" y="7968264"/>
              <a:ext cx="3912507" cy="806192"/>
            </a:xfrm>
            <a:custGeom>
              <a:avLst/>
              <a:gdLst>
                <a:gd name="connsiteX0" fmla="*/ 3555368 w 3912507"/>
                <a:gd name="connsiteY0" fmla="*/ 439404 h 806192"/>
                <a:gd name="connsiteX1" fmla="*/ 3573656 w 3912507"/>
                <a:gd name="connsiteY1" fmla="*/ 457689 h 806192"/>
                <a:gd name="connsiteX2" fmla="*/ 3618109 w 3912507"/>
                <a:gd name="connsiteY2" fmla="*/ 531412 h 806192"/>
                <a:gd name="connsiteX3" fmla="*/ 3754388 w 3912507"/>
                <a:gd name="connsiteY3" fmla="*/ 677496 h 806192"/>
                <a:gd name="connsiteX4" fmla="*/ 3754193 w 3912507"/>
                <a:gd name="connsiteY4" fmla="*/ 695781 h 806192"/>
                <a:gd name="connsiteX5" fmla="*/ 3738338 w 3912507"/>
                <a:gd name="connsiteY5" fmla="*/ 704923 h 806192"/>
                <a:gd name="connsiteX6" fmla="*/ 3372205 w 3912507"/>
                <a:gd name="connsiteY6" fmla="*/ 704923 h 806192"/>
                <a:gd name="connsiteX7" fmla="*/ 3356349 w 3912507"/>
                <a:gd name="connsiteY7" fmla="*/ 695781 h 806192"/>
                <a:gd name="connsiteX8" fmla="*/ 3356349 w 3912507"/>
                <a:gd name="connsiteY8" fmla="*/ 677496 h 806192"/>
                <a:gd name="connsiteX9" fmla="*/ 3492628 w 3912507"/>
                <a:gd name="connsiteY9" fmla="*/ 531412 h 806192"/>
                <a:gd name="connsiteX10" fmla="*/ 3537081 w 3912507"/>
                <a:gd name="connsiteY10" fmla="*/ 457689 h 806192"/>
                <a:gd name="connsiteX11" fmla="*/ 3555368 w 3912507"/>
                <a:gd name="connsiteY11" fmla="*/ 439404 h 806192"/>
                <a:gd name="connsiteX12" fmla="*/ 2755835 w 3912507"/>
                <a:gd name="connsiteY12" fmla="*/ 439404 h 806192"/>
                <a:gd name="connsiteX13" fmla="*/ 2774122 w 3912507"/>
                <a:gd name="connsiteY13" fmla="*/ 457689 h 806192"/>
                <a:gd name="connsiteX14" fmla="*/ 2818576 w 3912507"/>
                <a:gd name="connsiteY14" fmla="*/ 531412 h 806192"/>
                <a:gd name="connsiteX15" fmla="*/ 2954854 w 3912507"/>
                <a:gd name="connsiteY15" fmla="*/ 677496 h 806192"/>
                <a:gd name="connsiteX16" fmla="*/ 2954660 w 3912507"/>
                <a:gd name="connsiteY16" fmla="*/ 695781 h 806192"/>
                <a:gd name="connsiteX17" fmla="*/ 2938804 w 3912507"/>
                <a:gd name="connsiteY17" fmla="*/ 704923 h 806192"/>
                <a:gd name="connsiteX18" fmla="*/ 2572671 w 3912507"/>
                <a:gd name="connsiteY18" fmla="*/ 704923 h 806192"/>
                <a:gd name="connsiteX19" fmla="*/ 2556816 w 3912507"/>
                <a:gd name="connsiteY19" fmla="*/ 695781 h 806192"/>
                <a:gd name="connsiteX20" fmla="*/ 2556816 w 3912507"/>
                <a:gd name="connsiteY20" fmla="*/ 677496 h 806192"/>
                <a:gd name="connsiteX21" fmla="*/ 2693094 w 3912507"/>
                <a:gd name="connsiteY21" fmla="*/ 531412 h 806192"/>
                <a:gd name="connsiteX22" fmla="*/ 2737548 w 3912507"/>
                <a:gd name="connsiteY22" fmla="*/ 457689 h 806192"/>
                <a:gd name="connsiteX23" fmla="*/ 2755835 w 3912507"/>
                <a:gd name="connsiteY23" fmla="*/ 439404 h 806192"/>
                <a:gd name="connsiteX24" fmla="*/ 1956302 w 3912507"/>
                <a:gd name="connsiteY24" fmla="*/ 439404 h 806192"/>
                <a:gd name="connsiteX25" fmla="*/ 1974589 w 3912507"/>
                <a:gd name="connsiteY25" fmla="*/ 457689 h 806192"/>
                <a:gd name="connsiteX26" fmla="*/ 2019043 w 3912507"/>
                <a:gd name="connsiteY26" fmla="*/ 531412 h 806192"/>
                <a:gd name="connsiteX27" fmla="*/ 2155321 w 3912507"/>
                <a:gd name="connsiteY27" fmla="*/ 677496 h 806192"/>
                <a:gd name="connsiteX28" fmla="*/ 2155127 w 3912507"/>
                <a:gd name="connsiteY28" fmla="*/ 695781 h 806192"/>
                <a:gd name="connsiteX29" fmla="*/ 2139271 w 3912507"/>
                <a:gd name="connsiteY29" fmla="*/ 704923 h 806192"/>
                <a:gd name="connsiteX30" fmla="*/ 1773138 w 3912507"/>
                <a:gd name="connsiteY30" fmla="*/ 704923 h 806192"/>
                <a:gd name="connsiteX31" fmla="*/ 1757283 w 3912507"/>
                <a:gd name="connsiteY31" fmla="*/ 695781 h 806192"/>
                <a:gd name="connsiteX32" fmla="*/ 1757283 w 3912507"/>
                <a:gd name="connsiteY32" fmla="*/ 677496 h 806192"/>
                <a:gd name="connsiteX33" fmla="*/ 1893561 w 3912507"/>
                <a:gd name="connsiteY33" fmla="*/ 531412 h 806192"/>
                <a:gd name="connsiteX34" fmla="*/ 1938015 w 3912507"/>
                <a:gd name="connsiteY34" fmla="*/ 457689 h 806192"/>
                <a:gd name="connsiteX35" fmla="*/ 1956302 w 3912507"/>
                <a:gd name="connsiteY35" fmla="*/ 439404 h 806192"/>
                <a:gd name="connsiteX36" fmla="*/ 1156769 w 3912507"/>
                <a:gd name="connsiteY36" fmla="*/ 439404 h 806192"/>
                <a:gd name="connsiteX37" fmla="*/ 1175056 w 3912507"/>
                <a:gd name="connsiteY37" fmla="*/ 457689 h 806192"/>
                <a:gd name="connsiteX38" fmla="*/ 1219510 w 3912507"/>
                <a:gd name="connsiteY38" fmla="*/ 531412 h 806192"/>
                <a:gd name="connsiteX39" fmla="*/ 1355788 w 3912507"/>
                <a:gd name="connsiteY39" fmla="*/ 677496 h 806192"/>
                <a:gd name="connsiteX40" fmla="*/ 1355594 w 3912507"/>
                <a:gd name="connsiteY40" fmla="*/ 695781 h 806192"/>
                <a:gd name="connsiteX41" fmla="*/ 1339738 w 3912507"/>
                <a:gd name="connsiteY41" fmla="*/ 704923 h 806192"/>
                <a:gd name="connsiteX42" fmla="*/ 973605 w 3912507"/>
                <a:gd name="connsiteY42" fmla="*/ 704923 h 806192"/>
                <a:gd name="connsiteX43" fmla="*/ 957750 w 3912507"/>
                <a:gd name="connsiteY43" fmla="*/ 695781 h 806192"/>
                <a:gd name="connsiteX44" fmla="*/ 957750 w 3912507"/>
                <a:gd name="connsiteY44" fmla="*/ 677496 h 806192"/>
                <a:gd name="connsiteX45" fmla="*/ 1094028 w 3912507"/>
                <a:gd name="connsiteY45" fmla="*/ 531412 h 806192"/>
                <a:gd name="connsiteX46" fmla="*/ 1138482 w 3912507"/>
                <a:gd name="connsiteY46" fmla="*/ 457689 h 806192"/>
                <a:gd name="connsiteX47" fmla="*/ 1156769 w 3912507"/>
                <a:gd name="connsiteY47" fmla="*/ 439404 h 806192"/>
                <a:gd name="connsiteX48" fmla="*/ 357236 w 3912507"/>
                <a:gd name="connsiteY48" fmla="*/ 439404 h 806192"/>
                <a:gd name="connsiteX49" fmla="*/ 375524 w 3912507"/>
                <a:gd name="connsiteY49" fmla="*/ 457689 h 806192"/>
                <a:gd name="connsiteX50" fmla="*/ 419977 w 3912507"/>
                <a:gd name="connsiteY50" fmla="*/ 531412 h 806192"/>
                <a:gd name="connsiteX51" fmla="*/ 556256 w 3912507"/>
                <a:gd name="connsiteY51" fmla="*/ 677496 h 806192"/>
                <a:gd name="connsiteX52" fmla="*/ 556061 w 3912507"/>
                <a:gd name="connsiteY52" fmla="*/ 695781 h 806192"/>
                <a:gd name="connsiteX53" fmla="*/ 540206 w 3912507"/>
                <a:gd name="connsiteY53" fmla="*/ 704923 h 806192"/>
                <a:gd name="connsiteX54" fmla="*/ 174073 w 3912507"/>
                <a:gd name="connsiteY54" fmla="*/ 704923 h 806192"/>
                <a:gd name="connsiteX55" fmla="*/ 158217 w 3912507"/>
                <a:gd name="connsiteY55" fmla="*/ 695781 h 806192"/>
                <a:gd name="connsiteX56" fmla="*/ 158217 w 3912507"/>
                <a:gd name="connsiteY56" fmla="*/ 677496 h 806192"/>
                <a:gd name="connsiteX57" fmla="*/ 294496 w 3912507"/>
                <a:gd name="connsiteY57" fmla="*/ 531412 h 806192"/>
                <a:gd name="connsiteX58" fmla="*/ 338949 w 3912507"/>
                <a:gd name="connsiteY58" fmla="*/ 457689 h 806192"/>
                <a:gd name="connsiteX59" fmla="*/ 357236 w 3912507"/>
                <a:gd name="connsiteY59" fmla="*/ 439404 h 806192"/>
                <a:gd name="connsiteX60" fmla="*/ 3464553 w 3912507"/>
                <a:gd name="connsiteY60" fmla="*/ 184086 h 806192"/>
                <a:gd name="connsiteX61" fmla="*/ 3646087 w 3912507"/>
                <a:gd name="connsiteY61" fmla="*/ 184086 h 806192"/>
                <a:gd name="connsiteX62" fmla="*/ 3661060 w 3912507"/>
                <a:gd name="connsiteY62" fmla="*/ 191868 h 806192"/>
                <a:gd name="connsiteX63" fmla="*/ 3663394 w 3912507"/>
                <a:gd name="connsiteY63" fmla="*/ 208597 h 806192"/>
                <a:gd name="connsiteX64" fmla="*/ 3595039 w 3912507"/>
                <a:gd name="connsiteY64" fmla="*/ 325995 h 806192"/>
                <a:gd name="connsiteX65" fmla="*/ 3573648 w 3912507"/>
                <a:gd name="connsiteY65" fmla="*/ 384450 h 806192"/>
                <a:gd name="connsiteX66" fmla="*/ 3555368 w 3912507"/>
                <a:gd name="connsiteY66" fmla="*/ 402833 h 806192"/>
                <a:gd name="connsiteX67" fmla="*/ 3537089 w 3912507"/>
                <a:gd name="connsiteY67" fmla="*/ 384450 h 806192"/>
                <a:gd name="connsiteX68" fmla="*/ 3515600 w 3912507"/>
                <a:gd name="connsiteY68" fmla="*/ 325995 h 806192"/>
                <a:gd name="connsiteX69" fmla="*/ 3447246 w 3912507"/>
                <a:gd name="connsiteY69" fmla="*/ 208597 h 806192"/>
                <a:gd name="connsiteX70" fmla="*/ 3449579 w 3912507"/>
                <a:gd name="connsiteY70" fmla="*/ 191868 h 806192"/>
                <a:gd name="connsiteX71" fmla="*/ 3464553 w 3912507"/>
                <a:gd name="connsiteY71" fmla="*/ 184086 h 806192"/>
                <a:gd name="connsiteX72" fmla="*/ 2665020 w 3912507"/>
                <a:gd name="connsiteY72" fmla="*/ 184086 h 806192"/>
                <a:gd name="connsiteX73" fmla="*/ 2846553 w 3912507"/>
                <a:gd name="connsiteY73" fmla="*/ 184086 h 806192"/>
                <a:gd name="connsiteX74" fmla="*/ 2861527 w 3912507"/>
                <a:gd name="connsiteY74" fmla="*/ 191868 h 806192"/>
                <a:gd name="connsiteX75" fmla="*/ 2863860 w 3912507"/>
                <a:gd name="connsiteY75" fmla="*/ 208597 h 806192"/>
                <a:gd name="connsiteX76" fmla="*/ 2795506 w 3912507"/>
                <a:gd name="connsiteY76" fmla="*/ 325995 h 806192"/>
                <a:gd name="connsiteX77" fmla="*/ 2774115 w 3912507"/>
                <a:gd name="connsiteY77" fmla="*/ 384450 h 806192"/>
                <a:gd name="connsiteX78" fmla="*/ 2755835 w 3912507"/>
                <a:gd name="connsiteY78" fmla="*/ 402833 h 806192"/>
                <a:gd name="connsiteX79" fmla="*/ 2737555 w 3912507"/>
                <a:gd name="connsiteY79" fmla="*/ 384450 h 806192"/>
                <a:gd name="connsiteX80" fmla="*/ 2716067 w 3912507"/>
                <a:gd name="connsiteY80" fmla="*/ 325995 h 806192"/>
                <a:gd name="connsiteX81" fmla="*/ 2647712 w 3912507"/>
                <a:gd name="connsiteY81" fmla="*/ 208597 h 806192"/>
                <a:gd name="connsiteX82" fmla="*/ 2650046 w 3912507"/>
                <a:gd name="connsiteY82" fmla="*/ 191868 h 806192"/>
                <a:gd name="connsiteX83" fmla="*/ 2665020 w 3912507"/>
                <a:gd name="connsiteY83" fmla="*/ 184086 h 806192"/>
                <a:gd name="connsiteX84" fmla="*/ 1865487 w 3912507"/>
                <a:gd name="connsiteY84" fmla="*/ 184086 h 806192"/>
                <a:gd name="connsiteX85" fmla="*/ 2047020 w 3912507"/>
                <a:gd name="connsiteY85" fmla="*/ 184086 h 806192"/>
                <a:gd name="connsiteX86" fmla="*/ 2061994 w 3912507"/>
                <a:gd name="connsiteY86" fmla="*/ 191868 h 806192"/>
                <a:gd name="connsiteX87" fmla="*/ 2064328 w 3912507"/>
                <a:gd name="connsiteY87" fmla="*/ 208597 h 806192"/>
                <a:gd name="connsiteX88" fmla="*/ 1995973 w 3912507"/>
                <a:gd name="connsiteY88" fmla="*/ 325995 h 806192"/>
                <a:gd name="connsiteX89" fmla="*/ 1974582 w 3912507"/>
                <a:gd name="connsiteY89" fmla="*/ 384450 h 806192"/>
                <a:gd name="connsiteX90" fmla="*/ 1956302 w 3912507"/>
                <a:gd name="connsiteY90" fmla="*/ 402833 h 806192"/>
                <a:gd name="connsiteX91" fmla="*/ 1938022 w 3912507"/>
                <a:gd name="connsiteY91" fmla="*/ 384450 h 806192"/>
                <a:gd name="connsiteX92" fmla="*/ 1916534 w 3912507"/>
                <a:gd name="connsiteY92" fmla="*/ 325995 h 806192"/>
                <a:gd name="connsiteX93" fmla="*/ 1848179 w 3912507"/>
                <a:gd name="connsiteY93" fmla="*/ 208597 h 806192"/>
                <a:gd name="connsiteX94" fmla="*/ 1850513 w 3912507"/>
                <a:gd name="connsiteY94" fmla="*/ 191868 h 806192"/>
                <a:gd name="connsiteX95" fmla="*/ 1865487 w 3912507"/>
                <a:gd name="connsiteY95" fmla="*/ 184086 h 806192"/>
                <a:gd name="connsiteX96" fmla="*/ 1065954 w 3912507"/>
                <a:gd name="connsiteY96" fmla="*/ 184086 h 806192"/>
                <a:gd name="connsiteX97" fmla="*/ 1247487 w 3912507"/>
                <a:gd name="connsiteY97" fmla="*/ 184086 h 806192"/>
                <a:gd name="connsiteX98" fmla="*/ 1262461 w 3912507"/>
                <a:gd name="connsiteY98" fmla="*/ 191868 h 806192"/>
                <a:gd name="connsiteX99" fmla="*/ 1264795 w 3912507"/>
                <a:gd name="connsiteY99" fmla="*/ 208597 h 806192"/>
                <a:gd name="connsiteX100" fmla="*/ 1196440 w 3912507"/>
                <a:gd name="connsiteY100" fmla="*/ 325995 h 806192"/>
                <a:gd name="connsiteX101" fmla="*/ 1175049 w 3912507"/>
                <a:gd name="connsiteY101" fmla="*/ 384450 h 806192"/>
                <a:gd name="connsiteX102" fmla="*/ 1156769 w 3912507"/>
                <a:gd name="connsiteY102" fmla="*/ 402833 h 806192"/>
                <a:gd name="connsiteX103" fmla="*/ 1138489 w 3912507"/>
                <a:gd name="connsiteY103" fmla="*/ 384450 h 806192"/>
                <a:gd name="connsiteX104" fmla="*/ 1117001 w 3912507"/>
                <a:gd name="connsiteY104" fmla="*/ 325995 h 806192"/>
                <a:gd name="connsiteX105" fmla="*/ 1048646 w 3912507"/>
                <a:gd name="connsiteY105" fmla="*/ 208597 h 806192"/>
                <a:gd name="connsiteX106" fmla="*/ 1050980 w 3912507"/>
                <a:gd name="connsiteY106" fmla="*/ 191868 h 806192"/>
                <a:gd name="connsiteX107" fmla="*/ 1065954 w 3912507"/>
                <a:gd name="connsiteY107" fmla="*/ 184086 h 806192"/>
                <a:gd name="connsiteX108" fmla="*/ 266421 w 3912507"/>
                <a:gd name="connsiteY108" fmla="*/ 184086 h 806192"/>
                <a:gd name="connsiteX109" fmla="*/ 447955 w 3912507"/>
                <a:gd name="connsiteY109" fmla="*/ 184086 h 806192"/>
                <a:gd name="connsiteX110" fmla="*/ 462928 w 3912507"/>
                <a:gd name="connsiteY110" fmla="*/ 191868 h 806192"/>
                <a:gd name="connsiteX111" fmla="*/ 465262 w 3912507"/>
                <a:gd name="connsiteY111" fmla="*/ 208597 h 806192"/>
                <a:gd name="connsiteX112" fmla="*/ 396907 w 3912507"/>
                <a:gd name="connsiteY112" fmla="*/ 325995 h 806192"/>
                <a:gd name="connsiteX113" fmla="*/ 375516 w 3912507"/>
                <a:gd name="connsiteY113" fmla="*/ 384450 h 806192"/>
                <a:gd name="connsiteX114" fmla="*/ 357236 w 3912507"/>
                <a:gd name="connsiteY114" fmla="*/ 402833 h 806192"/>
                <a:gd name="connsiteX115" fmla="*/ 338956 w 3912507"/>
                <a:gd name="connsiteY115" fmla="*/ 384450 h 806192"/>
                <a:gd name="connsiteX116" fmla="*/ 317468 w 3912507"/>
                <a:gd name="connsiteY116" fmla="*/ 325995 h 806192"/>
                <a:gd name="connsiteX117" fmla="*/ 249113 w 3912507"/>
                <a:gd name="connsiteY117" fmla="*/ 208597 h 806192"/>
                <a:gd name="connsiteX118" fmla="*/ 251447 w 3912507"/>
                <a:gd name="connsiteY118" fmla="*/ 191868 h 806192"/>
                <a:gd name="connsiteX119" fmla="*/ 266421 w 3912507"/>
                <a:gd name="connsiteY119" fmla="*/ 184086 h 806192"/>
                <a:gd name="connsiteX120" fmla="*/ 3319173 w 3912507"/>
                <a:gd name="connsiteY120" fmla="*/ 73379 h 806192"/>
                <a:gd name="connsiteX121" fmla="*/ 3479231 w 3912507"/>
                <a:gd name="connsiteY121" fmla="*/ 375652 h 806192"/>
                <a:gd name="connsiteX122" fmla="*/ 3482540 w 3912507"/>
                <a:gd name="connsiteY122" fmla="*/ 379545 h 806192"/>
                <a:gd name="connsiteX123" fmla="*/ 3482540 w 3912507"/>
                <a:gd name="connsiteY123" fmla="*/ 426647 h 806192"/>
                <a:gd name="connsiteX124" fmla="*/ 3479231 w 3912507"/>
                <a:gd name="connsiteY124" fmla="*/ 430735 h 806192"/>
                <a:gd name="connsiteX125" fmla="*/ 3319173 w 3912507"/>
                <a:gd name="connsiteY125" fmla="*/ 732911 h 806192"/>
                <a:gd name="connsiteX126" fmla="*/ 3791369 w 3912507"/>
                <a:gd name="connsiteY126" fmla="*/ 732911 h 806192"/>
                <a:gd name="connsiteX127" fmla="*/ 3631311 w 3912507"/>
                <a:gd name="connsiteY127" fmla="*/ 430735 h 806192"/>
                <a:gd name="connsiteX128" fmla="*/ 3628003 w 3912507"/>
                <a:gd name="connsiteY128" fmla="*/ 426647 h 806192"/>
                <a:gd name="connsiteX129" fmla="*/ 3628003 w 3912507"/>
                <a:gd name="connsiteY129" fmla="*/ 379545 h 806192"/>
                <a:gd name="connsiteX130" fmla="*/ 3631311 w 3912507"/>
                <a:gd name="connsiteY130" fmla="*/ 375652 h 806192"/>
                <a:gd name="connsiteX131" fmla="*/ 3791369 w 3912507"/>
                <a:gd name="connsiteY131" fmla="*/ 73379 h 806192"/>
                <a:gd name="connsiteX132" fmla="*/ 2519640 w 3912507"/>
                <a:gd name="connsiteY132" fmla="*/ 73379 h 806192"/>
                <a:gd name="connsiteX133" fmla="*/ 2679698 w 3912507"/>
                <a:gd name="connsiteY133" fmla="*/ 375652 h 806192"/>
                <a:gd name="connsiteX134" fmla="*/ 2683006 w 3912507"/>
                <a:gd name="connsiteY134" fmla="*/ 379545 h 806192"/>
                <a:gd name="connsiteX135" fmla="*/ 2683006 w 3912507"/>
                <a:gd name="connsiteY135" fmla="*/ 426647 h 806192"/>
                <a:gd name="connsiteX136" fmla="*/ 2679698 w 3912507"/>
                <a:gd name="connsiteY136" fmla="*/ 430735 h 806192"/>
                <a:gd name="connsiteX137" fmla="*/ 2519640 w 3912507"/>
                <a:gd name="connsiteY137" fmla="*/ 732911 h 806192"/>
                <a:gd name="connsiteX138" fmla="*/ 2991836 w 3912507"/>
                <a:gd name="connsiteY138" fmla="*/ 732911 h 806192"/>
                <a:gd name="connsiteX139" fmla="*/ 2831777 w 3912507"/>
                <a:gd name="connsiteY139" fmla="*/ 430735 h 806192"/>
                <a:gd name="connsiteX140" fmla="*/ 2828469 w 3912507"/>
                <a:gd name="connsiteY140" fmla="*/ 426647 h 806192"/>
                <a:gd name="connsiteX141" fmla="*/ 2828469 w 3912507"/>
                <a:gd name="connsiteY141" fmla="*/ 379545 h 806192"/>
                <a:gd name="connsiteX142" fmla="*/ 2831777 w 3912507"/>
                <a:gd name="connsiteY142" fmla="*/ 375652 h 806192"/>
                <a:gd name="connsiteX143" fmla="*/ 2991836 w 3912507"/>
                <a:gd name="connsiteY143" fmla="*/ 73379 h 806192"/>
                <a:gd name="connsiteX144" fmla="*/ 1720107 w 3912507"/>
                <a:gd name="connsiteY144" fmla="*/ 73379 h 806192"/>
                <a:gd name="connsiteX145" fmla="*/ 1880165 w 3912507"/>
                <a:gd name="connsiteY145" fmla="*/ 375652 h 806192"/>
                <a:gd name="connsiteX146" fmla="*/ 1883473 w 3912507"/>
                <a:gd name="connsiteY146" fmla="*/ 379545 h 806192"/>
                <a:gd name="connsiteX147" fmla="*/ 1883473 w 3912507"/>
                <a:gd name="connsiteY147" fmla="*/ 426647 h 806192"/>
                <a:gd name="connsiteX148" fmla="*/ 1880165 w 3912507"/>
                <a:gd name="connsiteY148" fmla="*/ 430735 h 806192"/>
                <a:gd name="connsiteX149" fmla="*/ 1720107 w 3912507"/>
                <a:gd name="connsiteY149" fmla="*/ 732911 h 806192"/>
                <a:gd name="connsiteX150" fmla="*/ 2192303 w 3912507"/>
                <a:gd name="connsiteY150" fmla="*/ 732911 h 806192"/>
                <a:gd name="connsiteX151" fmla="*/ 2032245 w 3912507"/>
                <a:gd name="connsiteY151" fmla="*/ 430735 h 806192"/>
                <a:gd name="connsiteX152" fmla="*/ 2028936 w 3912507"/>
                <a:gd name="connsiteY152" fmla="*/ 426647 h 806192"/>
                <a:gd name="connsiteX153" fmla="*/ 2028936 w 3912507"/>
                <a:gd name="connsiteY153" fmla="*/ 379545 h 806192"/>
                <a:gd name="connsiteX154" fmla="*/ 2032245 w 3912507"/>
                <a:gd name="connsiteY154" fmla="*/ 375652 h 806192"/>
                <a:gd name="connsiteX155" fmla="*/ 2192303 w 3912507"/>
                <a:gd name="connsiteY155" fmla="*/ 73379 h 806192"/>
                <a:gd name="connsiteX156" fmla="*/ 920574 w 3912507"/>
                <a:gd name="connsiteY156" fmla="*/ 73379 h 806192"/>
                <a:gd name="connsiteX157" fmla="*/ 1080632 w 3912507"/>
                <a:gd name="connsiteY157" fmla="*/ 375652 h 806192"/>
                <a:gd name="connsiteX158" fmla="*/ 1083940 w 3912507"/>
                <a:gd name="connsiteY158" fmla="*/ 379545 h 806192"/>
                <a:gd name="connsiteX159" fmla="*/ 1083940 w 3912507"/>
                <a:gd name="connsiteY159" fmla="*/ 426647 h 806192"/>
                <a:gd name="connsiteX160" fmla="*/ 1080632 w 3912507"/>
                <a:gd name="connsiteY160" fmla="*/ 430735 h 806192"/>
                <a:gd name="connsiteX161" fmla="*/ 920574 w 3912507"/>
                <a:gd name="connsiteY161" fmla="*/ 732911 h 806192"/>
                <a:gd name="connsiteX162" fmla="*/ 1392770 w 3912507"/>
                <a:gd name="connsiteY162" fmla="*/ 732911 h 806192"/>
                <a:gd name="connsiteX163" fmla="*/ 1232712 w 3912507"/>
                <a:gd name="connsiteY163" fmla="*/ 430735 h 806192"/>
                <a:gd name="connsiteX164" fmla="*/ 1229403 w 3912507"/>
                <a:gd name="connsiteY164" fmla="*/ 426647 h 806192"/>
                <a:gd name="connsiteX165" fmla="*/ 1229403 w 3912507"/>
                <a:gd name="connsiteY165" fmla="*/ 379545 h 806192"/>
                <a:gd name="connsiteX166" fmla="*/ 1232712 w 3912507"/>
                <a:gd name="connsiteY166" fmla="*/ 375652 h 806192"/>
                <a:gd name="connsiteX167" fmla="*/ 1392770 w 3912507"/>
                <a:gd name="connsiteY167" fmla="*/ 73379 h 806192"/>
                <a:gd name="connsiteX168" fmla="*/ 121041 w 3912507"/>
                <a:gd name="connsiteY168" fmla="*/ 73379 h 806192"/>
                <a:gd name="connsiteX169" fmla="*/ 281099 w 3912507"/>
                <a:gd name="connsiteY169" fmla="*/ 375652 h 806192"/>
                <a:gd name="connsiteX170" fmla="*/ 284407 w 3912507"/>
                <a:gd name="connsiteY170" fmla="*/ 379545 h 806192"/>
                <a:gd name="connsiteX171" fmla="*/ 284407 w 3912507"/>
                <a:gd name="connsiteY171" fmla="*/ 426647 h 806192"/>
                <a:gd name="connsiteX172" fmla="*/ 281099 w 3912507"/>
                <a:gd name="connsiteY172" fmla="*/ 430735 h 806192"/>
                <a:gd name="connsiteX173" fmla="*/ 121041 w 3912507"/>
                <a:gd name="connsiteY173" fmla="*/ 732911 h 806192"/>
                <a:gd name="connsiteX174" fmla="*/ 593237 w 3912507"/>
                <a:gd name="connsiteY174" fmla="*/ 732911 h 806192"/>
                <a:gd name="connsiteX175" fmla="*/ 433179 w 3912507"/>
                <a:gd name="connsiteY175" fmla="*/ 430735 h 806192"/>
                <a:gd name="connsiteX176" fmla="*/ 429871 w 3912507"/>
                <a:gd name="connsiteY176" fmla="*/ 426647 h 806192"/>
                <a:gd name="connsiteX177" fmla="*/ 429871 w 3912507"/>
                <a:gd name="connsiteY177" fmla="*/ 379545 h 806192"/>
                <a:gd name="connsiteX178" fmla="*/ 433179 w 3912507"/>
                <a:gd name="connsiteY178" fmla="*/ 375652 h 806192"/>
                <a:gd name="connsiteX179" fmla="*/ 593237 w 3912507"/>
                <a:gd name="connsiteY179" fmla="*/ 73379 h 806192"/>
                <a:gd name="connsiteX180" fmla="*/ 3234717 w 3912507"/>
                <a:gd name="connsiteY180" fmla="*/ 0 h 806192"/>
                <a:gd name="connsiteX181" fmla="*/ 3875825 w 3912507"/>
                <a:gd name="connsiteY181" fmla="*/ 0 h 806192"/>
                <a:gd name="connsiteX182" fmla="*/ 3912507 w 3912507"/>
                <a:gd name="connsiteY182" fmla="*/ 36592 h 806192"/>
                <a:gd name="connsiteX183" fmla="*/ 3875825 w 3912507"/>
                <a:gd name="connsiteY183" fmla="*/ 73281 h 806192"/>
                <a:gd name="connsiteX184" fmla="*/ 3864830 w 3912507"/>
                <a:gd name="connsiteY184" fmla="*/ 73281 h 806192"/>
                <a:gd name="connsiteX185" fmla="*/ 3703896 w 3912507"/>
                <a:gd name="connsiteY185" fmla="*/ 403096 h 806192"/>
                <a:gd name="connsiteX186" fmla="*/ 3864830 w 3912507"/>
                <a:gd name="connsiteY186" fmla="*/ 732911 h 806192"/>
                <a:gd name="connsiteX187" fmla="*/ 3875825 w 3912507"/>
                <a:gd name="connsiteY187" fmla="*/ 732911 h 806192"/>
                <a:gd name="connsiteX188" fmla="*/ 3912507 w 3912507"/>
                <a:gd name="connsiteY188" fmla="*/ 769503 h 806192"/>
                <a:gd name="connsiteX189" fmla="*/ 3875825 w 3912507"/>
                <a:gd name="connsiteY189" fmla="*/ 806192 h 806192"/>
                <a:gd name="connsiteX190" fmla="*/ 3234717 w 3912507"/>
                <a:gd name="connsiteY190" fmla="*/ 806192 h 806192"/>
                <a:gd name="connsiteX191" fmla="*/ 3198132 w 3912507"/>
                <a:gd name="connsiteY191" fmla="*/ 769503 h 806192"/>
                <a:gd name="connsiteX192" fmla="*/ 3234717 w 3912507"/>
                <a:gd name="connsiteY192" fmla="*/ 732911 h 806192"/>
                <a:gd name="connsiteX193" fmla="*/ 3245615 w 3912507"/>
                <a:gd name="connsiteY193" fmla="*/ 732911 h 806192"/>
                <a:gd name="connsiteX194" fmla="*/ 3406646 w 3912507"/>
                <a:gd name="connsiteY194" fmla="*/ 403096 h 806192"/>
                <a:gd name="connsiteX195" fmla="*/ 3245615 w 3912507"/>
                <a:gd name="connsiteY195" fmla="*/ 73281 h 806192"/>
                <a:gd name="connsiteX196" fmla="*/ 3234717 w 3912507"/>
                <a:gd name="connsiteY196" fmla="*/ 73281 h 806192"/>
                <a:gd name="connsiteX197" fmla="*/ 3198132 w 3912507"/>
                <a:gd name="connsiteY197" fmla="*/ 36592 h 806192"/>
                <a:gd name="connsiteX198" fmla="*/ 3234717 w 3912507"/>
                <a:gd name="connsiteY198" fmla="*/ 0 h 806192"/>
                <a:gd name="connsiteX199" fmla="*/ 2435184 w 3912507"/>
                <a:gd name="connsiteY199" fmla="*/ 0 h 806192"/>
                <a:gd name="connsiteX200" fmla="*/ 3076292 w 3912507"/>
                <a:gd name="connsiteY200" fmla="*/ 0 h 806192"/>
                <a:gd name="connsiteX201" fmla="*/ 3112974 w 3912507"/>
                <a:gd name="connsiteY201" fmla="*/ 36592 h 806192"/>
                <a:gd name="connsiteX202" fmla="*/ 3076292 w 3912507"/>
                <a:gd name="connsiteY202" fmla="*/ 73281 h 806192"/>
                <a:gd name="connsiteX203" fmla="*/ 3065297 w 3912507"/>
                <a:gd name="connsiteY203" fmla="*/ 73281 h 806192"/>
                <a:gd name="connsiteX204" fmla="*/ 2904363 w 3912507"/>
                <a:gd name="connsiteY204" fmla="*/ 403096 h 806192"/>
                <a:gd name="connsiteX205" fmla="*/ 3065297 w 3912507"/>
                <a:gd name="connsiteY205" fmla="*/ 732911 h 806192"/>
                <a:gd name="connsiteX206" fmla="*/ 3076292 w 3912507"/>
                <a:gd name="connsiteY206" fmla="*/ 732911 h 806192"/>
                <a:gd name="connsiteX207" fmla="*/ 3112974 w 3912507"/>
                <a:gd name="connsiteY207" fmla="*/ 769503 h 806192"/>
                <a:gd name="connsiteX208" fmla="*/ 3076292 w 3912507"/>
                <a:gd name="connsiteY208" fmla="*/ 806192 h 806192"/>
                <a:gd name="connsiteX209" fmla="*/ 2435184 w 3912507"/>
                <a:gd name="connsiteY209" fmla="*/ 806192 h 806192"/>
                <a:gd name="connsiteX210" fmla="*/ 2398599 w 3912507"/>
                <a:gd name="connsiteY210" fmla="*/ 769503 h 806192"/>
                <a:gd name="connsiteX211" fmla="*/ 2435184 w 3912507"/>
                <a:gd name="connsiteY211" fmla="*/ 732911 h 806192"/>
                <a:gd name="connsiteX212" fmla="*/ 2446081 w 3912507"/>
                <a:gd name="connsiteY212" fmla="*/ 732911 h 806192"/>
                <a:gd name="connsiteX213" fmla="*/ 2607112 w 3912507"/>
                <a:gd name="connsiteY213" fmla="*/ 403096 h 806192"/>
                <a:gd name="connsiteX214" fmla="*/ 2446081 w 3912507"/>
                <a:gd name="connsiteY214" fmla="*/ 73281 h 806192"/>
                <a:gd name="connsiteX215" fmla="*/ 2435184 w 3912507"/>
                <a:gd name="connsiteY215" fmla="*/ 73281 h 806192"/>
                <a:gd name="connsiteX216" fmla="*/ 2398599 w 3912507"/>
                <a:gd name="connsiteY216" fmla="*/ 36592 h 806192"/>
                <a:gd name="connsiteX217" fmla="*/ 2435184 w 3912507"/>
                <a:gd name="connsiteY217" fmla="*/ 0 h 806192"/>
                <a:gd name="connsiteX218" fmla="*/ 1635651 w 3912507"/>
                <a:gd name="connsiteY218" fmla="*/ 0 h 806192"/>
                <a:gd name="connsiteX219" fmla="*/ 2276759 w 3912507"/>
                <a:gd name="connsiteY219" fmla="*/ 0 h 806192"/>
                <a:gd name="connsiteX220" fmla="*/ 2313441 w 3912507"/>
                <a:gd name="connsiteY220" fmla="*/ 36592 h 806192"/>
                <a:gd name="connsiteX221" fmla="*/ 2276759 w 3912507"/>
                <a:gd name="connsiteY221" fmla="*/ 73281 h 806192"/>
                <a:gd name="connsiteX222" fmla="*/ 2265764 w 3912507"/>
                <a:gd name="connsiteY222" fmla="*/ 73281 h 806192"/>
                <a:gd name="connsiteX223" fmla="*/ 2104830 w 3912507"/>
                <a:gd name="connsiteY223" fmla="*/ 403096 h 806192"/>
                <a:gd name="connsiteX224" fmla="*/ 2265764 w 3912507"/>
                <a:gd name="connsiteY224" fmla="*/ 732911 h 806192"/>
                <a:gd name="connsiteX225" fmla="*/ 2276759 w 3912507"/>
                <a:gd name="connsiteY225" fmla="*/ 732911 h 806192"/>
                <a:gd name="connsiteX226" fmla="*/ 2313441 w 3912507"/>
                <a:gd name="connsiteY226" fmla="*/ 769503 h 806192"/>
                <a:gd name="connsiteX227" fmla="*/ 2276759 w 3912507"/>
                <a:gd name="connsiteY227" fmla="*/ 806192 h 806192"/>
                <a:gd name="connsiteX228" fmla="*/ 1635651 w 3912507"/>
                <a:gd name="connsiteY228" fmla="*/ 806192 h 806192"/>
                <a:gd name="connsiteX229" fmla="*/ 1599066 w 3912507"/>
                <a:gd name="connsiteY229" fmla="*/ 769503 h 806192"/>
                <a:gd name="connsiteX230" fmla="*/ 1635651 w 3912507"/>
                <a:gd name="connsiteY230" fmla="*/ 732911 h 806192"/>
                <a:gd name="connsiteX231" fmla="*/ 1646548 w 3912507"/>
                <a:gd name="connsiteY231" fmla="*/ 732911 h 806192"/>
                <a:gd name="connsiteX232" fmla="*/ 1807579 w 3912507"/>
                <a:gd name="connsiteY232" fmla="*/ 403096 h 806192"/>
                <a:gd name="connsiteX233" fmla="*/ 1646548 w 3912507"/>
                <a:gd name="connsiteY233" fmla="*/ 73281 h 806192"/>
                <a:gd name="connsiteX234" fmla="*/ 1635651 w 3912507"/>
                <a:gd name="connsiteY234" fmla="*/ 73281 h 806192"/>
                <a:gd name="connsiteX235" fmla="*/ 1599066 w 3912507"/>
                <a:gd name="connsiteY235" fmla="*/ 36592 h 806192"/>
                <a:gd name="connsiteX236" fmla="*/ 1635651 w 3912507"/>
                <a:gd name="connsiteY236" fmla="*/ 0 h 806192"/>
                <a:gd name="connsiteX237" fmla="*/ 836118 w 3912507"/>
                <a:gd name="connsiteY237" fmla="*/ 0 h 806192"/>
                <a:gd name="connsiteX238" fmla="*/ 1477226 w 3912507"/>
                <a:gd name="connsiteY238" fmla="*/ 0 h 806192"/>
                <a:gd name="connsiteX239" fmla="*/ 1513908 w 3912507"/>
                <a:gd name="connsiteY239" fmla="*/ 36592 h 806192"/>
                <a:gd name="connsiteX240" fmla="*/ 1477226 w 3912507"/>
                <a:gd name="connsiteY240" fmla="*/ 73281 h 806192"/>
                <a:gd name="connsiteX241" fmla="*/ 1466231 w 3912507"/>
                <a:gd name="connsiteY241" fmla="*/ 73281 h 806192"/>
                <a:gd name="connsiteX242" fmla="*/ 1305297 w 3912507"/>
                <a:gd name="connsiteY242" fmla="*/ 403096 h 806192"/>
                <a:gd name="connsiteX243" fmla="*/ 1466231 w 3912507"/>
                <a:gd name="connsiteY243" fmla="*/ 732911 h 806192"/>
                <a:gd name="connsiteX244" fmla="*/ 1477226 w 3912507"/>
                <a:gd name="connsiteY244" fmla="*/ 732911 h 806192"/>
                <a:gd name="connsiteX245" fmla="*/ 1513908 w 3912507"/>
                <a:gd name="connsiteY245" fmla="*/ 769503 h 806192"/>
                <a:gd name="connsiteX246" fmla="*/ 1477226 w 3912507"/>
                <a:gd name="connsiteY246" fmla="*/ 806192 h 806192"/>
                <a:gd name="connsiteX247" fmla="*/ 836118 w 3912507"/>
                <a:gd name="connsiteY247" fmla="*/ 806192 h 806192"/>
                <a:gd name="connsiteX248" fmla="*/ 799533 w 3912507"/>
                <a:gd name="connsiteY248" fmla="*/ 769503 h 806192"/>
                <a:gd name="connsiteX249" fmla="*/ 836118 w 3912507"/>
                <a:gd name="connsiteY249" fmla="*/ 732911 h 806192"/>
                <a:gd name="connsiteX250" fmla="*/ 847015 w 3912507"/>
                <a:gd name="connsiteY250" fmla="*/ 732911 h 806192"/>
                <a:gd name="connsiteX251" fmla="*/ 1008046 w 3912507"/>
                <a:gd name="connsiteY251" fmla="*/ 403096 h 806192"/>
                <a:gd name="connsiteX252" fmla="*/ 847015 w 3912507"/>
                <a:gd name="connsiteY252" fmla="*/ 73281 h 806192"/>
                <a:gd name="connsiteX253" fmla="*/ 836118 w 3912507"/>
                <a:gd name="connsiteY253" fmla="*/ 73281 h 806192"/>
                <a:gd name="connsiteX254" fmla="*/ 799533 w 3912507"/>
                <a:gd name="connsiteY254" fmla="*/ 36592 h 806192"/>
                <a:gd name="connsiteX255" fmla="*/ 836118 w 3912507"/>
                <a:gd name="connsiteY255" fmla="*/ 0 h 806192"/>
                <a:gd name="connsiteX256" fmla="*/ 36585 w 3912507"/>
                <a:gd name="connsiteY256" fmla="*/ 0 h 806192"/>
                <a:gd name="connsiteX257" fmla="*/ 677693 w 3912507"/>
                <a:gd name="connsiteY257" fmla="*/ 0 h 806192"/>
                <a:gd name="connsiteX258" fmla="*/ 714375 w 3912507"/>
                <a:gd name="connsiteY258" fmla="*/ 36592 h 806192"/>
                <a:gd name="connsiteX259" fmla="*/ 677693 w 3912507"/>
                <a:gd name="connsiteY259" fmla="*/ 73281 h 806192"/>
                <a:gd name="connsiteX260" fmla="*/ 666698 w 3912507"/>
                <a:gd name="connsiteY260" fmla="*/ 73281 h 806192"/>
                <a:gd name="connsiteX261" fmla="*/ 505764 w 3912507"/>
                <a:gd name="connsiteY261" fmla="*/ 403096 h 806192"/>
                <a:gd name="connsiteX262" fmla="*/ 666698 w 3912507"/>
                <a:gd name="connsiteY262" fmla="*/ 732911 h 806192"/>
                <a:gd name="connsiteX263" fmla="*/ 677693 w 3912507"/>
                <a:gd name="connsiteY263" fmla="*/ 732911 h 806192"/>
                <a:gd name="connsiteX264" fmla="*/ 714375 w 3912507"/>
                <a:gd name="connsiteY264" fmla="*/ 769503 h 806192"/>
                <a:gd name="connsiteX265" fmla="*/ 677693 w 3912507"/>
                <a:gd name="connsiteY265" fmla="*/ 806192 h 806192"/>
                <a:gd name="connsiteX266" fmla="*/ 36585 w 3912507"/>
                <a:gd name="connsiteY266" fmla="*/ 806192 h 806192"/>
                <a:gd name="connsiteX267" fmla="*/ 0 w 3912507"/>
                <a:gd name="connsiteY267" fmla="*/ 769503 h 806192"/>
                <a:gd name="connsiteX268" fmla="*/ 36585 w 3912507"/>
                <a:gd name="connsiteY268" fmla="*/ 732911 h 806192"/>
                <a:gd name="connsiteX269" fmla="*/ 47483 w 3912507"/>
                <a:gd name="connsiteY269" fmla="*/ 732911 h 806192"/>
                <a:gd name="connsiteX270" fmla="*/ 208513 w 3912507"/>
                <a:gd name="connsiteY270" fmla="*/ 403096 h 806192"/>
                <a:gd name="connsiteX271" fmla="*/ 47483 w 3912507"/>
                <a:gd name="connsiteY271" fmla="*/ 73281 h 806192"/>
                <a:gd name="connsiteX272" fmla="*/ 36585 w 3912507"/>
                <a:gd name="connsiteY272" fmla="*/ 73281 h 806192"/>
                <a:gd name="connsiteX273" fmla="*/ 0 w 3912507"/>
                <a:gd name="connsiteY273" fmla="*/ 36592 h 806192"/>
                <a:gd name="connsiteX274" fmla="*/ 36585 w 3912507"/>
                <a:gd name="connsiteY274" fmla="*/ 0 h 80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3912507" h="806192">
                  <a:moveTo>
                    <a:pt x="3555368" y="439404"/>
                  </a:moveTo>
                  <a:cubicBezTo>
                    <a:pt x="3565290" y="439404"/>
                    <a:pt x="3573656" y="447574"/>
                    <a:pt x="3573656" y="457689"/>
                  </a:cubicBezTo>
                  <a:cubicBezTo>
                    <a:pt x="3573656" y="484144"/>
                    <a:pt x="3589414" y="510307"/>
                    <a:pt x="3618109" y="531412"/>
                  </a:cubicBezTo>
                  <a:cubicBezTo>
                    <a:pt x="3679293" y="576735"/>
                    <a:pt x="3725206" y="625851"/>
                    <a:pt x="3754388" y="677496"/>
                  </a:cubicBezTo>
                  <a:cubicBezTo>
                    <a:pt x="3757598" y="683234"/>
                    <a:pt x="3757598" y="690140"/>
                    <a:pt x="3754193" y="695781"/>
                  </a:cubicBezTo>
                  <a:cubicBezTo>
                    <a:pt x="3750886" y="701325"/>
                    <a:pt x="3744952" y="704923"/>
                    <a:pt x="3738338" y="704923"/>
                  </a:cubicBezTo>
                  <a:lnTo>
                    <a:pt x="3372205" y="704923"/>
                  </a:lnTo>
                  <a:cubicBezTo>
                    <a:pt x="3365687" y="704923"/>
                    <a:pt x="3359657" y="701325"/>
                    <a:pt x="3356349" y="695781"/>
                  </a:cubicBezTo>
                  <a:cubicBezTo>
                    <a:pt x="3353139" y="690140"/>
                    <a:pt x="3353042" y="683234"/>
                    <a:pt x="3356349" y="677496"/>
                  </a:cubicBezTo>
                  <a:cubicBezTo>
                    <a:pt x="3385434" y="625851"/>
                    <a:pt x="3431346" y="576735"/>
                    <a:pt x="3492628" y="531412"/>
                  </a:cubicBezTo>
                  <a:cubicBezTo>
                    <a:pt x="3521226" y="510307"/>
                    <a:pt x="3537081" y="484144"/>
                    <a:pt x="3537081" y="457689"/>
                  </a:cubicBezTo>
                  <a:cubicBezTo>
                    <a:pt x="3537081" y="447672"/>
                    <a:pt x="3545252" y="439404"/>
                    <a:pt x="3555368" y="439404"/>
                  </a:cubicBezTo>
                  <a:close/>
                  <a:moveTo>
                    <a:pt x="2755835" y="439404"/>
                  </a:moveTo>
                  <a:cubicBezTo>
                    <a:pt x="2765757" y="439404"/>
                    <a:pt x="2774122" y="447574"/>
                    <a:pt x="2774122" y="457689"/>
                  </a:cubicBezTo>
                  <a:cubicBezTo>
                    <a:pt x="2774122" y="484144"/>
                    <a:pt x="2789880" y="510307"/>
                    <a:pt x="2818576" y="531412"/>
                  </a:cubicBezTo>
                  <a:cubicBezTo>
                    <a:pt x="2879760" y="576735"/>
                    <a:pt x="2925672" y="625851"/>
                    <a:pt x="2954854" y="677496"/>
                  </a:cubicBezTo>
                  <a:cubicBezTo>
                    <a:pt x="2958064" y="683234"/>
                    <a:pt x="2958064" y="690140"/>
                    <a:pt x="2954660" y="695781"/>
                  </a:cubicBezTo>
                  <a:cubicBezTo>
                    <a:pt x="2951352" y="701325"/>
                    <a:pt x="2945419" y="704923"/>
                    <a:pt x="2938804" y="704923"/>
                  </a:cubicBezTo>
                  <a:lnTo>
                    <a:pt x="2572671" y="704923"/>
                  </a:lnTo>
                  <a:cubicBezTo>
                    <a:pt x="2566154" y="704923"/>
                    <a:pt x="2560123" y="701325"/>
                    <a:pt x="2556816" y="695781"/>
                  </a:cubicBezTo>
                  <a:cubicBezTo>
                    <a:pt x="2553606" y="690140"/>
                    <a:pt x="2553509" y="683234"/>
                    <a:pt x="2556816" y="677496"/>
                  </a:cubicBezTo>
                  <a:cubicBezTo>
                    <a:pt x="2585900" y="625851"/>
                    <a:pt x="2631813" y="576735"/>
                    <a:pt x="2693094" y="531412"/>
                  </a:cubicBezTo>
                  <a:cubicBezTo>
                    <a:pt x="2721692" y="510307"/>
                    <a:pt x="2737548" y="484144"/>
                    <a:pt x="2737548" y="457689"/>
                  </a:cubicBezTo>
                  <a:cubicBezTo>
                    <a:pt x="2737548" y="447672"/>
                    <a:pt x="2745719" y="439404"/>
                    <a:pt x="2755835" y="439404"/>
                  </a:cubicBezTo>
                  <a:close/>
                  <a:moveTo>
                    <a:pt x="1956302" y="439404"/>
                  </a:moveTo>
                  <a:cubicBezTo>
                    <a:pt x="1966224" y="439404"/>
                    <a:pt x="1974589" y="447574"/>
                    <a:pt x="1974589" y="457689"/>
                  </a:cubicBezTo>
                  <a:cubicBezTo>
                    <a:pt x="1974589" y="484144"/>
                    <a:pt x="1990347" y="510307"/>
                    <a:pt x="2019043" y="531412"/>
                  </a:cubicBezTo>
                  <a:cubicBezTo>
                    <a:pt x="2080227" y="576735"/>
                    <a:pt x="2126139" y="625851"/>
                    <a:pt x="2155321" y="677496"/>
                  </a:cubicBezTo>
                  <a:cubicBezTo>
                    <a:pt x="2158531" y="683234"/>
                    <a:pt x="2158531" y="690140"/>
                    <a:pt x="2155127" y="695781"/>
                  </a:cubicBezTo>
                  <a:cubicBezTo>
                    <a:pt x="2151819" y="701325"/>
                    <a:pt x="2145886" y="704923"/>
                    <a:pt x="2139271" y="704923"/>
                  </a:cubicBezTo>
                  <a:lnTo>
                    <a:pt x="1773138" y="704923"/>
                  </a:lnTo>
                  <a:cubicBezTo>
                    <a:pt x="1766621" y="704923"/>
                    <a:pt x="1760590" y="701325"/>
                    <a:pt x="1757283" y="695781"/>
                  </a:cubicBezTo>
                  <a:cubicBezTo>
                    <a:pt x="1754073" y="690140"/>
                    <a:pt x="1753976" y="683234"/>
                    <a:pt x="1757283" y="677496"/>
                  </a:cubicBezTo>
                  <a:cubicBezTo>
                    <a:pt x="1786367" y="625851"/>
                    <a:pt x="1832280" y="576735"/>
                    <a:pt x="1893561" y="531412"/>
                  </a:cubicBezTo>
                  <a:cubicBezTo>
                    <a:pt x="1922160" y="510307"/>
                    <a:pt x="1938015" y="484144"/>
                    <a:pt x="1938015" y="457689"/>
                  </a:cubicBezTo>
                  <a:cubicBezTo>
                    <a:pt x="1938015" y="447672"/>
                    <a:pt x="1946186" y="439404"/>
                    <a:pt x="1956302" y="439404"/>
                  </a:cubicBezTo>
                  <a:close/>
                  <a:moveTo>
                    <a:pt x="1156769" y="439404"/>
                  </a:moveTo>
                  <a:cubicBezTo>
                    <a:pt x="1166691" y="439404"/>
                    <a:pt x="1175056" y="447574"/>
                    <a:pt x="1175056" y="457689"/>
                  </a:cubicBezTo>
                  <a:cubicBezTo>
                    <a:pt x="1175056" y="484144"/>
                    <a:pt x="1190814" y="510307"/>
                    <a:pt x="1219510" y="531412"/>
                  </a:cubicBezTo>
                  <a:cubicBezTo>
                    <a:pt x="1280694" y="576735"/>
                    <a:pt x="1326606" y="625851"/>
                    <a:pt x="1355788" y="677496"/>
                  </a:cubicBezTo>
                  <a:cubicBezTo>
                    <a:pt x="1358998" y="683234"/>
                    <a:pt x="1358998" y="690140"/>
                    <a:pt x="1355594" y="695781"/>
                  </a:cubicBezTo>
                  <a:cubicBezTo>
                    <a:pt x="1352286" y="701325"/>
                    <a:pt x="1346353" y="704923"/>
                    <a:pt x="1339738" y="704923"/>
                  </a:cubicBezTo>
                  <a:lnTo>
                    <a:pt x="973605" y="704923"/>
                  </a:lnTo>
                  <a:cubicBezTo>
                    <a:pt x="967088" y="704923"/>
                    <a:pt x="961057" y="701325"/>
                    <a:pt x="957750" y="695781"/>
                  </a:cubicBezTo>
                  <a:cubicBezTo>
                    <a:pt x="954540" y="690140"/>
                    <a:pt x="954443" y="683234"/>
                    <a:pt x="957750" y="677496"/>
                  </a:cubicBezTo>
                  <a:cubicBezTo>
                    <a:pt x="986834" y="625851"/>
                    <a:pt x="1032747" y="576735"/>
                    <a:pt x="1094028" y="531412"/>
                  </a:cubicBezTo>
                  <a:cubicBezTo>
                    <a:pt x="1122627" y="510307"/>
                    <a:pt x="1138482" y="484144"/>
                    <a:pt x="1138482" y="457689"/>
                  </a:cubicBezTo>
                  <a:cubicBezTo>
                    <a:pt x="1138482" y="447672"/>
                    <a:pt x="1146653" y="439404"/>
                    <a:pt x="1156769" y="439404"/>
                  </a:cubicBezTo>
                  <a:close/>
                  <a:moveTo>
                    <a:pt x="357236" y="439404"/>
                  </a:moveTo>
                  <a:cubicBezTo>
                    <a:pt x="367158" y="439404"/>
                    <a:pt x="375524" y="447574"/>
                    <a:pt x="375524" y="457689"/>
                  </a:cubicBezTo>
                  <a:cubicBezTo>
                    <a:pt x="375524" y="484144"/>
                    <a:pt x="391282" y="510307"/>
                    <a:pt x="419977" y="531412"/>
                  </a:cubicBezTo>
                  <a:cubicBezTo>
                    <a:pt x="481161" y="576735"/>
                    <a:pt x="527073" y="625851"/>
                    <a:pt x="556256" y="677496"/>
                  </a:cubicBezTo>
                  <a:cubicBezTo>
                    <a:pt x="559465" y="683234"/>
                    <a:pt x="559465" y="690140"/>
                    <a:pt x="556061" y="695781"/>
                  </a:cubicBezTo>
                  <a:cubicBezTo>
                    <a:pt x="552754" y="701325"/>
                    <a:pt x="546820" y="704923"/>
                    <a:pt x="540206" y="704923"/>
                  </a:cubicBezTo>
                  <a:lnTo>
                    <a:pt x="174073" y="704923"/>
                  </a:lnTo>
                  <a:cubicBezTo>
                    <a:pt x="167555" y="704923"/>
                    <a:pt x="161524" y="701325"/>
                    <a:pt x="158217" y="695781"/>
                  </a:cubicBezTo>
                  <a:cubicBezTo>
                    <a:pt x="155007" y="690140"/>
                    <a:pt x="154910" y="683234"/>
                    <a:pt x="158217" y="677496"/>
                  </a:cubicBezTo>
                  <a:cubicBezTo>
                    <a:pt x="187302" y="625851"/>
                    <a:pt x="233214" y="576735"/>
                    <a:pt x="294496" y="531412"/>
                  </a:cubicBezTo>
                  <a:cubicBezTo>
                    <a:pt x="323094" y="510307"/>
                    <a:pt x="338949" y="484144"/>
                    <a:pt x="338949" y="457689"/>
                  </a:cubicBezTo>
                  <a:cubicBezTo>
                    <a:pt x="338949" y="447672"/>
                    <a:pt x="347120" y="439404"/>
                    <a:pt x="357236" y="439404"/>
                  </a:cubicBezTo>
                  <a:close/>
                  <a:moveTo>
                    <a:pt x="3464553" y="184086"/>
                  </a:moveTo>
                  <a:lnTo>
                    <a:pt x="3646087" y="184086"/>
                  </a:lnTo>
                  <a:cubicBezTo>
                    <a:pt x="3652115" y="184086"/>
                    <a:pt x="3657560" y="187004"/>
                    <a:pt x="3661060" y="191868"/>
                  </a:cubicBezTo>
                  <a:cubicBezTo>
                    <a:pt x="3664463" y="196731"/>
                    <a:pt x="3665339" y="202956"/>
                    <a:pt x="3663394" y="208597"/>
                  </a:cubicBezTo>
                  <a:cubicBezTo>
                    <a:pt x="3648712" y="250031"/>
                    <a:pt x="3625765" y="289423"/>
                    <a:pt x="3595039" y="325995"/>
                  </a:cubicBezTo>
                  <a:cubicBezTo>
                    <a:pt x="3581232" y="342432"/>
                    <a:pt x="3573648" y="363149"/>
                    <a:pt x="3573648" y="384450"/>
                  </a:cubicBezTo>
                  <a:cubicBezTo>
                    <a:pt x="3573648" y="394565"/>
                    <a:pt x="3565286" y="402833"/>
                    <a:pt x="3555368" y="402833"/>
                  </a:cubicBezTo>
                  <a:cubicBezTo>
                    <a:pt x="3545256" y="402833"/>
                    <a:pt x="3537089" y="394565"/>
                    <a:pt x="3537089" y="384450"/>
                  </a:cubicBezTo>
                  <a:cubicBezTo>
                    <a:pt x="3537089" y="363247"/>
                    <a:pt x="3529407" y="342432"/>
                    <a:pt x="3515600" y="325995"/>
                  </a:cubicBezTo>
                  <a:cubicBezTo>
                    <a:pt x="3484875" y="289423"/>
                    <a:pt x="3461831" y="250031"/>
                    <a:pt x="3447246" y="208597"/>
                  </a:cubicBezTo>
                  <a:cubicBezTo>
                    <a:pt x="3445301" y="202956"/>
                    <a:pt x="3446079" y="196731"/>
                    <a:pt x="3449579" y="191868"/>
                  </a:cubicBezTo>
                  <a:cubicBezTo>
                    <a:pt x="3452982" y="187004"/>
                    <a:pt x="3458525" y="184086"/>
                    <a:pt x="3464553" y="184086"/>
                  </a:cubicBezTo>
                  <a:close/>
                  <a:moveTo>
                    <a:pt x="2665020" y="184086"/>
                  </a:moveTo>
                  <a:lnTo>
                    <a:pt x="2846553" y="184086"/>
                  </a:lnTo>
                  <a:cubicBezTo>
                    <a:pt x="2852582" y="184086"/>
                    <a:pt x="2858027" y="187004"/>
                    <a:pt x="2861527" y="191868"/>
                  </a:cubicBezTo>
                  <a:cubicBezTo>
                    <a:pt x="2864930" y="196731"/>
                    <a:pt x="2865805" y="202956"/>
                    <a:pt x="2863860" y="208597"/>
                  </a:cubicBezTo>
                  <a:cubicBezTo>
                    <a:pt x="2849178" y="250031"/>
                    <a:pt x="2826232" y="289423"/>
                    <a:pt x="2795506" y="325995"/>
                  </a:cubicBezTo>
                  <a:cubicBezTo>
                    <a:pt x="2781699" y="342432"/>
                    <a:pt x="2774115" y="363149"/>
                    <a:pt x="2774115" y="384450"/>
                  </a:cubicBezTo>
                  <a:cubicBezTo>
                    <a:pt x="2774115" y="394565"/>
                    <a:pt x="2765753" y="402833"/>
                    <a:pt x="2755835" y="402833"/>
                  </a:cubicBezTo>
                  <a:cubicBezTo>
                    <a:pt x="2745723" y="402833"/>
                    <a:pt x="2737555" y="394565"/>
                    <a:pt x="2737555" y="384450"/>
                  </a:cubicBezTo>
                  <a:cubicBezTo>
                    <a:pt x="2737555" y="363247"/>
                    <a:pt x="2729874" y="342432"/>
                    <a:pt x="2716067" y="325995"/>
                  </a:cubicBezTo>
                  <a:cubicBezTo>
                    <a:pt x="2685341" y="289423"/>
                    <a:pt x="2662297" y="250031"/>
                    <a:pt x="2647712" y="208597"/>
                  </a:cubicBezTo>
                  <a:cubicBezTo>
                    <a:pt x="2645768" y="202956"/>
                    <a:pt x="2646546" y="196731"/>
                    <a:pt x="2650046" y="191868"/>
                  </a:cubicBezTo>
                  <a:cubicBezTo>
                    <a:pt x="2653449" y="187004"/>
                    <a:pt x="2658991" y="184086"/>
                    <a:pt x="2665020" y="184086"/>
                  </a:cubicBezTo>
                  <a:close/>
                  <a:moveTo>
                    <a:pt x="1865487" y="184086"/>
                  </a:moveTo>
                  <a:lnTo>
                    <a:pt x="2047020" y="184086"/>
                  </a:lnTo>
                  <a:cubicBezTo>
                    <a:pt x="2053049" y="184086"/>
                    <a:pt x="2058494" y="187004"/>
                    <a:pt x="2061994" y="191868"/>
                  </a:cubicBezTo>
                  <a:cubicBezTo>
                    <a:pt x="2065397" y="196731"/>
                    <a:pt x="2066272" y="202956"/>
                    <a:pt x="2064328" y="208597"/>
                  </a:cubicBezTo>
                  <a:cubicBezTo>
                    <a:pt x="2049646" y="250031"/>
                    <a:pt x="2026699" y="289423"/>
                    <a:pt x="1995973" y="325995"/>
                  </a:cubicBezTo>
                  <a:cubicBezTo>
                    <a:pt x="1982166" y="342432"/>
                    <a:pt x="1974582" y="363149"/>
                    <a:pt x="1974582" y="384450"/>
                  </a:cubicBezTo>
                  <a:cubicBezTo>
                    <a:pt x="1974582" y="394565"/>
                    <a:pt x="1966220" y="402833"/>
                    <a:pt x="1956302" y="402833"/>
                  </a:cubicBezTo>
                  <a:cubicBezTo>
                    <a:pt x="1946190" y="402833"/>
                    <a:pt x="1938022" y="394565"/>
                    <a:pt x="1938022" y="384450"/>
                  </a:cubicBezTo>
                  <a:cubicBezTo>
                    <a:pt x="1938022" y="363247"/>
                    <a:pt x="1930341" y="342432"/>
                    <a:pt x="1916534" y="325995"/>
                  </a:cubicBezTo>
                  <a:cubicBezTo>
                    <a:pt x="1885808" y="289423"/>
                    <a:pt x="1862764" y="250031"/>
                    <a:pt x="1848179" y="208597"/>
                  </a:cubicBezTo>
                  <a:cubicBezTo>
                    <a:pt x="1846235" y="202956"/>
                    <a:pt x="1847013" y="196731"/>
                    <a:pt x="1850513" y="191868"/>
                  </a:cubicBezTo>
                  <a:cubicBezTo>
                    <a:pt x="1853916" y="187004"/>
                    <a:pt x="1859458" y="184086"/>
                    <a:pt x="1865487" y="184086"/>
                  </a:cubicBezTo>
                  <a:close/>
                  <a:moveTo>
                    <a:pt x="1065954" y="184086"/>
                  </a:moveTo>
                  <a:lnTo>
                    <a:pt x="1247487" y="184086"/>
                  </a:lnTo>
                  <a:cubicBezTo>
                    <a:pt x="1253516" y="184086"/>
                    <a:pt x="1258961" y="187004"/>
                    <a:pt x="1262461" y="191868"/>
                  </a:cubicBezTo>
                  <a:cubicBezTo>
                    <a:pt x="1265864" y="196731"/>
                    <a:pt x="1266739" y="202956"/>
                    <a:pt x="1264795" y="208597"/>
                  </a:cubicBezTo>
                  <a:cubicBezTo>
                    <a:pt x="1250113" y="250031"/>
                    <a:pt x="1227166" y="289423"/>
                    <a:pt x="1196440" y="325995"/>
                  </a:cubicBezTo>
                  <a:cubicBezTo>
                    <a:pt x="1182633" y="342432"/>
                    <a:pt x="1175049" y="363149"/>
                    <a:pt x="1175049" y="384450"/>
                  </a:cubicBezTo>
                  <a:cubicBezTo>
                    <a:pt x="1175049" y="394565"/>
                    <a:pt x="1166687" y="402833"/>
                    <a:pt x="1156769" y="402833"/>
                  </a:cubicBezTo>
                  <a:cubicBezTo>
                    <a:pt x="1146657" y="402833"/>
                    <a:pt x="1138489" y="394565"/>
                    <a:pt x="1138489" y="384450"/>
                  </a:cubicBezTo>
                  <a:cubicBezTo>
                    <a:pt x="1138489" y="363247"/>
                    <a:pt x="1130808" y="342432"/>
                    <a:pt x="1117001" y="325995"/>
                  </a:cubicBezTo>
                  <a:cubicBezTo>
                    <a:pt x="1086275" y="289423"/>
                    <a:pt x="1063231" y="250031"/>
                    <a:pt x="1048646" y="208597"/>
                  </a:cubicBezTo>
                  <a:cubicBezTo>
                    <a:pt x="1046702" y="202956"/>
                    <a:pt x="1047480" y="196731"/>
                    <a:pt x="1050980" y="191868"/>
                  </a:cubicBezTo>
                  <a:cubicBezTo>
                    <a:pt x="1054383" y="187004"/>
                    <a:pt x="1059925" y="184086"/>
                    <a:pt x="1065954" y="184086"/>
                  </a:cubicBezTo>
                  <a:close/>
                  <a:moveTo>
                    <a:pt x="266421" y="184086"/>
                  </a:moveTo>
                  <a:lnTo>
                    <a:pt x="447955" y="184086"/>
                  </a:lnTo>
                  <a:cubicBezTo>
                    <a:pt x="453983" y="184086"/>
                    <a:pt x="459428" y="187004"/>
                    <a:pt x="462928" y="191868"/>
                  </a:cubicBezTo>
                  <a:cubicBezTo>
                    <a:pt x="466331" y="196731"/>
                    <a:pt x="467207" y="202956"/>
                    <a:pt x="465262" y="208597"/>
                  </a:cubicBezTo>
                  <a:cubicBezTo>
                    <a:pt x="450580" y="250031"/>
                    <a:pt x="427633" y="289423"/>
                    <a:pt x="396907" y="325995"/>
                  </a:cubicBezTo>
                  <a:cubicBezTo>
                    <a:pt x="383100" y="342432"/>
                    <a:pt x="375516" y="363149"/>
                    <a:pt x="375516" y="384450"/>
                  </a:cubicBezTo>
                  <a:cubicBezTo>
                    <a:pt x="375516" y="394565"/>
                    <a:pt x="367154" y="402833"/>
                    <a:pt x="357236" y="402833"/>
                  </a:cubicBezTo>
                  <a:cubicBezTo>
                    <a:pt x="347124" y="402833"/>
                    <a:pt x="338956" y="394565"/>
                    <a:pt x="338956" y="384450"/>
                  </a:cubicBezTo>
                  <a:cubicBezTo>
                    <a:pt x="338956" y="363247"/>
                    <a:pt x="331275" y="342432"/>
                    <a:pt x="317468" y="325995"/>
                  </a:cubicBezTo>
                  <a:cubicBezTo>
                    <a:pt x="286742" y="289423"/>
                    <a:pt x="263698" y="250031"/>
                    <a:pt x="249113" y="208597"/>
                  </a:cubicBezTo>
                  <a:cubicBezTo>
                    <a:pt x="247169" y="202956"/>
                    <a:pt x="247947" y="196731"/>
                    <a:pt x="251447" y="191868"/>
                  </a:cubicBezTo>
                  <a:cubicBezTo>
                    <a:pt x="254850" y="187004"/>
                    <a:pt x="260392" y="184086"/>
                    <a:pt x="266421" y="184086"/>
                  </a:cubicBezTo>
                  <a:close/>
                  <a:moveTo>
                    <a:pt x="3319173" y="73379"/>
                  </a:moveTo>
                  <a:cubicBezTo>
                    <a:pt x="3332892" y="202229"/>
                    <a:pt x="3416668" y="301495"/>
                    <a:pt x="3479231" y="375652"/>
                  </a:cubicBezTo>
                  <a:lnTo>
                    <a:pt x="3482540" y="379545"/>
                  </a:lnTo>
                  <a:cubicBezTo>
                    <a:pt x="3494118" y="393072"/>
                    <a:pt x="3494118" y="413120"/>
                    <a:pt x="3482540" y="426647"/>
                  </a:cubicBezTo>
                  <a:lnTo>
                    <a:pt x="3479231" y="430735"/>
                  </a:lnTo>
                  <a:cubicBezTo>
                    <a:pt x="3416668" y="504795"/>
                    <a:pt x="3332892" y="604158"/>
                    <a:pt x="3319173" y="732911"/>
                  </a:cubicBezTo>
                  <a:lnTo>
                    <a:pt x="3791369" y="732911"/>
                  </a:lnTo>
                  <a:cubicBezTo>
                    <a:pt x="3777650" y="604158"/>
                    <a:pt x="3693875" y="504795"/>
                    <a:pt x="3631311" y="430735"/>
                  </a:cubicBezTo>
                  <a:lnTo>
                    <a:pt x="3628003" y="426647"/>
                  </a:lnTo>
                  <a:cubicBezTo>
                    <a:pt x="3616521" y="413023"/>
                    <a:pt x="3616521" y="393072"/>
                    <a:pt x="3628003" y="379545"/>
                  </a:cubicBezTo>
                  <a:lnTo>
                    <a:pt x="3631311" y="375652"/>
                  </a:lnTo>
                  <a:cubicBezTo>
                    <a:pt x="3693875" y="301495"/>
                    <a:pt x="3777650" y="202229"/>
                    <a:pt x="3791369" y="73379"/>
                  </a:cubicBezTo>
                  <a:close/>
                  <a:moveTo>
                    <a:pt x="2519640" y="73379"/>
                  </a:moveTo>
                  <a:cubicBezTo>
                    <a:pt x="2533359" y="202229"/>
                    <a:pt x="2617134" y="301495"/>
                    <a:pt x="2679698" y="375652"/>
                  </a:cubicBezTo>
                  <a:lnTo>
                    <a:pt x="2683006" y="379545"/>
                  </a:lnTo>
                  <a:cubicBezTo>
                    <a:pt x="2694585" y="393072"/>
                    <a:pt x="2694585" y="413120"/>
                    <a:pt x="2683006" y="426647"/>
                  </a:cubicBezTo>
                  <a:lnTo>
                    <a:pt x="2679698" y="430735"/>
                  </a:lnTo>
                  <a:cubicBezTo>
                    <a:pt x="2617134" y="504795"/>
                    <a:pt x="2533359" y="604158"/>
                    <a:pt x="2519640" y="732911"/>
                  </a:cubicBezTo>
                  <a:lnTo>
                    <a:pt x="2991836" y="732911"/>
                  </a:lnTo>
                  <a:cubicBezTo>
                    <a:pt x="2978116" y="604158"/>
                    <a:pt x="2894341" y="504795"/>
                    <a:pt x="2831777" y="430735"/>
                  </a:cubicBezTo>
                  <a:lnTo>
                    <a:pt x="2828469" y="426647"/>
                  </a:lnTo>
                  <a:cubicBezTo>
                    <a:pt x="2816988" y="413023"/>
                    <a:pt x="2816988" y="393072"/>
                    <a:pt x="2828469" y="379545"/>
                  </a:cubicBezTo>
                  <a:lnTo>
                    <a:pt x="2831777" y="375652"/>
                  </a:lnTo>
                  <a:cubicBezTo>
                    <a:pt x="2894341" y="301495"/>
                    <a:pt x="2978116" y="202229"/>
                    <a:pt x="2991836" y="73379"/>
                  </a:cubicBezTo>
                  <a:close/>
                  <a:moveTo>
                    <a:pt x="1720107" y="73379"/>
                  </a:moveTo>
                  <a:cubicBezTo>
                    <a:pt x="1733826" y="202229"/>
                    <a:pt x="1817601" y="301495"/>
                    <a:pt x="1880165" y="375652"/>
                  </a:cubicBezTo>
                  <a:lnTo>
                    <a:pt x="1883473" y="379545"/>
                  </a:lnTo>
                  <a:cubicBezTo>
                    <a:pt x="1895052" y="393072"/>
                    <a:pt x="1895052" y="413120"/>
                    <a:pt x="1883473" y="426647"/>
                  </a:cubicBezTo>
                  <a:lnTo>
                    <a:pt x="1880165" y="430735"/>
                  </a:lnTo>
                  <a:cubicBezTo>
                    <a:pt x="1817601" y="504795"/>
                    <a:pt x="1733826" y="604158"/>
                    <a:pt x="1720107" y="732911"/>
                  </a:cubicBezTo>
                  <a:lnTo>
                    <a:pt x="2192303" y="732911"/>
                  </a:lnTo>
                  <a:cubicBezTo>
                    <a:pt x="2178583" y="604158"/>
                    <a:pt x="2094808" y="504795"/>
                    <a:pt x="2032245" y="430735"/>
                  </a:cubicBezTo>
                  <a:lnTo>
                    <a:pt x="2028936" y="426647"/>
                  </a:lnTo>
                  <a:cubicBezTo>
                    <a:pt x="2017455" y="413023"/>
                    <a:pt x="2017455" y="393072"/>
                    <a:pt x="2028936" y="379545"/>
                  </a:cubicBezTo>
                  <a:lnTo>
                    <a:pt x="2032245" y="375652"/>
                  </a:lnTo>
                  <a:cubicBezTo>
                    <a:pt x="2094808" y="301495"/>
                    <a:pt x="2178583" y="202229"/>
                    <a:pt x="2192303" y="73379"/>
                  </a:cubicBezTo>
                  <a:close/>
                  <a:moveTo>
                    <a:pt x="920574" y="73379"/>
                  </a:moveTo>
                  <a:cubicBezTo>
                    <a:pt x="934293" y="202229"/>
                    <a:pt x="1018068" y="301495"/>
                    <a:pt x="1080632" y="375652"/>
                  </a:cubicBezTo>
                  <a:lnTo>
                    <a:pt x="1083940" y="379545"/>
                  </a:lnTo>
                  <a:cubicBezTo>
                    <a:pt x="1095519" y="393072"/>
                    <a:pt x="1095519" y="413120"/>
                    <a:pt x="1083940" y="426647"/>
                  </a:cubicBezTo>
                  <a:lnTo>
                    <a:pt x="1080632" y="430735"/>
                  </a:lnTo>
                  <a:cubicBezTo>
                    <a:pt x="1018068" y="504795"/>
                    <a:pt x="934293" y="604158"/>
                    <a:pt x="920574" y="732911"/>
                  </a:cubicBezTo>
                  <a:lnTo>
                    <a:pt x="1392770" y="732911"/>
                  </a:lnTo>
                  <a:cubicBezTo>
                    <a:pt x="1379050" y="604158"/>
                    <a:pt x="1295275" y="504795"/>
                    <a:pt x="1232712" y="430735"/>
                  </a:cubicBezTo>
                  <a:lnTo>
                    <a:pt x="1229403" y="426647"/>
                  </a:lnTo>
                  <a:cubicBezTo>
                    <a:pt x="1217922" y="413023"/>
                    <a:pt x="1217922" y="393072"/>
                    <a:pt x="1229403" y="379545"/>
                  </a:cubicBezTo>
                  <a:lnTo>
                    <a:pt x="1232712" y="375652"/>
                  </a:lnTo>
                  <a:cubicBezTo>
                    <a:pt x="1295275" y="301495"/>
                    <a:pt x="1379050" y="202229"/>
                    <a:pt x="1392770" y="73379"/>
                  </a:cubicBezTo>
                  <a:close/>
                  <a:moveTo>
                    <a:pt x="121041" y="73379"/>
                  </a:moveTo>
                  <a:cubicBezTo>
                    <a:pt x="134761" y="202229"/>
                    <a:pt x="218536" y="301495"/>
                    <a:pt x="281099" y="375652"/>
                  </a:cubicBezTo>
                  <a:lnTo>
                    <a:pt x="284407" y="379545"/>
                  </a:lnTo>
                  <a:cubicBezTo>
                    <a:pt x="295986" y="393072"/>
                    <a:pt x="295986" y="413120"/>
                    <a:pt x="284407" y="426647"/>
                  </a:cubicBezTo>
                  <a:lnTo>
                    <a:pt x="281099" y="430735"/>
                  </a:lnTo>
                  <a:cubicBezTo>
                    <a:pt x="218536" y="504795"/>
                    <a:pt x="134761" y="604158"/>
                    <a:pt x="121041" y="732911"/>
                  </a:cubicBezTo>
                  <a:lnTo>
                    <a:pt x="593237" y="732911"/>
                  </a:lnTo>
                  <a:cubicBezTo>
                    <a:pt x="579517" y="604158"/>
                    <a:pt x="495743" y="504795"/>
                    <a:pt x="433179" y="430735"/>
                  </a:cubicBezTo>
                  <a:lnTo>
                    <a:pt x="429871" y="426647"/>
                  </a:lnTo>
                  <a:cubicBezTo>
                    <a:pt x="418389" y="413023"/>
                    <a:pt x="418389" y="393072"/>
                    <a:pt x="429871" y="379545"/>
                  </a:cubicBezTo>
                  <a:lnTo>
                    <a:pt x="433179" y="375652"/>
                  </a:lnTo>
                  <a:cubicBezTo>
                    <a:pt x="495743" y="301495"/>
                    <a:pt x="579517" y="202229"/>
                    <a:pt x="593237" y="73379"/>
                  </a:cubicBezTo>
                  <a:close/>
                  <a:moveTo>
                    <a:pt x="3234717" y="0"/>
                  </a:moveTo>
                  <a:lnTo>
                    <a:pt x="3875825" y="0"/>
                  </a:lnTo>
                  <a:cubicBezTo>
                    <a:pt x="3896064" y="0"/>
                    <a:pt x="3912507" y="16447"/>
                    <a:pt x="3912507" y="36592"/>
                  </a:cubicBezTo>
                  <a:cubicBezTo>
                    <a:pt x="3912507" y="56932"/>
                    <a:pt x="3896064" y="73281"/>
                    <a:pt x="3875825" y="73281"/>
                  </a:cubicBezTo>
                  <a:lnTo>
                    <a:pt x="3864830" y="73281"/>
                  </a:lnTo>
                  <a:cubicBezTo>
                    <a:pt x="3852279" y="215952"/>
                    <a:pt x="3768796" y="325436"/>
                    <a:pt x="3703896" y="403096"/>
                  </a:cubicBezTo>
                  <a:cubicBezTo>
                    <a:pt x="3768796" y="480757"/>
                    <a:pt x="3852279" y="590241"/>
                    <a:pt x="3864830" y="732911"/>
                  </a:cubicBezTo>
                  <a:lnTo>
                    <a:pt x="3875825" y="732911"/>
                  </a:lnTo>
                  <a:cubicBezTo>
                    <a:pt x="3896064" y="732911"/>
                    <a:pt x="3912507" y="749261"/>
                    <a:pt x="3912507" y="769503"/>
                  </a:cubicBezTo>
                  <a:cubicBezTo>
                    <a:pt x="3912507" y="789745"/>
                    <a:pt x="3896064" y="806192"/>
                    <a:pt x="3875825" y="806192"/>
                  </a:cubicBezTo>
                  <a:lnTo>
                    <a:pt x="3234717" y="806192"/>
                  </a:lnTo>
                  <a:cubicBezTo>
                    <a:pt x="3214479" y="806192"/>
                    <a:pt x="3198132" y="789745"/>
                    <a:pt x="3198132" y="769503"/>
                  </a:cubicBezTo>
                  <a:cubicBezTo>
                    <a:pt x="3198132" y="749261"/>
                    <a:pt x="3214479" y="732911"/>
                    <a:pt x="3234717" y="732911"/>
                  </a:cubicBezTo>
                  <a:lnTo>
                    <a:pt x="3245615" y="732911"/>
                  </a:lnTo>
                  <a:cubicBezTo>
                    <a:pt x="3258361" y="590241"/>
                    <a:pt x="3341844" y="480757"/>
                    <a:pt x="3406646" y="403096"/>
                  </a:cubicBezTo>
                  <a:cubicBezTo>
                    <a:pt x="3341747" y="325436"/>
                    <a:pt x="3258361" y="215952"/>
                    <a:pt x="3245615" y="73281"/>
                  </a:cubicBezTo>
                  <a:lnTo>
                    <a:pt x="3234717" y="73281"/>
                  </a:lnTo>
                  <a:cubicBezTo>
                    <a:pt x="3214479" y="73281"/>
                    <a:pt x="3198132" y="56932"/>
                    <a:pt x="3198132" y="36592"/>
                  </a:cubicBezTo>
                  <a:cubicBezTo>
                    <a:pt x="3198132" y="16447"/>
                    <a:pt x="3214479" y="0"/>
                    <a:pt x="3234717" y="0"/>
                  </a:cubicBezTo>
                  <a:close/>
                  <a:moveTo>
                    <a:pt x="2435184" y="0"/>
                  </a:moveTo>
                  <a:lnTo>
                    <a:pt x="3076292" y="0"/>
                  </a:lnTo>
                  <a:cubicBezTo>
                    <a:pt x="3096530" y="0"/>
                    <a:pt x="3112974" y="16447"/>
                    <a:pt x="3112974" y="36592"/>
                  </a:cubicBezTo>
                  <a:cubicBezTo>
                    <a:pt x="3112974" y="56932"/>
                    <a:pt x="3096530" y="73281"/>
                    <a:pt x="3076292" y="73281"/>
                  </a:cubicBezTo>
                  <a:lnTo>
                    <a:pt x="3065297" y="73281"/>
                  </a:lnTo>
                  <a:cubicBezTo>
                    <a:pt x="3052745" y="215952"/>
                    <a:pt x="2969262" y="325436"/>
                    <a:pt x="2904363" y="403096"/>
                  </a:cubicBezTo>
                  <a:cubicBezTo>
                    <a:pt x="2969262" y="480757"/>
                    <a:pt x="3052745" y="590241"/>
                    <a:pt x="3065297" y="732911"/>
                  </a:cubicBezTo>
                  <a:lnTo>
                    <a:pt x="3076292" y="732911"/>
                  </a:lnTo>
                  <a:cubicBezTo>
                    <a:pt x="3096530" y="732911"/>
                    <a:pt x="3112974" y="749261"/>
                    <a:pt x="3112974" y="769503"/>
                  </a:cubicBezTo>
                  <a:cubicBezTo>
                    <a:pt x="3112974" y="789745"/>
                    <a:pt x="3096530" y="806192"/>
                    <a:pt x="3076292" y="806192"/>
                  </a:cubicBezTo>
                  <a:lnTo>
                    <a:pt x="2435184" y="806192"/>
                  </a:lnTo>
                  <a:cubicBezTo>
                    <a:pt x="2414945" y="806192"/>
                    <a:pt x="2398599" y="789745"/>
                    <a:pt x="2398599" y="769503"/>
                  </a:cubicBezTo>
                  <a:cubicBezTo>
                    <a:pt x="2398599" y="749261"/>
                    <a:pt x="2414945" y="732911"/>
                    <a:pt x="2435184" y="732911"/>
                  </a:cubicBezTo>
                  <a:lnTo>
                    <a:pt x="2446081" y="732911"/>
                  </a:lnTo>
                  <a:cubicBezTo>
                    <a:pt x="2458828" y="590241"/>
                    <a:pt x="2542311" y="480757"/>
                    <a:pt x="2607112" y="403096"/>
                  </a:cubicBezTo>
                  <a:cubicBezTo>
                    <a:pt x="2542213" y="325436"/>
                    <a:pt x="2458828" y="215952"/>
                    <a:pt x="2446081" y="73281"/>
                  </a:cubicBezTo>
                  <a:lnTo>
                    <a:pt x="2435184" y="73281"/>
                  </a:lnTo>
                  <a:cubicBezTo>
                    <a:pt x="2414945" y="73281"/>
                    <a:pt x="2398599" y="56932"/>
                    <a:pt x="2398599" y="36592"/>
                  </a:cubicBezTo>
                  <a:cubicBezTo>
                    <a:pt x="2398599" y="16447"/>
                    <a:pt x="2414945" y="0"/>
                    <a:pt x="2435184" y="0"/>
                  </a:cubicBezTo>
                  <a:close/>
                  <a:moveTo>
                    <a:pt x="1635651" y="0"/>
                  </a:moveTo>
                  <a:lnTo>
                    <a:pt x="2276759" y="0"/>
                  </a:lnTo>
                  <a:cubicBezTo>
                    <a:pt x="2296997" y="0"/>
                    <a:pt x="2313441" y="16447"/>
                    <a:pt x="2313441" y="36592"/>
                  </a:cubicBezTo>
                  <a:cubicBezTo>
                    <a:pt x="2313441" y="56932"/>
                    <a:pt x="2296997" y="73281"/>
                    <a:pt x="2276759" y="73281"/>
                  </a:cubicBezTo>
                  <a:lnTo>
                    <a:pt x="2265764" y="73281"/>
                  </a:lnTo>
                  <a:cubicBezTo>
                    <a:pt x="2253212" y="215952"/>
                    <a:pt x="2169729" y="325436"/>
                    <a:pt x="2104830" y="403096"/>
                  </a:cubicBezTo>
                  <a:cubicBezTo>
                    <a:pt x="2169729" y="480757"/>
                    <a:pt x="2253212" y="590241"/>
                    <a:pt x="2265764" y="732911"/>
                  </a:cubicBezTo>
                  <a:lnTo>
                    <a:pt x="2276759" y="732911"/>
                  </a:lnTo>
                  <a:cubicBezTo>
                    <a:pt x="2296997" y="732911"/>
                    <a:pt x="2313441" y="749261"/>
                    <a:pt x="2313441" y="769503"/>
                  </a:cubicBezTo>
                  <a:cubicBezTo>
                    <a:pt x="2313441" y="789745"/>
                    <a:pt x="2296997" y="806192"/>
                    <a:pt x="2276759" y="806192"/>
                  </a:cubicBezTo>
                  <a:lnTo>
                    <a:pt x="1635651" y="806192"/>
                  </a:lnTo>
                  <a:cubicBezTo>
                    <a:pt x="1615412" y="806192"/>
                    <a:pt x="1599066" y="789745"/>
                    <a:pt x="1599066" y="769503"/>
                  </a:cubicBezTo>
                  <a:cubicBezTo>
                    <a:pt x="1599066" y="749261"/>
                    <a:pt x="1615412" y="732911"/>
                    <a:pt x="1635651" y="732911"/>
                  </a:cubicBezTo>
                  <a:lnTo>
                    <a:pt x="1646548" y="732911"/>
                  </a:lnTo>
                  <a:cubicBezTo>
                    <a:pt x="1659295" y="590241"/>
                    <a:pt x="1742778" y="480757"/>
                    <a:pt x="1807579" y="403096"/>
                  </a:cubicBezTo>
                  <a:cubicBezTo>
                    <a:pt x="1742680" y="325436"/>
                    <a:pt x="1659295" y="215952"/>
                    <a:pt x="1646548" y="73281"/>
                  </a:cubicBezTo>
                  <a:lnTo>
                    <a:pt x="1635651" y="73281"/>
                  </a:lnTo>
                  <a:cubicBezTo>
                    <a:pt x="1615412" y="73281"/>
                    <a:pt x="1599066" y="56932"/>
                    <a:pt x="1599066" y="36592"/>
                  </a:cubicBezTo>
                  <a:cubicBezTo>
                    <a:pt x="1599066" y="16447"/>
                    <a:pt x="1615412" y="0"/>
                    <a:pt x="1635651" y="0"/>
                  </a:cubicBezTo>
                  <a:close/>
                  <a:moveTo>
                    <a:pt x="836118" y="0"/>
                  </a:moveTo>
                  <a:lnTo>
                    <a:pt x="1477226" y="0"/>
                  </a:lnTo>
                  <a:cubicBezTo>
                    <a:pt x="1497464" y="0"/>
                    <a:pt x="1513908" y="16447"/>
                    <a:pt x="1513908" y="36592"/>
                  </a:cubicBezTo>
                  <a:cubicBezTo>
                    <a:pt x="1513908" y="56932"/>
                    <a:pt x="1497464" y="73281"/>
                    <a:pt x="1477226" y="73281"/>
                  </a:cubicBezTo>
                  <a:lnTo>
                    <a:pt x="1466231" y="73281"/>
                  </a:lnTo>
                  <a:cubicBezTo>
                    <a:pt x="1453679" y="215952"/>
                    <a:pt x="1370196" y="325436"/>
                    <a:pt x="1305297" y="403096"/>
                  </a:cubicBezTo>
                  <a:cubicBezTo>
                    <a:pt x="1370196" y="480757"/>
                    <a:pt x="1453679" y="590241"/>
                    <a:pt x="1466231" y="732911"/>
                  </a:cubicBezTo>
                  <a:lnTo>
                    <a:pt x="1477226" y="732911"/>
                  </a:lnTo>
                  <a:cubicBezTo>
                    <a:pt x="1497464" y="732911"/>
                    <a:pt x="1513908" y="749261"/>
                    <a:pt x="1513908" y="769503"/>
                  </a:cubicBezTo>
                  <a:cubicBezTo>
                    <a:pt x="1513908" y="789745"/>
                    <a:pt x="1497464" y="806192"/>
                    <a:pt x="1477226" y="806192"/>
                  </a:cubicBezTo>
                  <a:lnTo>
                    <a:pt x="836118" y="806192"/>
                  </a:lnTo>
                  <a:cubicBezTo>
                    <a:pt x="815879" y="806192"/>
                    <a:pt x="799533" y="789745"/>
                    <a:pt x="799533" y="769503"/>
                  </a:cubicBezTo>
                  <a:cubicBezTo>
                    <a:pt x="799533" y="749261"/>
                    <a:pt x="815879" y="732911"/>
                    <a:pt x="836118" y="732911"/>
                  </a:cubicBezTo>
                  <a:lnTo>
                    <a:pt x="847015" y="732911"/>
                  </a:lnTo>
                  <a:cubicBezTo>
                    <a:pt x="859762" y="590241"/>
                    <a:pt x="943245" y="480757"/>
                    <a:pt x="1008046" y="403096"/>
                  </a:cubicBezTo>
                  <a:cubicBezTo>
                    <a:pt x="943147" y="325436"/>
                    <a:pt x="859762" y="215952"/>
                    <a:pt x="847015" y="73281"/>
                  </a:cubicBezTo>
                  <a:lnTo>
                    <a:pt x="836118" y="73281"/>
                  </a:lnTo>
                  <a:cubicBezTo>
                    <a:pt x="815879" y="73281"/>
                    <a:pt x="799533" y="56932"/>
                    <a:pt x="799533" y="36592"/>
                  </a:cubicBezTo>
                  <a:cubicBezTo>
                    <a:pt x="799533" y="16447"/>
                    <a:pt x="815879" y="0"/>
                    <a:pt x="836118" y="0"/>
                  </a:cubicBezTo>
                  <a:close/>
                  <a:moveTo>
                    <a:pt x="36585" y="0"/>
                  </a:moveTo>
                  <a:lnTo>
                    <a:pt x="677693" y="0"/>
                  </a:lnTo>
                  <a:cubicBezTo>
                    <a:pt x="697931" y="0"/>
                    <a:pt x="714375" y="16447"/>
                    <a:pt x="714375" y="36592"/>
                  </a:cubicBezTo>
                  <a:cubicBezTo>
                    <a:pt x="714375" y="56932"/>
                    <a:pt x="697931" y="73281"/>
                    <a:pt x="677693" y="73281"/>
                  </a:cubicBezTo>
                  <a:lnTo>
                    <a:pt x="666698" y="73281"/>
                  </a:lnTo>
                  <a:cubicBezTo>
                    <a:pt x="654146" y="215952"/>
                    <a:pt x="570663" y="325436"/>
                    <a:pt x="505764" y="403096"/>
                  </a:cubicBezTo>
                  <a:cubicBezTo>
                    <a:pt x="570663" y="480757"/>
                    <a:pt x="654146" y="590241"/>
                    <a:pt x="666698" y="732911"/>
                  </a:cubicBezTo>
                  <a:lnTo>
                    <a:pt x="677693" y="732911"/>
                  </a:lnTo>
                  <a:cubicBezTo>
                    <a:pt x="697931" y="732911"/>
                    <a:pt x="714375" y="749261"/>
                    <a:pt x="714375" y="769503"/>
                  </a:cubicBezTo>
                  <a:cubicBezTo>
                    <a:pt x="714375" y="789745"/>
                    <a:pt x="697931" y="806192"/>
                    <a:pt x="677693" y="806192"/>
                  </a:cubicBezTo>
                  <a:lnTo>
                    <a:pt x="36585" y="806192"/>
                  </a:lnTo>
                  <a:cubicBezTo>
                    <a:pt x="16347" y="806192"/>
                    <a:pt x="0" y="789745"/>
                    <a:pt x="0" y="769503"/>
                  </a:cubicBezTo>
                  <a:cubicBezTo>
                    <a:pt x="0" y="749261"/>
                    <a:pt x="16347" y="732911"/>
                    <a:pt x="36585" y="732911"/>
                  </a:cubicBezTo>
                  <a:lnTo>
                    <a:pt x="47483" y="732911"/>
                  </a:lnTo>
                  <a:cubicBezTo>
                    <a:pt x="60229" y="590241"/>
                    <a:pt x="143712" y="480757"/>
                    <a:pt x="208513" y="403096"/>
                  </a:cubicBezTo>
                  <a:cubicBezTo>
                    <a:pt x="143614" y="325436"/>
                    <a:pt x="60229" y="215952"/>
                    <a:pt x="47483" y="73281"/>
                  </a:cubicBezTo>
                  <a:lnTo>
                    <a:pt x="36585" y="73281"/>
                  </a:lnTo>
                  <a:cubicBezTo>
                    <a:pt x="16347" y="73281"/>
                    <a:pt x="0" y="56932"/>
                    <a:pt x="0" y="36592"/>
                  </a:cubicBezTo>
                  <a:cubicBezTo>
                    <a:pt x="0" y="16447"/>
                    <a:pt x="16347" y="0"/>
                    <a:pt x="3658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B17B106-76E2-7C41-B86C-E3DF7AB3FEA1}"/>
                </a:ext>
              </a:extLst>
            </p:cNvPr>
            <p:cNvSpPr/>
            <p:nvPr/>
          </p:nvSpPr>
          <p:spPr>
            <a:xfrm>
              <a:off x="1520825" y="7968264"/>
              <a:ext cx="2391958" cy="8061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DC54AAD-B132-0242-B289-B6BA1622BB27}"/>
                </a:ext>
              </a:extLst>
            </p:cNvPr>
            <p:cNvSpPr/>
            <p:nvPr/>
          </p:nvSpPr>
          <p:spPr>
            <a:xfrm>
              <a:off x="1393453" y="7891300"/>
              <a:ext cx="4099385" cy="960120"/>
            </a:xfrm>
            <a:custGeom>
              <a:avLst/>
              <a:gdLst>
                <a:gd name="connsiteX0" fmla="*/ 3682738 w 4099385"/>
                <a:gd name="connsiteY0" fmla="*/ 512833 h 960120"/>
                <a:gd name="connsiteX1" fmla="*/ 3664451 w 4099385"/>
                <a:gd name="connsiteY1" fmla="*/ 531118 h 960120"/>
                <a:gd name="connsiteX2" fmla="*/ 3619998 w 4099385"/>
                <a:gd name="connsiteY2" fmla="*/ 604841 h 960120"/>
                <a:gd name="connsiteX3" fmla="*/ 3483719 w 4099385"/>
                <a:gd name="connsiteY3" fmla="*/ 750925 h 960120"/>
                <a:gd name="connsiteX4" fmla="*/ 3483719 w 4099385"/>
                <a:gd name="connsiteY4" fmla="*/ 769210 h 960120"/>
                <a:gd name="connsiteX5" fmla="*/ 3499575 w 4099385"/>
                <a:gd name="connsiteY5" fmla="*/ 778352 h 960120"/>
                <a:gd name="connsiteX6" fmla="*/ 3865708 w 4099385"/>
                <a:gd name="connsiteY6" fmla="*/ 778352 h 960120"/>
                <a:gd name="connsiteX7" fmla="*/ 3881563 w 4099385"/>
                <a:gd name="connsiteY7" fmla="*/ 769210 h 960120"/>
                <a:gd name="connsiteX8" fmla="*/ 3881758 w 4099385"/>
                <a:gd name="connsiteY8" fmla="*/ 750925 h 960120"/>
                <a:gd name="connsiteX9" fmla="*/ 3745479 w 4099385"/>
                <a:gd name="connsiteY9" fmla="*/ 604841 h 960120"/>
                <a:gd name="connsiteX10" fmla="*/ 3701026 w 4099385"/>
                <a:gd name="connsiteY10" fmla="*/ 531118 h 960120"/>
                <a:gd name="connsiteX11" fmla="*/ 3682738 w 4099385"/>
                <a:gd name="connsiteY11" fmla="*/ 512833 h 960120"/>
                <a:gd name="connsiteX12" fmla="*/ 2883205 w 4099385"/>
                <a:gd name="connsiteY12" fmla="*/ 512833 h 960120"/>
                <a:gd name="connsiteX13" fmla="*/ 2864918 w 4099385"/>
                <a:gd name="connsiteY13" fmla="*/ 531118 h 960120"/>
                <a:gd name="connsiteX14" fmla="*/ 2820464 w 4099385"/>
                <a:gd name="connsiteY14" fmla="*/ 604841 h 960120"/>
                <a:gd name="connsiteX15" fmla="*/ 2684186 w 4099385"/>
                <a:gd name="connsiteY15" fmla="*/ 750925 h 960120"/>
                <a:gd name="connsiteX16" fmla="*/ 2684186 w 4099385"/>
                <a:gd name="connsiteY16" fmla="*/ 769210 h 960120"/>
                <a:gd name="connsiteX17" fmla="*/ 2700041 w 4099385"/>
                <a:gd name="connsiteY17" fmla="*/ 778352 h 960120"/>
                <a:gd name="connsiteX18" fmla="*/ 3066174 w 4099385"/>
                <a:gd name="connsiteY18" fmla="*/ 778352 h 960120"/>
                <a:gd name="connsiteX19" fmla="*/ 3082030 w 4099385"/>
                <a:gd name="connsiteY19" fmla="*/ 769210 h 960120"/>
                <a:gd name="connsiteX20" fmla="*/ 3082224 w 4099385"/>
                <a:gd name="connsiteY20" fmla="*/ 750925 h 960120"/>
                <a:gd name="connsiteX21" fmla="*/ 2945946 w 4099385"/>
                <a:gd name="connsiteY21" fmla="*/ 604841 h 960120"/>
                <a:gd name="connsiteX22" fmla="*/ 2901492 w 4099385"/>
                <a:gd name="connsiteY22" fmla="*/ 531118 h 960120"/>
                <a:gd name="connsiteX23" fmla="*/ 2883205 w 4099385"/>
                <a:gd name="connsiteY23" fmla="*/ 512833 h 960120"/>
                <a:gd name="connsiteX24" fmla="*/ 2083672 w 4099385"/>
                <a:gd name="connsiteY24" fmla="*/ 512833 h 960120"/>
                <a:gd name="connsiteX25" fmla="*/ 2065385 w 4099385"/>
                <a:gd name="connsiteY25" fmla="*/ 531118 h 960120"/>
                <a:gd name="connsiteX26" fmla="*/ 2020931 w 4099385"/>
                <a:gd name="connsiteY26" fmla="*/ 604841 h 960120"/>
                <a:gd name="connsiteX27" fmla="*/ 1884653 w 4099385"/>
                <a:gd name="connsiteY27" fmla="*/ 750925 h 960120"/>
                <a:gd name="connsiteX28" fmla="*/ 1884653 w 4099385"/>
                <a:gd name="connsiteY28" fmla="*/ 769210 h 960120"/>
                <a:gd name="connsiteX29" fmla="*/ 1900508 w 4099385"/>
                <a:gd name="connsiteY29" fmla="*/ 778352 h 960120"/>
                <a:gd name="connsiteX30" fmla="*/ 2266641 w 4099385"/>
                <a:gd name="connsiteY30" fmla="*/ 778352 h 960120"/>
                <a:gd name="connsiteX31" fmla="*/ 2282497 w 4099385"/>
                <a:gd name="connsiteY31" fmla="*/ 769210 h 960120"/>
                <a:gd name="connsiteX32" fmla="*/ 2282691 w 4099385"/>
                <a:gd name="connsiteY32" fmla="*/ 750925 h 960120"/>
                <a:gd name="connsiteX33" fmla="*/ 2146413 w 4099385"/>
                <a:gd name="connsiteY33" fmla="*/ 604841 h 960120"/>
                <a:gd name="connsiteX34" fmla="*/ 2101959 w 4099385"/>
                <a:gd name="connsiteY34" fmla="*/ 531118 h 960120"/>
                <a:gd name="connsiteX35" fmla="*/ 2083672 w 4099385"/>
                <a:gd name="connsiteY35" fmla="*/ 512833 h 960120"/>
                <a:gd name="connsiteX36" fmla="*/ 1284139 w 4099385"/>
                <a:gd name="connsiteY36" fmla="*/ 512833 h 960120"/>
                <a:gd name="connsiteX37" fmla="*/ 1265852 w 4099385"/>
                <a:gd name="connsiteY37" fmla="*/ 531118 h 960120"/>
                <a:gd name="connsiteX38" fmla="*/ 1221398 w 4099385"/>
                <a:gd name="connsiteY38" fmla="*/ 604841 h 960120"/>
                <a:gd name="connsiteX39" fmla="*/ 1085120 w 4099385"/>
                <a:gd name="connsiteY39" fmla="*/ 750925 h 960120"/>
                <a:gd name="connsiteX40" fmla="*/ 1085120 w 4099385"/>
                <a:gd name="connsiteY40" fmla="*/ 769210 h 960120"/>
                <a:gd name="connsiteX41" fmla="*/ 1100975 w 4099385"/>
                <a:gd name="connsiteY41" fmla="*/ 778352 h 960120"/>
                <a:gd name="connsiteX42" fmla="*/ 1467108 w 4099385"/>
                <a:gd name="connsiteY42" fmla="*/ 778352 h 960120"/>
                <a:gd name="connsiteX43" fmla="*/ 1482964 w 4099385"/>
                <a:gd name="connsiteY43" fmla="*/ 769210 h 960120"/>
                <a:gd name="connsiteX44" fmla="*/ 1483158 w 4099385"/>
                <a:gd name="connsiteY44" fmla="*/ 750925 h 960120"/>
                <a:gd name="connsiteX45" fmla="*/ 1346880 w 4099385"/>
                <a:gd name="connsiteY45" fmla="*/ 604841 h 960120"/>
                <a:gd name="connsiteX46" fmla="*/ 1302426 w 4099385"/>
                <a:gd name="connsiteY46" fmla="*/ 531118 h 960120"/>
                <a:gd name="connsiteX47" fmla="*/ 1284139 w 4099385"/>
                <a:gd name="connsiteY47" fmla="*/ 512833 h 960120"/>
                <a:gd name="connsiteX48" fmla="*/ 484606 w 4099385"/>
                <a:gd name="connsiteY48" fmla="*/ 512833 h 960120"/>
                <a:gd name="connsiteX49" fmla="*/ 466319 w 4099385"/>
                <a:gd name="connsiteY49" fmla="*/ 531118 h 960120"/>
                <a:gd name="connsiteX50" fmla="*/ 421866 w 4099385"/>
                <a:gd name="connsiteY50" fmla="*/ 604841 h 960120"/>
                <a:gd name="connsiteX51" fmla="*/ 285587 w 4099385"/>
                <a:gd name="connsiteY51" fmla="*/ 750925 h 960120"/>
                <a:gd name="connsiteX52" fmla="*/ 285587 w 4099385"/>
                <a:gd name="connsiteY52" fmla="*/ 769210 h 960120"/>
                <a:gd name="connsiteX53" fmla="*/ 301443 w 4099385"/>
                <a:gd name="connsiteY53" fmla="*/ 778352 h 960120"/>
                <a:gd name="connsiteX54" fmla="*/ 667576 w 4099385"/>
                <a:gd name="connsiteY54" fmla="*/ 778352 h 960120"/>
                <a:gd name="connsiteX55" fmla="*/ 683431 w 4099385"/>
                <a:gd name="connsiteY55" fmla="*/ 769210 h 960120"/>
                <a:gd name="connsiteX56" fmla="*/ 683626 w 4099385"/>
                <a:gd name="connsiteY56" fmla="*/ 750925 h 960120"/>
                <a:gd name="connsiteX57" fmla="*/ 547347 w 4099385"/>
                <a:gd name="connsiteY57" fmla="*/ 604841 h 960120"/>
                <a:gd name="connsiteX58" fmla="*/ 502894 w 4099385"/>
                <a:gd name="connsiteY58" fmla="*/ 531118 h 960120"/>
                <a:gd name="connsiteX59" fmla="*/ 484606 w 4099385"/>
                <a:gd name="connsiteY59" fmla="*/ 512833 h 960120"/>
                <a:gd name="connsiteX60" fmla="*/ 3591923 w 4099385"/>
                <a:gd name="connsiteY60" fmla="*/ 257515 h 960120"/>
                <a:gd name="connsiteX61" fmla="*/ 3576949 w 4099385"/>
                <a:gd name="connsiteY61" fmla="*/ 265297 h 960120"/>
                <a:gd name="connsiteX62" fmla="*/ 3574616 w 4099385"/>
                <a:gd name="connsiteY62" fmla="*/ 282026 h 960120"/>
                <a:gd name="connsiteX63" fmla="*/ 3642970 w 4099385"/>
                <a:gd name="connsiteY63" fmla="*/ 399424 h 960120"/>
                <a:gd name="connsiteX64" fmla="*/ 3664459 w 4099385"/>
                <a:gd name="connsiteY64" fmla="*/ 457879 h 960120"/>
                <a:gd name="connsiteX65" fmla="*/ 3682738 w 4099385"/>
                <a:gd name="connsiteY65" fmla="*/ 476262 h 960120"/>
                <a:gd name="connsiteX66" fmla="*/ 3701018 w 4099385"/>
                <a:gd name="connsiteY66" fmla="*/ 457879 h 960120"/>
                <a:gd name="connsiteX67" fmla="*/ 3722409 w 4099385"/>
                <a:gd name="connsiteY67" fmla="*/ 399424 h 960120"/>
                <a:gd name="connsiteX68" fmla="*/ 3790764 w 4099385"/>
                <a:gd name="connsiteY68" fmla="*/ 282026 h 960120"/>
                <a:gd name="connsiteX69" fmla="*/ 3788430 w 4099385"/>
                <a:gd name="connsiteY69" fmla="*/ 265297 h 960120"/>
                <a:gd name="connsiteX70" fmla="*/ 3773457 w 4099385"/>
                <a:gd name="connsiteY70" fmla="*/ 257515 h 960120"/>
                <a:gd name="connsiteX71" fmla="*/ 2792390 w 4099385"/>
                <a:gd name="connsiteY71" fmla="*/ 257515 h 960120"/>
                <a:gd name="connsiteX72" fmla="*/ 2777416 w 4099385"/>
                <a:gd name="connsiteY72" fmla="*/ 265297 h 960120"/>
                <a:gd name="connsiteX73" fmla="*/ 2775082 w 4099385"/>
                <a:gd name="connsiteY73" fmla="*/ 282026 h 960120"/>
                <a:gd name="connsiteX74" fmla="*/ 2843437 w 4099385"/>
                <a:gd name="connsiteY74" fmla="*/ 399424 h 960120"/>
                <a:gd name="connsiteX75" fmla="*/ 2864925 w 4099385"/>
                <a:gd name="connsiteY75" fmla="*/ 457879 h 960120"/>
                <a:gd name="connsiteX76" fmla="*/ 2883205 w 4099385"/>
                <a:gd name="connsiteY76" fmla="*/ 476262 h 960120"/>
                <a:gd name="connsiteX77" fmla="*/ 2901485 w 4099385"/>
                <a:gd name="connsiteY77" fmla="*/ 457879 h 960120"/>
                <a:gd name="connsiteX78" fmla="*/ 2922876 w 4099385"/>
                <a:gd name="connsiteY78" fmla="*/ 399424 h 960120"/>
                <a:gd name="connsiteX79" fmla="*/ 2991230 w 4099385"/>
                <a:gd name="connsiteY79" fmla="*/ 282026 h 960120"/>
                <a:gd name="connsiteX80" fmla="*/ 2988897 w 4099385"/>
                <a:gd name="connsiteY80" fmla="*/ 265297 h 960120"/>
                <a:gd name="connsiteX81" fmla="*/ 2973923 w 4099385"/>
                <a:gd name="connsiteY81" fmla="*/ 257515 h 960120"/>
                <a:gd name="connsiteX82" fmla="*/ 1992857 w 4099385"/>
                <a:gd name="connsiteY82" fmla="*/ 257515 h 960120"/>
                <a:gd name="connsiteX83" fmla="*/ 1977883 w 4099385"/>
                <a:gd name="connsiteY83" fmla="*/ 265297 h 960120"/>
                <a:gd name="connsiteX84" fmla="*/ 1975549 w 4099385"/>
                <a:gd name="connsiteY84" fmla="*/ 282026 h 960120"/>
                <a:gd name="connsiteX85" fmla="*/ 2043904 w 4099385"/>
                <a:gd name="connsiteY85" fmla="*/ 399424 h 960120"/>
                <a:gd name="connsiteX86" fmla="*/ 2065392 w 4099385"/>
                <a:gd name="connsiteY86" fmla="*/ 457879 h 960120"/>
                <a:gd name="connsiteX87" fmla="*/ 2083672 w 4099385"/>
                <a:gd name="connsiteY87" fmla="*/ 476262 h 960120"/>
                <a:gd name="connsiteX88" fmla="*/ 2101952 w 4099385"/>
                <a:gd name="connsiteY88" fmla="*/ 457879 h 960120"/>
                <a:gd name="connsiteX89" fmla="*/ 2123343 w 4099385"/>
                <a:gd name="connsiteY89" fmla="*/ 399424 h 960120"/>
                <a:gd name="connsiteX90" fmla="*/ 2191698 w 4099385"/>
                <a:gd name="connsiteY90" fmla="*/ 282026 h 960120"/>
                <a:gd name="connsiteX91" fmla="*/ 2189364 w 4099385"/>
                <a:gd name="connsiteY91" fmla="*/ 265297 h 960120"/>
                <a:gd name="connsiteX92" fmla="*/ 2174390 w 4099385"/>
                <a:gd name="connsiteY92" fmla="*/ 257515 h 960120"/>
                <a:gd name="connsiteX93" fmla="*/ 1193324 w 4099385"/>
                <a:gd name="connsiteY93" fmla="*/ 257515 h 960120"/>
                <a:gd name="connsiteX94" fmla="*/ 1178350 w 4099385"/>
                <a:gd name="connsiteY94" fmla="*/ 265297 h 960120"/>
                <a:gd name="connsiteX95" fmla="*/ 1176016 w 4099385"/>
                <a:gd name="connsiteY95" fmla="*/ 282026 h 960120"/>
                <a:gd name="connsiteX96" fmla="*/ 1244371 w 4099385"/>
                <a:gd name="connsiteY96" fmla="*/ 399424 h 960120"/>
                <a:gd name="connsiteX97" fmla="*/ 1265859 w 4099385"/>
                <a:gd name="connsiteY97" fmla="*/ 457879 h 960120"/>
                <a:gd name="connsiteX98" fmla="*/ 1284139 w 4099385"/>
                <a:gd name="connsiteY98" fmla="*/ 476262 h 960120"/>
                <a:gd name="connsiteX99" fmla="*/ 1302419 w 4099385"/>
                <a:gd name="connsiteY99" fmla="*/ 457879 h 960120"/>
                <a:gd name="connsiteX100" fmla="*/ 1323810 w 4099385"/>
                <a:gd name="connsiteY100" fmla="*/ 399424 h 960120"/>
                <a:gd name="connsiteX101" fmla="*/ 1392165 w 4099385"/>
                <a:gd name="connsiteY101" fmla="*/ 282026 h 960120"/>
                <a:gd name="connsiteX102" fmla="*/ 1389831 w 4099385"/>
                <a:gd name="connsiteY102" fmla="*/ 265297 h 960120"/>
                <a:gd name="connsiteX103" fmla="*/ 1374857 w 4099385"/>
                <a:gd name="connsiteY103" fmla="*/ 257515 h 960120"/>
                <a:gd name="connsiteX104" fmla="*/ 393791 w 4099385"/>
                <a:gd name="connsiteY104" fmla="*/ 257515 h 960120"/>
                <a:gd name="connsiteX105" fmla="*/ 378817 w 4099385"/>
                <a:gd name="connsiteY105" fmla="*/ 265297 h 960120"/>
                <a:gd name="connsiteX106" fmla="*/ 376483 w 4099385"/>
                <a:gd name="connsiteY106" fmla="*/ 282026 h 960120"/>
                <a:gd name="connsiteX107" fmla="*/ 444838 w 4099385"/>
                <a:gd name="connsiteY107" fmla="*/ 399424 h 960120"/>
                <a:gd name="connsiteX108" fmla="*/ 466326 w 4099385"/>
                <a:gd name="connsiteY108" fmla="*/ 457879 h 960120"/>
                <a:gd name="connsiteX109" fmla="*/ 484606 w 4099385"/>
                <a:gd name="connsiteY109" fmla="*/ 476262 h 960120"/>
                <a:gd name="connsiteX110" fmla="*/ 502886 w 4099385"/>
                <a:gd name="connsiteY110" fmla="*/ 457879 h 960120"/>
                <a:gd name="connsiteX111" fmla="*/ 524277 w 4099385"/>
                <a:gd name="connsiteY111" fmla="*/ 399424 h 960120"/>
                <a:gd name="connsiteX112" fmla="*/ 592632 w 4099385"/>
                <a:gd name="connsiteY112" fmla="*/ 282026 h 960120"/>
                <a:gd name="connsiteX113" fmla="*/ 590298 w 4099385"/>
                <a:gd name="connsiteY113" fmla="*/ 265297 h 960120"/>
                <a:gd name="connsiteX114" fmla="*/ 575325 w 4099385"/>
                <a:gd name="connsiteY114" fmla="*/ 257515 h 960120"/>
                <a:gd name="connsiteX115" fmla="*/ 3446543 w 4099385"/>
                <a:gd name="connsiteY115" fmla="*/ 146808 h 960120"/>
                <a:gd name="connsiteX116" fmla="*/ 3918739 w 4099385"/>
                <a:gd name="connsiteY116" fmla="*/ 146808 h 960120"/>
                <a:gd name="connsiteX117" fmla="*/ 3758681 w 4099385"/>
                <a:gd name="connsiteY117" fmla="*/ 449081 h 960120"/>
                <a:gd name="connsiteX118" fmla="*/ 3755373 w 4099385"/>
                <a:gd name="connsiteY118" fmla="*/ 452974 h 960120"/>
                <a:gd name="connsiteX119" fmla="*/ 3755373 w 4099385"/>
                <a:gd name="connsiteY119" fmla="*/ 500076 h 960120"/>
                <a:gd name="connsiteX120" fmla="*/ 3758681 w 4099385"/>
                <a:gd name="connsiteY120" fmla="*/ 504164 h 960120"/>
                <a:gd name="connsiteX121" fmla="*/ 3918739 w 4099385"/>
                <a:gd name="connsiteY121" fmla="*/ 806340 h 960120"/>
                <a:gd name="connsiteX122" fmla="*/ 3446543 w 4099385"/>
                <a:gd name="connsiteY122" fmla="*/ 806340 h 960120"/>
                <a:gd name="connsiteX123" fmla="*/ 3606601 w 4099385"/>
                <a:gd name="connsiteY123" fmla="*/ 504164 h 960120"/>
                <a:gd name="connsiteX124" fmla="*/ 3609910 w 4099385"/>
                <a:gd name="connsiteY124" fmla="*/ 500076 h 960120"/>
                <a:gd name="connsiteX125" fmla="*/ 3609910 w 4099385"/>
                <a:gd name="connsiteY125" fmla="*/ 452974 h 960120"/>
                <a:gd name="connsiteX126" fmla="*/ 3606601 w 4099385"/>
                <a:gd name="connsiteY126" fmla="*/ 449081 h 960120"/>
                <a:gd name="connsiteX127" fmla="*/ 3446543 w 4099385"/>
                <a:gd name="connsiteY127" fmla="*/ 146808 h 960120"/>
                <a:gd name="connsiteX128" fmla="*/ 2647010 w 4099385"/>
                <a:gd name="connsiteY128" fmla="*/ 146808 h 960120"/>
                <a:gd name="connsiteX129" fmla="*/ 3119206 w 4099385"/>
                <a:gd name="connsiteY129" fmla="*/ 146808 h 960120"/>
                <a:gd name="connsiteX130" fmla="*/ 2959147 w 4099385"/>
                <a:gd name="connsiteY130" fmla="*/ 449081 h 960120"/>
                <a:gd name="connsiteX131" fmla="*/ 2955839 w 4099385"/>
                <a:gd name="connsiteY131" fmla="*/ 452974 h 960120"/>
                <a:gd name="connsiteX132" fmla="*/ 2955839 w 4099385"/>
                <a:gd name="connsiteY132" fmla="*/ 500076 h 960120"/>
                <a:gd name="connsiteX133" fmla="*/ 2959147 w 4099385"/>
                <a:gd name="connsiteY133" fmla="*/ 504164 h 960120"/>
                <a:gd name="connsiteX134" fmla="*/ 3119206 w 4099385"/>
                <a:gd name="connsiteY134" fmla="*/ 806340 h 960120"/>
                <a:gd name="connsiteX135" fmla="*/ 2647010 w 4099385"/>
                <a:gd name="connsiteY135" fmla="*/ 806340 h 960120"/>
                <a:gd name="connsiteX136" fmla="*/ 2807068 w 4099385"/>
                <a:gd name="connsiteY136" fmla="*/ 504164 h 960120"/>
                <a:gd name="connsiteX137" fmla="*/ 2810376 w 4099385"/>
                <a:gd name="connsiteY137" fmla="*/ 500076 h 960120"/>
                <a:gd name="connsiteX138" fmla="*/ 2810376 w 4099385"/>
                <a:gd name="connsiteY138" fmla="*/ 452974 h 960120"/>
                <a:gd name="connsiteX139" fmla="*/ 2807068 w 4099385"/>
                <a:gd name="connsiteY139" fmla="*/ 449081 h 960120"/>
                <a:gd name="connsiteX140" fmla="*/ 2647010 w 4099385"/>
                <a:gd name="connsiteY140" fmla="*/ 146808 h 960120"/>
                <a:gd name="connsiteX141" fmla="*/ 1847477 w 4099385"/>
                <a:gd name="connsiteY141" fmla="*/ 146808 h 960120"/>
                <a:gd name="connsiteX142" fmla="*/ 2319673 w 4099385"/>
                <a:gd name="connsiteY142" fmla="*/ 146808 h 960120"/>
                <a:gd name="connsiteX143" fmla="*/ 2159615 w 4099385"/>
                <a:gd name="connsiteY143" fmla="*/ 449081 h 960120"/>
                <a:gd name="connsiteX144" fmla="*/ 2156306 w 4099385"/>
                <a:gd name="connsiteY144" fmla="*/ 452974 h 960120"/>
                <a:gd name="connsiteX145" fmla="*/ 2156306 w 4099385"/>
                <a:gd name="connsiteY145" fmla="*/ 500076 h 960120"/>
                <a:gd name="connsiteX146" fmla="*/ 2159615 w 4099385"/>
                <a:gd name="connsiteY146" fmla="*/ 504164 h 960120"/>
                <a:gd name="connsiteX147" fmla="*/ 2319673 w 4099385"/>
                <a:gd name="connsiteY147" fmla="*/ 806340 h 960120"/>
                <a:gd name="connsiteX148" fmla="*/ 1847477 w 4099385"/>
                <a:gd name="connsiteY148" fmla="*/ 806340 h 960120"/>
                <a:gd name="connsiteX149" fmla="*/ 2007535 w 4099385"/>
                <a:gd name="connsiteY149" fmla="*/ 504164 h 960120"/>
                <a:gd name="connsiteX150" fmla="*/ 2010843 w 4099385"/>
                <a:gd name="connsiteY150" fmla="*/ 500076 h 960120"/>
                <a:gd name="connsiteX151" fmla="*/ 2010843 w 4099385"/>
                <a:gd name="connsiteY151" fmla="*/ 452974 h 960120"/>
                <a:gd name="connsiteX152" fmla="*/ 2007535 w 4099385"/>
                <a:gd name="connsiteY152" fmla="*/ 449081 h 960120"/>
                <a:gd name="connsiteX153" fmla="*/ 1847477 w 4099385"/>
                <a:gd name="connsiteY153" fmla="*/ 146808 h 960120"/>
                <a:gd name="connsiteX154" fmla="*/ 1047944 w 4099385"/>
                <a:gd name="connsiteY154" fmla="*/ 146808 h 960120"/>
                <a:gd name="connsiteX155" fmla="*/ 1520140 w 4099385"/>
                <a:gd name="connsiteY155" fmla="*/ 146808 h 960120"/>
                <a:gd name="connsiteX156" fmla="*/ 1360082 w 4099385"/>
                <a:gd name="connsiteY156" fmla="*/ 449081 h 960120"/>
                <a:gd name="connsiteX157" fmla="*/ 1356773 w 4099385"/>
                <a:gd name="connsiteY157" fmla="*/ 452974 h 960120"/>
                <a:gd name="connsiteX158" fmla="*/ 1356773 w 4099385"/>
                <a:gd name="connsiteY158" fmla="*/ 500076 h 960120"/>
                <a:gd name="connsiteX159" fmla="*/ 1360082 w 4099385"/>
                <a:gd name="connsiteY159" fmla="*/ 504164 h 960120"/>
                <a:gd name="connsiteX160" fmla="*/ 1520140 w 4099385"/>
                <a:gd name="connsiteY160" fmla="*/ 806340 h 960120"/>
                <a:gd name="connsiteX161" fmla="*/ 1047944 w 4099385"/>
                <a:gd name="connsiteY161" fmla="*/ 806340 h 960120"/>
                <a:gd name="connsiteX162" fmla="*/ 1208002 w 4099385"/>
                <a:gd name="connsiteY162" fmla="*/ 504164 h 960120"/>
                <a:gd name="connsiteX163" fmla="*/ 1211310 w 4099385"/>
                <a:gd name="connsiteY163" fmla="*/ 500076 h 960120"/>
                <a:gd name="connsiteX164" fmla="*/ 1211310 w 4099385"/>
                <a:gd name="connsiteY164" fmla="*/ 452974 h 960120"/>
                <a:gd name="connsiteX165" fmla="*/ 1208002 w 4099385"/>
                <a:gd name="connsiteY165" fmla="*/ 449081 h 960120"/>
                <a:gd name="connsiteX166" fmla="*/ 1047944 w 4099385"/>
                <a:gd name="connsiteY166" fmla="*/ 146808 h 960120"/>
                <a:gd name="connsiteX167" fmla="*/ 248411 w 4099385"/>
                <a:gd name="connsiteY167" fmla="*/ 146808 h 960120"/>
                <a:gd name="connsiteX168" fmla="*/ 720607 w 4099385"/>
                <a:gd name="connsiteY168" fmla="*/ 146808 h 960120"/>
                <a:gd name="connsiteX169" fmla="*/ 560549 w 4099385"/>
                <a:gd name="connsiteY169" fmla="*/ 449081 h 960120"/>
                <a:gd name="connsiteX170" fmla="*/ 557241 w 4099385"/>
                <a:gd name="connsiteY170" fmla="*/ 452974 h 960120"/>
                <a:gd name="connsiteX171" fmla="*/ 557241 w 4099385"/>
                <a:gd name="connsiteY171" fmla="*/ 500076 h 960120"/>
                <a:gd name="connsiteX172" fmla="*/ 560549 w 4099385"/>
                <a:gd name="connsiteY172" fmla="*/ 504164 h 960120"/>
                <a:gd name="connsiteX173" fmla="*/ 720607 w 4099385"/>
                <a:gd name="connsiteY173" fmla="*/ 806340 h 960120"/>
                <a:gd name="connsiteX174" fmla="*/ 248411 w 4099385"/>
                <a:gd name="connsiteY174" fmla="*/ 806340 h 960120"/>
                <a:gd name="connsiteX175" fmla="*/ 408469 w 4099385"/>
                <a:gd name="connsiteY175" fmla="*/ 504164 h 960120"/>
                <a:gd name="connsiteX176" fmla="*/ 411777 w 4099385"/>
                <a:gd name="connsiteY176" fmla="*/ 500076 h 960120"/>
                <a:gd name="connsiteX177" fmla="*/ 411777 w 4099385"/>
                <a:gd name="connsiteY177" fmla="*/ 452974 h 960120"/>
                <a:gd name="connsiteX178" fmla="*/ 408469 w 4099385"/>
                <a:gd name="connsiteY178" fmla="*/ 449081 h 960120"/>
                <a:gd name="connsiteX179" fmla="*/ 248411 w 4099385"/>
                <a:gd name="connsiteY179" fmla="*/ 146808 h 960120"/>
                <a:gd name="connsiteX180" fmla="*/ 3362087 w 4099385"/>
                <a:gd name="connsiteY180" fmla="*/ 73429 h 960120"/>
                <a:gd name="connsiteX181" fmla="*/ 3325502 w 4099385"/>
                <a:gd name="connsiteY181" fmla="*/ 110021 h 960120"/>
                <a:gd name="connsiteX182" fmla="*/ 3362087 w 4099385"/>
                <a:gd name="connsiteY182" fmla="*/ 146710 h 960120"/>
                <a:gd name="connsiteX183" fmla="*/ 3372985 w 4099385"/>
                <a:gd name="connsiteY183" fmla="*/ 146710 h 960120"/>
                <a:gd name="connsiteX184" fmla="*/ 3534016 w 4099385"/>
                <a:gd name="connsiteY184" fmla="*/ 476525 h 960120"/>
                <a:gd name="connsiteX185" fmla="*/ 3372985 w 4099385"/>
                <a:gd name="connsiteY185" fmla="*/ 806340 h 960120"/>
                <a:gd name="connsiteX186" fmla="*/ 3362087 w 4099385"/>
                <a:gd name="connsiteY186" fmla="*/ 806340 h 960120"/>
                <a:gd name="connsiteX187" fmla="*/ 3325502 w 4099385"/>
                <a:gd name="connsiteY187" fmla="*/ 842932 h 960120"/>
                <a:gd name="connsiteX188" fmla="*/ 3362087 w 4099385"/>
                <a:gd name="connsiteY188" fmla="*/ 879621 h 960120"/>
                <a:gd name="connsiteX189" fmla="*/ 4003195 w 4099385"/>
                <a:gd name="connsiteY189" fmla="*/ 879621 h 960120"/>
                <a:gd name="connsiteX190" fmla="*/ 4039877 w 4099385"/>
                <a:gd name="connsiteY190" fmla="*/ 842932 h 960120"/>
                <a:gd name="connsiteX191" fmla="*/ 4003195 w 4099385"/>
                <a:gd name="connsiteY191" fmla="*/ 806340 h 960120"/>
                <a:gd name="connsiteX192" fmla="*/ 3992200 w 4099385"/>
                <a:gd name="connsiteY192" fmla="*/ 806340 h 960120"/>
                <a:gd name="connsiteX193" fmla="*/ 3831266 w 4099385"/>
                <a:gd name="connsiteY193" fmla="*/ 476525 h 960120"/>
                <a:gd name="connsiteX194" fmla="*/ 3992200 w 4099385"/>
                <a:gd name="connsiteY194" fmla="*/ 146710 h 960120"/>
                <a:gd name="connsiteX195" fmla="*/ 4003195 w 4099385"/>
                <a:gd name="connsiteY195" fmla="*/ 146710 h 960120"/>
                <a:gd name="connsiteX196" fmla="*/ 4039877 w 4099385"/>
                <a:gd name="connsiteY196" fmla="*/ 110021 h 960120"/>
                <a:gd name="connsiteX197" fmla="*/ 4003195 w 4099385"/>
                <a:gd name="connsiteY197" fmla="*/ 73429 h 960120"/>
                <a:gd name="connsiteX198" fmla="*/ 2562554 w 4099385"/>
                <a:gd name="connsiteY198" fmla="*/ 73429 h 960120"/>
                <a:gd name="connsiteX199" fmla="*/ 2525969 w 4099385"/>
                <a:gd name="connsiteY199" fmla="*/ 110021 h 960120"/>
                <a:gd name="connsiteX200" fmla="*/ 2562554 w 4099385"/>
                <a:gd name="connsiteY200" fmla="*/ 146710 h 960120"/>
                <a:gd name="connsiteX201" fmla="*/ 2573451 w 4099385"/>
                <a:gd name="connsiteY201" fmla="*/ 146710 h 960120"/>
                <a:gd name="connsiteX202" fmla="*/ 2734482 w 4099385"/>
                <a:gd name="connsiteY202" fmla="*/ 476525 h 960120"/>
                <a:gd name="connsiteX203" fmla="*/ 2573451 w 4099385"/>
                <a:gd name="connsiteY203" fmla="*/ 806340 h 960120"/>
                <a:gd name="connsiteX204" fmla="*/ 2562554 w 4099385"/>
                <a:gd name="connsiteY204" fmla="*/ 806340 h 960120"/>
                <a:gd name="connsiteX205" fmla="*/ 2525969 w 4099385"/>
                <a:gd name="connsiteY205" fmla="*/ 842932 h 960120"/>
                <a:gd name="connsiteX206" fmla="*/ 2562554 w 4099385"/>
                <a:gd name="connsiteY206" fmla="*/ 879621 h 960120"/>
                <a:gd name="connsiteX207" fmla="*/ 3203662 w 4099385"/>
                <a:gd name="connsiteY207" fmla="*/ 879621 h 960120"/>
                <a:gd name="connsiteX208" fmla="*/ 3240344 w 4099385"/>
                <a:gd name="connsiteY208" fmla="*/ 842932 h 960120"/>
                <a:gd name="connsiteX209" fmla="*/ 3203662 w 4099385"/>
                <a:gd name="connsiteY209" fmla="*/ 806340 h 960120"/>
                <a:gd name="connsiteX210" fmla="*/ 3192667 w 4099385"/>
                <a:gd name="connsiteY210" fmla="*/ 806340 h 960120"/>
                <a:gd name="connsiteX211" fmla="*/ 3031733 w 4099385"/>
                <a:gd name="connsiteY211" fmla="*/ 476525 h 960120"/>
                <a:gd name="connsiteX212" fmla="*/ 3192667 w 4099385"/>
                <a:gd name="connsiteY212" fmla="*/ 146710 h 960120"/>
                <a:gd name="connsiteX213" fmla="*/ 3203662 w 4099385"/>
                <a:gd name="connsiteY213" fmla="*/ 146710 h 960120"/>
                <a:gd name="connsiteX214" fmla="*/ 3240344 w 4099385"/>
                <a:gd name="connsiteY214" fmla="*/ 110021 h 960120"/>
                <a:gd name="connsiteX215" fmla="*/ 3203662 w 4099385"/>
                <a:gd name="connsiteY215" fmla="*/ 73429 h 960120"/>
                <a:gd name="connsiteX216" fmla="*/ 1763021 w 4099385"/>
                <a:gd name="connsiteY216" fmla="*/ 73429 h 960120"/>
                <a:gd name="connsiteX217" fmla="*/ 1726436 w 4099385"/>
                <a:gd name="connsiteY217" fmla="*/ 110021 h 960120"/>
                <a:gd name="connsiteX218" fmla="*/ 1763021 w 4099385"/>
                <a:gd name="connsiteY218" fmla="*/ 146710 h 960120"/>
                <a:gd name="connsiteX219" fmla="*/ 1773918 w 4099385"/>
                <a:gd name="connsiteY219" fmla="*/ 146710 h 960120"/>
                <a:gd name="connsiteX220" fmla="*/ 1934949 w 4099385"/>
                <a:gd name="connsiteY220" fmla="*/ 476525 h 960120"/>
                <a:gd name="connsiteX221" fmla="*/ 1773918 w 4099385"/>
                <a:gd name="connsiteY221" fmla="*/ 806340 h 960120"/>
                <a:gd name="connsiteX222" fmla="*/ 1763021 w 4099385"/>
                <a:gd name="connsiteY222" fmla="*/ 806340 h 960120"/>
                <a:gd name="connsiteX223" fmla="*/ 1726436 w 4099385"/>
                <a:gd name="connsiteY223" fmla="*/ 842932 h 960120"/>
                <a:gd name="connsiteX224" fmla="*/ 1763021 w 4099385"/>
                <a:gd name="connsiteY224" fmla="*/ 879621 h 960120"/>
                <a:gd name="connsiteX225" fmla="*/ 2404129 w 4099385"/>
                <a:gd name="connsiteY225" fmla="*/ 879621 h 960120"/>
                <a:gd name="connsiteX226" fmla="*/ 2440811 w 4099385"/>
                <a:gd name="connsiteY226" fmla="*/ 842932 h 960120"/>
                <a:gd name="connsiteX227" fmla="*/ 2404129 w 4099385"/>
                <a:gd name="connsiteY227" fmla="*/ 806340 h 960120"/>
                <a:gd name="connsiteX228" fmla="*/ 2393134 w 4099385"/>
                <a:gd name="connsiteY228" fmla="*/ 806340 h 960120"/>
                <a:gd name="connsiteX229" fmla="*/ 2232200 w 4099385"/>
                <a:gd name="connsiteY229" fmla="*/ 476525 h 960120"/>
                <a:gd name="connsiteX230" fmla="*/ 2393134 w 4099385"/>
                <a:gd name="connsiteY230" fmla="*/ 146710 h 960120"/>
                <a:gd name="connsiteX231" fmla="*/ 2404129 w 4099385"/>
                <a:gd name="connsiteY231" fmla="*/ 146710 h 960120"/>
                <a:gd name="connsiteX232" fmla="*/ 2440811 w 4099385"/>
                <a:gd name="connsiteY232" fmla="*/ 110021 h 960120"/>
                <a:gd name="connsiteX233" fmla="*/ 2404129 w 4099385"/>
                <a:gd name="connsiteY233" fmla="*/ 73429 h 960120"/>
                <a:gd name="connsiteX234" fmla="*/ 963488 w 4099385"/>
                <a:gd name="connsiteY234" fmla="*/ 73429 h 960120"/>
                <a:gd name="connsiteX235" fmla="*/ 926903 w 4099385"/>
                <a:gd name="connsiteY235" fmla="*/ 110021 h 960120"/>
                <a:gd name="connsiteX236" fmla="*/ 963488 w 4099385"/>
                <a:gd name="connsiteY236" fmla="*/ 146710 h 960120"/>
                <a:gd name="connsiteX237" fmla="*/ 974385 w 4099385"/>
                <a:gd name="connsiteY237" fmla="*/ 146710 h 960120"/>
                <a:gd name="connsiteX238" fmla="*/ 1135416 w 4099385"/>
                <a:gd name="connsiteY238" fmla="*/ 476525 h 960120"/>
                <a:gd name="connsiteX239" fmla="*/ 974385 w 4099385"/>
                <a:gd name="connsiteY239" fmla="*/ 806340 h 960120"/>
                <a:gd name="connsiteX240" fmla="*/ 963488 w 4099385"/>
                <a:gd name="connsiteY240" fmla="*/ 806340 h 960120"/>
                <a:gd name="connsiteX241" fmla="*/ 926903 w 4099385"/>
                <a:gd name="connsiteY241" fmla="*/ 842932 h 960120"/>
                <a:gd name="connsiteX242" fmla="*/ 963488 w 4099385"/>
                <a:gd name="connsiteY242" fmla="*/ 879621 h 960120"/>
                <a:gd name="connsiteX243" fmla="*/ 1604596 w 4099385"/>
                <a:gd name="connsiteY243" fmla="*/ 879621 h 960120"/>
                <a:gd name="connsiteX244" fmla="*/ 1641278 w 4099385"/>
                <a:gd name="connsiteY244" fmla="*/ 842932 h 960120"/>
                <a:gd name="connsiteX245" fmla="*/ 1604596 w 4099385"/>
                <a:gd name="connsiteY245" fmla="*/ 806340 h 960120"/>
                <a:gd name="connsiteX246" fmla="*/ 1593601 w 4099385"/>
                <a:gd name="connsiteY246" fmla="*/ 806340 h 960120"/>
                <a:gd name="connsiteX247" fmla="*/ 1432667 w 4099385"/>
                <a:gd name="connsiteY247" fmla="*/ 476525 h 960120"/>
                <a:gd name="connsiteX248" fmla="*/ 1593601 w 4099385"/>
                <a:gd name="connsiteY248" fmla="*/ 146710 h 960120"/>
                <a:gd name="connsiteX249" fmla="*/ 1604596 w 4099385"/>
                <a:gd name="connsiteY249" fmla="*/ 146710 h 960120"/>
                <a:gd name="connsiteX250" fmla="*/ 1641278 w 4099385"/>
                <a:gd name="connsiteY250" fmla="*/ 110021 h 960120"/>
                <a:gd name="connsiteX251" fmla="*/ 1604596 w 4099385"/>
                <a:gd name="connsiteY251" fmla="*/ 73429 h 960120"/>
                <a:gd name="connsiteX252" fmla="*/ 163955 w 4099385"/>
                <a:gd name="connsiteY252" fmla="*/ 73429 h 960120"/>
                <a:gd name="connsiteX253" fmla="*/ 127370 w 4099385"/>
                <a:gd name="connsiteY253" fmla="*/ 110021 h 960120"/>
                <a:gd name="connsiteX254" fmla="*/ 163955 w 4099385"/>
                <a:gd name="connsiteY254" fmla="*/ 146710 h 960120"/>
                <a:gd name="connsiteX255" fmla="*/ 174853 w 4099385"/>
                <a:gd name="connsiteY255" fmla="*/ 146710 h 960120"/>
                <a:gd name="connsiteX256" fmla="*/ 335883 w 4099385"/>
                <a:gd name="connsiteY256" fmla="*/ 476525 h 960120"/>
                <a:gd name="connsiteX257" fmla="*/ 174853 w 4099385"/>
                <a:gd name="connsiteY257" fmla="*/ 806340 h 960120"/>
                <a:gd name="connsiteX258" fmla="*/ 163955 w 4099385"/>
                <a:gd name="connsiteY258" fmla="*/ 806340 h 960120"/>
                <a:gd name="connsiteX259" fmla="*/ 127370 w 4099385"/>
                <a:gd name="connsiteY259" fmla="*/ 842932 h 960120"/>
                <a:gd name="connsiteX260" fmla="*/ 163955 w 4099385"/>
                <a:gd name="connsiteY260" fmla="*/ 879621 h 960120"/>
                <a:gd name="connsiteX261" fmla="*/ 805063 w 4099385"/>
                <a:gd name="connsiteY261" fmla="*/ 879621 h 960120"/>
                <a:gd name="connsiteX262" fmla="*/ 841745 w 4099385"/>
                <a:gd name="connsiteY262" fmla="*/ 842932 h 960120"/>
                <a:gd name="connsiteX263" fmla="*/ 805063 w 4099385"/>
                <a:gd name="connsiteY263" fmla="*/ 806340 h 960120"/>
                <a:gd name="connsiteX264" fmla="*/ 794068 w 4099385"/>
                <a:gd name="connsiteY264" fmla="*/ 806340 h 960120"/>
                <a:gd name="connsiteX265" fmla="*/ 633134 w 4099385"/>
                <a:gd name="connsiteY265" fmla="*/ 476525 h 960120"/>
                <a:gd name="connsiteX266" fmla="*/ 794068 w 4099385"/>
                <a:gd name="connsiteY266" fmla="*/ 146710 h 960120"/>
                <a:gd name="connsiteX267" fmla="*/ 805063 w 4099385"/>
                <a:gd name="connsiteY267" fmla="*/ 146710 h 960120"/>
                <a:gd name="connsiteX268" fmla="*/ 841745 w 4099385"/>
                <a:gd name="connsiteY268" fmla="*/ 110021 h 960120"/>
                <a:gd name="connsiteX269" fmla="*/ 805063 w 4099385"/>
                <a:gd name="connsiteY269" fmla="*/ 73429 h 960120"/>
                <a:gd name="connsiteX270" fmla="*/ 0 w 4099385"/>
                <a:gd name="connsiteY270" fmla="*/ 0 h 960120"/>
                <a:gd name="connsiteX271" fmla="*/ 4099385 w 4099385"/>
                <a:gd name="connsiteY271" fmla="*/ 0 h 960120"/>
                <a:gd name="connsiteX272" fmla="*/ 4099385 w 4099385"/>
                <a:gd name="connsiteY272" fmla="*/ 960120 h 960120"/>
                <a:gd name="connsiteX273" fmla="*/ 0 w 4099385"/>
                <a:gd name="connsiteY273" fmla="*/ 96012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</a:cxnLst>
              <a:rect l="l" t="t" r="r" b="b"/>
              <a:pathLst>
                <a:path w="4099385" h="960120">
                  <a:moveTo>
                    <a:pt x="3682738" y="512833"/>
                  </a:moveTo>
                  <a:cubicBezTo>
                    <a:pt x="3672622" y="512833"/>
                    <a:pt x="3664451" y="521101"/>
                    <a:pt x="3664451" y="531118"/>
                  </a:cubicBezTo>
                  <a:cubicBezTo>
                    <a:pt x="3664451" y="557573"/>
                    <a:pt x="3648596" y="583736"/>
                    <a:pt x="3619998" y="604841"/>
                  </a:cubicBezTo>
                  <a:cubicBezTo>
                    <a:pt x="3558716" y="650164"/>
                    <a:pt x="3512804" y="699280"/>
                    <a:pt x="3483719" y="750925"/>
                  </a:cubicBezTo>
                  <a:cubicBezTo>
                    <a:pt x="3480412" y="756663"/>
                    <a:pt x="3480509" y="763569"/>
                    <a:pt x="3483719" y="769210"/>
                  </a:cubicBezTo>
                  <a:cubicBezTo>
                    <a:pt x="3487027" y="774754"/>
                    <a:pt x="3493057" y="778352"/>
                    <a:pt x="3499575" y="778352"/>
                  </a:cubicBezTo>
                  <a:lnTo>
                    <a:pt x="3865708" y="778352"/>
                  </a:lnTo>
                  <a:cubicBezTo>
                    <a:pt x="3872322" y="778352"/>
                    <a:pt x="3878256" y="774754"/>
                    <a:pt x="3881563" y="769210"/>
                  </a:cubicBezTo>
                  <a:cubicBezTo>
                    <a:pt x="3884968" y="763569"/>
                    <a:pt x="3884968" y="756663"/>
                    <a:pt x="3881758" y="750925"/>
                  </a:cubicBezTo>
                  <a:cubicBezTo>
                    <a:pt x="3852576" y="699280"/>
                    <a:pt x="3806663" y="650164"/>
                    <a:pt x="3745479" y="604841"/>
                  </a:cubicBezTo>
                  <a:cubicBezTo>
                    <a:pt x="3716784" y="583736"/>
                    <a:pt x="3701026" y="557573"/>
                    <a:pt x="3701026" y="531118"/>
                  </a:cubicBezTo>
                  <a:cubicBezTo>
                    <a:pt x="3701026" y="521003"/>
                    <a:pt x="3692660" y="512833"/>
                    <a:pt x="3682738" y="512833"/>
                  </a:cubicBezTo>
                  <a:close/>
                  <a:moveTo>
                    <a:pt x="2883205" y="512833"/>
                  </a:moveTo>
                  <a:cubicBezTo>
                    <a:pt x="2873089" y="512833"/>
                    <a:pt x="2864918" y="521101"/>
                    <a:pt x="2864918" y="531118"/>
                  </a:cubicBezTo>
                  <a:cubicBezTo>
                    <a:pt x="2864918" y="557573"/>
                    <a:pt x="2849062" y="583736"/>
                    <a:pt x="2820464" y="604841"/>
                  </a:cubicBezTo>
                  <a:cubicBezTo>
                    <a:pt x="2759183" y="650164"/>
                    <a:pt x="2713270" y="699280"/>
                    <a:pt x="2684186" y="750925"/>
                  </a:cubicBezTo>
                  <a:cubicBezTo>
                    <a:pt x="2680879" y="756663"/>
                    <a:pt x="2680976" y="763569"/>
                    <a:pt x="2684186" y="769210"/>
                  </a:cubicBezTo>
                  <a:cubicBezTo>
                    <a:pt x="2687493" y="774754"/>
                    <a:pt x="2693524" y="778352"/>
                    <a:pt x="2700041" y="778352"/>
                  </a:cubicBezTo>
                  <a:lnTo>
                    <a:pt x="3066174" y="778352"/>
                  </a:lnTo>
                  <a:cubicBezTo>
                    <a:pt x="3072789" y="778352"/>
                    <a:pt x="3078722" y="774754"/>
                    <a:pt x="3082030" y="769210"/>
                  </a:cubicBezTo>
                  <a:cubicBezTo>
                    <a:pt x="3085434" y="763569"/>
                    <a:pt x="3085434" y="756663"/>
                    <a:pt x="3082224" y="750925"/>
                  </a:cubicBezTo>
                  <a:cubicBezTo>
                    <a:pt x="3053042" y="699280"/>
                    <a:pt x="3007130" y="650164"/>
                    <a:pt x="2945946" y="604841"/>
                  </a:cubicBezTo>
                  <a:cubicBezTo>
                    <a:pt x="2917250" y="583736"/>
                    <a:pt x="2901492" y="557573"/>
                    <a:pt x="2901492" y="531118"/>
                  </a:cubicBezTo>
                  <a:cubicBezTo>
                    <a:pt x="2901492" y="521003"/>
                    <a:pt x="2893127" y="512833"/>
                    <a:pt x="2883205" y="512833"/>
                  </a:cubicBezTo>
                  <a:close/>
                  <a:moveTo>
                    <a:pt x="2083672" y="512833"/>
                  </a:moveTo>
                  <a:cubicBezTo>
                    <a:pt x="2073556" y="512833"/>
                    <a:pt x="2065385" y="521101"/>
                    <a:pt x="2065385" y="531118"/>
                  </a:cubicBezTo>
                  <a:cubicBezTo>
                    <a:pt x="2065385" y="557573"/>
                    <a:pt x="2049530" y="583736"/>
                    <a:pt x="2020931" y="604841"/>
                  </a:cubicBezTo>
                  <a:cubicBezTo>
                    <a:pt x="1959650" y="650164"/>
                    <a:pt x="1913737" y="699280"/>
                    <a:pt x="1884653" y="750925"/>
                  </a:cubicBezTo>
                  <a:cubicBezTo>
                    <a:pt x="1881346" y="756663"/>
                    <a:pt x="1881443" y="763569"/>
                    <a:pt x="1884653" y="769210"/>
                  </a:cubicBezTo>
                  <a:cubicBezTo>
                    <a:pt x="1887960" y="774754"/>
                    <a:pt x="1893991" y="778352"/>
                    <a:pt x="1900508" y="778352"/>
                  </a:cubicBezTo>
                  <a:lnTo>
                    <a:pt x="2266641" y="778352"/>
                  </a:lnTo>
                  <a:cubicBezTo>
                    <a:pt x="2273256" y="778352"/>
                    <a:pt x="2279189" y="774754"/>
                    <a:pt x="2282497" y="769210"/>
                  </a:cubicBezTo>
                  <a:cubicBezTo>
                    <a:pt x="2285901" y="763569"/>
                    <a:pt x="2285901" y="756663"/>
                    <a:pt x="2282691" y="750925"/>
                  </a:cubicBezTo>
                  <a:cubicBezTo>
                    <a:pt x="2253509" y="699280"/>
                    <a:pt x="2207597" y="650164"/>
                    <a:pt x="2146413" y="604841"/>
                  </a:cubicBezTo>
                  <a:cubicBezTo>
                    <a:pt x="2117717" y="583736"/>
                    <a:pt x="2101959" y="557573"/>
                    <a:pt x="2101959" y="531118"/>
                  </a:cubicBezTo>
                  <a:cubicBezTo>
                    <a:pt x="2101959" y="521003"/>
                    <a:pt x="2093594" y="512833"/>
                    <a:pt x="2083672" y="512833"/>
                  </a:cubicBezTo>
                  <a:close/>
                  <a:moveTo>
                    <a:pt x="1284139" y="512833"/>
                  </a:moveTo>
                  <a:cubicBezTo>
                    <a:pt x="1274023" y="512833"/>
                    <a:pt x="1265852" y="521101"/>
                    <a:pt x="1265852" y="531118"/>
                  </a:cubicBezTo>
                  <a:cubicBezTo>
                    <a:pt x="1265852" y="557573"/>
                    <a:pt x="1249997" y="583736"/>
                    <a:pt x="1221398" y="604841"/>
                  </a:cubicBezTo>
                  <a:cubicBezTo>
                    <a:pt x="1160117" y="650164"/>
                    <a:pt x="1114204" y="699280"/>
                    <a:pt x="1085120" y="750925"/>
                  </a:cubicBezTo>
                  <a:cubicBezTo>
                    <a:pt x="1081813" y="756663"/>
                    <a:pt x="1081910" y="763569"/>
                    <a:pt x="1085120" y="769210"/>
                  </a:cubicBezTo>
                  <a:cubicBezTo>
                    <a:pt x="1088427" y="774754"/>
                    <a:pt x="1094458" y="778352"/>
                    <a:pt x="1100975" y="778352"/>
                  </a:cubicBezTo>
                  <a:lnTo>
                    <a:pt x="1467108" y="778352"/>
                  </a:lnTo>
                  <a:cubicBezTo>
                    <a:pt x="1473723" y="778352"/>
                    <a:pt x="1479656" y="774754"/>
                    <a:pt x="1482964" y="769210"/>
                  </a:cubicBezTo>
                  <a:cubicBezTo>
                    <a:pt x="1486368" y="763569"/>
                    <a:pt x="1486368" y="756663"/>
                    <a:pt x="1483158" y="750925"/>
                  </a:cubicBezTo>
                  <a:cubicBezTo>
                    <a:pt x="1453976" y="699280"/>
                    <a:pt x="1408064" y="650164"/>
                    <a:pt x="1346880" y="604841"/>
                  </a:cubicBezTo>
                  <a:cubicBezTo>
                    <a:pt x="1318184" y="583736"/>
                    <a:pt x="1302426" y="557573"/>
                    <a:pt x="1302426" y="531118"/>
                  </a:cubicBezTo>
                  <a:cubicBezTo>
                    <a:pt x="1302426" y="521003"/>
                    <a:pt x="1294061" y="512833"/>
                    <a:pt x="1284139" y="512833"/>
                  </a:cubicBezTo>
                  <a:close/>
                  <a:moveTo>
                    <a:pt x="484606" y="512833"/>
                  </a:moveTo>
                  <a:cubicBezTo>
                    <a:pt x="474490" y="512833"/>
                    <a:pt x="466319" y="521101"/>
                    <a:pt x="466319" y="531118"/>
                  </a:cubicBezTo>
                  <a:cubicBezTo>
                    <a:pt x="466319" y="557573"/>
                    <a:pt x="450464" y="583736"/>
                    <a:pt x="421866" y="604841"/>
                  </a:cubicBezTo>
                  <a:cubicBezTo>
                    <a:pt x="360584" y="650164"/>
                    <a:pt x="314672" y="699280"/>
                    <a:pt x="285587" y="750925"/>
                  </a:cubicBezTo>
                  <a:cubicBezTo>
                    <a:pt x="282280" y="756663"/>
                    <a:pt x="282377" y="763569"/>
                    <a:pt x="285587" y="769210"/>
                  </a:cubicBezTo>
                  <a:cubicBezTo>
                    <a:pt x="288894" y="774754"/>
                    <a:pt x="294925" y="778352"/>
                    <a:pt x="301443" y="778352"/>
                  </a:cubicBezTo>
                  <a:lnTo>
                    <a:pt x="667576" y="778352"/>
                  </a:lnTo>
                  <a:cubicBezTo>
                    <a:pt x="674190" y="778352"/>
                    <a:pt x="680124" y="774754"/>
                    <a:pt x="683431" y="769210"/>
                  </a:cubicBezTo>
                  <a:cubicBezTo>
                    <a:pt x="686835" y="763569"/>
                    <a:pt x="686835" y="756663"/>
                    <a:pt x="683626" y="750925"/>
                  </a:cubicBezTo>
                  <a:cubicBezTo>
                    <a:pt x="654443" y="699280"/>
                    <a:pt x="608531" y="650164"/>
                    <a:pt x="547347" y="604841"/>
                  </a:cubicBezTo>
                  <a:cubicBezTo>
                    <a:pt x="518652" y="583736"/>
                    <a:pt x="502894" y="557573"/>
                    <a:pt x="502894" y="531118"/>
                  </a:cubicBezTo>
                  <a:cubicBezTo>
                    <a:pt x="502894" y="521003"/>
                    <a:pt x="494528" y="512833"/>
                    <a:pt x="484606" y="512833"/>
                  </a:cubicBezTo>
                  <a:close/>
                  <a:moveTo>
                    <a:pt x="3591923" y="257515"/>
                  </a:moveTo>
                  <a:cubicBezTo>
                    <a:pt x="3585895" y="257515"/>
                    <a:pt x="3580352" y="260433"/>
                    <a:pt x="3576949" y="265297"/>
                  </a:cubicBezTo>
                  <a:cubicBezTo>
                    <a:pt x="3573449" y="270160"/>
                    <a:pt x="3572671" y="276385"/>
                    <a:pt x="3574616" y="282026"/>
                  </a:cubicBezTo>
                  <a:cubicBezTo>
                    <a:pt x="3589201" y="323460"/>
                    <a:pt x="3612245" y="362852"/>
                    <a:pt x="3642970" y="399424"/>
                  </a:cubicBezTo>
                  <a:cubicBezTo>
                    <a:pt x="3656777" y="415861"/>
                    <a:pt x="3664459" y="436676"/>
                    <a:pt x="3664459" y="457879"/>
                  </a:cubicBezTo>
                  <a:cubicBezTo>
                    <a:pt x="3664459" y="467994"/>
                    <a:pt x="3672626" y="476262"/>
                    <a:pt x="3682738" y="476262"/>
                  </a:cubicBezTo>
                  <a:cubicBezTo>
                    <a:pt x="3692656" y="476262"/>
                    <a:pt x="3701018" y="467994"/>
                    <a:pt x="3701018" y="457879"/>
                  </a:cubicBezTo>
                  <a:cubicBezTo>
                    <a:pt x="3701018" y="436578"/>
                    <a:pt x="3708602" y="415861"/>
                    <a:pt x="3722409" y="399424"/>
                  </a:cubicBezTo>
                  <a:cubicBezTo>
                    <a:pt x="3753135" y="362852"/>
                    <a:pt x="3776082" y="323460"/>
                    <a:pt x="3790764" y="282026"/>
                  </a:cubicBezTo>
                  <a:cubicBezTo>
                    <a:pt x="3792709" y="276385"/>
                    <a:pt x="3791833" y="270160"/>
                    <a:pt x="3788430" y="265297"/>
                  </a:cubicBezTo>
                  <a:cubicBezTo>
                    <a:pt x="3784930" y="260433"/>
                    <a:pt x="3779485" y="257515"/>
                    <a:pt x="3773457" y="257515"/>
                  </a:cubicBezTo>
                  <a:close/>
                  <a:moveTo>
                    <a:pt x="2792390" y="257515"/>
                  </a:moveTo>
                  <a:cubicBezTo>
                    <a:pt x="2786361" y="257515"/>
                    <a:pt x="2780819" y="260433"/>
                    <a:pt x="2777416" y="265297"/>
                  </a:cubicBezTo>
                  <a:cubicBezTo>
                    <a:pt x="2773916" y="270160"/>
                    <a:pt x="2773138" y="276385"/>
                    <a:pt x="2775082" y="282026"/>
                  </a:cubicBezTo>
                  <a:cubicBezTo>
                    <a:pt x="2789667" y="323460"/>
                    <a:pt x="2812711" y="362852"/>
                    <a:pt x="2843437" y="399424"/>
                  </a:cubicBezTo>
                  <a:cubicBezTo>
                    <a:pt x="2857244" y="415861"/>
                    <a:pt x="2864925" y="436676"/>
                    <a:pt x="2864925" y="457879"/>
                  </a:cubicBezTo>
                  <a:cubicBezTo>
                    <a:pt x="2864925" y="467994"/>
                    <a:pt x="2873093" y="476262"/>
                    <a:pt x="2883205" y="476262"/>
                  </a:cubicBezTo>
                  <a:cubicBezTo>
                    <a:pt x="2893123" y="476262"/>
                    <a:pt x="2901485" y="467994"/>
                    <a:pt x="2901485" y="457879"/>
                  </a:cubicBezTo>
                  <a:cubicBezTo>
                    <a:pt x="2901485" y="436578"/>
                    <a:pt x="2909069" y="415861"/>
                    <a:pt x="2922876" y="399424"/>
                  </a:cubicBezTo>
                  <a:cubicBezTo>
                    <a:pt x="2953602" y="362852"/>
                    <a:pt x="2976548" y="323460"/>
                    <a:pt x="2991230" y="282026"/>
                  </a:cubicBezTo>
                  <a:cubicBezTo>
                    <a:pt x="2993175" y="276385"/>
                    <a:pt x="2992300" y="270160"/>
                    <a:pt x="2988897" y="265297"/>
                  </a:cubicBezTo>
                  <a:cubicBezTo>
                    <a:pt x="2985397" y="260433"/>
                    <a:pt x="2979952" y="257515"/>
                    <a:pt x="2973923" y="257515"/>
                  </a:cubicBezTo>
                  <a:close/>
                  <a:moveTo>
                    <a:pt x="1992857" y="257515"/>
                  </a:moveTo>
                  <a:cubicBezTo>
                    <a:pt x="1986828" y="257515"/>
                    <a:pt x="1981286" y="260433"/>
                    <a:pt x="1977883" y="265297"/>
                  </a:cubicBezTo>
                  <a:cubicBezTo>
                    <a:pt x="1974383" y="270160"/>
                    <a:pt x="1973605" y="276385"/>
                    <a:pt x="1975549" y="282026"/>
                  </a:cubicBezTo>
                  <a:cubicBezTo>
                    <a:pt x="1990134" y="323460"/>
                    <a:pt x="2013178" y="362852"/>
                    <a:pt x="2043904" y="399424"/>
                  </a:cubicBezTo>
                  <a:cubicBezTo>
                    <a:pt x="2057711" y="415861"/>
                    <a:pt x="2065392" y="436676"/>
                    <a:pt x="2065392" y="457879"/>
                  </a:cubicBezTo>
                  <a:cubicBezTo>
                    <a:pt x="2065392" y="467994"/>
                    <a:pt x="2073560" y="476262"/>
                    <a:pt x="2083672" y="476262"/>
                  </a:cubicBezTo>
                  <a:cubicBezTo>
                    <a:pt x="2093590" y="476262"/>
                    <a:pt x="2101952" y="467994"/>
                    <a:pt x="2101952" y="457879"/>
                  </a:cubicBezTo>
                  <a:cubicBezTo>
                    <a:pt x="2101952" y="436578"/>
                    <a:pt x="2109536" y="415861"/>
                    <a:pt x="2123343" y="399424"/>
                  </a:cubicBezTo>
                  <a:cubicBezTo>
                    <a:pt x="2154069" y="362852"/>
                    <a:pt x="2177016" y="323460"/>
                    <a:pt x="2191698" y="282026"/>
                  </a:cubicBezTo>
                  <a:cubicBezTo>
                    <a:pt x="2193642" y="276385"/>
                    <a:pt x="2192767" y="270160"/>
                    <a:pt x="2189364" y="265297"/>
                  </a:cubicBezTo>
                  <a:cubicBezTo>
                    <a:pt x="2185864" y="260433"/>
                    <a:pt x="2180419" y="257515"/>
                    <a:pt x="2174390" y="257515"/>
                  </a:cubicBezTo>
                  <a:close/>
                  <a:moveTo>
                    <a:pt x="1193324" y="257515"/>
                  </a:moveTo>
                  <a:cubicBezTo>
                    <a:pt x="1187295" y="257515"/>
                    <a:pt x="1181753" y="260433"/>
                    <a:pt x="1178350" y="265297"/>
                  </a:cubicBezTo>
                  <a:cubicBezTo>
                    <a:pt x="1174850" y="270160"/>
                    <a:pt x="1174072" y="276385"/>
                    <a:pt x="1176016" y="282026"/>
                  </a:cubicBezTo>
                  <a:cubicBezTo>
                    <a:pt x="1190601" y="323460"/>
                    <a:pt x="1213645" y="362852"/>
                    <a:pt x="1244371" y="399424"/>
                  </a:cubicBezTo>
                  <a:cubicBezTo>
                    <a:pt x="1258178" y="415861"/>
                    <a:pt x="1265859" y="436676"/>
                    <a:pt x="1265859" y="457879"/>
                  </a:cubicBezTo>
                  <a:cubicBezTo>
                    <a:pt x="1265859" y="467994"/>
                    <a:pt x="1274027" y="476262"/>
                    <a:pt x="1284139" y="476262"/>
                  </a:cubicBezTo>
                  <a:cubicBezTo>
                    <a:pt x="1294057" y="476262"/>
                    <a:pt x="1302419" y="467994"/>
                    <a:pt x="1302419" y="457879"/>
                  </a:cubicBezTo>
                  <a:cubicBezTo>
                    <a:pt x="1302419" y="436578"/>
                    <a:pt x="1310003" y="415861"/>
                    <a:pt x="1323810" y="399424"/>
                  </a:cubicBezTo>
                  <a:cubicBezTo>
                    <a:pt x="1354536" y="362852"/>
                    <a:pt x="1377483" y="323460"/>
                    <a:pt x="1392165" y="282026"/>
                  </a:cubicBezTo>
                  <a:cubicBezTo>
                    <a:pt x="1394109" y="276385"/>
                    <a:pt x="1393234" y="270160"/>
                    <a:pt x="1389831" y="265297"/>
                  </a:cubicBezTo>
                  <a:cubicBezTo>
                    <a:pt x="1386331" y="260433"/>
                    <a:pt x="1380886" y="257515"/>
                    <a:pt x="1374857" y="257515"/>
                  </a:cubicBezTo>
                  <a:close/>
                  <a:moveTo>
                    <a:pt x="393791" y="257515"/>
                  </a:moveTo>
                  <a:cubicBezTo>
                    <a:pt x="387762" y="257515"/>
                    <a:pt x="382220" y="260433"/>
                    <a:pt x="378817" y="265297"/>
                  </a:cubicBezTo>
                  <a:cubicBezTo>
                    <a:pt x="375317" y="270160"/>
                    <a:pt x="374539" y="276385"/>
                    <a:pt x="376483" y="282026"/>
                  </a:cubicBezTo>
                  <a:cubicBezTo>
                    <a:pt x="391068" y="323460"/>
                    <a:pt x="414112" y="362852"/>
                    <a:pt x="444838" y="399424"/>
                  </a:cubicBezTo>
                  <a:cubicBezTo>
                    <a:pt x="458645" y="415861"/>
                    <a:pt x="466326" y="436676"/>
                    <a:pt x="466326" y="457879"/>
                  </a:cubicBezTo>
                  <a:cubicBezTo>
                    <a:pt x="466326" y="467994"/>
                    <a:pt x="474494" y="476262"/>
                    <a:pt x="484606" y="476262"/>
                  </a:cubicBezTo>
                  <a:cubicBezTo>
                    <a:pt x="494524" y="476262"/>
                    <a:pt x="502886" y="467994"/>
                    <a:pt x="502886" y="457879"/>
                  </a:cubicBezTo>
                  <a:cubicBezTo>
                    <a:pt x="502886" y="436578"/>
                    <a:pt x="510470" y="415861"/>
                    <a:pt x="524277" y="399424"/>
                  </a:cubicBezTo>
                  <a:cubicBezTo>
                    <a:pt x="555003" y="362852"/>
                    <a:pt x="577950" y="323460"/>
                    <a:pt x="592632" y="282026"/>
                  </a:cubicBezTo>
                  <a:cubicBezTo>
                    <a:pt x="594577" y="276385"/>
                    <a:pt x="593701" y="270160"/>
                    <a:pt x="590298" y="265297"/>
                  </a:cubicBezTo>
                  <a:cubicBezTo>
                    <a:pt x="586798" y="260433"/>
                    <a:pt x="581353" y="257515"/>
                    <a:pt x="575325" y="257515"/>
                  </a:cubicBezTo>
                  <a:close/>
                  <a:moveTo>
                    <a:pt x="3446543" y="146808"/>
                  </a:moveTo>
                  <a:lnTo>
                    <a:pt x="3918739" y="146808"/>
                  </a:lnTo>
                  <a:cubicBezTo>
                    <a:pt x="3905020" y="275658"/>
                    <a:pt x="3821245" y="374924"/>
                    <a:pt x="3758681" y="449081"/>
                  </a:cubicBezTo>
                  <a:lnTo>
                    <a:pt x="3755373" y="452974"/>
                  </a:lnTo>
                  <a:cubicBezTo>
                    <a:pt x="3743891" y="466501"/>
                    <a:pt x="3743891" y="486452"/>
                    <a:pt x="3755373" y="500076"/>
                  </a:cubicBezTo>
                  <a:lnTo>
                    <a:pt x="3758681" y="504164"/>
                  </a:lnTo>
                  <a:cubicBezTo>
                    <a:pt x="3821245" y="578224"/>
                    <a:pt x="3905020" y="677587"/>
                    <a:pt x="3918739" y="806340"/>
                  </a:cubicBezTo>
                  <a:lnTo>
                    <a:pt x="3446543" y="806340"/>
                  </a:lnTo>
                  <a:cubicBezTo>
                    <a:pt x="3460262" y="677587"/>
                    <a:pt x="3544038" y="578224"/>
                    <a:pt x="3606601" y="504164"/>
                  </a:cubicBezTo>
                  <a:lnTo>
                    <a:pt x="3609910" y="500076"/>
                  </a:lnTo>
                  <a:cubicBezTo>
                    <a:pt x="3621488" y="486549"/>
                    <a:pt x="3621488" y="466501"/>
                    <a:pt x="3609910" y="452974"/>
                  </a:cubicBezTo>
                  <a:lnTo>
                    <a:pt x="3606601" y="449081"/>
                  </a:lnTo>
                  <a:cubicBezTo>
                    <a:pt x="3544038" y="374924"/>
                    <a:pt x="3460262" y="275658"/>
                    <a:pt x="3446543" y="146808"/>
                  </a:cubicBezTo>
                  <a:close/>
                  <a:moveTo>
                    <a:pt x="2647010" y="146808"/>
                  </a:moveTo>
                  <a:lnTo>
                    <a:pt x="3119206" y="146808"/>
                  </a:lnTo>
                  <a:cubicBezTo>
                    <a:pt x="3105486" y="275658"/>
                    <a:pt x="3021711" y="374924"/>
                    <a:pt x="2959147" y="449081"/>
                  </a:cubicBezTo>
                  <a:lnTo>
                    <a:pt x="2955839" y="452974"/>
                  </a:lnTo>
                  <a:cubicBezTo>
                    <a:pt x="2944358" y="466501"/>
                    <a:pt x="2944358" y="486452"/>
                    <a:pt x="2955839" y="500076"/>
                  </a:cubicBezTo>
                  <a:lnTo>
                    <a:pt x="2959147" y="504164"/>
                  </a:lnTo>
                  <a:cubicBezTo>
                    <a:pt x="3021711" y="578224"/>
                    <a:pt x="3105486" y="677587"/>
                    <a:pt x="3119206" y="806340"/>
                  </a:cubicBezTo>
                  <a:lnTo>
                    <a:pt x="2647010" y="806340"/>
                  </a:lnTo>
                  <a:cubicBezTo>
                    <a:pt x="2660729" y="677587"/>
                    <a:pt x="2744504" y="578224"/>
                    <a:pt x="2807068" y="504164"/>
                  </a:cubicBezTo>
                  <a:lnTo>
                    <a:pt x="2810376" y="500076"/>
                  </a:lnTo>
                  <a:cubicBezTo>
                    <a:pt x="2821955" y="486549"/>
                    <a:pt x="2821955" y="466501"/>
                    <a:pt x="2810376" y="452974"/>
                  </a:cubicBezTo>
                  <a:lnTo>
                    <a:pt x="2807068" y="449081"/>
                  </a:lnTo>
                  <a:cubicBezTo>
                    <a:pt x="2744504" y="374924"/>
                    <a:pt x="2660729" y="275658"/>
                    <a:pt x="2647010" y="146808"/>
                  </a:cubicBezTo>
                  <a:close/>
                  <a:moveTo>
                    <a:pt x="1847477" y="146808"/>
                  </a:moveTo>
                  <a:lnTo>
                    <a:pt x="2319673" y="146808"/>
                  </a:lnTo>
                  <a:cubicBezTo>
                    <a:pt x="2305953" y="275658"/>
                    <a:pt x="2222178" y="374924"/>
                    <a:pt x="2159615" y="449081"/>
                  </a:cubicBezTo>
                  <a:lnTo>
                    <a:pt x="2156306" y="452974"/>
                  </a:lnTo>
                  <a:cubicBezTo>
                    <a:pt x="2144825" y="466501"/>
                    <a:pt x="2144825" y="486452"/>
                    <a:pt x="2156306" y="500076"/>
                  </a:cubicBezTo>
                  <a:lnTo>
                    <a:pt x="2159615" y="504164"/>
                  </a:lnTo>
                  <a:cubicBezTo>
                    <a:pt x="2222178" y="578224"/>
                    <a:pt x="2305953" y="677587"/>
                    <a:pt x="2319673" y="806340"/>
                  </a:cubicBezTo>
                  <a:lnTo>
                    <a:pt x="1847477" y="806340"/>
                  </a:lnTo>
                  <a:cubicBezTo>
                    <a:pt x="1861196" y="677587"/>
                    <a:pt x="1944971" y="578224"/>
                    <a:pt x="2007535" y="504164"/>
                  </a:cubicBezTo>
                  <a:lnTo>
                    <a:pt x="2010843" y="500076"/>
                  </a:lnTo>
                  <a:cubicBezTo>
                    <a:pt x="2022422" y="486549"/>
                    <a:pt x="2022422" y="466501"/>
                    <a:pt x="2010843" y="452974"/>
                  </a:cubicBezTo>
                  <a:lnTo>
                    <a:pt x="2007535" y="449081"/>
                  </a:lnTo>
                  <a:cubicBezTo>
                    <a:pt x="1944971" y="374924"/>
                    <a:pt x="1861196" y="275658"/>
                    <a:pt x="1847477" y="146808"/>
                  </a:cubicBezTo>
                  <a:close/>
                  <a:moveTo>
                    <a:pt x="1047944" y="146808"/>
                  </a:moveTo>
                  <a:lnTo>
                    <a:pt x="1520140" y="146808"/>
                  </a:lnTo>
                  <a:cubicBezTo>
                    <a:pt x="1506420" y="275658"/>
                    <a:pt x="1422645" y="374924"/>
                    <a:pt x="1360082" y="449081"/>
                  </a:cubicBezTo>
                  <a:lnTo>
                    <a:pt x="1356773" y="452974"/>
                  </a:lnTo>
                  <a:cubicBezTo>
                    <a:pt x="1345292" y="466501"/>
                    <a:pt x="1345292" y="486452"/>
                    <a:pt x="1356773" y="500076"/>
                  </a:cubicBezTo>
                  <a:lnTo>
                    <a:pt x="1360082" y="504164"/>
                  </a:lnTo>
                  <a:cubicBezTo>
                    <a:pt x="1422645" y="578224"/>
                    <a:pt x="1506420" y="677587"/>
                    <a:pt x="1520140" y="806340"/>
                  </a:cubicBezTo>
                  <a:lnTo>
                    <a:pt x="1047944" y="806340"/>
                  </a:lnTo>
                  <a:cubicBezTo>
                    <a:pt x="1061663" y="677587"/>
                    <a:pt x="1145438" y="578224"/>
                    <a:pt x="1208002" y="504164"/>
                  </a:cubicBezTo>
                  <a:lnTo>
                    <a:pt x="1211310" y="500076"/>
                  </a:lnTo>
                  <a:cubicBezTo>
                    <a:pt x="1222889" y="486549"/>
                    <a:pt x="1222889" y="466501"/>
                    <a:pt x="1211310" y="452974"/>
                  </a:cubicBezTo>
                  <a:lnTo>
                    <a:pt x="1208002" y="449081"/>
                  </a:lnTo>
                  <a:cubicBezTo>
                    <a:pt x="1145438" y="374924"/>
                    <a:pt x="1061663" y="275658"/>
                    <a:pt x="1047944" y="146808"/>
                  </a:cubicBezTo>
                  <a:close/>
                  <a:moveTo>
                    <a:pt x="248411" y="146808"/>
                  </a:moveTo>
                  <a:lnTo>
                    <a:pt x="720607" y="146808"/>
                  </a:lnTo>
                  <a:cubicBezTo>
                    <a:pt x="706887" y="275658"/>
                    <a:pt x="623113" y="374924"/>
                    <a:pt x="560549" y="449081"/>
                  </a:cubicBezTo>
                  <a:lnTo>
                    <a:pt x="557241" y="452974"/>
                  </a:lnTo>
                  <a:cubicBezTo>
                    <a:pt x="545759" y="466501"/>
                    <a:pt x="545759" y="486452"/>
                    <a:pt x="557241" y="500076"/>
                  </a:cubicBezTo>
                  <a:lnTo>
                    <a:pt x="560549" y="504164"/>
                  </a:lnTo>
                  <a:cubicBezTo>
                    <a:pt x="623113" y="578224"/>
                    <a:pt x="706887" y="677587"/>
                    <a:pt x="720607" y="806340"/>
                  </a:cubicBezTo>
                  <a:lnTo>
                    <a:pt x="248411" y="806340"/>
                  </a:lnTo>
                  <a:cubicBezTo>
                    <a:pt x="262131" y="677587"/>
                    <a:pt x="345906" y="578224"/>
                    <a:pt x="408469" y="504164"/>
                  </a:cubicBezTo>
                  <a:lnTo>
                    <a:pt x="411777" y="500076"/>
                  </a:lnTo>
                  <a:cubicBezTo>
                    <a:pt x="423356" y="486549"/>
                    <a:pt x="423356" y="466501"/>
                    <a:pt x="411777" y="452974"/>
                  </a:cubicBezTo>
                  <a:lnTo>
                    <a:pt x="408469" y="449081"/>
                  </a:lnTo>
                  <a:cubicBezTo>
                    <a:pt x="345906" y="374924"/>
                    <a:pt x="262131" y="275658"/>
                    <a:pt x="248411" y="146808"/>
                  </a:cubicBezTo>
                  <a:close/>
                  <a:moveTo>
                    <a:pt x="3362087" y="73429"/>
                  </a:moveTo>
                  <a:cubicBezTo>
                    <a:pt x="3341849" y="73429"/>
                    <a:pt x="3325502" y="89876"/>
                    <a:pt x="3325502" y="110021"/>
                  </a:cubicBezTo>
                  <a:cubicBezTo>
                    <a:pt x="3325502" y="130361"/>
                    <a:pt x="3341849" y="146710"/>
                    <a:pt x="3362087" y="146710"/>
                  </a:cubicBezTo>
                  <a:lnTo>
                    <a:pt x="3372985" y="146710"/>
                  </a:lnTo>
                  <a:cubicBezTo>
                    <a:pt x="3385731" y="289381"/>
                    <a:pt x="3469117" y="398865"/>
                    <a:pt x="3534016" y="476525"/>
                  </a:cubicBezTo>
                  <a:cubicBezTo>
                    <a:pt x="3469214" y="554186"/>
                    <a:pt x="3385731" y="663670"/>
                    <a:pt x="3372985" y="806340"/>
                  </a:cubicBezTo>
                  <a:lnTo>
                    <a:pt x="3362087" y="806340"/>
                  </a:lnTo>
                  <a:cubicBezTo>
                    <a:pt x="3341849" y="806340"/>
                    <a:pt x="3325502" y="822690"/>
                    <a:pt x="3325502" y="842932"/>
                  </a:cubicBezTo>
                  <a:cubicBezTo>
                    <a:pt x="3325502" y="863174"/>
                    <a:pt x="3341849" y="879621"/>
                    <a:pt x="3362087" y="879621"/>
                  </a:cubicBezTo>
                  <a:lnTo>
                    <a:pt x="4003195" y="879621"/>
                  </a:lnTo>
                  <a:cubicBezTo>
                    <a:pt x="4023434" y="879621"/>
                    <a:pt x="4039877" y="863174"/>
                    <a:pt x="4039877" y="842932"/>
                  </a:cubicBezTo>
                  <a:cubicBezTo>
                    <a:pt x="4039877" y="822690"/>
                    <a:pt x="4023434" y="806340"/>
                    <a:pt x="4003195" y="806340"/>
                  </a:cubicBezTo>
                  <a:lnTo>
                    <a:pt x="3992200" y="806340"/>
                  </a:lnTo>
                  <a:cubicBezTo>
                    <a:pt x="3979649" y="663670"/>
                    <a:pt x="3896166" y="554186"/>
                    <a:pt x="3831266" y="476525"/>
                  </a:cubicBezTo>
                  <a:cubicBezTo>
                    <a:pt x="3896166" y="398865"/>
                    <a:pt x="3979649" y="289381"/>
                    <a:pt x="3992200" y="146710"/>
                  </a:cubicBezTo>
                  <a:lnTo>
                    <a:pt x="4003195" y="146710"/>
                  </a:lnTo>
                  <a:cubicBezTo>
                    <a:pt x="4023434" y="146710"/>
                    <a:pt x="4039877" y="130361"/>
                    <a:pt x="4039877" y="110021"/>
                  </a:cubicBezTo>
                  <a:cubicBezTo>
                    <a:pt x="4039877" y="89876"/>
                    <a:pt x="4023434" y="73429"/>
                    <a:pt x="4003195" y="73429"/>
                  </a:cubicBezTo>
                  <a:close/>
                  <a:moveTo>
                    <a:pt x="2562554" y="73429"/>
                  </a:moveTo>
                  <a:cubicBezTo>
                    <a:pt x="2542315" y="73429"/>
                    <a:pt x="2525969" y="89876"/>
                    <a:pt x="2525969" y="110021"/>
                  </a:cubicBezTo>
                  <a:cubicBezTo>
                    <a:pt x="2525969" y="130361"/>
                    <a:pt x="2542315" y="146710"/>
                    <a:pt x="2562554" y="146710"/>
                  </a:cubicBezTo>
                  <a:lnTo>
                    <a:pt x="2573451" y="146710"/>
                  </a:lnTo>
                  <a:cubicBezTo>
                    <a:pt x="2586198" y="289381"/>
                    <a:pt x="2669583" y="398865"/>
                    <a:pt x="2734482" y="476525"/>
                  </a:cubicBezTo>
                  <a:cubicBezTo>
                    <a:pt x="2669681" y="554186"/>
                    <a:pt x="2586198" y="663670"/>
                    <a:pt x="2573451" y="806340"/>
                  </a:cubicBezTo>
                  <a:lnTo>
                    <a:pt x="2562554" y="806340"/>
                  </a:lnTo>
                  <a:cubicBezTo>
                    <a:pt x="2542315" y="806340"/>
                    <a:pt x="2525969" y="822690"/>
                    <a:pt x="2525969" y="842932"/>
                  </a:cubicBezTo>
                  <a:cubicBezTo>
                    <a:pt x="2525969" y="863174"/>
                    <a:pt x="2542315" y="879621"/>
                    <a:pt x="2562554" y="879621"/>
                  </a:cubicBezTo>
                  <a:lnTo>
                    <a:pt x="3203662" y="879621"/>
                  </a:lnTo>
                  <a:cubicBezTo>
                    <a:pt x="3223900" y="879621"/>
                    <a:pt x="3240344" y="863174"/>
                    <a:pt x="3240344" y="842932"/>
                  </a:cubicBezTo>
                  <a:cubicBezTo>
                    <a:pt x="3240344" y="822690"/>
                    <a:pt x="3223900" y="806340"/>
                    <a:pt x="3203662" y="806340"/>
                  </a:cubicBezTo>
                  <a:lnTo>
                    <a:pt x="3192667" y="806340"/>
                  </a:lnTo>
                  <a:cubicBezTo>
                    <a:pt x="3180115" y="663670"/>
                    <a:pt x="3096632" y="554186"/>
                    <a:pt x="3031733" y="476525"/>
                  </a:cubicBezTo>
                  <a:cubicBezTo>
                    <a:pt x="3096632" y="398865"/>
                    <a:pt x="3180115" y="289381"/>
                    <a:pt x="3192667" y="146710"/>
                  </a:cubicBezTo>
                  <a:lnTo>
                    <a:pt x="3203662" y="146710"/>
                  </a:lnTo>
                  <a:cubicBezTo>
                    <a:pt x="3223900" y="146710"/>
                    <a:pt x="3240344" y="130361"/>
                    <a:pt x="3240344" y="110021"/>
                  </a:cubicBezTo>
                  <a:cubicBezTo>
                    <a:pt x="3240344" y="89876"/>
                    <a:pt x="3223900" y="73429"/>
                    <a:pt x="3203662" y="73429"/>
                  </a:cubicBezTo>
                  <a:close/>
                  <a:moveTo>
                    <a:pt x="1763021" y="73429"/>
                  </a:moveTo>
                  <a:cubicBezTo>
                    <a:pt x="1742782" y="73429"/>
                    <a:pt x="1726436" y="89876"/>
                    <a:pt x="1726436" y="110021"/>
                  </a:cubicBezTo>
                  <a:cubicBezTo>
                    <a:pt x="1726436" y="130361"/>
                    <a:pt x="1742782" y="146710"/>
                    <a:pt x="1763021" y="146710"/>
                  </a:cubicBezTo>
                  <a:lnTo>
                    <a:pt x="1773918" y="146710"/>
                  </a:lnTo>
                  <a:cubicBezTo>
                    <a:pt x="1786665" y="289381"/>
                    <a:pt x="1870050" y="398865"/>
                    <a:pt x="1934949" y="476525"/>
                  </a:cubicBezTo>
                  <a:cubicBezTo>
                    <a:pt x="1870148" y="554186"/>
                    <a:pt x="1786665" y="663670"/>
                    <a:pt x="1773918" y="806340"/>
                  </a:cubicBezTo>
                  <a:lnTo>
                    <a:pt x="1763021" y="806340"/>
                  </a:lnTo>
                  <a:cubicBezTo>
                    <a:pt x="1742782" y="806340"/>
                    <a:pt x="1726436" y="822690"/>
                    <a:pt x="1726436" y="842932"/>
                  </a:cubicBezTo>
                  <a:cubicBezTo>
                    <a:pt x="1726436" y="863174"/>
                    <a:pt x="1742782" y="879621"/>
                    <a:pt x="1763021" y="879621"/>
                  </a:cubicBezTo>
                  <a:lnTo>
                    <a:pt x="2404129" y="879621"/>
                  </a:lnTo>
                  <a:cubicBezTo>
                    <a:pt x="2424367" y="879621"/>
                    <a:pt x="2440811" y="863174"/>
                    <a:pt x="2440811" y="842932"/>
                  </a:cubicBezTo>
                  <a:cubicBezTo>
                    <a:pt x="2440811" y="822690"/>
                    <a:pt x="2424367" y="806340"/>
                    <a:pt x="2404129" y="806340"/>
                  </a:cubicBezTo>
                  <a:lnTo>
                    <a:pt x="2393134" y="806340"/>
                  </a:lnTo>
                  <a:cubicBezTo>
                    <a:pt x="2380582" y="663670"/>
                    <a:pt x="2297099" y="554186"/>
                    <a:pt x="2232200" y="476525"/>
                  </a:cubicBezTo>
                  <a:cubicBezTo>
                    <a:pt x="2297099" y="398865"/>
                    <a:pt x="2380582" y="289381"/>
                    <a:pt x="2393134" y="146710"/>
                  </a:cubicBezTo>
                  <a:lnTo>
                    <a:pt x="2404129" y="146710"/>
                  </a:lnTo>
                  <a:cubicBezTo>
                    <a:pt x="2424367" y="146710"/>
                    <a:pt x="2440811" y="130361"/>
                    <a:pt x="2440811" y="110021"/>
                  </a:cubicBezTo>
                  <a:cubicBezTo>
                    <a:pt x="2440811" y="89876"/>
                    <a:pt x="2424367" y="73429"/>
                    <a:pt x="2404129" y="73429"/>
                  </a:cubicBezTo>
                  <a:close/>
                  <a:moveTo>
                    <a:pt x="963488" y="73429"/>
                  </a:moveTo>
                  <a:cubicBezTo>
                    <a:pt x="943249" y="73429"/>
                    <a:pt x="926903" y="89876"/>
                    <a:pt x="926903" y="110021"/>
                  </a:cubicBezTo>
                  <a:cubicBezTo>
                    <a:pt x="926903" y="130361"/>
                    <a:pt x="943249" y="146710"/>
                    <a:pt x="963488" y="146710"/>
                  </a:cubicBezTo>
                  <a:lnTo>
                    <a:pt x="974385" y="146710"/>
                  </a:lnTo>
                  <a:cubicBezTo>
                    <a:pt x="987132" y="289381"/>
                    <a:pt x="1070517" y="398865"/>
                    <a:pt x="1135416" y="476525"/>
                  </a:cubicBezTo>
                  <a:cubicBezTo>
                    <a:pt x="1070615" y="554186"/>
                    <a:pt x="987132" y="663670"/>
                    <a:pt x="974385" y="806340"/>
                  </a:cubicBezTo>
                  <a:lnTo>
                    <a:pt x="963488" y="806340"/>
                  </a:lnTo>
                  <a:cubicBezTo>
                    <a:pt x="943249" y="806340"/>
                    <a:pt x="926903" y="822690"/>
                    <a:pt x="926903" y="842932"/>
                  </a:cubicBezTo>
                  <a:cubicBezTo>
                    <a:pt x="926903" y="863174"/>
                    <a:pt x="943249" y="879621"/>
                    <a:pt x="963488" y="879621"/>
                  </a:cubicBezTo>
                  <a:lnTo>
                    <a:pt x="1604596" y="879621"/>
                  </a:lnTo>
                  <a:cubicBezTo>
                    <a:pt x="1624834" y="879621"/>
                    <a:pt x="1641278" y="863174"/>
                    <a:pt x="1641278" y="842932"/>
                  </a:cubicBezTo>
                  <a:cubicBezTo>
                    <a:pt x="1641278" y="822690"/>
                    <a:pt x="1624834" y="806340"/>
                    <a:pt x="1604596" y="806340"/>
                  </a:cubicBezTo>
                  <a:lnTo>
                    <a:pt x="1593601" y="806340"/>
                  </a:lnTo>
                  <a:cubicBezTo>
                    <a:pt x="1581049" y="663670"/>
                    <a:pt x="1497566" y="554186"/>
                    <a:pt x="1432667" y="476525"/>
                  </a:cubicBezTo>
                  <a:cubicBezTo>
                    <a:pt x="1497566" y="398865"/>
                    <a:pt x="1581049" y="289381"/>
                    <a:pt x="1593601" y="146710"/>
                  </a:cubicBezTo>
                  <a:lnTo>
                    <a:pt x="1604596" y="146710"/>
                  </a:lnTo>
                  <a:cubicBezTo>
                    <a:pt x="1624834" y="146710"/>
                    <a:pt x="1641278" y="130361"/>
                    <a:pt x="1641278" y="110021"/>
                  </a:cubicBezTo>
                  <a:cubicBezTo>
                    <a:pt x="1641278" y="89876"/>
                    <a:pt x="1624834" y="73429"/>
                    <a:pt x="1604596" y="73429"/>
                  </a:cubicBezTo>
                  <a:close/>
                  <a:moveTo>
                    <a:pt x="163955" y="73429"/>
                  </a:moveTo>
                  <a:cubicBezTo>
                    <a:pt x="143717" y="73429"/>
                    <a:pt x="127370" y="89876"/>
                    <a:pt x="127370" y="110021"/>
                  </a:cubicBezTo>
                  <a:cubicBezTo>
                    <a:pt x="127370" y="130361"/>
                    <a:pt x="143717" y="146710"/>
                    <a:pt x="163955" y="146710"/>
                  </a:cubicBezTo>
                  <a:lnTo>
                    <a:pt x="174853" y="146710"/>
                  </a:lnTo>
                  <a:cubicBezTo>
                    <a:pt x="187599" y="289381"/>
                    <a:pt x="270984" y="398865"/>
                    <a:pt x="335883" y="476525"/>
                  </a:cubicBezTo>
                  <a:cubicBezTo>
                    <a:pt x="271082" y="554186"/>
                    <a:pt x="187599" y="663670"/>
                    <a:pt x="174853" y="806340"/>
                  </a:cubicBezTo>
                  <a:lnTo>
                    <a:pt x="163955" y="806340"/>
                  </a:lnTo>
                  <a:cubicBezTo>
                    <a:pt x="143717" y="806340"/>
                    <a:pt x="127370" y="822690"/>
                    <a:pt x="127370" y="842932"/>
                  </a:cubicBezTo>
                  <a:cubicBezTo>
                    <a:pt x="127370" y="863174"/>
                    <a:pt x="143717" y="879621"/>
                    <a:pt x="163955" y="879621"/>
                  </a:cubicBezTo>
                  <a:lnTo>
                    <a:pt x="805063" y="879621"/>
                  </a:lnTo>
                  <a:cubicBezTo>
                    <a:pt x="825301" y="879621"/>
                    <a:pt x="841745" y="863174"/>
                    <a:pt x="841745" y="842932"/>
                  </a:cubicBezTo>
                  <a:cubicBezTo>
                    <a:pt x="841745" y="822690"/>
                    <a:pt x="825301" y="806340"/>
                    <a:pt x="805063" y="806340"/>
                  </a:cubicBezTo>
                  <a:lnTo>
                    <a:pt x="794068" y="806340"/>
                  </a:lnTo>
                  <a:cubicBezTo>
                    <a:pt x="781516" y="663670"/>
                    <a:pt x="698033" y="554186"/>
                    <a:pt x="633134" y="476525"/>
                  </a:cubicBezTo>
                  <a:cubicBezTo>
                    <a:pt x="698033" y="398865"/>
                    <a:pt x="781516" y="289381"/>
                    <a:pt x="794068" y="146710"/>
                  </a:cubicBezTo>
                  <a:lnTo>
                    <a:pt x="805063" y="146710"/>
                  </a:lnTo>
                  <a:cubicBezTo>
                    <a:pt x="825301" y="146710"/>
                    <a:pt x="841745" y="130361"/>
                    <a:pt x="841745" y="110021"/>
                  </a:cubicBezTo>
                  <a:cubicBezTo>
                    <a:pt x="841745" y="89876"/>
                    <a:pt x="825301" y="73429"/>
                    <a:pt x="805063" y="73429"/>
                  </a:cubicBezTo>
                  <a:close/>
                  <a:moveTo>
                    <a:pt x="0" y="0"/>
                  </a:moveTo>
                  <a:lnTo>
                    <a:pt x="4099385" y="0"/>
                  </a:lnTo>
                  <a:lnTo>
                    <a:pt x="4099385" y="960120"/>
                  </a:lnTo>
                  <a:lnTo>
                    <a:pt x="0" y="96012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6C0750C6-4B7D-0042-84DA-533E42360650}"/>
              </a:ext>
            </a:extLst>
          </p:cNvPr>
          <p:cNvSpPr txBox="1"/>
          <p:nvPr/>
        </p:nvSpPr>
        <p:spPr>
          <a:xfrm>
            <a:off x="17119477" y="10076153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Poppins" pitchFamily="2" charset="77"/>
                <a:cs typeface="Poppins" pitchFamily="2" charset="77"/>
              </a:rPr>
              <a:t>3,500,000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7D7C17D-5C6F-C54A-AE20-9314D134F47F}"/>
              </a:ext>
            </a:extLst>
          </p:cNvPr>
          <p:cNvSpPr/>
          <p:nvPr/>
        </p:nvSpPr>
        <p:spPr>
          <a:xfrm>
            <a:off x="5916527" y="7962333"/>
            <a:ext cx="13324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Hours a</a:t>
            </a:r>
          </a:p>
          <a:p>
            <a:r>
              <a:rPr lang="en-US" sz="2400" dirty="0"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week </a:t>
            </a:r>
            <a:endParaRPr lang="en-US" sz="2400" dirty="0">
              <a:latin typeface="Poppins Light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BFE076-1083-AA43-8E59-32E965209AC8}"/>
              </a:ext>
            </a:extLst>
          </p:cNvPr>
          <p:cNvSpPr txBox="1"/>
          <p:nvPr/>
        </p:nvSpPr>
        <p:spPr>
          <a:xfrm>
            <a:off x="21465770" y="6985213"/>
            <a:ext cx="12843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80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AEF3823-FC48-DE4F-BCC8-07A16974F4C6}"/>
              </a:ext>
            </a:extLst>
          </p:cNvPr>
          <p:cNvSpPr/>
          <p:nvPr/>
        </p:nvSpPr>
        <p:spPr>
          <a:xfrm>
            <a:off x="21593238" y="7962333"/>
            <a:ext cx="13324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Hours a</a:t>
            </a:r>
          </a:p>
          <a:p>
            <a:r>
              <a:rPr lang="en-US" sz="2400" dirty="0"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week </a:t>
            </a:r>
            <a:endParaRPr lang="en-US" sz="2400" dirty="0">
              <a:latin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69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FD01396-19A1-2349-82C3-491DAF065771}"/>
              </a:ext>
            </a:extLst>
          </p:cNvPr>
          <p:cNvSpPr>
            <a:spLocks noChangeAspect="1"/>
          </p:cNvSpPr>
          <p:nvPr/>
        </p:nvSpPr>
        <p:spPr>
          <a:xfrm>
            <a:off x="14657279" y="8445404"/>
            <a:ext cx="3657600" cy="365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B70678-C7AA-E548-85DD-FFDE6121E6E0}"/>
              </a:ext>
            </a:extLst>
          </p:cNvPr>
          <p:cNvSpPr>
            <a:spLocks noChangeAspect="1"/>
          </p:cNvSpPr>
          <p:nvPr/>
        </p:nvSpPr>
        <p:spPr>
          <a:xfrm>
            <a:off x="6393402" y="8902604"/>
            <a:ext cx="3200400" cy="320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026F16-DE51-624D-850E-E021C55ED6E2}"/>
              </a:ext>
            </a:extLst>
          </p:cNvPr>
          <p:cNvSpPr>
            <a:spLocks noChangeAspect="1"/>
          </p:cNvSpPr>
          <p:nvPr/>
        </p:nvSpPr>
        <p:spPr>
          <a:xfrm>
            <a:off x="13475359" y="2819915"/>
            <a:ext cx="4114800" cy="411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65B5F-B41A-4B4A-AA19-6D9B2F7D90AA}"/>
              </a:ext>
            </a:extLst>
          </p:cNvPr>
          <p:cNvSpPr txBox="1"/>
          <p:nvPr/>
        </p:nvSpPr>
        <p:spPr>
          <a:xfrm>
            <a:off x="6062806" y="582120"/>
            <a:ext cx="12252073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FACTS ABOUT SOCIAL MEDIA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1356EA-45D8-324C-BE46-94AFD32C20B8}"/>
              </a:ext>
            </a:extLst>
          </p:cNvPr>
          <p:cNvSpPr>
            <a:spLocks noChangeAspect="1"/>
          </p:cNvSpPr>
          <p:nvPr/>
        </p:nvSpPr>
        <p:spPr>
          <a:xfrm>
            <a:off x="12120245" y="332447"/>
            <a:ext cx="137160" cy="13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EDB25-265A-9D48-8C99-1271D5EAB884}"/>
              </a:ext>
            </a:extLst>
          </p:cNvPr>
          <p:cNvSpPr>
            <a:spLocks noChangeAspect="1"/>
          </p:cNvSpPr>
          <p:nvPr/>
        </p:nvSpPr>
        <p:spPr>
          <a:xfrm>
            <a:off x="12376451" y="357884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C1192-52DD-E443-9B0C-73E5C463F960}"/>
              </a:ext>
            </a:extLst>
          </p:cNvPr>
          <p:cNvSpPr>
            <a:spLocks noChangeAspect="1"/>
          </p:cNvSpPr>
          <p:nvPr/>
        </p:nvSpPr>
        <p:spPr>
          <a:xfrm>
            <a:off x="11909759" y="353418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BD1B1-718C-4F46-B349-0114EAD5D316}"/>
              </a:ext>
            </a:extLst>
          </p:cNvPr>
          <p:cNvSpPr>
            <a:spLocks noChangeAspect="1"/>
          </p:cNvSpPr>
          <p:nvPr/>
        </p:nvSpPr>
        <p:spPr>
          <a:xfrm>
            <a:off x="6393402" y="2607643"/>
            <a:ext cx="4572000" cy="45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A92B3-A389-C647-8E7F-A8F5F71D5ABD}"/>
              </a:ext>
            </a:extLst>
          </p:cNvPr>
          <p:cNvSpPr txBox="1"/>
          <p:nvPr/>
        </p:nvSpPr>
        <p:spPr>
          <a:xfrm>
            <a:off x="7098680" y="4170368"/>
            <a:ext cx="3161443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600K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413F2-A6E4-9447-A7D4-F29224BF2DBA}"/>
              </a:ext>
            </a:extLst>
          </p:cNvPr>
          <p:cNvSpPr txBox="1"/>
          <p:nvPr/>
        </p:nvSpPr>
        <p:spPr>
          <a:xfrm>
            <a:off x="14280653" y="4154040"/>
            <a:ext cx="2504212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57%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891A3A-0A49-414C-B08A-85A321C56FC7}"/>
              </a:ext>
            </a:extLst>
          </p:cNvPr>
          <p:cNvSpPr txBox="1"/>
          <p:nvPr/>
        </p:nvSpPr>
        <p:spPr>
          <a:xfrm>
            <a:off x="6823368" y="10041139"/>
            <a:ext cx="234070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$3.5M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CF6801-7830-4B4A-9E71-E8D0F2A335B1}"/>
              </a:ext>
            </a:extLst>
          </p:cNvPr>
          <p:cNvSpPr txBox="1"/>
          <p:nvPr/>
        </p:nvSpPr>
        <p:spPr>
          <a:xfrm>
            <a:off x="15266806" y="9550929"/>
            <a:ext cx="2492991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23%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B511A9-1BC2-F44C-9224-7B21267E5734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23" y="3585120"/>
            <a:ext cx="5029200" cy="1177895"/>
            <a:chOff x="1393453" y="7891300"/>
            <a:chExt cx="4099385" cy="96012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815E4DB-B444-9F48-A03B-4A69E8210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3" y="7968264"/>
              <a:ext cx="3912507" cy="806192"/>
            </a:xfrm>
            <a:custGeom>
              <a:avLst/>
              <a:gdLst>
                <a:gd name="connsiteX0" fmla="*/ 3555368 w 3912507"/>
                <a:gd name="connsiteY0" fmla="*/ 439404 h 806192"/>
                <a:gd name="connsiteX1" fmla="*/ 3573656 w 3912507"/>
                <a:gd name="connsiteY1" fmla="*/ 457689 h 806192"/>
                <a:gd name="connsiteX2" fmla="*/ 3618109 w 3912507"/>
                <a:gd name="connsiteY2" fmla="*/ 531412 h 806192"/>
                <a:gd name="connsiteX3" fmla="*/ 3754388 w 3912507"/>
                <a:gd name="connsiteY3" fmla="*/ 677496 h 806192"/>
                <a:gd name="connsiteX4" fmla="*/ 3754193 w 3912507"/>
                <a:gd name="connsiteY4" fmla="*/ 695781 h 806192"/>
                <a:gd name="connsiteX5" fmla="*/ 3738338 w 3912507"/>
                <a:gd name="connsiteY5" fmla="*/ 704923 h 806192"/>
                <a:gd name="connsiteX6" fmla="*/ 3372205 w 3912507"/>
                <a:gd name="connsiteY6" fmla="*/ 704923 h 806192"/>
                <a:gd name="connsiteX7" fmla="*/ 3356349 w 3912507"/>
                <a:gd name="connsiteY7" fmla="*/ 695781 h 806192"/>
                <a:gd name="connsiteX8" fmla="*/ 3356349 w 3912507"/>
                <a:gd name="connsiteY8" fmla="*/ 677496 h 806192"/>
                <a:gd name="connsiteX9" fmla="*/ 3492628 w 3912507"/>
                <a:gd name="connsiteY9" fmla="*/ 531412 h 806192"/>
                <a:gd name="connsiteX10" fmla="*/ 3537081 w 3912507"/>
                <a:gd name="connsiteY10" fmla="*/ 457689 h 806192"/>
                <a:gd name="connsiteX11" fmla="*/ 3555368 w 3912507"/>
                <a:gd name="connsiteY11" fmla="*/ 439404 h 806192"/>
                <a:gd name="connsiteX12" fmla="*/ 2755835 w 3912507"/>
                <a:gd name="connsiteY12" fmla="*/ 439404 h 806192"/>
                <a:gd name="connsiteX13" fmla="*/ 2774122 w 3912507"/>
                <a:gd name="connsiteY13" fmla="*/ 457689 h 806192"/>
                <a:gd name="connsiteX14" fmla="*/ 2818576 w 3912507"/>
                <a:gd name="connsiteY14" fmla="*/ 531412 h 806192"/>
                <a:gd name="connsiteX15" fmla="*/ 2954854 w 3912507"/>
                <a:gd name="connsiteY15" fmla="*/ 677496 h 806192"/>
                <a:gd name="connsiteX16" fmla="*/ 2954660 w 3912507"/>
                <a:gd name="connsiteY16" fmla="*/ 695781 h 806192"/>
                <a:gd name="connsiteX17" fmla="*/ 2938804 w 3912507"/>
                <a:gd name="connsiteY17" fmla="*/ 704923 h 806192"/>
                <a:gd name="connsiteX18" fmla="*/ 2572671 w 3912507"/>
                <a:gd name="connsiteY18" fmla="*/ 704923 h 806192"/>
                <a:gd name="connsiteX19" fmla="*/ 2556816 w 3912507"/>
                <a:gd name="connsiteY19" fmla="*/ 695781 h 806192"/>
                <a:gd name="connsiteX20" fmla="*/ 2556816 w 3912507"/>
                <a:gd name="connsiteY20" fmla="*/ 677496 h 806192"/>
                <a:gd name="connsiteX21" fmla="*/ 2693094 w 3912507"/>
                <a:gd name="connsiteY21" fmla="*/ 531412 h 806192"/>
                <a:gd name="connsiteX22" fmla="*/ 2737548 w 3912507"/>
                <a:gd name="connsiteY22" fmla="*/ 457689 h 806192"/>
                <a:gd name="connsiteX23" fmla="*/ 2755835 w 3912507"/>
                <a:gd name="connsiteY23" fmla="*/ 439404 h 806192"/>
                <a:gd name="connsiteX24" fmla="*/ 1956302 w 3912507"/>
                <a:gd name="connsiteY24" fmla="*/ 439404 h 806192"/>
                <a:gd name="connsiteX25" fmla="*/ 1974589 w 3912507"/>
                <a:gd name="connsiteY25" fmla="*/ 457689 h 806192"/>
                <a:gd name="connsiteX26" fmla="*/ 2019043 w 3912507"/>
                <a:gd name="connsiteY26" fmla="*/ 531412 h 806192"/>
                <a:gd name="connsiteX27" fmla="*/ 2155321 w 3912507"/>
                <a:gd name="connsiteY27" fmla="*/ 677496 h 806192"/>
                <a:gd name="connsiteX28" fmla="*/ 2155127 w 3912507"/>
                <a:gd name="connsiteY28" fmla="*/ 695781 h 806192"/>
                <a:gd name="connsiteX29" fmla="*/ 2139271 w 3912507"/>
                <a:gd name="connsiteY29" fmla="*/ 704923 h 806192"/>
                <a:gd name="connsiteX30" fmla="*/ 1773138 w 3912507"/>
                <a:gd name="connsiteY30" fmla="*/ 704923 h 806192"/>
                <a:gd name="connsiteX31" fmla="*/ 1757283 w 3912507"/>
                <a:gd name="connsiteY31" fmla="*/ 695781 h 806192"/>
                <a:gd name="connsiteX32" fmla="*/ 1757283 w 3912507"/>
                <a:gd name="connsiteY32" fmla="*/ 677496 h 806192"/>
                <a:gd name="connsiteX33" fmla="*/ 1893561 w 3912507"/>
                <a:gd name="connsiteY33" fmla="*/ 531412 h 806192"/>
                <a:gd name="connsiteX34" fmla="*/ 1938015 w 3912507"/>
                <a:gd name="connsiteY34" fmla="*/ 457689 h 806192"/>
                <a:gd name="connsiteX35" fmla="*/ 1956302 w 3912507"/>
                <a:gd name="connsiteY35" fmla="*/ 439404 h 806192"/>
                <a:gd name="connsiteX36" fmla="*/ 1156769 w 3912507"/>
                <a:gd name="connsiteY36" fmla="*/ 439404 h 806192"/>
                <a:gd name="connsiteX37" fmla="*/ 1175056 w 3912507"/>
                <a:gd name="connsiteY37" fmla="*/ 457689 h 806192"/>
                <a:gd name="connsiteX38" fmla="*/ 1219510 w 3912507"/>
                <a:gd name="connsiteY38" fmla="*/ 531412 h 806192"/>
                <a:gd name="connsiteX39" fmla="*/ 1355788 w 3912507"/>
                <a:gd name="connsiteY39" fmla="*/ 677496 h 806192"/>
                <a:gd name="connsiteX40" fmla="*/ 1355594 w 3912507"/>
                <a:gd name="connsiteY40" fmla="*/ 695781 h 806192"/>
                <a:gd name="connsiteX41" fmla="*/ 1339738 w 3912507"/>
                <a:gd name="connsiteY41" fmla="*/ 704923 h 806192"/>
                <a:gd name="connsiteX42" fmla="*/ 973605 w 3912507"/>
                <a:gd name="connsiteY42" fmla="*/ 704923 h 806192"/>
                <a:gd name="connsiteX43" fmla="*/ 957750 w 3912507"/>
                <a:gd name="connsiteY43" fmla="*/ 695781 h 806192"/>
                <a:gd name="connsiteX44" fmla="*/ 957750 w 3912507"/>
                <a:gd name="connsiteY44" fmla="*/ 677496 h 806192"/>
                <a:gd name="connsiteX45" fmla="*/ 1094028 w 3912507"/>
                <a:gd name="connsiteY45" fmla="*/ 531412 h 806192"/>
                <a:gd name="connsiteX46" fmla="*/ 1138482 w 3912507"/>
                <a:gd name="connsiteY46" fmla="*/ 457689 h 806192"/>
                <a:gd name="connsiteX47" fmla="*/ 1156769 w 3912507"/>
                <a:gd name="connsiteY47" fmla="*/ 439404 h 806192"/>
                <a:gd name="connsiteX48" fmla="*/ 357236 w 3912507"/>
                <a:gd name="connsiteY48" fmla="*/ 439404 h 806192"/>
                <a:gd name="connsiteX49" fmla="*/ 375524 w 3912507"/>
                <a:gd name="connsiteY49" fmla="*/ 457689 h 806192"/>
                <a:gd name="connsiteX50" fmla="*/ 419977 w 3912507"/>
                <a:gd name="connsiteY50" fmla="*/ 531412 h 806192"/>
                <a:gd name="connsiteX51" fmla="*/ 556256 w 3912507"/>
                <a:gd name="connsiteY51" fmla="*/ 677496 h 806192"/>
                <a:gd name="connsiteX52" fmla="*/ 556061 w 3912507"/>
                <a:gd name="connsiteY52" fmla="*/ 695781 h 806192"/>
                <a:gd name="connsiteX53" fmla="*/ 540206 w 3912507"/>
                <a:gd name="connsiteY53" fmla="*/ 704923 h 806192"/>
                <a:gd name="connsiteX54" fmla="*/ 174073 w 3912507"/>
                <a:gd name="connsiteY54" fmla="*/ 704923 h 806192"/>
                <a:gd name="connsiteX55" fmla="*/ 158217 w 3912507"/>
                <a:gd name="connsiteY55" fmla="*/ 695781 h 806192"/>
                <a:gd name="connsiteX56" fmla="*/ 158217 w 3912507"/>
                <a:gd name="connsiteY56" fmla="*/ 677496 h 806192"/>
                <a:gd name="connsiteX57" fmla="*/ 294496 w 3912507"/>
                <a:gd name="connsiteY57" fmla="*/ 531412 h 806192"/>
                <a:gd name="connsiteX58" fmla="*/ 338949 w 3912507"/>
                <a:gd name="connsiteY58" fmla="*/ 457689 h 806192"/>
                <a:gd name="connsiteX59" fmla="*/ 357236 w 3912507"/>
                <a:gd name="connsiteY59" fmla="*/ 439404 h 806192"/>
                <a:gd name="connsiteX60" fmla="*/ 3464553 w 3912507"/>
                <a:gd name="connsiteY60" fmla="*/ 184086 h 806192"/>
                <a:gd name="connsiteX61" fmla="*/ 3646087 w 3912507"/>
                <a:gd name="connsiteY61" fmla="*/ 184086 h 806192"/>
                <a:gd name="connsiteX62" fmla="*/ 3661060 w 3912507"/>
                <a:gd name="connsiteY62" fmla="*/ 191868 h 806192"/>
                <a:gd name="connsiteX63" fmla="*/ 3663394 w 3912507"/>
                <a:gd name="connsiteY63" fmla="*/ 208597 h 806192"/>
                <a:gd name="connsiteX64" fmla="*/ 3595039 w 3912507"/>
                <a:gd name="connsiteY64" fmla="*/ 325995 h 806192"/>
                <a:gd name="connsiteX65" fmla="*/ 3573648 w 3912507"/>
                <a:gd name="connsiteY65" fmla="*/ 384450 h 806192"/>
                <a:gd name="connsiteX66" fmla="*/ 3555368 w 3912507"/>
                <a:gd name="connsiteY66" fmla="*/ 402833 h 806192"/>
                <a:gd name="connsiteX67" fmla="*/ 3537089 w 3912507"/>
                <a:gd name="connsiteY67" fmla="*/ 384450 h 806192"/>
                <a:gd name="connsiteX68" fmla="*/ 3515600 w 3912507"/>
                <a:gd name="connsiteY68" fmla="*/ 325995 h 806192"/>
                <a:gd name="connsiteX69" fmla="*/ 3447246 w 3912507"/>
                <a:gd name="connsiteY69" fmla="*/ 208597 h 806192"/>
                <a:gd name="connsiteX70" fmla="*/ 3449579 w 3912507"/>
                <a:gd name="connsiteY70" fmla="*/ 191868 h 806192"/>
                <a:gd name="connsiteX71" fmla="*/ 3464553 w 3912507"/>
                <a:gd name="connsiteY71" fmla="*/ 184086 h 806192"/>
                <a:gd name="connsiteX72" fmla="*/ 2665020 w 3912507"/>
                <a:gd name="connsiteY72" fmla="*/ 184086 h 806192"/>
                <a:gd name="connsiteX73" fmla="*/ 2846553 w 3912507"/>
                <a:gd name="connsiteY73" fmla="*/ 184086 h 806192"/>
                <a:gd name="connsiteX74" fmla="*/ 2861527 w 3912507"/>
                <a:gd name="connsiteY74" fmla="*/ 191868 h 806192"/>
                <a:gd name="connsiteX75" fmla="*/ 2863860 w 3912507"/>
                <a:gd name="connsiteY75" fmla="*/ 208597 h 806192"/>
                <a:gd name="connsiteX76" fmla="*/ 2795506 w 3912507"/>
                <a:gd name="connsiteY76" fmla="*/ 325995 h 806192"/>
                <a:gd name="connsiteX77" fmla="*/ 2774115 w 3912507"/>
                <a:gd name="connsiteY77" fmla="*/ 384450 h 806192"/>
                <a:gd name="connsiteX78" fmla="*/ 2755835 w 3912507"/>
                <a:gd name="connsiteY78" fmla="*/ 402833 h 806192"/>
                <a:gd name="connsiteX79" fmla="*/ 2737555 w 3912507"/>
                <a:gd name="connsiteY79" fmla="*/ 384450 h 806192"/>
                <a:gd name="connsiteX80" fmla="*/ 2716067 w 3912507"/>
                <a:gd name="connsiteY80" fmla="*/ 325995 h 806192"/>
                <a:gd name="connsiteX81" fmla="*/ 2647712 w 3912507"/>
                <a:gd name="connsiteY81" fmla="*/ 208597 h 806192"/>
                <a:gd name="connsiteX82" fmla="*/ 2650046 w 3912507"/>
                <a:gd name="connsiteY82" fmla="*/ 191868 h 806192"/>
                <a:gd name="connsiteX83" fmla="*/ 2665020 w 3912507"/>
                <a:gd name="connsiteY83" fmla="*/ 184086 h 806192"/>
                <a:gd name="connsiteX84" fmla="*/ 1865487 w 3912507"/>
                <a:gd name="connsiteY84" fmla="*/ 184086 h 806192"/>
                <a:gd name="connsiteX85" fmla="*/ 2047020 w 3912507"/>
                <a:gd name="connsiteY85" fmla="*/ 184086 h 806192"/>
                <a:gd name="connsiteX86" fmla="*/ 2061994 w 3912507"/>
                <a:gd name="connsiteY86" fmla="*/ 191868 h 806192"/>
                <a:gd name="connsiteX87" fmla="*/ 2064328 w 3912507"/>
                <a:gd name="connsiteY87" fmla="*/ 208597 h 806192"/>
                <a:gd name="connsiteX88" fmla="*/ 1995973 w 3912507"/>
                <a:gd name="connsiteY88" fmla="*/ 325995 h 806192"/>
                <a:gd name="connsiteX89" fmla="*/ 1974582 w 3912507"/>
                <a:gd name="connsiteY89" fmla="*/ 384450 h 806192"/>
                <a:gd name="connsiteX90" fmla="*/ 1956302 w 3912507"/>
                <a:gd name="connsiteY90" fmla="*/ 402833 h 806192"/>
                <a:gd name="connsiteX91" fmla="*/ 1938022 w 3912507"/>
                <a:gd name="connsiteY91" fmla="*/ 384450 h 806192"/>
                <a:gd name="connsiteX92" fmla="*/ 1916534 w 3912507"/>
                <a:gd name="connsiteY92" fmla="*/ 325995 h 806192"/>
                <a:gd name="connsiteX93" fmla="*/ 1848179 w 3912507"/>
                <a:gd name="connsiteY93" fmla="*/ 208597 h 806192"/>
                <a:gd name="connsiteX94" fmla="*/ 1850513 w 3912507"/>
                <a:gd name="connsiteY94" fmla="*/ 191868 h 806192"/>
                <a:gd name="connsiteX95" fmla="*/ 1865487 w 3912507"/>
                <a:gd name="connsiteY95" fmla="*/ 184086 h 806192"/>
                <a:gd name="connsiteX96" fmla="*/ 1065954 w 3912507"/>
                <a:gd name="connsiteY96" fmla="*/ 184086 h 806192"/>
                <a:gd name="connsiteX97" fmla="*/ 1247487 w 3912507"/>
                <a:gd name="connsiteY97" fmla="*/ 184086 h 806192"/>
                <a:gd name="connsiteX98" fmla="*/ 1262461 w 3912507"/>
                <a:gd name="connsiteY98" fmla="*/ 191868 h 806192"/>
                <a:gd name="connsiteX99" fmla="*/ 1264795 w 3912507"/>
                <a:gd name="connsiteY99" fmla="*/ 208597 h 806192"/>
                <a:gd name="connsiteX100" fmla="*/ 1196440 w 3912507"/>
                <a:gd name="connsiteY100" fmla="*/ 325995 h 806192"/>
                <a:gd name="connsiteX101" fmla="*/ 1175049 w 3912507"/>
                <a:gd name="connsiteY101" fmla="*/ 384450 h 806192"/>
                <a:gd name="connsiteX102" fmla="*/ 1156769 w 3912507"/>
                <a:gd name="connsiteY102" fmla="*/ 402833 h 806192"/>
                <a:gd name="connsiteX103" fmla="*/ 1138489 w 3912507"/>
                <a:gd name="connsiteY103" fmla="*/ 384450 h 806192"/>
                <a:gd name="connsiteX104" fmla="*/ 1117001 w 3912507"/>
                <a:gd name="connsiteY104" fmla="*/ 325995 h 806192"/>
                <a:gd name="connsiteX105" fmla="*/ 1048646 w 3912507"/>
                <a:gd name="connsiteY105" fmla="*/ 208597 h 806192"/>
                <a:gd name="connsiteX106" fmla="*/ 1050980 w 3912507"/>
                <a:gd name="connsiteY106" fmla="*/ 191868 h 806192"/>
                <a:gd name="connsiteX107" fmla="*/ 1065954 w 3912507"/>
                <a:gd name="connsiteY107" fmla="*/ 184086 h 806192"/>
                <a:gd name="connsiteX108" fmla="*/ 266421 w 3912507"/>
                <a:gd name="connsiteY108" fmla="*/ 184086 h 806192"/>
                <a:gd name="connsiteX109" fmla="*/ 447955 w 3912507"/>
                <a:gd name="connsiteY109" fmla="*/ 184086 h 806192"/>
                <a:gd name="connsiteX110" fmla="*/ 462928 w 3912507"/>
                <a:gd name="connsiteY110" fmla="*/ 191868 h 806192"/>
                <a:gd name="connsiteX111" fmla="*/ 465262 w 3912507"/>
                <a:gd name="connsiteY111" fmla="*/ 208597 h 806192"/>
                <a:gd name="connsiteX112" fmla="*/ 396907 w 3912507"/>
                <a:gd name="connsiteY112" fmla="*/ 325995 h 806192"/>
                <a:gd name="connsiteX113" fmla="*/ 375516 w 3912507"/>
                <a:gd name="connsiteY113" fmla="*/ 384450 h 806192"/>
                <a:gd name="connsiteX114" fmla="*/ 357236 w 3912507"/>
                <a:gd name="connsiteY114" fmla="*/ 402833 h 806192"/>
                <a:gd name="connsiteX115" fmla="*/ 338956 w 3912507"/>
                <a:gd name="connsiteY115" fmla="*/ 384450 h 806192"/>
                <a:gd name="connsiteX116" fmla="*/ 317468 w 3912507"/>
                <a:gd name="connsiteY116" fmla="*/ 325995 h 806192"/>
                <a:gd name="connsiteX117" fmla="*/ 249113 w 3912507"/>
                <a:gd name="connsiteY117" fmla="*/ 208597 h 806192"/>
                <a:gd name="connsiteX118" fmla="*/ 251447 w 3912507"/>
                <a:gd name="connsiteY118" fmla="*/ 191868 h 806192"/>
                <a:gd name="connsiteX119" fmla="*/ 266421 w 3912507"/>
                <a:gd name="connsiteY119" fmla="*/ 184086 h 806192"/>
                <a:gd name="connsiteX120" fmla="*/ 3319173 w 3912507"/>
                <a:gd name="connsiteY120" fmla="*/ 73379 h 806192"/>
                <a:gd name="connsiteX121" fmla="*/ 3479231 w 3912507"/>
                <a:gd name="connsiteY121" fmla="*/ 375652 h 806192"/>
                <a:gd name="connsiteX122" fmla="*/ 3482540 w 3912507"/>
                <a:gd name="connsiteY122" fmla="*/ 379545 h 806192"/>
                <a:gd name="connsiteX123" fmla="*/ 3482540 w 3912507"/>
                <a:gd name="connsiteY123" fmla="*/ 426647 h 806192"/>
                <a:gd name="connsiteX124" fmla="*/ 3479231 w 3912507"/>
                <a:gd name="connsiteY124" fmla="*/ 430735 h 806192"/>
                <a:gd name="connsiteX125" fmla="*/ 3319173 w 3912507"/>
                <a:gd name="connsiteY125" fmla="*/ 732911 h 806192"/>
                <a:gd name="connsiteX126" fmla="*/ 3791369 w 3912507"/>
                <a:gd name="connsiteY126" fmla="*/ 732911 h 806192"/>
                <a:gd name="connsiteX127" fmla="*/ 3631311 w 3912507"/>
                <a:gd name="connsiteY127" fmla="*/ 430735 h 806192"/>
                <a:gd name="connsiteX128" fmla="*/ 3628003 w 3912507"/>
                <a:gd name="connsiteY128" fmla="*/ 426647 h 806192"/>
                <a:gd name="connsiteX129" fmla="*/ 3628003 w 3912507"/>
                <a:gd name="connsiteY129" fmla="*/ 379545 h 806192"/>
                <a:gd name="connsiteX130" fmla="*/ 3631311 w 3912507"/>
                <a:gd name="connsiteY130" fmla="*/ 375652 h 806192"/>
                <a:gd name="connsiteX131" fmla="*/ 3791369 w 3912507"/>
                <a:gd name="connsiteY131" fmla="*/ 73379 h 806192"/>
                <a:gd name="connsiteX132" fmla="*/ 2519640 w 3912507"/>
                <a:gd name="connsiteY132" fmla="*/ 73379 h 806192"/>
                <a:gd name="connsiteX133" fmla="*/ 2679698 w 3912507"/>
                <a:gd name="connsiteY133" fmla="*/ 375652 h 806192"/>
                <a:gd name="connsiteX134" fmla="*/ 2683006 w 3912507"/>
                <a:gd name="connsiteY134" fmla="*/ 379545 h 806192"/>
                <a:gd name="connsiteX135" fmla="*/ 2683006 w 3912507"/>
                <a:gd name="connsiteY135" fmla="*/ 426647 h 806192"/>
                <a:gd name="connsiteX136" fmla="*/ 2679698 w 3912507"/>
                <a:gd name="connsiteY136" fmla="*/ 430735 h 806192"/>
                <a:gd name="connsiteX137" fmla="*/ 2519640 w 3912507"/>
                <a:gd name="connsiteY137" fmla="*/ 732911 h 806192"/>
                <a:gd name="connsiteX138" fmla="*/ 2991836 w 3912507"/>
                <a:gd name="connsiteY138" fmla="*/ 732911 h 806192"/>
                <a:gd name="connsiteX139" fmla="*/ 2831777 w 3912507"/>
                <a:gd name="connsiteY139" fmla="*/ 430735 h 806192"/>
                <a:gd name="connsiteX140" fmla="*/ 2828469 w 3912507"/>
                <a:gd name="connsiteY140" fmla="*/ 426647 h 806192"/>
                <a:gd name="connsiteX141" fmla="*/ 2828469 w 3912507"/>
                <a:gd name="connsiteY141" fmla="*/ 379545 h 806192"/>
                <a:gd name="connsiteX142" fmla="*/ 2831777 w 3912507"/>
                <a:gd name="connsiteY142" fmla="*/ 375652 h 806192"/>
                <a:gd name="connsiteX143" fmla="*/ 2991836 w 3912507"/>
                <a:gd name="connsiteY143" fmla="*/ 73379 h 806192"/>
                <a:gd name="connsiteX144" fmla="*/ 1720107 w 3912507"/>
                <a:gd name="connsiteY144" fmla="*/ 73379 h 806192"/>
                <a:gd name="connsiteX145" fmla="*/ 1880165 w 3912507"/>
                <a:gd name="connsiteY145" fmla="*/ 375652 h 806192"/>
                <a:gd name="connsiteX146" fmla="*/ 1883473 w 3912507"/>
                <a:gd name="connsiteY146" fmla="*/ 379545 h 806192"/>
                <a:gd name="connsiteX147" fmla="*/ 1883473 w 3912507"/>
                <a:gd name="connsiteY147" fmla="*/ 426647 h 806192"/>
                <a:gd name="connsiteX148" fmla="*/ 1880165 w 3912507"/>
                <a:gd name="connsiteY148" fmla="*/ 430735 h 806192"/>
                <a:gd name="connsiteX149" fmla="*/ 1720107 w 3912507"/>
                <a:gd name="connsiteY149" fmla="*/ 732911 h 806192"/>
                <a:gd name="connsiteX150" fmla="*/ 2192303 w 3912507"/>
                <a:gd name="connsiteY150" fmla="*/ 732911 h 806192"/>
                <a:gd name="connsiteX151" fmla="*/ 2032245 w 3912507"/>
                <a:gd name="connsiteY151" fmla="*/ 430735 h 806192"/>
                <a:gd name="connsiteX152" fmla="*/ 2028936 w 3912507"/>
                <a:gd name="connsiteY152" fmla="*/ 426647 h 806192"/>
                <a:gd name="connsiteX153" fmla="*/ 2028936 w 3912507"/>
                <a:gd name="connsiteY153" fmla="*/ 379545 h 806192"/>
                <a:gd name="connsiteX154" fmla="*/ 2032245 w 3912507"/>
                <a:gd name="connsiteY154" fmla="*/ 375652 h 806192"/>
                <a:gd name="connsiteX155" fmla="*/ 2192303 w 3912507"/>
                <a:gd name="connsiteY155" fmla="*/ 73379 h 806192"/>
                <a:gd name="connsiteX156" fmla="*/ 920574 w 3912507"/>
                <a:gd name="connsiteY156" fmla="*/ 73379 h 806192"/>
                <a:gd name="connsiteX157" fmla="*/ 1080632 w 3912507"/>
                <a:gd name="connsiteY157" fmla="*/ 375652 h 806192"/>
                <a:gd name="connsiteX158" fmla="*/ 1083940 w 3912507"/>
                <a:gd name="connsiteY158" fmla="*/ 379545 h 806192"/>
                <a:gd name="connsiteX159" fmla="*/ 1083940 w 3912507"/>
                <a:gd name="connsiteY159" fmla="*/ 426647 h 806192"/>
                <a:gd name="connsiteX160" fmla="*/ 1080632 w 3912507"/>
                <a:gd name="connsiteY160" fmla="*/ 430735 h 806192"/>
                <a:gd name="connsiteX161" fmla="*/ 920574 w 3912507"/>
                <a:gd name="connsiteY161" fmla="*/ 732911 h 806192"/>
                <a:gd name="connsiteX162" fmla="*/ 1392770 w 3912507"/>
                <a:gd name="connsiteY162" fmla="*/ 732911 h 806192"/>
                <a:gd name="connsiteX163" fmla="*/ 1232712 w 3912507"/>
                <a:gd name="connsiteY163" fmla="*/ 430735 h 806192"/>
                <a:gd name="connsiteX164" fmla="*/ 1229403 w 3912507"/>
                <a:gd name="connsiteY164" fmla="*/ 426647 h 806192"/>
                <a:gd name="connsiteX165" fmla="*/ 1229403 w 3912507"/>
                <a:gd name="connsiteY165" fmla="*/ 379545 h 806192"/>
                <a:gd name="connsiteX166" fmla="*/ 1232712 w 3912507"/>
                <a:gd name="connsiteY166" fmla="*/ 375652 h 806192"/>
                <a:gd name="connsiteX167" fmla="*/ 1392770 w 3912507"/>
                <a:gd name="connsiteY167" fmla="*/ 73379 h 806192"/>
                <a:gd name="connsiteX168" fmla="*/ 121041 w 3912507"/>
                <a:gd name="connsiteY168" fmla="*/ 73379 h 806192"/>
                <a:gd name="connsiteX169" fmla="*/ 281099 w 3912507"/>
                <a:gd name="connsiteY169" fmla="*/ 375652 h 806192"/>
                <a:gd name="connsiteX170" fmla="*/ 284407 w 3912507"/>
                <a:gd name="connsiteY170" fmla="*/ 379545 h 806192"/>
                <a:gd name="connsiteX171" fmla="*/ 284407 w 3912507"/>
                <a:gd name="connsiteY171" fmla="*/ 426647 h 806192"/>
                <a:gd name="connsiteX172" fmla="*/ 281099 w 3912507"/>
                <a:gd name="connsiteY172" fmla="*/ 430735 h 806192"/>
                <a:gd name="connsiteX173" fmla="*/ 121041 w 3912507"/>
                <a:gd name="connsiteY173" fmla="*/ 732911 h 806192"/>
                <a:gd name="connsiteX174" fmla="*/ 593237 w 3912507"/>
                <a:gd name="connsiteY174" fmla="*/ 732911 h 806192"/>
                <a:gd name="connsiteX175" fmla="*/ 433179 w 3912507"/>
                <a:gd name="connsiteY175" fmla="*/ 430735 h 806192"/>
                <a:gd name="connsiteX176" fmla="*/ 429871 w 3912507"/>
                <a:gd name="connsiteY176" fmla="*/ 426647 h 806192"/>
                <a:gd name="connsiteX177" fmla="*/ 429871 w 3912507"/>
                <a:gd name="connsiteY177" fmla="*/ 379545 h 806192"/>
                <a:gd name="connsiteX178" fmla="*/ 433179 w 3912507"/>
                <a:gd name="connsiteY178" fmla="*/ 375652 h 806192"/>
                <a:gd name="connsiteX179" fmla="*/ 593237 w 3912507"/>
                <a:gd name="connsiteY179" fmla="*/ 73379 h 806192"/>
                <a:gd name="connsiteX180" fmla="*/ 3234717 w 3912507"/>
                <a:gd name="connsiteY180" fmla="*/ 0 h 806192"/>
                <a:gd name="connsiteX181" fmla="*/ 3875825 w 3912507"/>
                <a:gd name="connsiteY181" fmla="*/ 0 h 806192"/>
                <a:gd name="connsiteX182" fmla="*/ 3912507 w 3912507"/>
                <a:gd name="connsiteY182" fmla="*/ 36592 h 806192"/>
                <a:gd name="connsiteX183" fmla="*/ 3875825 w 3912507"/>
                <a:gd name="connsiteY183" fmla="*/ 73281 h 806192"/>
                <a:gd name="connsiteX184" fmla="*/ 3864830 w 3912507"/>
                <a:gd name="connsiteY184" fmla="*/ 73281 h 806192"/>
                <a:gd name="connsiteX185" fmla="*/ 3703896 w 3912507"/>
                <a:gd name="connsiteY185" fmla="*/ 403096 h 806192"/>
                <a:gd name="connsiteX186" fmla="*/ 3864830 w 3912507"/>
                <a:gd name="connsiteY186" fmla="*/ 732911 h 806192"/>
                <a:gd name="connsiteX187" fmla="*/ 3875825 w 3912507"/>
                <a:gd name="connsiteY187" fmla="*/ 732911 h 806192"/>
                <a:gd name="connsiteX188" fmla="*/ 3912507 w 3912507"/>
                <a:gd name="connsiteY188" fmla="*/ 769503 h 806192"/>
                <a:gd name="connsiteX189" fmla="*/ 3875825 w 3912507"/>
                <a:gd name="connsiteY189" fmla="*/ 806192 h 806192"/>
                <a:gd name="connsiteX190" fmla="*/ 3234717 w 3912507"/>
                <a:gd name="connsiteY190" fmla="*/ 806192 h 806192"/>
                <a:gd name="connsiteX191" fmla="*/ 3198132 w 3912507"/>
                <a:gd name="connsiteY191" fmla="*/ 769503 h 806192"/>
                <a:gd name="connsiteX192" fmla="*/ 3234717 w 3912507"/>
                <a:gd name="connsiteY192" fmla="*/ 732911 h 806192"/>
                <a:gd name="connsiteX193" fmla="*/ 3245615 w 3912507"/>
                <a:gd name="connsiteY193" fmla="*/ 732911 h 806192"/>
                <a:gd name="connsiteX194" fmla="*/ 3406646 w 3912507"/>
                <a:gd name="connsiteY194" fmla="*/ 403096 h 806192"/>
                <a:gd name="connsiteX195" fmla="*/ 3245615 w 3912507"/>
                <a:gd name="connsiteY195" fmla="*/ 73281 h 806192"/>
                <a:gd name="connsiteX196" fmla="*/ 3234717 w 3912507"/>
                <a:gd name="connsiteY196" fmla="*/ 73281 h 806192"/>
                <a:gd name="connsiteX197" fmla="*/ 3198132 w 3912507"/>
                <a:gd name="connsiteY197" fmla="*/ 36592 h 806192"/>
                <a:gd name="connsiteX198" fmla="*/ 3234717 w 3912507"/>
                <a:gd name="connsiteY198" fmla="*/ 0 h 806192"/>
                <a:gd name="connsiteX199" fmla="*/ 2435184 w 3912507"/>
                <a:gd name="connsiteY199" fmla="*/ 0 h 806192"/>
                <a:gd name="connsiteX200" fmla="*/ 3076292 w 3912507"/>
                <a:gd name="connsiteY200" fmla="*/ 0 h 806192"/>
                <a:gd name="connsiteX201" fmla="*/ 3112974 w 3912507"/>
                <a:gd name="connsiteY201" fmla="*/ 36592 h 806192"/>
                <a:gd name="connsiteX202" fmla="*/ 3076292 w 3912507"/>
                <a:gd name="connsiteY202" fmla="*/ 73281 h 806192"/>
                <a:gd name="connsiteX203" fmla="*/ 3065297 w 3912507"/>
                <a:gd name="connsiteY203" fmla="*/ 73281 h 806192"/>
                <a:gd name="connsiteX204" fmla="*/ 2904363 w 3912507"/>
                <a:gd name="connsiteY204" fmla="*/ 403096 h 806192"/>
                <a:gd name="connsiteX205" fmla="*/ 3065297 w 3912507"/>
                <a:gd name="connsiteY205" fmla="*/ 732911 h 806192"/>
                <a:gd name="connsiteX206" fmla="*/ 3076292 w 3912507"/>
                <a:gd name="connsiteY206" fmla="*/ 732911 h 806192"/>
                <a:gd name="connsiteX207" fmla="*/ 3112974 w 3912507"/>
                <a:gd name="connsiteY207" fmla="*/ 769503 h 806192"/>
                <a:gd name="connsiteX208" fmla="*/ 3076292 w 3912507"/>
                <a:gd name="connsiteY208" fmla="*/ 806192 h 806192"/>
                <a:gd name="connsiteX209" fmla="*/ 2435184 w 3912507"/>
                <a:gd name="connsiteY209" fmla="*/ 806192 h 806192"/>
                <a:gd name="connsiteX210" fmla="*/ 2398599 w 3912507"/>
                <a:gd name="connsiteY210" fmla="*/ 769503 h 806192"/>
                <a:gd name="connsiteX211" fmla="*/ 2435184 w 3912507"/>
                <a:gd name="connsiteY211" fmla="*/ 732911 h 806192"/>
                <a:gd name="connsiteX212" fmla="*/ 2446081 w 3912507"/>
                <a:gd name="connsiteY212" fmla="*/ 732911 h 806192"/>
                <a:gd name="connsiteX213" fmla="*/ 2607112 w 3912507"/>
                <a:gd name="connsiteY213" fmla="*/ 403096 h 806192"/>
                <a:gd name="connsiteX214" fmla="*/ 2446081 w 3912507"/>
                <a:gd name="connsiteY214" fmla="*/ 73281 h 806192"/>
                <a:gd name="connsiteX215" fmla="*/ 2435184 w 3912507"/>
                <a:gd name="connsiteY215" fmla="*/ 73281 h 806192"/>
                <a:gd name="connsiteX216" fmla="*/ 2398599 w 3912507"/>
                <a:gd name="connsiteY216" fmla="*/ 36592 h 806192"/>
                <a:gd name="connsiteX217" fmla="*/ 2435184 w 3912507"/>
                <a:gd name="connsiteY217" fmla="*/ 0 h 806192"/>
                <a:gd name="connsiteX218" fmla="*/ 1635651 w 3912507"/>
                <a:gd name="connsiteY218" fmla="*/ 0 h 806192"/>
                <a:gd name="connsiteX219" fmla="*/ 2276759 w 3912507"/>
                <a:gd name="connsiteY219" fmla="*/ 0 h 806192"/>
                <a:gd name="connsiteX220" fmla="*/ 2313441 w 3912507"/>
                <a:gd name="connsiteY220" fmla="*/ 36592 h 806192"/>
                <a:gd name="connsiteX221" fmla="*/ 2276759 w 3912507"/>
                <a:gd name="connsiteY221" fmla="*/ 73281 h 806192"/>
                <a:gd name="connsiteX222" fmla="*/ 2265764 w 3912507"/>
                <a:gd name="connsiteY222" fmla="*/ 73281 h 806192"/>
                <a:gd name="connsiteX223" fmla="*/ 2104830 w 3912507"/>
                <a:gd name="connsiteY223" fmla="*/ 403096 h 806192"/>
                <a:gd name="connsiteX224" fmla="*/ 2265764 w 3912507"/>
                <a:gd name="connsiteY224" fmla="*/ 732911 h 806192"/>
                <a:gd name="connsiteX225" fmla="*/ 2276759 w 3912507"/>
                <a:gd name="connsiteY225" fmla="*/ 732911 h 806192"/>
                <a:gd name="connsiteX226" fmla="*/ 2313441 w 3912507"/>
                <a:gd name="connsiteY226" fmla="*/ 769503 h 806192"/>
                <a:gd name="connsiteX227" fmla="*/ 2276759 w 3912507"/>
                <a:gd name="connsiteY227" fmla="*/ 806192 h 806192"/>
                <a:gd name="connsiteX228" fmla="*/ 1635651 w 3912507"/>
                <a:gd name="connsiteY228" fmla="*/ 806192 h 806192"/>
                <a:gd name="connsiteX229" fmla="*/ 1599066 w 3912507"/>
                <a:gd name="connsiteY229" fmla="*/ 769503 h 806192"/>
                <a:gd name="connsiteX230" fmla="*/ 1635651 w 3912507"/>
                <a:gd name="connsiteY230" fmla="*/ 732911 h 806192"/>
                <a:gd name="connsiteX231" fmla="*/ 1646548 w 3912507"/>
                <a:gd name="connsiteY231" fmla="*/ 732911 h 806192"/>
                <a:gd name="connsiteX232" fmla="*/ 1807579 w 3912507"/>
                <a:gd name="connsiteY232" fmla="*/ 403096 h 806192"/>
                <a:gd name="connsiteX233" fmla="*/ 1646548 w 3912507"/>
                <a:gd name="connsiteY233" fmla="*/ 73281 h 806192"/>
                <a:gd name="connsiteX234" fmla="*/ 1635651 w 3912507"/>
                <a:gd name="connsiteY234" fmla="*/ 73281 h 806192"/>
                <a:gd name="connsiteX235" fmla="*/ 1599066 w 3912507"/>
                <a:gd name="connsiteY235" fmla="*/ 36592 h 806192"/>
                <a:gd name="connsiteX236" fmla="*/ 1635651 w 3912507"/>
                <a:gd name="connsiteY236" fmla="*/ 0 h 806192"/>
                <a:gd name="connsiteX237" fmla="*/ 836118 w 3912507"/>
                <a:gd name="connsiteY237" fmla="*/ 0 h 806192"/>
                <a:gd name="connsiteX238" fmla="*/ 1477226 w 3912507"/>
                <a:gd name="connsiteY238" fmla="*/ 0 h 806192"/>
                <a:gd name="connsiteX239" fmla="*/ 1513908 w 3912507"/>
                <a:gd name="connsiteY239" fmla="*/ 36592 h 806192"/>
                <a:gd name="connsiteX240" fmla="*/ 1477226 w 3912507"/>
                <a:gd name="connsiteY240" fmla="*/ 73281 h 806192"/>
                <a:gd name="connsiteX241" fmla="*/ 1466231 w 3912507"/>
                <a:gd name="connsiteY241" fmla="*/ 73281 h 806192"/>
                <a:gd name="connsiteX242" fmla="*/ 1305297 w 3912507"/>
                <a:gd name="connsiteY242" fmla="*/ 403096 h 806192"/>
                <a:gd name="connsiteX243" fmla="*/ 1466231 w 3912507"/>
                <a:gd name="connsiteY243" fmla="*/ 732911 h 806192"/>
                <a:gd name="connsiteX244" fmla="*/ 1477226 w 3912507"/>
                <a:gd name="connsiteY244" fmla="*/ 732911 h 806192"/>
                <a:gd name="connsiteX245" fmla="*/ 1513908 w 3912507"/>
                <a:gd name="connsiteY245" fmla="*/ 769503 h 806192"/>
                <a:gd name="connsiteX246" fmla="*/ 1477226 w 3912507"/>
                <a:gd name="connsiteY246" fmla="*/ 806192 h 806192"/>
                <a:gd name="connsiteX247" fmla="*/ 836118 w 3912507"/>
                <a:gd name="connsiteY247" fmla="*/ 806192 h 806192"/>
                <a:gd name="connsiteX248" fmla="*/ 799533 w 3912507"/>
                <a:gd name="connsiteY248" fmla="*/ 769503 h 806192"/>
                <a:gd name="connsiteX249" fmla="*/ 836118 w 3912507"/>
                <a:gd name="connsiteY249" fmla="*/ 732911 h 806192"/>
                <a:gd name="connsiteX250" fmla="*/ 847015 w 3912507"/>
                <a:gd name="connsiteY250" fmla="*/ 732911 h 806192"/>
                <a:gd name="connsiteX251" fmla="*/ 1008046 w 3912507"/>
                <a:gd name="connsiteY251" fmla="*/ 403096 h 806192"/>
                <a:gd name="connsiteX252" fmla="*/ 847015 w 3912507"/>
                <a:gd name="connsiteY252" fmla="*/ 73281 h 806192"/>
                <a:gd name="connsiteX253" fmla="*/ 836118 w 3912507"/>
                <a:gd name="connsiteY253" fmla="*/ 73281 h 806192"/>
                <a:gd name="connsiteX254" fmla="*/ 799533 w 3912507"/>
                <a:gd name="connsiteY254" fmla="*/ 36592 h 806192"/>
                <a:gd name="connsiteX255" fmla="*/ 836118 w 3912507"/>
                <a:gd name="connsiteY255" fmla="*/ 0 h 806192"/>
                <a:gd name="connsiteX256" fmla="*/ 36585 w 3912507"/>
                <a:gd name="connsiteY256" fmla="*/ 0 h 806192"/>
                <a:gd name="connsiteX257" fmla="*/ 677693 w 3912507"/>
                <a:gd name="connsiteY257" fmla="*/ 0 h 806192"/>
                <a:gd name="connsiteX258" fmla="*/ 714375 w 3912507"/>
                <a:gd name="connsiteY258" fmla="*/ 36592 h 806192"/>
                <a:gd name="connsiteX259" fmla="*/ 677693 w 3912507"/>
                <a:gd name="connsiteY259" fmla="*/ 73281 h 806192"/>
                <a:gd name="connsiteX260" fmla="*/ 666698 w 3912507"/>
                <a:gd name="connsiteY260" fmla="*/ 73281 h 806192"/>
                <a:gd name="connsiteX261" fmla="*/ 505764 w 3912507"/>
                <a:gd name="connsiteY261" fmla="*/ 403096 h 806192"/>
                <a:gd name="connsiteX262" fmla="*/ 666698 w 3912507"/>
                <a:gd name="connsiteY262" fmla="*/ 732911 h 806192"/>
                <a:gd name="connsiteX263" fmla="*/ 677693 w 3912507"/>
                <a:gd name="connsiteY263" fmla="*/ 732911 h 806192"/>
                <a:gd name="connsiteX264" fmla="*/ 714375 w 3912507"/>
                <a:gd name="connsiteY264" fmla="*/ 769503 h 806192"/>
                <a:gd name="connsiteX265" fmla="*/ 677693 w 3912507"/>
                <a:gd name="connsiteY265" fmla="*/ 806192 h 806192"/>
                <a:gd name="connsiteX266" fmla="*/ 36585 w 3912507"/>
                <a:gd name="connsiteY266" fmla="*/ 806192 h 806192"/>
                <a:gd name="connsiteX267" fmla="*/ 0 w 3912507"/>
                <a:gd name="connsiteY267" fmla="*/ 769503 h 806192"/>
                <a:gd name="connsiteX268" fmla="*/ 36585 w 3912507"/>
                <a:gd name="connsiteY268" fmla="*/ 732911 h 806192"/>
                <a:gd name="connsiteX269" fmla="*/ 47483 w 3912507"/>
                <a:gd name="connsiteY269" fmla="*/ 732911 h 806192"/>
                <a:gd name="connsiteX270" fmla="*/ 208513 w 3912507"/>
                <a:gd name="connsiteY270" fmla="*/ 403096 h 806192"/>
                <a:gd name="connsiteX271" fmla="*/ 47483 w 3912507"/>
                <a:gd name="connsiteY271" fmla="*/ 73281 h 806192"/>
                <a:gd name="connsiteX272" fmla="*/ 36585 w 3912507"/>
                <a:gd name="connsiteY272" fmla="*/ 73281 h 806192"/>
                <a:gd name="connsiteX273" fmla="*/ 0 w 3912507"/>
                <a:gd name="connsiteY273" fmla="*/ 36592 h 806192"/>
                <a:gd name="connsiteX274" fmla="*/ 36585 w 3912507"/>
                <a:gd name="connsiteY274" fmla="*/ 0 h 80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3912507" h="806192">
                  <a:moveTo>
                    <a:pt x="3555368" y="439404"/>
                  </a:moveTo>
                  <a:cubicBezTo>
                    <a:pt x="3565290" y="439404"/>
                    <a:pt x="3573656" y="447574"/>
                    <a:pt x="3573656" y="457689"/>
                  </a:cubicBezTo>
                  <a:cubicBezTo>
                    <a:pt x="3573656" y="484144"/>
                    <a:pt x="3589414" y="510307"/>
                    <a:pt x="3618109" y="531412"/>
                  </a:cubicBezTo>
                  <a:cubicBezTo>
                    <a:pt x="3679293" y="576735"/>
                    <a:pt x="3725206" y="625851"/>
                    <a:pt x="3754388" y="677496"/>
                  </a:cubicBezTo>
                  <a:cubicBezTo>
                    <a:pt x="3757598" y="683234"/>
                    <a:pt x="3757598" y="690140"/>
                    <a:pt x="3754193" y="695781"/>
                  </a:cubicBezTo>
                  <a:cubicBezTo>
                    <a:pt x="3750886" y="701325"/>
                    <a:pt x="3744952" y="704923"/>
                    <a:pt x="3738338" y="704923"/>
                  </a:cubicBezTo>
                  <a:lnTo>
                    <a:pt x="3372205" y="704923"/>
                  </a:lnTo>
                  <a:cubicBezTo>
                    <a:pt x="3365687" y="704923"/>
                    <a:pt x="3359657" y="701325"/>
                    <a:pt x="3356349" y="695781"/>
                  </a:cubicBezTo>
                  <a:cubicBezTo>
                    <a:pt x="3353139" y="690140"/>
                    <a:pt x="3353042" y="683234"/>
                    <a:pt x="3356349" y="677496"/>
                  </a:cubicBezTo>
                  <a:cubicBezTo>
                    <a:pt x="3385434" y="625851"/>
                    <a:pt x="3431346" y="576735"/>
                    <a:pt x="3492628" y="531412"/>
                  </a:cubicBezTo>
                  <a:cubicBezTo>
                    <a:pt x="3521226" y="510307"/>
                    <a:pt x="3537081" y="484144"/>
                    <a:pt x="3537081" y="457689"/>
                  </a:cubicBezTo>
                  <a:cubicBezTo>
                    <a:pt x="3537081" y="447672"/>
                    <a:pt x="3545252" y="439404"/>
                    <a:pt x="3555368" y="439404"/>
                  </a:cubicBezTo>
                  <a:close/>
                  <a:moveTo>
                    <a:pt x="2755835" y="439404"/>
                  </a:moveTo>
                  <a:cubicBezTo>
                    <a:pt x="2765757" y="439404"/>
                    <a:pt x="2774122" y="447574"/>
                    <a:pt x="2774122" y="457689"/>
                  </a:cubicBezTo>
                  <a:cubicBezTo>
                    <a:pt x="2774122" y="484144"/>
                    <a:pt x="2789880" y="510307"/>
                    <a:pt x="2818576" y="531412"/>
                  </a:cubicBezTo>
                  <a:cubicBezTo>
                    <a:pt x="2879760" y="576735"/>
                    <a:pt x="2925672" y="625851"/>
                    <a:pt x="2954854" y="677496"/>
                  </a:cubicBezTo>
                  <a:cubicBezTo>
                    <a:pt x="2958064" y="683234"/>
                    <a:pt x="2958064" y="690140"/>
                    <a:pt x="2954660" y="695781"/>
                  </a:cubicBezTo>
                  <a:cubicBezTo>
                    <a:pt x="2951352" y="701325"/>
                    <a:pt x="2945419" y="704923"/>
                    <a:pt x="2938804" y="704923"/>
                  </a:cubicBezTo>
                  <a:lnTo>
                    <a:pt x="2572671" y="704923"/>
                  </a:lnTo>
                  <a:cubicBezTo>
                    <a:pt x="2566154" y="704923"/>
                    <a:pt x="2560123" y="701325"/>
                    <a:pt x="2556816" y="695781"/>
                  </a:cubicBezTo>
                  <a:cubicBezTo>
                    <a:pt x="2553606" y="690140"/>
                    <a:pt x="2553509" y="683234"/>
                    <a:pt x="2556816" y="677496"/>
                  </a:cubicBezTo>
                  <a:cubicBezTo>
                    <a:pt x="2585900" y="625851"/>
                    <a:pt x="2631813" y="576735"/>
                    <a:pt x="2693094" y="531412"/>
                  </a:cubicBezTo>
                  <a:cubicBezTo>
                    <a:pt x="2721692" y="510307"/>
                    <a:pt x="2737548" y="484144"/>
                    <a:pt x="2737548" y="457689"/>
                  </a:cubicBezTo>
                  <a:cubicBezTo>
                    <a:pt x="2737548" y="447672"/>
                    <a:pt x="2745719" y="439404"/>
                    <a:pt x="2755835" y="439404"/>
                  </a:cubicBezTo>
                  <a:close/>
                  <a:moveTo>
                    <a:pt x="1956302" y="439404"/>
                  </a:moveTo>
                  <a:cubicBezTo>
                    <a:pt x="1966224" y="439404"/>
                    <a:pt x="1974589" y="447574"/>
                    <a:pt x="1974589" y="457689"/>
                  </a:cubicBezTo>
                  <a:cubicBezTo>
                    <a:pt x="1974589" y="484144"/>
                    <a:pt x="1990347" y="510307"/>
                    <a:pt x="2019043" y="531412"/>
                  </a:cubicBezTo>
                  <a:cubicBezTo>
                    <a:pt x="2080227" y="576735"/>
                    <a:pt x="2126139" y="625851"/>
                    <a:pt x="2155321" y="677496"/>
                  </a:cubicBezTo>
                  <a:cubicBezTo>
                    <a:pt x="2158531" y="683234"/>
                    <a:pt x="2158531" y="690140"/>
                    <a:pt x="2155127" y="695781"/>
                  </a:cubicBezTo>
                  <a:cubicBezTo>
                    <a:pt x="2151819" y="701325"/>
                    <a:pt x="2145886" y="704923"/>
                    <a:pt x="2139271" y="704923"/>
                  </a:cubicBezTo>
                  <a:lnTo>
                    <a:pt x="1773138" y="704923"/>
                  </a:lnTo>
                  <a:cubicBezTo>
                    <a:pt x="1766621" y="704923"/>
                    <a:pt x="1760590" y="701325"/>
                    <a:pt x="1757283" y="695781"/>
                  </a:cubicBezTo>
                  <a:cubicBezTo>
                    <a:pt x="1754073" y="690140"/>
                    <a:pt x="1753976" y="683234"/>
                    <a:pt x="1757283" y="677496"/>
                  </a:cubicBezTo>
                  <a:cubicBezTo>
                    <a:pt x="1786367" y="625851"/>
                    <a:pt x="1832280" y="576735"/>
                    <a:pt x="1893561" y="531412"/>
                  </a:cubicBezTo>
                  <a:cubicBezTo>
                    <a:pt x="1922160" y="510307"/>
                    <a:pt x="1938015" y="484144"/>
                    <a:pt x="1938015" y="457689"/>
                  </a:cubicBezTo>
                  <a:cubicBezTo>
                    <a:pt x="1938015" y="447672"/>
                    <a:pt x="1946186" y="439404"/>
                    <a:pt x="1956302" y="439404"/>
                  </a:cubicBezTo>
                  <a:close/>
                  <a:moveTo>
                    <a:pt x="1156769" y="439404"/>
                  </a:moveTo>
                  <a:cubicBezTo>
                    <a:pt x="1166691" y="439404"/>
                    <a:pt x="1175056" y="447574"/>
                    <a:pt x="1175056" y="457689"/>
                  </a:cubicBezTo>
                  <a:cubicBezTo>
                    <a:pt x="1175056" y="484144"/>
                    <a:pt x="1190814" y="510307"/>
                    <a:pt x="1219510" y="531412"/>
                  </a:cubicBezTo>
                  <a:cubicBezTo>
                    <a:pt x="1280694" y="576735"/>
                    <a:pt x="1326606" y="625851"/>
                    <a:pt x="1355788" y="677496"/>
                  </a:cubicBezTo>
                  <a:cubicBezTo>
                    <a:pt x="1358998" y="683234"/>
                    <a:pt x="1358998" y="690140"/>
                    <a:pt x="1355594" y="695781"/>
                  </a:cubicBezTo>
                  <a:cubicBezTo>
                    <a:pt x="1352286" y="701325"/>
                    <a:pt x="1346353" y="704923"/>
                    <a:pt x="1339738" y="704923"/>
                  </a:cubicBezTo>
                  <a:lnTo>
                    <a:pt x="973605" y="704923"/>
                  </a:lnTo>
                  <a:cubicBezTo>
                    <a:pt x="967088" y="704923"/>
                    <a:pt x="961057" y="701325"/>
                    <a:pt x="957750" y="695781"/>
                  </a:cubicBezTo>
                  <a:cubicBezTo>
                    <a:pt x="954540" y="690140"/>
                    <a:pt x="954443" y="683234"/>
                    <a:pt x="957750" y="677496"/>
                  </a:cubicBezTo>
                  <a:cubicBezTo>
                    <a:pt x="986834" y="625851"/>
                    <a:pt x="1032747" y="576735"/>
                    <a:pt x="1094028" y="531412"/>
                  </a:cubicBezTo>
                  <a:cubicBezTo>
                    <a:pt x="1122627" y="510307"/>
                    <a:pt x="1138482" y="484144"/>
                    <a:pt x="1138482" y="457689"/>
                  </a:cubicBezTo>
                  <a:cubicBezTo>
                    <a:pt x="1138482" y="447672"/>
                    <a:pt x="1146653" y="439404"/>
                    <a:pt x="1156769" y="439404"/>
                  </a:cubicBezTo>
                  <a:close/>
                  <a:moveTo>
                    <a:pt x="357236" y="439404"/>
                  </a:moveTo>
                  <a:cubicBezTo>
                    <a:pt x="367158" y="439404"/>
                    <a:pt x="375524" y="447574"/>
                    <a:pt x="375524" y="457689"/>
                  </a:cubicBezTo>
                  <a:cubicBezTo>
                    <a:pt x="375524" y="484144"/>
                    <a:pt x="391282" y="510307"/>
                    <a:pt x="419977" y="531412"/>
                  </a:cubicBezTo>
                  <a:cubicBezTo>
                    <a:pt x="481161" y="576735"/>
                    <a:pt x="527073" y="625851"/>
                    <a:pt x="556256" y="677496"/>
                  </a:cubicBezTo>
                  <a:cubicBezTo>
                    <a:pt x="559465" y="683234"/>
                    <a:pt x="559465" y="690140"/>
                    <a:pt x="556061" y="695781"/>
                  </a:cubicBezTo>
                  <a:cubicBezTo>
                    <a:pt x="552754" y="701325"/>
                    <a:pt x="546820" y="704923"/>
                    <a:pt x="540206" y="704923"/>
                  </a:cubicBezTo>
                  <a:lnTo>
                    <a:pt x="174073" y="704923"/>
                  </a:lnTo>
                  <a:cubicBezTo>
                    <a:pt x="167555" y="704923"/>
                    <a:pt x="161524" y="701325"/>
                    <a:pt x="158217" y="695781"/>
                  </a:cubicBezTo>
                  <a:cubicBezTo>
                    <a:pt x="155007" y="690140"/>
                    <a:pt x="154910" y="683234"/>
                    <a:pt x="158217" y="677496"/>
                  </a:cubicBezTo>
                  <a:cubicBezTo>
                    <a:pt x="187302" y="625851"/>
                    <a:pt x="233214" y="576735"/>
                    <a:pt x="294496" y="531412"/>
                  </a:cubicBezTo>
                  <a:cubicBezTo>
                    <a:pt x="323094" y="510307"/>
                    <a:pt x="338949" y="484144"/>
                    <a:pt x="338949" y="457689"/>
                  </a:cubicBezTo>
                  <a:cubicBezTo>
                    <a:pt x="338949" y="447672"/>
                    <a:pt x="347120" y="439404"/>
                    <a:pt x="357236" y="439404"/>
                  </a:cubicBezTo>
                  <a:close/>
                  <a:moveTo>
                    <a:pt x="3464553" y="184086"/>
                  </a:moveTo>
                  <a:lnTo>
                    <a:pt x="3646087" y="184086"/>
                  </a:lnTo>
                  <a:cubicBezTo>
                    <a:pt x="3652115" y="184086"/>
                    <a:pt x="3657560" y="187004"/>
                    <a:pt x="3661060" y="191868"/>
                  </a:cubicBezTo>
                  <a:cubicBezTo>
                    <a:pt x="3664463" y="196731"/>
                    <a:pt x="3665339" y="202956"/>
                    <a:pt x="3663394" y="208597"/>
                  </a:cubicBezTo>
                  <a:cubicBezTo>
                    <a:pt x="3648712" y="250031"/>
                    <a:pt x="3625765" y="289423"/>
                    <a:pt x="3595039" y="325995"/>
                  </a:cubicBezTo>
                  <a:cubicBezTo>
                    <a:pt x="3581232" y="342432"/>
                    <a:pt x="3573648" y="363149"/>
                    <a:pt x="3573648" y="384450"/>
                  </a:cubicBezTo>
                  <a:cubicBezTo>
                    <a:pt x="3573648" y="394565"/>
                    <a:pt x="3565286" y="402833"/>
                    <a:pt x="3555368" y="402833"/>
                  </a:cubicBezTo>
                  <a:cubicBezTo>
                    <a:pt x="3545256" y="402833"/>
                    <a:pt x="3537089" y="394565"/>
                    <a:pt x="3537089" y="384450"/>
                  </a:cubicBezTo>
                  <a:cubicBezTo>
                    <a:pt x="3537089" y="363247"/>
                    <a:pt x="3529407" y="342432"/>
                    <a:pt x="3515600" y="325995"/>
                  </a:cubicBezTo>
                  <a:cubicBezTo>
                    <a:pt x="3484875" y="289423"/>
                    <a:pt x="3461831" y="250031"/>
                    <a:pt x="3447246" y="208597"/>
                  </a:cubicBezTo>
                  <a:cubicBezTo>
                    <a:pt x="3445301" y="202956"/>
                    <a:pt x="3446079" y="196731"/>
                    <a:pt x="3449579" y="191868"/>
                  </a:cubicBezTo>
                  <a:cubicBezTo>
                    <a:pt x="3452982" y="187004"/>
                    <a:pt x="3458525" y="184086"/>
                    <a:pt x="3464553" y="184086"/>
                  </a:cubicBezTo>
                  <a:close/>
                  <a:moveTo>
                    <a:pt x="2665020" y="184086"/>
                  </a:moveTo>
                  <a:lnTo>
                    <a:pt x="2846553" y="184086"/>
                  </a:lnTo>
                  <a:cubicBezTo>
                    <a:pt x="2852582" y="184086"/>
                    <a:pt x="2858027" y="187004"/>
                    <a:pt x="2861527" y="191868"/>
                  </a:cubicBezTo>
                  <a:cubicBezTo>
                    <a:pt x="2864930" y="196731"/>
                    <a:pt x="2865805" y="202956"/>
                    <a:pt x="2863860" y="208597"/>
                  </a:cubicBezTo>
                  <a:cubicBezTo>
                    <a:pt x="2849178" y="250031"/>
                    <a:pt x="2826232" y="289423"/>
                    <a:pt x="2795506" y="325995"/>
                  </a:cubicBezTo>
                  <a:cubicBezTo>
                    <a:pt x="2781699" y="342432"/>
                    <a:pt x="2774115" y="363149"/>
                    <a:pt x="2774115" y="384450"/>
                  </a:cubicBezTo>
                  <a:cubicBezTo>
                    <a:pt x="2774115" y="394565"/>
                    <a:pt x="2765753" y="402833"/>
                    <a:pt x="2755835" y="402833"/>
                  </a:cubicBezTo>
                  <a:cubicBezTo>
                    <a:pt x="2745723" y="402833"/>
                    <a:pt x="2737555" y="394565"/>
                    <a:pt x="2737555" y="384450"/>
                  </a:cubicBezTo>
                  <a:cubicBezTo>
                    <a:pt x="2737555" y="363247"/>
                    <a:pt x="2729874" y="342432"/>
                    <a:pt x="2716067" y="325995"/>
                  </a:cubicBezTo>
                  <a:cubicBezTo>
                    <a:pt x="2685341" y="289423"/>
                    <a:pt x="2662297" y="250031"/>
                    <a:pt x="2647712" y="208597"/>
                  </a:cubicBezTo>
                  <a:cubicBezTo>
                    <a:pt x="2645768" y="202956"/>
                    <a:pt x="2646546" y="196731"/>
                    <a:pt x="2650046" y="191868"/>
                  </a:cubicBezTo>
                  <a:cubicBezTo>
                    <a:pt x="2653449" y="187004"/>
                    <a:pt x="2658991" y="184086"/>
                    <a:pt x="2665020" y="184086"/>
                  </a:cubicBezTo>
                  <a:close/>
                  <a:moveTo>
                    <a:pt x="1865487" y="184086"/>
                  </a:moveTo>
                  <a:lnTo>
                    <a:pt x="2047020" y="184086"/>
                  </a:lnTo>
                  <a:cubicBezTo>
                    <a:pt x="2053049" y="184086"/>
                    <a:pt x="2058494" y="187004"/>
                    <a:pt x="2061994" y="191868"/>
                  </a:cubicBezTo>
                  <a:cubicBezTo>
                    <a:pt x="2065397" y="196731"/>
                    <a:pt x="2066272" y="202956"/>
                    <a:pt x="2064328" y="208597"/>
                  </a:cubicBezTo>
                  <a:cubicBezTo>
                    <a:pt x="2049646" y="250031"/>
                    <a:pt x="2026699" y="289423"/>
                    <a:pt x="1995973" y="325995"/>
                  </a:cubicBezTo>
                  <a:cubicBezTo>
                    <a:pt x="1982166" y="342432"/>
                    <a:pt x="1974582" y="363149"/>
                    <a:pt x="1974582" y="384450"/>
                  </a:cubicBezTo>
                  <a:cubicBezTo>
                    <a:pt x="1974582" y="394565"/>
                    <a:pt x="1966220" y="402833"/>
                    <a:pt x="1956302" y="402833"/>
                  </a:cubicBezTo>
                  <a:cubicBezTo>
                    <a:pt x="1946190" y="402833"/>
                    <a:pt x="1938022" y="394565"/>
                    <a:pt x="1938022" y="384450"/>
                  </a:cubicBezTo>
                  <a:cubicBezTo>
                    <a:pt x="1938022" y="363247"/>
                    <a:pt x="1930341" y="342432"/>
                    <a:pt x="1916534" y="325995"/>
                  </a:cubicBezTo>
                  <a:cubicBezTo>
                    <a:pt x="1885808" y="289423"/>
                    <a:pt x="1862764" y="250031"/>
                    <a:pt x="1848179" y="208597"/>
                  </a:cubicBezTo>
                  <a:cubicBezTo>
                    <a:pt x="1846235" y="202956"/>
                    <a:pt x="1847013" y="196731"/>
                    <a:pt x="1850513" y="191868"/>
                  </a:cubicBezTo>
                  <a:cubicBezTo>
                    <a:pt x="1853916" y="187004"/>
                    <a:pt x="1859458" y="184086"/>
                    <a:pt x="1865487" y="184086"/>
                  </a:cubicBezTo>
                  <a:close/>
                  <a:moveTo>
                    <a:pt x="1065954" y="184086"/>
                  </a:moveTo>
                  <a:lnTo>
                    <a:pt x="1247487" y="184086"/>
                  </a:lnTo>
                  <a:cubicBezTo>
                    <a:pt x="1253516" y="184086"/>
                    <a:pt x="1258961" y="187004"/>
                    <a:pt x="1262461" y="191868"/>
                  </a:cubicBezTo>
                  <a:cubicBezTo>
                    <a:pt x="1265864" y="196731"/>
                    <a:pt x="1266739" y="202956"/>
                    <a:pt x="1264795" y="208597"/>
                  </a:cubicBezTo>
                  <a:cubicBezTo>
                    <a:pt x="1250113" y="250031"/>
                    <a:pt x="1227166" y="289423"/>
                    <a:pt x="1196440" y="325995"/>
                  </a:cubicBezTo>
                  <a:cubicBezTo>
                    <a:pt x="1182633" y="342432"/>
                    <a:pt x="1175049" y="363149"/>
                    <a:pt x="1175049" y="384450"/>
                  </a:cubicBezTo>
                  <a:cubicBezTo>
                    <a:pt x="1175049" y="394565"/>
                    <a:pt x="1166687" y="402833"/>
                    <a:pt x="1156769" y="402833"/>
                  </a:cubicBezTo>
                  <a:cubicBezTo>
                    <a:pt x="1146657" y="402833"/>
                    <a:pt x="1138489" y="394565"/>
                    <a:pt x="1138489" y="384450"/>
                  </a:cubicBezTo>
                  <a:cubicBezTo>
                    <a:pt x="1138489" y="363247"/>
                    <a:pt x="1130808" y="342432"/>
                    <a:pt x="1117001" y="325995"/>
                  </a:cubicBezTo>
                  <a:cubicBezTo>
                    <a:pt x="1086275" y="289423"/>
                    <a:pt x="1063231" y="250031"/>
                    <a:pt x="1048646" y="208597"/>
                  </a:cubicBezTo>
                  <a:cubicBezTo>
                    <a:pt x="1046702" y="202956"/>
                    <a:pt x="1047480" y="196731"/>
                    <a:pt x="1050980" y="191868"/>
                  </a:cubicBezTo>
                  <a:cubicBezTo>
                    <a:pt x="1054383" y="187004"/>
                    <a:pt x="1059925" y="184086"/>
                    <a:pt x="1065954" y="184086"/>
                  </a:cubicBezTo>
                  <a:close/>
                  <a:moveTo>
                    <a:pt x="266421" y="184086"/>
                  </a:moveTo>
                  <a:lnTo>
                    <a:pt x="447955" y="184086"/>
                  </a:lnTo>
                  <a:cubicBezTo>
                    <a:pt x="453983" y="184086"/>
                    <a:pt x="459428" y="187004"/>
                    <a:pt x="462928" y="191868"/>
                  </a:cubicBezTo>
                  <a:cubicBezTo>
                    <a:pt x="466331" y="196731"/>
                    <a:pt x="467207" y="202956"/>
                    <a:pt x="465262" y="208597"/>
                  </a:cubicBezTo>
                  <a:cubicBezTo>
                    <a:pt x="450580" y="250031"/>
                    <a:pt x="427633" y="289423"/>
                    <a:pt x="396907" y="325995"/>
                  </a:cubicBezTo>
                  <a:cubicBezTo>
                    <a:pt x="383100" y="342432"/>
                    <a:pt x="375516" y="363149"/>
                    <a:pt x="375516" y="384450"/>
                  </a:cubicBezTo>
                  <a:cubicBezTo>
                    <a:pt x="375516" y="394565"/>
                    <a:pt x="367154" y="402833"/>
                    <a:pt x="357236" y="402833"/>
                  </a:cubicBezTo>
                  <a:cubicBezTo>
                    <a:pt x="347124" y="402833"/>
                    <a:pt x="338956" y="394565"/>
                    <a:pt x="338956" y="384450"/>
                  </a:cubicBezTo>
                  <a:cubicBezTo>
                    <a:pt x="338956" y="363247"/>
                    <a:pt x="331275" y="342432"/>
                    <a:pt x="317468" y="325995"/>
                  </a:cubicBezTo>
                  <a:cubicBezTo>
                    <a:pt x="286742" y="289423"/>
                    <a:pt x="263698" y="250031"/>
                    <a:pt x="249113" y="208597"/>
                  </a:cubicBezTo>
                  <a:cubicBezTo>
                    <a:pt x="247169" y="202956"/>
                    <a:pt x="247947" y="196731"/>
                    <a:pt x="251447" y="191868"/>
                  </a:cubicBezTo>
                  <a:cubicBezTo>
                    <a:pt x="254850" y="187004"/>
                    <a:pt x="260392" y="184086"/>
                    <a:pt x="266421" y="184086"/>
                  </a:cubicBezTo>
                  <a:close/>
                  <a:moveTo>
                    <a:pt x="3319173" y="73379"/>
                  </a:moveTo>
                  <a:cubicBezTo>
                    <a:pt x="3332892" y="202229"/>
                    <a:pt x="3416668" y="301495"/>
                    <a:pt x="3479231" y="375652"/>
                  </a:cubicBezTo>
                  <a:lnTo>
                    <a:pt x="3482540" y="379545"/>
                  </a:lnTo>
                  <a:cubicBezTo>
                    <a:pt x="3494118" y="393072"/>
                    <a:pt x="3494118" y="413120"/>
                    <a:pt x="3482540" y="426647"/>
                  </a:cubicBezTo>
                  <a:lnTo>
                    <a:pt x="3479231" y="430735"/>
                  </a:lnTo>
                  <a:cubicBezTo>
                    <a:pt x="3416668" y="504795"/>
                    <a:pt x="3332892" y="604158"/>
                    <a:pt x="3319173" y="732911"/>
                  </a:cubicBezTo>
                  <a:lnTo>
                    <a:pt x="3791369" y="732911"/>
                  </a:lnTo>
                  <a:cubicBezTo>
                    <a:pt x="3777650" y="604158"/>
                    <a:pt x="3693875" y="504795"/>
                    <a:pt x="3631311" y="430735"/>
                  </a:cubicBezTo>
                  <a:lnTo>
                    <a:pt x="3628003" y="426647"/>
                  </a:lnTo>
                  <a:cubicBezTo>
                    <a:pt x="3616521" y="413023"/>
                    <a:pt x="3616521" y="393072"/>
                    <a:pt x="3628003" y="379545"/>
                  </a:cubicBezTo>
                  <a:lnTo>
                    <a:pt x="3631311" y="375652"/>
                  </a:lnTo>
                  <a:cubicBezTo>
                    <a:pt x="3693875" y="301495"/>
                    <a:pt x="3777650" y="202229"/>
                    <a:pt x="3791369" y="73379"/>
                  </a:cubicBezTo>
                  <a:close/>
                  <a:moveTo>
                    <a:pt x="2519640" y="73379"/>
                  </a:moveTo>
                  <a:cubicBezTo>
                    <a:pt x="2533359" y="202229"/>
                    <a:pt x="2617134" y="301495"/>
                    <a:pt x="2679698" y="375652"/>
                  </a:cubicBezTo>
                  <a:lnTo>
                    <a:pt x="2683006" y="379545"/>
                  </a:lnTo>
                  <a:cubicBezTo>
                    <a:pt x="2694585" y="393072"/>
                    <a:pt x="2694585" y="413120"/>
                    <a:pt x="2683006" y="426647"/>
                  </a:cubicBezTo>
                  <a:lnTo>
                    <a:pt x="2679698" y="430735"/>
                  </a:lnTo>
                  <a:cubicBezTo>
                    <a:pt x="2617134" y="504795"/>
                    <a:pt x="2533359" y="604158"/>
                    <a:pt x="2519640" y="732911"/>
                  </a:cubicBezTo>
                  <a:lnTo>
                    <a:pt x="2991836" y="732911"/>
                  </a:lnTo>
                  <a:cubicBezTo>
                    <a:pt x="2978116" y="604158"/>
                    <a:pt x="2894341" y="504795"/>
                    <a:pt x="2831777" y="430735"/>
                  </a:cubicBezTo>
                  <a:lnTo>
                    <a:pt x="2828469" y="426647"/>
                  </a:lnTo>
                  <a:cubicBezTo>
                    <a:pt x="2816988" y="413023"/>
                    <a:pt x="2816988" y="393072"/>
                    <a:pt x="2828469" y="379545"/>
                  </a:cubicBezTo>
                  <a:lnTo>
                    <a:pt x="2831777" y="375652"/>
                  </a:lnTo>
                  <a:cubicBezTo>
                    <a:pt x="2894341" y="301495"/>
                    <a:pt x="2978116" y="202229"/>
                    <a:pt x="2991836" y="73379"/>
                  </a:cubicBezTo>
                  <a:close/>
                  <a:moveTo>
                    <a:pt x="1720107" y="73379"/>
                  </a:moveTo>
                  <a:cubicBezTo>
                    <a:pt x="1733826" y="202229"/>
                    <a:pt x="1817601" y="301495"/>
                    <a:pt x="1880165" y="375652"/>
                  </a:cubicBezTo>
                  <a:lnTo>
                    <a:pt x="1883473" y="379545"/>
                  </a:lnTo>
                  <a:cubicBezTo>
                    <a:pt x="1895052" y="393072"/>
                    <a:pt x="1895052" y="413120"/>
                    <a:pt x="1883473" y="426647"/>
                  </a:cubicBezTo>
                  <a:lnTo>
                    <a:pt x="1880165" y="430735"/>
                  </a:lnTo>
                  <a:cubicBezTo>
                    <a:pt x="1817601" y="504795"/>
                    <a:pt x="1733826" y="604158"/>
                    <a:pt x="1720107" y="732911"/>
                  </a:cubicBezTo>
                  <a:lnTo>
                    <a:pt x="2192303" y="732911"/>
                  </a:lnTo>
                  <a:cubicBezTo>
                    <a:pt x="2178583" y="604158"/>
                    <a:pt x="2094808" y="504795"/>
                    <a:pt x="2032245" y="430735"/>
                  </a:cubicBezTo>
                  <a:lnTo>
                    <a:pt x="2028936" y="426647"/>
                  </a:lnTo>
                  <a:cubicBezTo>
                    <a:pt x="2017455" y="413023"/>
                    <a:pt x="2017455" y="393072"/>
                    <a:pt x="2028936" y="379545"/>
                  </a:cubicBezTo>
                  <a:lnTo>
                    <a:pt x="2032245" y="375652"/>
                  </a:lnTo>
                  <a:cubicBezTo>
                    <a:pt x="2094808" y="301495"/>
                    <a:pt x="2178583" y="202229"/>
                    <a:pt x="2192303" y="73379"/>
                  </a:cubicBezTo>
                  <a:close/>
                  <a:moveTo>
                    <a:pt x="920574" y="73379"/>
                  </a:moveTo>
                  <a:cubicBezTo>
                    <a:pt x="934293" y="202229"/>
                    <a:pt x="1018068" y="301495"/>
                    <a:pt x="1080632" y="375652"/>
                  </a:cubicBezTo>
                  <a:lnTo>
                    <a:pt x="1083940" y="379545"/>
                  </a:lnTo>
                  <a:cubicBezTo>
                    <a:pt x="1095519" y="393072"/>
                    <a:pt x="1095519" y="413120"/>
                    <a:pt x="1083940" y="426647"/>
                  </a:cubicBezTo>
                  <a:lnTo>
                    <a:pt x="1080632" y="430735"/>
                  </a:lnTo>
                  <a:cubicBezTo>
                    <a:pt x="1018068" y="504795"/>
                    <a:pt x="934293" y="604158"/>
                    <a:pt x="920574" y="732911"/>
                  </a:cubicBezTo>
                  <a:lnTo>
                    <a:pt x="1392770" y="732911"/>
                  </a:lnTo>
                  <a:cubicBezTo>
                    <a:pt x="1379050" y="604158"/>
                    <a:pt x="1295275" y="504795"/>
                    <a:pt x="1232712" y="430735"/>
                  </a:cubicBezTo>
                  <a:lnTo>
                    <a:pt x="1229403" y="426647"/>
                  </a:lnTo>
                  <a:cubicBezTo>
                    <a:pt x="1217922" y="413023"/>
                    <a:pt x="1217922" y="393072"/>
                    <a:pt x="1229403" y="379545"/>
                  </a:cubicBezTo>
                  <a:lnTo>
                    <a:pt x="1232712" y="375652"/>
                  </a:lnTo>
                  <a:cubicBezTo>
                    <a:pt x="1295275" y="301495"/>
                    <a:pt x="1379050" y="202229"/>
                    <a:pt x="1392770" y="73379"/>
                  </a:cubicBezTo>
                  <a:close/>
                  <a:moveTo>
                    <a:pt x="121041" y="73379"/>
                  </a:moveTo>
                  <a:cubicBezTo>
                    <a:pt x="134761" y="202229"/>
                    <a:pt x="218536" y="301495"/>
                    <a:pt x="281099" y="375652"/>
                  </a:cubicBezTo>
                  <a:lnTo>
                    <a:pt x="284407" y="379545"/>
                  </a:lnTo>
                  <a:cubicBezTo>
                    <a:pt x="295986" y="393072"/>
                    <a:pt x="295986" y="413120"/>
                    <a:pt x="284407" y="426647"/>
                  </a:cubicBezTo>
                  <a:lnTo>
                    <a:pt x="281099" y="430735"/>
                  </a:lnTo>
                  <a:cubicBezTo>
                    <a:pt x="218536" y="504795"/>
                    <a:pt x="134761" y="604158"/>
                    <a:pt x="121041" y="732911"/>
                  </a:cubicBezTo>
                  <a:lnTo>
                    <a:pt x="593237" y="732911"/>
                  </a:lnTo>
                  <a:cubicBezTo>
                    <a:pt x="579517" y="604158"/>
                    <a:pt x="495743" y="504795"/>
                    <a:pt x="433179" y="430735"/>
                  </a:cubicBezTo>
                  <a:lnTo>
                    <a:pt x="429871" y="426647"/>
                  </a:lnTo>
                  <a:cubicBezTo>
                    <a:pt x="418389" y="413023"/>
                    <a:pt x="418389" y="393072"/>
                    <a:pt x="429871" y="379545"/>
                  </a:cubicBezTo>
                  <a:lnTo>
                    <a:pt x="433179" y="375652"/>
                  </a:lnTo>
                  <a:cubicBezTo>
                    <a:pt x="495743" y="301495"/>
                    <a:pt x="579517" y="202229"/>
                    <a:pt x="593237" y="73379"/>
                  </a:cubicBezTo>
                  <a:close/>
                  <a:moveTo>
                    <a:pt x="3234717" y="0"/>
                  </a:moveTo>
                  <a:lnTo>
                    <a:pt x="3875825" y="0"/>
                  </a:lnTo>
                  <a:cubicBezTo>
                    <a:pt x="3896064" y="0"/>
                    <a:pt x="3912507" y="16447"/>
                    <a:pt x="3912507" y="36592"/>
                  </a:cubicBezTo>
                  <a:cubicBezTo>
                    <a:pt x="3912507" y="56932"/>
                    <a:pt x="3896064" y="73281"/>
                    <a:pt x="3875825" y="73281"/>
                  </a:cubicBezTo>
                  <a:lnTo>
                    <a:pt x="3864830" y="73281"/>
                  </a:lnTo>
                  <a:cubicBezTo>
                    <a:pt x="3852279" y="215952"/>
                    <a:pt x="3768796" y="325436"/>
                    <a:pt x="3703896" y="403096"/>
                  </a:cubicBezTo>
                  <a:cubicBezTo>
                    <a:pt x="3768796" y="480757"/>
                    <a:pt x="3852279" y="590241"/>
                    <a:pt x="3864830" y="732911"/>
                  </a:cubicBezTo>
                  <a:lnTo>
                    <a:pt x="3875825" y="732911"/>
                  </a:lnTo>
                  <a:cubicBezTo>
                    <a:pt x="3896064" y="732911"/>
                    <a:pt x="3912507" y="749261"/>
                    <a:pt x="3912507" y="769503"/>
                  </a:cubicBezTo>
                  <a:cubicBezTo>
                    <a:pt x="3912507" y="789745"/>
                    <a:pt x="3896064" y="806192"/>
                    <a:pt x="3875825" y="806192"/>
                  </a:cubicBezTo>
                  <a:lnTo>
                    <a:pt x="3234717" y="806192"/>
                  </a:lnTo>
                  <a:cubicBezTo>
                    <a:pt x="3214479" y="806192"/>
                    <a:pt x="3198132" y="789745"/>
                    <a:pt x="3198132" y="769503"/>
                  </a:cubicBezTo>
                  <a:cubicBezTo>
                    <a:pt x="3198132" y="749261"/>
                    <a:pt x="3214479" y="732911"/>
                    <a:pt x="3234717" y="732911"/>
                  </a:cubicBezTo>
                  <a:lnTo>
                    <a:pt x="3245615" y="732911"/>
                  </a:lnTo>
                  <a:cubicBezTo>
                    <a:pt x="3258361" y="590241"/>
                    <a:pt x="3341844" y="480757"/>
                    <a:pt x="3406646" y="403096"/>
                  </a:cubicBezTo>
                  <a:cubicBezTo>
                    <a:pt x="3341747" y="325436"/>
                    <a:pt x="3258361" y="215952"/>
                    <a:pt x="3245615" y="73281"/>
                  </a:cubicBezTo>
                  <a:lnTo>
                    <a:pt x="3234717" y="73281"/>
                  </a:lnTo>
                  <a:cubicBezTo>
                    <a:pt x="3214479" y="73281"/>
                    <a:pt x="3198132" y="56932"/>
                    <a:pt x="3198132" y="36592"/>
                  </a:cubicBezTo>
                  <a:cubicBezTo>
                    <a:pt x="3198132" y="16447"/>
                    <a:pt x="3214479" y="0"/>
                    <a:pt x="3234717" y="0"/>
                  </a:cubicBezTo>
                  <a:close/>
                  <a:moveTo>
                    <a:pt x="2435184" y="0"/>
                  </a:moveTo>
                  <a:lnTo>
                    <a:pt x="3076292" y="0"/>
                  </a:lnTo>
                  <a:cubicBezTo>
                    <a:pt x="3096530" y="0"/>
                    <a:pt x="3112974" y="16447"/>
                    <a:pt x="3112974" y="36592"/>
                  </a:cubicBezTo>
                  <a:cubicBezTo>
                    <a:pt x="3112974" y="56932"/>
                    <a:pt x="3096530" y="73281"/>
                    <a:pt x="3076292" y="73281"/>
                  </a:cubicBezTo>
                  <a:lnTo>
                    <a:pt x="3065297" y="73281"/>
                  </a:lnTo>
                  <a:cubicBezTo>
                    <a:pt x="3052745" y="215952"/>
                    <a:pt x="2969262" y="325436"/>
                    <a:pt x="2904363" y="403096"/>
                  </a:cubicBezTo>
                  <a:cubicBezTo>
                    <a:pt x="2969262" y="480757"/>
                    <a:pt x="3052745" y="590241"/>
                    <a:pt x="3065297" y="732911"/>
                  </a:cubicBezTo>
                  <a:lnTo>
                    <a:pt x="3076292" y="732911"/>
                  </a:lnTo>
                  <a:cubicBezTo>
                    <a:pt x="3096530" y="732911"/>
                    <a:pt x="3112974" y="749261"/>
                    <a:pt x="3112974" y="769503"/>
                  </a:cubicBezTo>
                  <a:cubicBezTo>
                    <a:pt x="3112974" y="789745"/>
                    <a:pt x="3096530" y="806192"/>
                    <a:pt x="3076292" y="806192"/>
                  </a:cubicBezTo>
                  <a:lnTo>
                    <a:pt x="2435184" y="806192"/>
                  </a:lnTo>
                  <a:cubicBezTo>
                    <a:pt x="2414945" y="806192"/>
                    <a:pt x="2398599" y="789745"/>
                    <a:pt x="2398599" y="769503"/>
                  </a:cubicBezTo>
                  <a:cubicBezTo>
                    <a:pt x="2398599" y="749261"/>
                    <a:pt x="2414945" y="732911"/>
                    <a:pt x="2435184" y="732911"/>
                  </a:cubicBezTo>
                  <a:lnTo>
                    <a:pt x="2446081" y="732911"/>
                  </a:lnTo>
                  <a:cubicBezTo>
                    <a:pt x="2458828" y="590241"/>
                    <a:pt x="2542311" y="480757"/>
                    <a:pt x="2607112" y="403096"/>
                  </a:cubicBezTo>
                  <a:cubicBezTo>
                    <a:pt x="2542213" y="325436"/>
                    <a:pt x="2458828" y="215952"/>
                    <a:pt x="2446081" y="73281"/>
                  </a:cubicBezTo>
                  <a:lnTo>
                    <a:pt x="2435184" y="73281"/>
                  </a:lnTo>
                  <a:cubicBezTo>
                    <a:pt x="2414945" y="73281"/>
                    <a:pt x="2398599" y="56932"/>
                    <a:pt x="2398599" y="36592"/>
                  </a:cubicBezTo>
                  <a:cubicBezTo>
                    <a:pt x="2398599" y="16447"/>
                    <a:pt x="2414945" y="0"/>
                    <a:pt x="2435184" y="0"/>
                  </a:cubicBezTo>
                  <a:close/>
                  <a:moveTo>
                    <a:pt x="1635651" y="0"/>
                  </a:moveTo>
                  <a:lnTo>
                    <a:pt x="2276759" y="0"/>
                  </a:lnTo>
                  <a:cubicBezTo>
                    <a:pt x="2296997" y="0"/>
                    <a:pt x="2313441" y="16447"/>
                    <a:pt x="2313441" y="36592"/>
                  </a:cubicBezTo>
                  <a:cubicBezTo>
                    <a:pt x="2313441" y="56932"/>
                    <a:pt x="2296997" y="73281"/>
                    <a:pt x="2276759" y="73281"/>
                  </a:cubicBezTo>
                  <a:lnTo>
                    <a:pt x="2265764" y="73281"/>
                  </a:lnTo>
                  <a:cubicBezTo>
                    <a:pt x="2253212" y="215952"/>
                    <a:pt x="2169729" y="325436"/>
                    <a:pt x="2104830" y="403096"/>
                  </a:cubicBezTo>
                  <a:cubicBezTo>
                    <a:pt x="2169729" y="480757"/>
                    <a:pt x="2253212" y="590241"/>
                    <a:pt x="2265764" y="732911"/>
                  </a:cubicBezTo>
                  <a:lnTo>
                    <a:pt x="2276759" y="732911"/>
                  </a:lnTo>
                  <a:cubicBezTo>
                    <a:pt x="2296997" y="732911"/>
                    <a:pt x="2313441" y="749261"/>
                    <a:pt x="2313441" y="769503"/>
                  </a:cubicBezTo>
                  <a:cubicBezTo>
                    <a:pt x="2313441" y="789745"/>
                    <a:pt x="2296997" y="806192"/>
                    <a:pt x="2276759" y="806192"/>
                  </a:cubicBezTo>
                  <a:lnTo>
                    <a:pt x="1635651" y="806192"/>
                  </a:lnTo>
                  <a:cubicBezTo>
                    <a:pt x="1615412" y="806192"/>
                    <a:pt x="1599066" y="789745"/>
                    <a:pt x="1599066" y="769503"/>
                  </a:cubicBezTo>
                  <a:cubicBezTo>
                    <a:pt x="1599066" y="749261"/>
                    <a:pt x="1615412" y="732911"/>
                    <a:pt x="1635651" y="732911"/>
                  </a:cubicBezTo>
                  <a:lnTo>
                    <a:pt x="1646548" y="732911"/>
                  </a:lnTo>
                  <a:cubicBezTo>
                    <a:pt x="1659295" y="590241"/>
                    <a:pt x="1742778" y="480757"/>
                    <a:pt x="1807579" y="403096"/>
                  </a:cubicBezTo>
                  <a:cubicBezTo>
                    <a:pt x="1742680" y="325436"/>
                    <a:pt x="1659295" y="215952"/>
                    <a:pt x="1646548" y="73281"/>
                  </a:cubicBezTo>
                  <a:lnTo>
                    <a:pt x="1635651" y="73281"/>
                  </a:lnTo>
                  <a:cubicBezTo>
                    <a:pt x="1615412" y="73281"/>
                    <a:pt x="1599066" y="56932"/>
                    <a:pt x="1599066" y="36592"/>
                  </a:cubicBezTo>
                  <a:cubicBezTo>
                    <a:pt x="1599066" y="16447"/>
                    <a:pt x="1615412" y="0"/>
                    <a:pt x="1635651" y="0"/>
                  </a:cubicBezTo>
                  <a:close/>
                  <a:moveTo>
                    <a:pt x="836118" y="0"/>
                  </a:moveTo>
                  <a:lnTo>
                    <a:pt x="1477226" y="0"/>
                  </a:lnTo>
                  <a:cubicBezTo>
                    <a:pt x="1497464" y="0"/>
                    <a:pt x="1513908" y="16447"/>
                    <a:pt x="1513908" y="36592"/>
                  </a:cubicBezTo>
                  <a:cubicBezTo>
                    <a:pt x="1513908" y="56932"/>
                    <a:pt x="1497464" y="73281"/>
                    <a:pt x="1477226" y="73281"/>
                  </a:cubicBezTo>
                  <a:lnTo>
                    <a:pt x="1466231" y="73281"/>
                  </a:lnTo>
                  <a:cubicBezTo>
                    <a:pt x="1453679" y="215952"/>
                    <a:pt x="1370196" y="325436"/>
                    <a:pt x="1305297" y="403096"/>
                  </a:cubicBezTo>
                  <a:cubicBezTo>
                    <a:pt x="1370196" y="480757"/>
                    <a:pt x="1453679" y="590241"/>
                    <a:pt x="1466231" y="732911"/>
                  </a:cubicBezTo>
                  <a:lnTo>
                    <a:pt x="1477226" y="732911"/>
                  </a:lnTo>
                  <a:cubicBezTo>
                    <a:pt x="1497464" y="732911"/>
                    <a:pt x="1513908" y="749261"/>
                    <a:pt x="1513908" y="769503"/>
                  </a:cubicBezTo>
                  <a:cubicBezTo>
                    <a:pt x="1513908" y="789745"/>
                    <a:pt x="1497464" y="806192"/>
                    <a:pt x="1477226" y="806192"/>
                  </a:cubicBezTo>
                  <a:lnTo>
                    <a:pt x="836118" y="806192"/>
                  </a:lnTo>
                  <a:cubicBezTo>
                    <a:pt x="815879" y="806192"/>
                    <a:pt x="799533" y="789745"/>
                    <a:pt x="799533" y="769503"/>
                  </a:cubicBezTo>
                  <a:cubicBezTo>
                    <a:pt x="799533" y="749261"/>
                    <a:pt x="815879" y="732911"/>
                    <a:pt x="836118" y="732911"/>
                  </a:cubicBezTo>
                  <a:lnTo>
                    <a:pt x="847015" y="732911"/>
                  </a:lnTo>
                  <a:cubicBezTo>
                    <a:pt x="859762" y="590241"/>
                    <a:pt x="943245" y="480757"/>
                    <a:pt x="1008046" y="403096"/>
                  </a:cubicBezTo>
                  <a:cubicBezTo>
                    <a:pt x="943147" y="325436"/>
                    <a:pt x="859762" y="215952"/>
                    <a:pt x="847015" y="73281"/>
                  </a:cubicBezTo>
                  <a:lnTo>
                    <a:pt x="836118" y="73281"/>
                  </a:lnTo>
                  <a:cubicBezTo>
                    <a:pt x="815879" y="73281"/>
                    <a:pt x="799533" y="56932"/>
                    <a:pt x="799533" y="36592"/>
                  </a:cubicBezTo>
                  <a:cubicBezTo>
                    <a:pt x="799533" y="16447"/>
                    <a:pt x="815879" y="0"/>
                    <a:pt x="836118" y="0"/>
                  </a:cubicBezTo>
                  <a:close/>
                  <a:moveTo>
                    <a:pt x="36585" y="0"/>
                  </a:moveTo>
                  <a:lnTo>
                    <a:pt x="677693" y="0"/>
                  </a:lnTo>
                  <a:cubicBezTo>
                    <a:pt x="697931" y="0"/>
                    <a:pt x="714375" y="16447"/>
                    <a:pt x="714375" y="36592"/>
                  </a:cubicBezTo>
                  <a:cubicBezTo>
                    <a:pt x="714375" y="56932"/>
                    <a:pt x="697931" y="73281"/>
                    <a:pt x="677693" y="73281"/>
                  </a:cubicBezTo>
                  <a:lnTo>
                    <a:pt x="666698" y="73281"/>
                  </a:lnTo>
                  <a:cubicBezTo>
                    <a:pt x="654146" y="215952"/>
                    <a:pt x="570663" y="325436"/>
                    <a:pt x="505764" y="403096"/>
                  </a:cubicBezTo>
                  <a:cubicBezTo>
                    <a:pt x="570663" y="480757"/>
                    <a:pt x="654146" y="590241"/>
                    <a:pt x="666698" y="732911"/>
                  </a:cubicBezTo>
                  <a:lnTo>
                    <a:pt x="677693" y="732911"/>
                  </a:lnTo>
                  <a:cubicBezTo>
                    <a:pt x="697931" y="732911"/>
                    <a:pt x="714375" y="749261"/>
                    <a:pt x="714375" y="769503"/>
                  </a:cubicBezTo>
                  <a:cubicBezTo>
                    <a:pt x="714375" y="789745"/>
                    <a:pt x="697931" y="806192"/>
                    <a:pt x="677693" y="806192"/>
                  </a:cubicBezTo>
                  <a:lnTo>
                    <a:pt x="36585" y="806192"/>
                  </a:lnTo>
                  <a:cubicBezTo>
                    <a:pt x="16347" y="806192"/>
                    <a:pt x="0" y="789745"/>
                    <a:pt x="0" y="769503"/>
                  </a:cubicBezTo>
                  <a:cubicBezTo>
                    <a:pt x="0" y="749261"/>
                    <a:pt x="16347" y="732911"/>
                    <a:pt x="36585" y="732911"/>
                  </a:cubicBezTo>
                  <a:lnTo>
                    <a:pt x="47483" y="732911"/>
                  </a:lnTo>
                  <a:cubicBezTo>
                    <a:pt x="60229" y="590241"/>
                    <a:pt x="143712" y="480757"/>
                    <a:pt x="208513" y="403096"/>
                  </a:cubicBezTo>
                  <a:cubicBezTo>
                    <a:pt x="143614" y="325436"/>
                    <a:pt x="60229" y="215952"/>
                    <a:pt x="47483" y="73281"/>
                  </a:cubicBezTo>
                  <a:lnTo>
                    <a:pt x="36585" y="73281"/>
                  </a:lnTo>
                  <a:cubicBezTo>
                    <a:pt x="16347" y="73281"/>
                    <a:pt x="0" y="56932"/>
                    <a:pt x="0" y="36592"/>
                  </a:cubicBezTo>
                  <a:cubicBezTo>
                    <a:pt x="0" y="16447"/>
                    <a:pt x="16347" y="0"/>
                    <a:pt x="3658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4F4794-05FF-664B-B922-CB6DB607FC30}"/>
                </a:ext>
              </a:extLst>
            </p:cNvPr>
            <p:cNvSpPr/>
            <p:nvPr/>
          </p:nvSpPr>
          <p:spPr>
            <a:xfrm>
              <a:off x="1520825" y="7968264"/>
              <a:ext cx="2391958" cy="8061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1E6956E-C2FB-F344-8E14-4722BA8293E0}"/>
                </a:ext>
              </a:extLst>
            </p:cNvPr>
            <p:cNvSpPr/>
            <p:nvPr/>
          </p:nvSpPr>
          <p:spPr>
            <a:xfrm>
              <a:off x="1393453" y="7891300"/>
              <a:ext cx="4099385" cy="960120"/>
            </a:xfrm>
            <a:custGeom>
              <a:avLst/>
              <a:gdLst>
                <a:gd name="connsiteX0" fmla="*/ 3682738 w 4099385"/>
                <a:gd name="connsiteY0" fmla="*/ 512833 h 960120"/>
                <a:gd name="connsiteX1" fmla="*/ 3664451 w 4099385"/>
                <a:gd name="connsiteY1" fmla="*/ 531118 h 960120"/>
                <a:gd name="connsiteX2" fmla="*/ 3619998 w 4099385"/>
                <a:gd name="connsiteY2" fmla="*/ 604841 h 960120"/>
                <a:gd name="connsiteX3" fmla="*/ 3483719 w 4099385"/>
                <a:gd name="connsiteY3" fmla="*/ 750925 h 960120"/>
                <a:gd name="connsiteX4" fmla="*/ 3483719 w 4099385"/>
                <a:gd name="connsiteY4" fmla="*/ 769210 h 960120"/>
                <a:gd name="connsiteX5" fmla="*/ 3499575 w 4099385"/>
                <a:gd name="connsiteY5" fmla="*/ 778352 h 960120"/>
                <a:gd name="connsiteX6" fmla="*/ 3865708 w 4099385"/>
                <a:gd name="connsiteY6" fmla="*/ 778352 h 960120"/>
                <a:gd name="connsiteX7" fmla="*/ 3881563 w 4099385"/>
                <a:gd name="connsiteY7" fmla="*/ 769210 h 960120"/>
                <a:gd name="connsiteX8" fmla="*/ 3881758 w 4099385"/>
                <a:gd name="connsiteY8" fmla="*/ 750925 h 960120"/>
                <a:gd name="connsiteX9" fmla="*/ 3745479 w 4099385"/>
                <a:gd name="connsiteY9" fmla="*/ 604841 h 960120"/>
                <a:gd name="connsiteX10" fmla="*/ 3701026 w 4099385"/>
                <a:gd name="connsiteY10" fmla="*/ 531118 h 960120"/>
                <a:gd name="connsiteX11" fmla="*/ 3682738 w 4099385"/>
                <a:gd name="connsiteY11" fmla="*/ 512833 h 960120"/>
                <a:gd name="connsiteX12" fmla="*/ 2883205 w 4099385"/>
                <a:gd name="connsiteY12" fmla="*/ 512833 h 960120"/>
                <a:gd name="connsiteX13" fmla="*/ 2864918 w 4099385"/>
                <a:gd name="connsiteY13" fmla="*/ 531118 h 960120"/>
                <a:gd name="connsiteX14" fmla="*/ 2820464 w 4099385"/>
                <a:gd name="connsiteY14" fmla="*/ 604841 h 960120"/>
                <a:gd name="connsiteX15" fmla="*/ 2684186 w 4099385"/>
                <a:gd name="connsiteY15" fmla="*/ 750925 h 960120"/>
                <a:gd name="connsiteX16" fmla="*/ 2684186 w 4099385"/>
                <a:gd name="connsiteY16" fmla="*/ 769210 h 960120"/>
                <a:gd name="connsiteX17" fmla="*/ 2700041 w 4099385"/>
                <a:gd name="connsiteY17" fmla="*/ 778352 h 960120"/>
                <a:gd name="connsiteX18" fmla="*/ 3066174 w 4099385"/>
                <a:gd name="connsiteY18" fmla="*/ 778352 h 960120"/>
                <a:gd name="connsiteX19" fmla="*/ 3082030 w 4099385"/>
                <a:gd name="connsiteY19" fmla="*/ 769210 h 960120"/>
                <a:gd name="connsiteX20" fmla="*/ 3082224 w 4099385"/>
                <a:gd name="connsiteY20" fmla="*/ 750925 h 960120"/>
                <a:gd name="connsiteX21" fmla="*/ 2945946 w 4099385"/>
                <a:gd name="connsiteY21" fmla="*/ 604841 h 960120"/>
                <a:gd name="connsiteX22" fmla="*/ 2901492 w 4099385"/>
                <a:gd name="connsiteY22" fmla="*/ 531118 h 960120"/>
                <a:gd name="connsiteX23" fmla="*/ 2883205 w 4099385"/>
                <a:gd name="connsiteY23" fmla="*/ 512833 h 960120"/>
                <a:gd name="connsiteX24" fmla="*/ 2083672 w 4099385"/>
                <a:gd name="connsiteY24" fmla="*/ 512833 h 960120"/>
                <a:gd name="connsiteX25" fmla="*/ 2065385 w 4099385"/>
                <a:gd name="connsiteY25" fmla="*/ 531118 h 960120"/>
                <a:gd name="connsiteX26" fmla="*/ 2020931 w 4099385"/>
                <a:gd name="connsiteY26" fmla="*/ 604841 h 960120"/>
                <a:gd name="connsiteX27" fmla="*/ 1884653 w 4099385"/>
                <a:gd name="connsiteY27" fmla="*/ 750925 h 960120"/>
                <a:gd name="connsiteX28" fmla="*/ 1884653 w 4099385"/>
                <a:gd name="connsiteY28" fmla="*/ 769210 h 960120"/>
                <a:gd name="connsiteX29" fmla="*/ 1900508 w 4099385"/>
                <a:gd name="connsiteY29" fmla="*/ 778352 h 960120"/>
                <a:gd name="connsiteX30" fmla="*/ 2266641 w 4099385"/>
                <a:gd name="connsiteY30" fmla="*/ 778352 h 960120"/>
                <a:gd name="connsiteX31" fmla="*/ 2282497 w 4099385"/>
                <a:gd name="connsiteY31" fmla="*/ 769210 h 960120"/>
                <a:gd name="connsiteX32" fmla="*/ 2282691 w 4099385"/>
                <a:gd name="connsiteY32" fmla="*/ 750925 h 960120"/>
                <a:gd name="connsiteX33" fmla="*/ 2146413 w 4099385"/>
                <a:gd name="connsiteY33" fmla="*/ 604841 h 960120"/>
                <a:gd name="connsiteX34" fmla="*/ 2101959 w 4099385"/>
                <a:gd name="connsiteY34" fmla="*/ 531118 h 960120"/>
                <a:gd name="connsiteX35" fmla="*/ 2083672 w 4099385"/>
                <a:gd name="connsiteY35" fmla="*/ 512833 h 960120"/>
                <a:gd name="connsiteX36" fmla="*/ 1284139 w 4099385"/>
                <a:gd name="connsiteY36" fmla="*/ 512833 h 960120"/>
                <a:gd name="connsiteX37" fmla="*/ 1265852 w 4099385"/>
                <a:gd name="connsiteY37" fmla="*/ 531118 h 960120"/>
                <a:gd name="connsiteX38" fmla="*/ 1221398 w 4099385"/>
                <a:gd name="connsiteY38" fmla="*/ 604841 h 960120"/>
                <a:gd name="connsiteX39" fmla="*/ 1085120 w 4099385"/>
                <a:gd name="connsiteY39" fmla="*/ 750925 h 960120"/>
                <a:gd name="connsiteX40" fmla="*/ 1085120 w 4099385"/>
                <a:gd name="connsiteY40" fmla="*/ 769210 h 960120"/>
                <a:gd name="connsiteX41" fmla="*/ 1100975 w 4099385"/>
                <a:gd name="connsiteY41" fmla="*/ 778352 h 960120"/>
                <a:gd name="connsiteX42" fmla="*/ 1467108 w 4099385"/>
                <a:gd name="connsiteY42" fmla="*/ 778352 h 960120"/>
                <a:gd name="connsiteX43" fmla="*/ 1482964 w 4099385"/>
                <a:gd name="connsiteY43" fmla="*/ 769210 h 960120"/>
                <a:gd name="connsiteX44" fmla="*/ 1483158 w 4099385"/>
                <a:gd name="connsiteY44" fmla="*/ 750925 h 960120"/>
                <a:gd name="connsiteX45" fmla="*/ 1346880 w 4099385"/>
                <a:gd name="connsiteY45" fmla="*/ 604841 h 960120"/>
                <a:gd name="connsiteX46" fmla="*/ 1302426 w 4099385"/>
                <a:gd name="connsiteY46" fmla="*/ 531118 h 960120"/>
                <a:gd name="connsiteX47" fmla="*/ 1284139 w 4099385"/>
                <a:gd name="connsiteY47" fmla="*/ 512833 h 960120"/>
                <a:gd name="connsiteX48" fmla="*/ 484606 w 4099385"/>
                <a:gd name="connsiteY48" fmla="*/ 512833 h 960120"/>
                <a:gd name="connsiteX49" fmla="*/ 466319 w 4099385"/>
                <a:gd name="connsiteY49" fmla="*/ 531118 h 960120"/>
                <a:gd name="connsiteX50" fmla="*/ 421866 w 4099385"/>
                <a:gd name="connsiteY50" fmla="*/ 604841 h 960120"/>
                <a:gd name="connsiteX51" fmla="*/ 285587 w 4099385"/>
                <a:gd name="connsiteY51" fmla="*/ 750925 h 960120"/>
                <a:gd name="connsiteX52" fmla="*/ 285587 w 4099385"/>
                <a:gd name="connsiteY52" fmla="*/ 769210 h 960120"/>
                <a:gd name="connsiteX53" fmla="*/ 301443 w 4099385"/>
                <a:gd name="connsiteY53" fmla="*/ 778352 h 960120"/>
                <a:gd name="connsiteX54" fmla="*/ 667576 w 4099385"/>
                <a:gd name="connsiteY54" fmla="*/ 778352 h 960120"/>
                <a:gd name="connsiteX55" fmla="*/ 683431 w 4099385"/>
                <a:gd name="connsiteY55" fmla="*/ 769210 h 960120"/>
                <a:gd name="connsiteX56" fmla="*/ 683626 w 4099385"/>
                <a:gd name="connsiteY56" fmla="*/ 750925 h 960120"/>
                <a:gd name="connsiteX57" fmla="*/ 547347 w 4099385"/>
                <a:gd name="connsiteY57" fmla="*/ 604841 h 960120"/>
                <a:gd name="connsiteX58" fmla="*/ 502894 w 4099385"/>
                <a:gd name="connsiteY58" fmla="*/ 531118 h 960120"/>
                <a:gd name="connsiteX59" fmla="*/ 484606 w 4099385"/>
                <a:gd name="connsiteY59" fmla="*/ 512833 h 960120"/>
                <a:gd name="connsiteX60" fmla="*/ 3591923 w 4099385"/>
                <a:gd name="connsiteY60" fmla="*/ 257515 h 960120"/>
                <a:gd name="connsiteX61" fmla="*/ 3576949 w 4099385"/>
                <a:gd name="connsiteY61" fmla="*/ 265297 h 960120"/>
                <a:gd name="connsiteX62" fmla="*/ 3574616 w 4099385"/>
                <a:gd name="connsiteY62" fmla="*/ 282026 h 960120"/>
                <a:gd name="connsiteX63" fmla="*/ 3642970 w 4099385"/>
                <a:gd name="connsiteY63" fmla="*/ 399424 h 960120"/>
                <a:gd name="connsiteX64" fmla="*/ 3664459 w 4099385"/>
                <a:gd name="connsiteY64" fmla="*/ 457879 h 960120"/>
                <a:gd name="connsiteX65" fmla="*/ 3682738 w 4099385"/>
                <a:gd name="connsiteY65" fmla="*/ 476262 h 960120"/>
                <a:gd name="connsiteX66" fmla="*/ 3701018 w 4099385"/>
                <a:gd name="connsiteY66" fmla="*/ 457879 h 960120"/>
                <a:gd name="connsiteX67" fmla="*/ 3722409 w 4099385"/>
                <a:gd name="connsiteY67" fmla="*/ 399424 h 960120"/>
                <a:gd name="connsiteX68" fmla="*/ 3790764 w 4099385"/>
                <a:gd name="connsiteY68" fmla="*/ 282026 h 960120"/>
                <a:gd name="connsiteX69" fmla="*/ 3788430 w 4099385"/>
                <a:gd name="connsiteY69" fmla="*/ 265297 h 960120"/>
                <a:gd name="connsiteX70" fmla="*/ 3773457 w 4099385"/>
                <a:gd name="connsiteY70" fmla="*/ 257515 h 960120"/>
                <a:gd name="connsiteX71" fmla="*/ 2792390 w 4099385"/>
                <a:gd name="connsiteY71" fmla="*/ 257515 h 960120"/>
                <a:gd name="connsiteX72" fmla="*/ 2777416 w 4099385"/>
                <a:gd name="connsiteY72" fmla="*/ 265297 h 960120"/>
                <a:gd name="connsiteX73" fmla="*/ 2775082 w 4099385"/>
                <a:gd name="connsiteY73" fmla="*/ 282026 h 960120"/>
                <a:gd name="connsiteX74" fmla="*/ 2843437 w 4099385"/>
                <a:gd name="connsiteY74" fmla="*/ 399424 h 960120"/>
                <a:gd name="connsiteX75" fmla="*/ 2864925 w 4099385"/>
                <a:gd name="connsiteY75" fmla="*/ 457879 h 960120"/>
                <a:gd name="connsiteX76" fmla="*/ 2883205 w 4099385"/>
                <a:gd name="connsiteY76" fmla="*/ 476262 h 960120"/>
                <a:gd name="connsiteX77" fmla="*/ 2901485 w 4099385"/>
                <a:gd name="connsiteY77" fmla="*/ 457879 h 960120"/>
                <a:gd name="connsiteX78" fmla="*/ 2922876 w 4099385"/>
                <a:gd name="connsiteY78" fmla="*/ 399424 h 960120"/>
                <a:gd name="connsiteX79" fmla="*/ 2991230 w 4099385"/>
                <a:gd name="connsiteY79" fmla="*/ 282026 h 960120"/>
                <a:gd name="connsiteX80" fmla="*/ 2988897 w 4099385"/>
                <a:gd name="connsiteY80" fmla="*/ 265297 h 960120"/>
                <a:gd name="connsiteX81" fmla="*/ 2973923 w 4099385"/>
                <a:gd name="connsiteY81" fmla="*/ 257515 h 960120"/>
                <a:gd name="connsiteX82" fmla="*/ 1992857 w 4099385"/>
                <a:gd name="connsiteY82" fmla="*/ 257515 h 960120"/>
                <a:gd name="connsiteX83" fmla="*/ 1977883 w 4099385"/>
                <a:gd name="connsiteY83" fmla="*/ 265297 h 960120"/>
                <a:gd name="connsiteX84" fmla="*/ 1975549 w 4099385"/>
                <a:gd name="connsiteY84" fmla="*/ 282026 h 960120"/>
                <a:gd name="connsiteX85" fmla="*/ 2043904 w 4099385"/>
                <a:gd name="connsiteY85" fmla="*/ 399424 h 960120"/>
                <a:gd name="connsiteX86" fmla="*/ 2065392 w 4099385"/>
                <a:gd name="connsiteY86" fmla="*/ 457879 h 960120"/>
                <a:gd name="connsiteX87" fmla="*/ 2083672 w 4099385"/>
                <a:gd name="connsiteY87" fmla="*/ 476262 h 960120"/>
                <a:gd name="connsiteX88" fmla="*/ 2101952 w 4099385"/>
                <a:gd name="connsiteY88" fmla="*/ 457879 h 960120"/>
                <a:gd name="connsiteX89" fmla="*/ 2123343 w 4099385"/>
                <a:gd name="connsiteY89" fmla="*/ 399424 h 960120"/>
                <a:gd name="connsiteX90" fmla="*/ 2191698 w 4099385"/>
                <a:gd name="connsiteY90" fmla="*/ 282026 h 960120"/>
                <a:gd name="connsiteX91" fmla="*/ 2189364 w 4099385"/>
                <a:gd name="connsiteY91" fmla="*/ 265297 h 960120"/>
                <a:gd name="connsiteX92" fmla="*/ 2174390 w 4099385"/>
                <a:gd name="connsiteY92" fmla="*/ 257515 h 960120"/>
                <a:gd name="connsiteX93" fmla="*/ 1193324 w 4099385"/>
                <a:gd name="connsiteY93" fmla="*/ 257515 h 960120"/>
                <a:gd name="connsiteX94" fmla="*/ 1178350 w 4099385"/>
                <a:gd name="connsiteY94" fmla="*/ 265297 h 960120"/>
                <a:gd name="connsiteX95" fmla="*/ 1176016 w 4099385"/>
                <a:gd name="connsiteY95" fmla="*/ 282026 h 960120"/>
                <a:gd name="connsiteX96" fmla="*/ 1244371 w 4099385"/>
                <a:gd name="connsiteY96" fmla="*/ 399424 h 960120"/>
                <a:gd name="connsiteX97" fmla="*/ 1265859 w 4099385"/>
                <a:gd name="connsiteY97" fmla="*/ 457879 h 960120"/>
                <a:gd name="connsiteX98" fmla="*/ 1284139 w 4099385"/>
                <a:gd name="connsiteY98" fmla="*/ 476262 h 960120"/>
                <a:gd name="connsiteX99" fmla="*/ 1302419 w 4099385"/>
                <a:gd name="connsiteY99" fmla="*/ 457879 h 960120"/>
                <a:gd name="connsiteX100" fmla="*/ 1323810 w 4099385"/>
                <a:gd name="connsiteY100" fmla="*/ 399424 h 960120"/>
                <a:gd name="connsiteX101" fmla="*/ 1392165 w 4099385"/>
                <a:gd name="connsiteY101" fmla="*/ 282026 h 960120"/>
                <a:gd name="connsiteX102" fmla="*/ 1389831 w 4099385"/>
                <a:gd name="connsiteY102" fmla="*/ 265297 h 960120"/>
                <a:gd name="connsiteX103" fmla="*/ 1374857 w 4099385"/>
                <a:gd name="connsiteY103" fmla="*/ 257515 h 960120"/>
                <a:gd name="connsiteX104" fmla="*/ 393791 w 4099385"/>
                <a:gd name="connsiteY104" fmla="*/ 257515 h 960120"/>
                <a:gd name="connsiteX105" fmla="*/ 378817 w 4099385"/>
                <a:gd name="connsiteY105" fmla="*/ 265297 h 960120"/>
                <a:gd name="connsiteX106" fmla="*/ 376483 w 4099385"/>
                <a:gd name="connsiteY106" fmla="*/ 282026 h 960120"/>
                <a:gd name="connsiteX107" fmla="*/ 444838 w 4099385"/>
                <a:gd name="connsiteY107" fmla="*/ 399424 h 960120"/>
                <a:gd name="connsiteX108" fmla="*/ 466326 w 4099385"/>
                <a:gd name="connsiteY108" fmla="*/ 457879 h 960120"/>
                <a:gd name="connsiteX109" fmla="*/ 484606 w 4099385"/>
                <a:gd name="connsiteY109" fmla="*/ 476262 h 960120"/>
                <a:gd name="connsiteX110" fmla="*/ 502886 w 4099385"/>
                <a:gd name="connsiteY110" fmla="*/ 457879 h 960120"/>
                <a:gd name="connsiteX111" fmla="*/ 524277 w 4099385"/>
                <a:gd name="connsiteY111" fmla="*/ 399424 h 960120"/>
                <a:gd name="connsiteX112" fmla="*/ 592632 w 4099385"/>
                <a:gd name="connsiteY112" fmla="*/ 282026 h 960120"/>
                <a:gd name="connsiteX113" fmla="*/ 590298 w 4099385"/>
                <a:gd name="connsiteY113" fmla="*/ 265297 h 960120"/>
                <a:gd name="connsiteX114" fmla="*/ 575325 w 4099385"/>
                <a:gd name="connsiteY114" fmla="*/ 257515 h 960120"/>
                <a:gd name="connsiteX115" fmla="*/ 3446543 w 4099385"/>
                <a:gd name="connsiteY115" fmla="*/ 146808 h 960120"/>
                <a:gd name="connsiteX116" fmla="*/ 3918739 w 4099385"/>
                <a:gd name="connsiteY116" fmla="*/ 146808 h 960120"/>
                <a:gd name="connsiteX117" fmla="*/ 3758681 w 4099385"/>
                <a:gd name="connsiteY117" fmla="*/ 449081 h 960120"/>
                <a:gd name="connsiteX118" fmla="*/ 3755373 w 4099385"/>
                <a:gd name="connsiteY118" fmla="*/ 452974 h 960120"/>
                <a:gd name="connsiteX119" fmla="*/ 3755373 w 4099385"/>
                <a:gd name="connsiteY119" fmla="*/ 500076 h 960120"/>
                <a:gd name="connsiteX120" fmla="*/ 3758681 w 4099385"/>
                <a:gd name="connsiteY120" fmla="*/ 504164 h 960120"/>
                <a:gd name="connsiteX121" fmla="*/ 3918739 w 4099385"/>
                <a:gd name="connsiteY121" fmla="*/ 806340 h 960120"/>
                <a:gd name="connsiteX122" fmla="*/ 3446543 w 4099385"/>
                <a:gd name="connsiteY122" fmla="*/ 806340 h 960120"/>
                <a:gd name="connsiteX123" fmla="*/ 3606601 w 4099385"/>
                <a:gd name="connsiteY123" fmla="*/ 504164 h 960120"/>
                <a:gd name="connsiteX124" fmla="*/ 3609910 w 4099385"/>
                <a:gd name="connsiteY124" fmla="*/ 500076 h 960120"/>
                <a:gd name="connsiteX125" fmla="*/ 3609910 w 4099385"/>
                <a:gd name="connsiteY125" fmla="*/ 452974 h 960120"/>
                <a:gd name="connsiteX126" fmla="*/ 3606601 w 4099385"/>
                <a:gd name="connsiteY126" fmla="*/ 449081 h 960120"/>
                <a:gd name="connsiteX127" fmla="*/ 3446543 w 4099385"/>
                <a:gd name="connsiteY127" fmla="*/ 146808 h 960120"/>
                <a:gd name="connsiteX128" fmla="*/ 2647010 w 4099385"/>
                <a:gd name="connsiteY128" fmla="*/ 146808 h 960120"/>
                <a:gd name="connsiteX129" fmla="*/ 3119206 w 4099385"/>
                <a:gd name="connsiteY129" fmla="*/ 146808 h 960120"/>
                <a:gd name="connsiteX130" fmla="*/ 2959147 w 4099385"/>
                <a:gd name="connsiteY130" fmla="*/ 449081 h 960120"/>
                <a:gd name="connsiteX131" fmla="*/ 2955839 w 4099385"/>
                <a:gd name="connsiteY131" fmla="*/ 452974 h 960120"/>
                <a:gd name="connsiteX132" fmla="*/ 2955839 w 4099385"/>
                <a:gd name="connsiteY132" fmla="*/ 500076 h 960120"/>
                <a:gd name="connsiteX133" fmla="*/ 2959147 w 4099385"/>
                <a:gd name="connsiteY133" fmla="*/ 504164 h 960120"/>
                <a:gd name="connsiteX134" fmla="*/ 3119206 w 4099385"/>
                <a:gd name="connsiteY134" fmla="*/ 806340 h 960120"/>
                <a:gd name="connsiteX135" fmla="*/ 2647010 w 4099385"/>
                <a:gd name="connsiteY135" fmla="*/ 806340 h 960120"/>
                <a:gd name="connsiteX136" fmla="*/ 2807068 w 4099385"/>
                <a:gd name="connsiteY136" fmla="*/ 504164 h 960120"/>
                <a:gd name="connsiteX137" fmla="*/ 2810376 w 4099385"/>
                <a:gd name="connsiteY137" fmla="*/ 500076 h 960120"/>
                <a:gd name="connsiteX138" fmla="*/ 2810376 w 4099385"/>
                <a:gd name="connsiteY138" fmla="*/ 452974 h 960120"/>
                <a:gd name="connsiteX139" fmla="*/ 2807068 w 4099385"/>
                <a:gd name="connsiteY139" fmla="*/ 449081 h 960120"/>
                <a:gd name="connsiteX140" fmla="*/ 2647010 w 4099385"/>
                <a:gd name="connsiteY140" fmla="*/ 146808 h 960120"/>
                <a:gd name="connsiteX141" fmla="*/ 1847477 w 4099385"/>
                <a:gd name="connsiteY141" fmla="*/ 146808 h 960120"/>
                <a:gd name="connsiteX142" fmla="*/ 2319673 w 4099385"/>
                <a:gd name="connsiteY142" fmla="*/ 146808 h 960120"/>
                <a:gd name="connsiteX143" fmla="*/ 2159615 w 4099385"/>
                <a:gd name="connsiteY143" fmla="*/ 449081 h 960120"/>
                <a:gd name="connsiteX144" fmla="*/ 2156306 w 4099385"/>
                <a:gd name="connsiteY144" fmla="*/ 452974 h 960120"/>
                <a:gd name="connsiteX145" fmla="*/ 2156306 w 4099385"/>
                <a:gd name="connsiteY145" fmla="*/ 500076 h 960120"/>
                <a:gd name="connsiteX146" fmla="*/ 2159615 w 4099385"/>
                <a:gd name="connsiteY146" fmla="*/ 504164 h 960120"/>
                <a:gd name="connsiteX147" fmla="*/ 2319673 w 4099385"/>
                <a:gd name="connsiteY147" fmla="*/ 806340 h 960120"/>
                <a:gd name="connsiteX148" fmla="*/ 1847477 w 4099385"/>
                <a:gd name="connsiteY148" fmla="*/ 806340 h 960120"/>
                <a:gd name="connsiteX149" fmla="*/ 2007535 w 4099385"/>
                <a:gd name="connsiteY149" fmla="*/ 504164 h 960120"/>
                <a:gd name="connsiteX150" fmla="*/ 2010843 w 4099385"/>
                <a:gd name="connsiteY150" fmla="*/ 500076 h 960120"/>
                <a:gd name="connsiteX151" fmla="*/ 2010843 w 4099385"/>
                <a:gd name="connsiteY151" fmla="*/ 452974 h 960120"/>
                <a:gd name="connsiteX152" fmla="*/ 2007535 w 4099385"/>
                <a:gd name="connsiteY152" fmla="*/ 449081 h 960120"/>
                <a:gd name="connsiteX153" fmla="*/ 1847477 w 4099385"/>
                <a:gd name="connsiteY153" fmla="*/ 146808 h 960120"/>
                <a:gd name="connsiteX154" fmla="*/ 1047944 w 4099385"/>
                <a:gd name="connsiteY154" fmla="*/ 146808 h 960120"/>
                <a:gd name="connsiteX155" fmla="*/ 1520140 w 4099385"/>
                <a:gd name="connsiteY155" fmla="*/ 146808 h 960120"/>
                <a:gd name="connsiteX156" fmla="*/ 1360082 w 4099385"/>
                <a:gd name="connsiteY156" fmla="*/ 449081 h 960120"/>
                <a:gd name="connsiteX157" fmla="*/ 1356773 w 4099385"/>
                <a:gd name="connsiteY157" fmla="*/ 452974 h 960120"/>
                <a:gd name="connsiteX158" fmla="*/ 1356773 w 4099385"/>
                <a:gd name="connsiteY158" fmla="*/ 500076 h 960120"/>
                <a:gd name="connsiteX159" fmla="*/ 1360082 w 4099385"/>
                <a:gd name="connsiteY159" fmla="*/ 504164 h 960120"/>
                <a:gd name="connsiteX160" fmla="*/ 1520140 w 4099385"/>
                <a:gd name="connsiteY160" fmla="*/ 806340 h 960120"/>
                <a:gd name="connsiteX161" fmla="*/ 1047944 w 4099385"/>
                <a:gd name="connsiteY161" fmla="*/ 806340 h 960120"/>
                <a:gd name="connsiteX162" fmla="*/ 1208002 w 4099385"/>
                <a:gd name="connsiteY162" fmla="*/ 504164 h 960120"/>
                <a:gd name="connsiteX163" fmla="*/ 1211310 w 4099385"/>
                <a:gd name="connsiteY163" fmla="*/ 500076 h 960120"/>
                <a:gd name="connsiteX164" fmla="*/ 1211310 w 4099385"/>
                <a:gd name="connsiteY164" fmla="*/ 452974 h 960120"/>
                <a:gd name="connsiteX165" fmla="*/ 1208002 w 4099385"/>
                <a:gd name="connsiteY165" fmla="*/ 449081 h 960120"/>
                <a:gd name="connsiteX166" fmla="*/ 1047944 w 4099385"/>
                <a:gd name="connsiteY166" fmla="*/ 146808 h 960120"/>
                <a:gd name="connsiteX167" fmla="*/ 248411 w 4099385"/>
                <a:gd name="connsiteY167" fmla="*/ 146808 h 960120"/>
                <a:gd name="connsiteX168" fmla="*/ 720607 w 4099385"/>
                <a:gd name="connsiteY168" fmla="*/ 146808 h 960120"/>
                <a:gd name="connsiteX169" fmla="*/ 560549 w 4099385"/>
                <a:gd name="connsiteY169" fmla="*/ 449081 h 960120"/>
                <a:gd name="connsiteX170" fmla="*/ 557241 w 4099385"/>
                <a:gd name="connsiteY170" fmla="*/ 452974 h 960120"/>
                <a:gd name="connsiteX171" fmla="*/ 557241 w 4099385"/>
                <a:gd name="connsiteY171" fmla="*/ 500076 h 960120"/>
                <a:gd name="connsiteX172" fmla="*/ 560549 w 4099385"/>
                <a:gd name="connsiteY172" fmla="*/ 504164 h 960120"/>
                <a:gd name="connsiteX173" fmla="*/ 720607 w 4099385"/>
                <a:gd name="connsiteY173" fmla="*/ 806340 h 960120"/>
                <a:gd name="connsiteX174" fmla="*/ 248411 w 4099385"/>
                <a:gd name="connsiteY174" fmla="*/ 806340 h 960120"/>
                <a:gd name="connsiteX175" fmla="*/ 408469 w 4099385"/>
                <a:gd name="connsiteY175" fmla="*/ 504164 h 960120"/>
                <a:gd name="connsiteX176" fmla="*/ 411777 w 4099385"/>
                <a:gd name="connsiteY176" fmla="*/ 500076 h 960120"/>
                <a:gd name="connsiteX177" fmla="*/ 411777 w 4099385"/>
                <a:gd name="connsiteY177" fmla="*/ 452974 h 960120"/>
                <a:gd name="connsiteX178" fmla="*/ 408469 w 4099385"/>
                <a:gd name="connsiteY178" fmla="*/ 449081 h 960120"/>
                <a:gd name="connsiteX179" fmla="*/ 248411 w 4099385"/>
                <a:gd name="connsiteY179" fmla="*/ 146808 h 960120"/>
                <a:gd name="connsiteX180" fmla="*/ 3362087 w 4099385"/>
                <a:gd name="connsiteY180" fmla="*/ 73429 h 960120"/>
                <a:gd name="connsiteX181" fmla="*/ 3325502 w 4099385"/>
                <a:gd name="connsiteY181" fmla="*/ 110021 h 960120"/>
                <a:gd name="connsiteX182" fmla="*/ 3362087 w 4099385"/>
                <a:gd name="connsiteY182" fmla="*/ 146710 h 960120"/>
                <a:gd name="connsiteX183" fmla="*/ 3372985 w 4099385"/>
                <a:gd name="connsiteY183" fmla="*/ 146710 h 960120"/>
                <a:gd name="connsiteX184" fmla="*/ 3534016 w 4099385"/>
                <a:gd name="connsiteY184" fmla="*/ 476525 h 960120"/>
                <a:gd name="connsiteX185" fmla="*/ 3372985 w 4099385"/>
                <a:gd name="connsiteY185" fmla="*/ 806340 h 960120"/>
                <a:gd name="connsiteX186" fmla="*/ 3362087 w 4099385"/>
                <a:gd name="connsiteY186" fmla="*/ 806340 h 960120"/>
                <a:gd name="connsiteX187" fmla="*/ 3325502 w 4099385"/>
                <a:gd name="connsiteY187" fmla="*/ 842932 h 960120"/>
                <a:gd name="connsiteX188" fmla="*/ 3362087 w 4099385"/>
                <a:gd name="connsiteY188" fmla="*/ 879621 h 960120"/>
                <a:gd name="connsiteX189" fmla="*/ 4003195 w 4099385"/>
                <a:gd name="connsiteY189" fmla="*/ 879621 h 960120"/>
                <a:gd name="connsiteX190" fmla="*/ 4039877 w 4099385"/>
                <a:gd name="connsiteY190" fmla="*/ 842932 h 960120"/>
                <a:gd name="connsiteX191" fmla="*/ 4003195 w 4099385"/>
                <a:gd name="connsiteY191" fmla="*/ 806340 h 960120"/>
                <a:gd name="connsiteX192" fmla="*/ 3992200 w 4099385"/>
                <a:gd name="connsiteY192" fmla="*/ 806340 h 960120"/>
                <a:gd name="connsiteX193" fmla="*/ 3831266 w 4099385"/>
                <a:gd name="connsiteY193" fmla="*/ 476525 h 960120"/>
                <a:gd name="connsiteX194" fmla="*/ 3992200 w 4099385"/>
                <a:gd name="connsiteY194" fmla="*/ 146710 h 960120"/>
                <a:gd name="connsiteX195" fmla="*/ 4003195 w 4099385"/>
                <a:gd name="connsiteY195" fmla="*/ 146710 h 960120"/>
                <a:gd name="connsiteX196" fmla="*/ 4039877 w 4099385"/>
                <a:gd name="connsiteY196" fmla="*/ 110021 h 960120"/>
                <a:gd name="connsiteX197" fmla="*/ 4003195 w 4099385"/>
                <a:gd name="connsiteY197" fmla="*/ 73429 h 960120"/>
                <a:gd name="connsiteX198" fmla="*/ 2562554 w 4099385"/>
                <a:gd name="connsiteY198" fmla="*/ 73429 h 960120"/>
                <a:gd name="connsiteX199" fmla="*/ 2525969 w 4099385"/>
                <a:gd name="connsiteY199" fmla="*/ 110021 h 960120"/>
                <a:gd name="connsiteX200" fmla="*/ 2562554 w 4099385"/>
                <a:gd name="connsiteY200" fmla="*/ 146710 h 960120"/>
                <a:gd name="connsiteX201" fmla="*/ 2573451 w 4099385"/>
                <a:gd name="connsiteY201" fmla="*/ 146710 h 960120"/>
                <a:gd name="connsiteX202" fmla="*/ 2734482 w 4099385"/>
                <a:gd name="connsiteY202" fmla="*/ 476525 h 960120"/>
                <a:gd name="connsiteX203" fmla="*/ 2573451 w 4099385"/>
                <a:gd name="connsiteY203" fmla="*/ 806340 h 960120"/>
                <a:gd name="connsiteX204" fmla="*/ 2562554 w 4099385"/>
                <a:gd name="connsiteY204" fmla="*/ 806340 h 960120"/>
                <a:gd name="connsiteX205" fmla="*/ 2525969 w 4099385"/>
                <a:gd name="connsiteY205" fmla="*/ 842932 h 960120"/>
                <a:gd name="connsiteX206" fmla="*/ 2562554 w 4099385"/>
                <a:gd name="connsiteY206" fmla="*/ 879621 h 960120"/>
                <a:gd name="connsiteX207" fmla="*/ 3203662 w 4099385"/>
                <a:gd name="connsiteY207" fmla="*/ 879621 h 960120"/>
                <a:gd name="connsiteX208" fmla="*/ 3240344 w 4099385"/>
                <a:gd name="connsiteY208" fmla="*/ 842932 h 960120"/>
                <a:gd name="connsiteX209" fmla="*/ 3203662 w 4099385"/>
                <a:gd name="connsiteY209" fmla="*/ 806340 h 960120"/>
                <a:gd name="connsiteX210" fmla="*/ 3192667 w 4099385"/>
                <a:gd name="connsiteY210" fmla="*/ 806340 h 960120"/>
                <a:gd name="connsiteX211" fmla="*/ 3031733 w 4099385"/>
                <a:gd name="connsiteY211" fmla="*/ 476525 h 960120"/>
                <a:gd name="connsiteX212" fmla="*/ 3192667 w 4099385"/>
                <a:gd name="connsiteY212" fmla="*/ 146710 h 960120"/>
                <a:gd name="connsiteX213" fmla="*/ 3203662 w 4099385"/>
                <a:gd name="connsiteY213" fmla="*/ 146710 h 960120"/>
                <a:gd name="connsiteX214" fmla="*/ 3240344 w 4099385"/>
                <a:gd name="connsiteY214" fmla="*/ 110021 h 960120"/>
                <a:gd name="connsiteX215" fmla="*/ 3203662 w 4099385"/>
                <a:gd name="connsiteY215" fmla="*/ 73429 h 960120"/>
                <a:gd name="connsiteX216" fmla="*/ 1763021 w 4099385"/>
                <a:gd name="connsiteY216" fmla="*/ 73429 h 960120"/>
                <a:gd name="connsiteX217" fmla="*/ 1726436 w 4099385"/>
                <a:gd name="connsiteY217" fmla="*/ 110021 h 960120"/>
                <a:gd name="connsiteX218" fmla="*/ 1763021 w 4099385"/>
                <a:gd name="connsiteY218" fmla="*/ 146710 h 960120"/>
                <a:gd name="connsiteX219" fmla="*/ 1773918 w 4099385"/>
                <a:gd name="connsiteY219" fmla="*/ 146710 h 960120"/>
                <a:gd name="connsiteX220" fmla="*/ 1934949 w 4099385"/>
                <a:gd name="connsiteY220" fmla="*/ 476525 h 960120"/>
                <a:gd name="connsiteX221" fmla="*/ 1773918 w 4099385"/>
                <a:gd name="connsiteY221" fmla="*/ 806340 h 960120"/>
                <a:gd name="connsiteX222" fmla="*/ 1763021 w 4099385"/>
                <a:gd name="connsiteY222" fmla="*/ 806340 h 960120"/>
                <a:gd name="connsiteX223" fmla="*/ 1726436 w 4099385"/>
                <a:gd name="connsiteY223" fmla="*/ 842932 h 960120"/>
                <a:gd name="connsiteX224" fmla="*/ 1763021 w 4099385"/>
                <a:gd name="connsiteY224" fmla="*/ 879621 h 960120"/>
                <a:gd name="connsiteX225" fmla="*/ 2404129 w 4099385"/>
                <a:gd name="connsiteY225" fmla="*/ 879621 h 960120"/>
                <a:gd name="connsiteX226" fmla="*/ 2440811 w 4099385"/>
                <a:gd name="connsiteY226" fmla="*/ 842932 h 960120"/>
                <a:gd name="connsiteX227" fmla="*/ 2404129 w 4099385"/>
                <a:gd name="connsiteY227" fmla="*/ 806340 h 960120"/>
                <a:gd name="connsiteX228" fmla="*/ 2393134 w 4099385"/>
                <a:gd name="connsiteY228" fmla="*/ 806340 h 960120"/>
                <a:gd name="connsiteX229" fmla="*/ 2232200 w 4099385"/>
                <a:gd name="connsiteY229" fmla="*/ 476525 h 960120"/>
                <a:gd name="connsiteX230" fmla="*/ 2393134 w 4099385"/>
                <a:gd name="connsiteY230" fmla="*/ 146710 h 960120"/>
                <a:gd name="connsiteX231" fmla="*/ 2404129 w 4099385"/>
                <a:gd name="connsiteY231" fmla="*/ 146710 h 960120"/>
                <a:gd name="connsiteX232" fmla="*/ 2440811 w 4099385"/>
                <a:gd name="connsiteY232" fmla="*/ 110021 h 960120"/>
                <a:gd name="connsiteX233" fmla="*/ 2404129 w 4099385"/>
                <a:gd name="connsiteY233" fmla="*/ 73429 h 960120"/>
                <a:gd name="connsiteX234" fmla="*/ 963488 w 4099385"/>
                <a:gd name="connsiteY234" fmla="*/ 73429 h 960120"/>
                <a:gd name="connsiteX235" fmla="*/ 926903 w 4099385"/>
                <a:gd name="connsiteY235" fmla="*/ 110021 h 960120"/>
                <a:gd name="connsiteX236" fmla="*/ 963488 w 4099385"/>
                <a:gd name="connsiteY236" fmla="*/ 146710 h 960120"/>
                <a:gd name="connsiteX237" fmla="*/ 974385 w 4099385"/>
                <a:gd name="connsiteY237" fmla="*/ 146710 h 960120"/>
                <a:gd name="connsiteX238" fmla="*/ 1135416 w 4099385"/>
                <a:gd name="connsiteY238" fmla="*/ 476525 h 960120"/>
                <a:gd name="connsiteX239" fmla="*/ 974385 w 4099385"/>
                <a:gd name="connsiteY239" fmla="*/ 806340 h 960120"/>
                <a:gd name="connsiteX240" fmla="*/ 963488 w 4099385"/>
                <a:gd name="connsiteY240" fmla="*/ 806340 h 960120"/>
                <a:gd name="connsiteX241" fmla="*/ 926903 w 4099385"/>
                <a:gd name="connsiteY241" fmla="*/ 842932 h 960120"/>
                <a:gd name="connsiteX242" fmla="*/ 963488 w 4099385"/>
                <a:gd name="connsiteY242" fmla="*/ 879621 h 960120"/>
                <a:gd name="connsiteX243" fmla="*/ 1604596 w 4099385"/>
                <a:gd name="connsiteY243" fmla="*/ 879621 h 960120"/>
                <a:gd name="connsiteX244" fmla="*/ 1641278 w 4099385"/>
                <a:gd name="connsiteY244" fmla="*/ 842932 h 960120"/>
                <a:gd name="connsiteX245" fmla="*/ 1604596 w 4099385"/>
                <a:gd name="connsiteY245" fmla="*/ 806340 h 960120"/>
                <a:gd name="connsiteX246" fmla="*/ 1593601 w 4099385"/>
                <a:gd name="connsiteY246" fmla="*/ 806340 h 960120"/>
                <a:gd name="connsiteX247" fmla="*/ 1432667 w 4099385"/>
                <a:gd name="connsiteY247" fmla="*/ 476525 h 960120"/>
                <a:gd name="connsiteX248" fmla="*/ 1593601 w 4099385"/>
                <a:gd name="connsiteY248" fmla="*/ 146710 h 960120"/>
                <a:gd name="connsiteX249" fmla="*/ 1604596 w 4099385"/>
                <a:gd name="connsiteY249" fmla="*/ 146710 h 960120"/>
                <a:gd name="connsiteX250" fmla="*/ 1641278 w 4099385"/>
                <a:gd name="connsiteY250" fmla="*/ 110021 h 960120"/>
                <a:gd name="connsiteX251" fmla="*/ 1604596 w 4099385"/>
                <a:gd name="connsiteY251" fmla="*/ 73429 h 960120"/>
                <a:gd name="connsiteX252" fmla="*/ 163955 w 4099385"/>
                <a:gd name="connsiteY252" fmla="*/ 73429 h 960120"/>
                <a:gd name="connsiteX253" fmla="*/ 127370 w 4099385"/>
                <a:gd name="connsiteY253" fmla="*/ 110021 h 960120"/>
                <a:gd name="connsiteX254" fmla="*/ 163955 w 4099385"/>
                <a:gd name="connsiteY254" fmla="*/ 146710 h 960120"/>
                <a:gd name="connsiteX255" fmla="*/ 174853 w 4099385"/>
                <a:gd name="connsiteY255" fmla="*/ 146710 h 960120"/>
                <a:gd name="connsiteX256" fmla="*/ 335883 w 4099385"/>
                <a:gd name="connsiteY256" fmla="*/ 476525 h 960120"/>
                <a:gd name="connsiteX257" fmla="*/ 174853 w 4099385"/>
                <a:gd name="connsiteY257" fmla="*/ 806340 h 960120"/>
                <a:gd name="connsiteX258" fmla="*/ 163955 w 4099385"/>
                <a:gd name="connsiteY258" fmla="*/ 806340 h 960120"/>
                <a:gd name="connsiteX259" fmla="*/ 127370 w 4099385"/>
                <a:gd name="connsiteY259" fmla="*/ 842932 h 960120"/>
                <a:gd name="connsiteX260" fmla="*/ 163955 w 4099385"/>
                <a:gd name="connsiteY260" fmla="*/ 879621 h 960120"/>
                <a:gd name="connsiteX261" fmla="*/ 805063 w 4099385"/>
                <a:gd name="connsiteY261" fmla="*/ 879621 h 960120"/>
                <a:gd name="connsiteX262" fmla="*/ 841745 w 4099385"/>
                <a:gd name="connsiteY262" fmla="*/ 842932 h 960120"/>
                <a:gd name="connsiteX263" fmla="*/ 805063 w 4099385"/>
                <a:gd name="connsiteY263" fmla="*/ 806340 h 960120"/>
                <a:gd name="connsiteX264" fmla="*/ 794068 w 4099385"/>
                <a:gd name="connsiteY264" fmla="*/ 806340 h 960120"/>
                <a:gd name="connsiteX265" fmla="*/ 633134 w 4099385"/>
                <a:gd name="connsiteY265" fmla="*/ 476525 h 960120"/>
                <a:gd name="connsiteX266" fmla="*/ 794068 w 4099385"/>
                <a:gd name="connsiteY266" fmla="*/ 146710 h 960120"/>
                <a:gd name="connsiteX267" fmla="*/ 805063 w 4099385"/>
                <a:gd name="connsiteY267" fmla="*/ 146710 h 960120"/>
                <a:gd name="connsiteX268" fmla="*/ 841745 w 4099385"/>
                <a:gd name="connsiteY268" fmla="*/ 110021 h 960120"/>
                <a:gd name="connsiteX269" fmla="*/ 805063 w 4099385"/>
                <a:gd name="connsiteY269" fmla="*/ 73429 h 960120"/>
                <a:gd name="connsiteX270" fmla="*/ 0 w 4099385"/>
                <a:gd name="connsiteY270" fmla="*/ 0 h 960120"/>
                <a:gd name="connsiteX271" fmla="*/ 4099385 w 4099385"/>
                <a:gd name="connsiteY271" fmla="*/ 0 h 960120"/>
                <a:gd name="connsiteX272" fmla="*/ 4099385 w 4099385"/>
                <a:gd name="connsiteY272" fmla="*/ 960120 h 960120"/>
                <a:gd name="connsiteX273" fmla="*/ 0 w 4099385"/>
                <a:gd name="connsiteY273" fmla="*/ 96012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</a:cxnLst>
              <a:rect l="l" t="t" r="r" b="b"/>
              <a:pathLst>
                <a:path w="4099385" h="960120">
                  <a:moveTo>
                    <a:pt x="3682738" y="512833"/>
                  </a:moveTo>
                  <a:cubicBezTo>
                    <a:pt x="3672622" y="512833"/>
                    <a:pt x="3664451" y="521101"/>
                    <a:pt x="3664451" y="531118"/>
                  </a:cubicBezTo>
                  <a:cubicBezTo>
                    <a:pt x="3664451" y="557573"/>
                    <a:pt x="3648596" y="583736"/>
                    <a:pt x="3619998" y="604841"/>
                  </a:cubicBezTo>
                  <a:cubicBezTo>
                    <a:pt x="3558716" y="650164"/>
                    <a:pt x="3512804" y="699280"/>
                    <a:pt x="3483719" y="750925"/>
                  </a:cubicBezTo>
                  <a:cubicBezTo>
                    <a:pt x="3480412" y="756663"/>
                    <a:pt x="3480509" y="763569"/>
                    <a:pt x="3483719" y="769210"/>
                  </a:cubicBezTo>
                  <a:cubicBezTo>
                    <a:pt x="3487027" y="774754"/>
                    <a:pt x="3493057" y="778352"/>
                    <a:pt x="3499575" y="778352"/>
                  </a:cubicBezTo>
                  <a:lnTo>
                    <a:pt x="3865708" y="778352"/>
                  </a:lnTo>
                  <a:cubicBezTo>
                    <a:pt x="3872322" y="778352"/>
                    <a:pt x="3878256" y="774754"/>
                    <a:pt x="3881563" y="769210"/>
                  </a:cubicBezTo>
                  <a:cubicBezTo>
                    <a:pt x="3884968" y="763569"/>
                    <a:pt x="3884968" y="756663"/>
                    <a:pt x="3881758" y="750925"/>
                  </a:cubicBezTo>
                  <a:cubicBezTo>
                    <a:pt x="3852576" y="699280"/>
                    <a:pt x="3806663" y="650164"/>
                    <a:pt x="3745479" y="604841"/>
                  </a:cubicBezTo>
                  <a:cubicBezTo>
                    <a:pt x="3716784" y="583736"/>
                    <a:pt x="3701026" y="557573"/>
                    <a:pt x="3701026" y="531118"/>
                  </a:cubicBezTo>
                  <a:cubicBezTo>
                    <a:pt x="3701026" y="521003"/>
                    <a:pt x="3692660" y="512833"/>
                    <a:pt x="3682738" y="512833"/>
                  </a:cubicBezTo>
                  <a:close/>
                  <a:moveTo>
                    <a:pt x="2883205" y="512833"/>
                  </a:moveTo>
                  <a:cubicBezTo>
                    <a:pt x="2873089" y="512833"/>
                    <a:pt x="2864918" y="521101"/>
                    <a:pt x="2864918" y="531118"/>
                  </a:cubicBezTo>
                  <a:cubicBezTo>
                    <a:pt x="2864918" y="557573"/>
                    <a:pt x="2849062" y="583736"/>
                    <a:pt x="2820464" y="604841"/>
                  </a:cubicBezTo>
                  <a:cubicBezTo>
                    <a:pt x="2759183" y="650164"/>
                    <a:pt x="2713270" y="699280"/>
                    <a:pt x="2684186" y="750925"/>
                  </a:cubicBezTo>
                  <a:cubicBezTo>
                    <a:pt x="2680879" y="756663"/>
                    <a:pt x="2680976" y="763569"/>
                    <a:pt x="2684186" y="769210"/>
                  </a:cubicBezTo>
                  <a:cubicBezTo>
                    <a:pt x="2687493" y="774754"/>
                    <a:pt x="2693524" y="778352"/>
                    <a:pt x="2700041" y="778352"/>
                  </a:cubicBezTo>
                  <a:lnTo>
                    <a:pt x="3066174" y="778352"/>
                  </a:lnTo>
                  <a:cubicBezTo>
                    <a:pt x="3072789" y="778352"/>
                    <a:pt x="3078722" y="774754"/>
                    <a:pt x="3082030" y="769210"/>
                  </a:cubicBezTo>
                  <a:cubicBezTo>
                    <a:pt x="3085434" y="763569"/>
                    <a:pt x="3085434" y="756663"/>
                    <a:pt x="3082224" y="750925"/>
                  </a:cubicBezTo>
                  <a:cubicBezTo>
                    <a:pt x="3053042" y="699280"/>
                    <a:pt x="3007130" y="650164"/>
                    <a:pt x="2945946" y="604841"/>
                  </a:cubicBezTo>
                  <a:cubicBezTo>
                    <a:pt x="2917250" y="583736"/>
                    <a:pt x="2901492" y="557573"/>
                    <a:pt x="2901492" y="531118"/>
                  </a:cubicBezTo>
                  <a:cubicBezTo>
                    <a:pt x="2901492" y="521003"/>
                    <a:pt x="2893127" y="512833"/>
                    <a:pt x="2883205" y="512833"/>
                  </a:cubicBezTo>
                  <a:close/>
                  <a:moveTo>
                    <a:pt x="2083672" y="512833"/>
                  </a:moveTo>
                  <a:cubicBezTo>
                    <a:pt x="2073556" y="512833"/>
                    <a:pt x="2065385" y="521101"/>
                    <a:pt x="2065385" y="531118"/>
                  </a:cubicBezTo>
                  <a:cubicBezTo>
                    <a:pt x="2065385" y="557573"/>
                    <a:pt x="2049530" y="583736"/>
                    <a:pt x="2020931" y="604841"/>
                  </a:cubicBezTo>
                  <a:cubicBezTo>
                    <a:pt x="1959650" y="650164"/>
                    <a:pt x="1913737" y="699280"/>
                    <a:pt x="1884653" y="750925"/>
                  </a:cubicBezTo>
                  <a:cubicBezTo>
                    <a:pt x="1881346" y="756663"/>
                    <a:pt x="1881443" y="763569"/>
                    <a:pt x="1884653" y="769210"/>
                  </a:cubicBezTo>
                  <a:cubicBezTo>
                    <a:pt x="1887960" y="774754"/>
                    <a:pt x="1893991" y="778352"/>
                    <a:pt x="1900508" y="778352"/>
                  </a:cubicBezTo>
                  <a:lnTo>
                    <a:pt x="2266641" y="778352"/>
                  </a:lnTo>
                  <a:cubicBezTo>
                    <a:pt x="2273256" y="778352"/>
                    <a:pt x="2279189" y="774754"/>
                    <a:pt x="2282497" y="769210"/>
                  </a:cubicBezTo>
                  <a:cubicBezTo>
                    <a:pt x="2285901" y="763569"/>
                    <a:pt x="2285901" y="756663"/>
                    <a:pt x="2282691" y="750925"/>
                  </a:cubicBezTo>
                  <a:cubicBezTo>
                    <a:pt x="2253509" y="699280"/>
                    <a:pt x="2207597" y="650164"/>
                    <a:pt x="2146413" y="604841"/>
                  </a:cubicBezTo>
                  <a:cubicBezTo>
                    <a:pt x="2117717" y="583736"/>
                    <a:pt x="2101959" y="557573"/>
                    <a:pt x="2101959" y="531118"/>
                  </a:cubicBezTo>
                  <a:cubicBezTo>
                    <a:pt x="2101959" y="521003"/>
                    <a:pt x="2093594" y="512833"/>
                    <a:pt x="2083672" y="512833"/>
                  </a:cubicBezTo>
                  <a:close/>
                  <a:moveTo>
                    <a:pt x="1284139" y="512833"/>
                  </a:moveTo>
                  <a:cubicBezTo>
                    <a:pt x="1274023" y="512833"/>
                    <a:pt x="1265852" y="521101"/>
                    <a:pt x="1265852" y="531118"/>
                  </a:cubicBezTo>
                  <a:cubicBezTo>
                    <a:pt x="1265852" y="557573"/>
                    <a:pt x="1249997" y="583736"/>
                    <a:pt x="1221398" y="604841"/>
                  </a:cubicBezTo>
                  <a:cubicBezTo>
                    <a:pt x="1160117" y="650164"/>
                    <a:pt x="1114204" y="699280"/>
                    <a:pt x="1085120" y="750925"/>
                  </a:cubicBezTo>
                  <a:cubicBezTo>
                    <a:pt x="1081813" y="756663"/>
                    <a:pt x="1081910" y="763569"/>
                    <a:pt x="1085120" y="769210"/>
                  </a:cubicBezTo>
                  <a:cubicBezTo>
                    <a:pt x="1088427" y="774754"/>
                    <a:pt x="1094458" y="778352"/>
                    <a:pt x="1100975" y="778352"/>
                  </a:cubicBezTo>
                  <a:lnTo>
                    <a:pt x="1467108" y="778352"/>
                  </a:lnTo>
                  <a:cubicBezTo>
                    <a:pt x="1473723" y="778352"/>
                    <a:pt x="1479656" y="774754"/>
                    <a:pt x="1482964" y="769210"/>
                  </a:cubicBezTo>
                  <a:cubicBezTo>
                    <a:pt x="1486368" y="763569"/>
                    <a:pt x="1486368" y="756663"/>
                    <a:pt x="1483158" y="750925"/>
                  </a:cubicBezTo>
                  <a:cubicBezTo>
                    <a:pt x="1453976" y="699280"/>
                    <a:pt x="1408064" y="650164"/>
                    <a:pt x="1346880" y="604841"/>
                  </a:cubicBezTo>
                  <a:cubicBezTo>
                    <a:pt x="1318184" y="583736"/>
                    <a:pt x="1302426" y="557573"/>
                    <a:pt x="1302426" y="531118"/>
                  </a:cubicBezTo>
                  <a:cubicBezTo>
                    <a:pt x="1302426" y="521003"/>
                    <a:pt x="1294061" y="512833"/>
                    <a:pt x="1284139" y="512833"/>
                  </a:cubicBezTo>
                  <a:close/>
                  <a:moveTo>
                    <a:pt x="484606" y="512833"/>
                  </a:moveTo>
                  <a:cubicBezTo>
                    <a:pt x="474490" y="512833"/>
                    <a:pt x="466319" y="521101"/>
                    <a:pt x="466319" y="531118"/>
                  </a:cubicBezTo>
                  <a:cubicBezTo>
                    <a:pt x="466319" y="557573"/>
                    <a:pt x="450464" y="583736"/>
                    <a:pt x="421866" y="604841"/>
                  </a:cubicBezTo>
                  <a:cubicBezTo>
                    <a:pt x="360584" y="650164"/>
                    <a:pt x="314672" y="699280"/>
                    <a:pt x="285587" y="750925"/>
                  </a:cubicBezTo>
                  <a:cubicBezTo>
                    <a:pt x="282280" y="756663"/>
                    <a:pt x="282377" y="763569"/>
                    <a:pt x="285587" y="769210"/>
                  </a:cubicBezTo>
                  <a:cubicBezTo>
                    <a:pt x="288894" y="774754"/>
                    <a:pt x="294925" y="778352"/>
                    <a:pt x="301443" y="778352"/>
                  </a:cubicBezTo>
                  <a:lnTo>
                    <a:pt x="667576" y="778352"/>
                  </a:lnTo>
                  <a:cubicBezTo>
                    <a:pt x="674190" y="778352"/>
                    <a:pt x="680124" y="774754"/>
                    <a:pt x="683431" y="769210"/>
                  </a:cubicBezTo>
                  <a:cubicBezTo>
                    <a:pt x="686835" y="763569"/>
                    <a:pt x="686835" y="756663"/>
                    <a:pt x="683626" y="750925"/>
                  </a:cubicBezTo>
                  <a:cubicBezTo>
                    <a:pt x="654443" y="699280"/>
                    <a:pt x="608531" y="650164"/>
                    <a:pt x="547347" y="604841"/>
                  </a:cubicBezTo>
                  <a:cubicBezTo>
                    <a:pt x="518652" y="583736"/>
                    <a:pt x="502894" y="557573"/>
                    <a:pt x="502894" y="531118"/>
                  </a:cubicBezTo>
                  <a:cubicBezTo>
                    <a:pt x="502894" y="521003"/>
                    <a:pt x="494528" y="512833"/>
                    <a:pt x="484606" y="512833"/>
                  </a:cubicBezTo>
                  <a:close/>
                  <a:moveTo>
                    <a:pt x="3591923" y="257515"/>
                  </a:moveTo>
                  <a:cubicBezTo>
                    <a:pt x="3585895" y="257515"/>
                    <a:pt x="3580352" y="260433"/>
                    <a:pt x="3576949" y="265297"/>
                  </a:cubicBezTo>
                  <a:cubicBezTo>
                    <a:pt x="3573449" y="270160"/>
                    <a:pt x="3572671" y="276385"/>
                    <a:pt x="3574616" y="282026"/>
                  </a:cubicBezTo>
                  <a:cubicBezTo>
                    <a:pt x="3589201" y="323460"/>
                    <a:pt x="3612245" y="362852"/>
                    <a:pt x="3642970" y="399424"/>
                  </a:cubicBezTo>
                  <a:cubicBezTo>
                    <a:pt x="3656777" y="415861"/>
                    <a:pt x="3664459" y="436676"/>
                    <a:pt x="3664459" y="457879"/>
                  </a:cubicBezTo>
                  <a:cubicBezTo>
                    <a:pt x="3664459" y="467994"/>
                    <a:pt x="3672626" y="476262"/>
                    <a:pt x="3682738" y="476262"/>
                  </a:cubicBezTo>
                  <a:cubicBezTo>
                    <a:pt x="3692656" y="476262"/>
                    <a:pt x="3701018" y="467994"/>
                    <a:pt x="3701018" y="457879"/>
                  </a:cubicBezTo>
                  <a:cubicBezTo>
                    <a:pt x="3701018" y="436578"/>
                    <a:pt x="3708602" y="415861"/>
                    <a:pt x="3722409" y="399424"/>
                  </a:cubicBezTo>
                  <a:cubicBezTo>
                    <a:pt x="3753135" y="362852"/>
                    <a:pt x="3776082" y="323460"/>
                    <a:pt x="3790764" y="282026"/>
                  </a:cubicBezTo>
                  <a:cubicBezTo>
                    <a:pt x="3792709" y="276385"/>
                    <a:pt x="3791833" y="270160"/>
                    <a:pt x="3788430" y="265297"/>
                  </a:cubicBezTo>
                  <a:cubicBezTo>
                    <a:pt x="3784930" y="260433"/>
                    <a:pt x="3779485" y="257515"/>
                    <a:pt x="3773457" y="257515"/>
                  </a:cubicBezTo>
                  <a:close/>
                  <a:moveTo>
                    <a:pt x="2792390" y="257515"/>
                  </a:moveTo>
                  <a:cubicBezTo>
                    <a:pt x="2786361" y="257515"/>
                    <a:pt x="2780819" y="260433"/>
                    <a:pt x="2777416" y="265297"/>
                  </a:cubicBezTo>
                  <a:cubicBezTo>
                    <a:pt x="2773916" y="270160"/>
                    <a:pt x="2773138" y="276385"/>
                    <a:pt x="2775082" y="282026"/>
                  </a:cubicBezTo>
                  <a:cubicBezTo>
                    <a:pt x="2789667" y="323460"/>
                    <a:pt x="2812711" y="362852"/>
                    <a:pt x="2843437" y="399424"/>
                  </a:cubicBezTo>
                  <a:cubicBezTo>
                    <a:pt x="2857244" y="415861"/>
                    <a:pt x="2864925" y="436676"/>
                    <a:pt x="2864925" y="457879"/>
                  </a:cubicBezTo>
                  <a:cubicBezTo>
                    <a:pt x="2864925" y="467994"/>
                    <a:pt x="2873093" y="476262"/>
                    <a:pt x="2883205" y="476262"/>
                  </a:cubicBezTo>
                  <a:cubicBezTo>
                    <a:pt x="2893123" y="476262"/>
                    <a:pt x="2901485" y="467994"/>
                    <a:pt x="2901485" y="457879"/>
                  </a:cubicBezTo>
                  <a:cubicBezTo>
                    <a:pt x="2901485" y="436578"/>
                    <a:pt x="2909069" y="415861"/>
                    <a:pt x="2922876" y="399424"/>
                  </a:cubicBezTo>
                  <a:cubicBezTo>
                    <a:pt x="2953602" y="362852"/>
                    <a:pt x="2976548" y="323460"/>
                    <a:pt x="2991230" y="282026"/>
                  </a:cubicBezTo>
                  <a:cubicBezTo>
                    <a:pt x="2993175" y="276385"/>
                    <a:pt x="2992300" y="270160"/>
                    <a:pt x="2988897" y="265297"/>
                  </a:cubicBezTo>
                  <a:cubicBezTo>
                    <a:pt x="2985397" y="260433"/>
                    <a:pt x="2979952" y="257515"/>
                    <a:pt x="2973923" y="257515"/>
                  </a:cubicBezTo>
                  <a:close/>
                  <a:moveTo>
                    <a:pt x="1992857" y="257515"/>
                  </a:moveTo>
                  <a:cubicBezTo>
                    <a:pt x="1986828" y="257515"/>
                    <a:pt x="1981286" y="260433"/>
                    <a:pt x="1977883" y="265297"/>
                  </a:cubicBezTo>
                  <a:cubicBezTo>
                    <a:pt x="1974383" y="270160"/>
                    <a:pt x="1973605" y="276385"/>
                    <a:pt x="1975549" y="282026"/>
                  </a:cubicBezTo>
                  <a:cubicBezTo>
                    <a:pt x="1990134" y="323460"/>
                    <a:pt x="2013178" y="362852"/>
                    <a:pt x="2043904" y="399424"/>
                  </a:cubicBezTo>
                  <a:cubicBezTo>
                    <a:pt x="2057711" y="415861"/>
                    <a:pt x="2065392" y="436676"/>
                    <a:pt x="2065392" y="457879"/>
                  </a:cubicBezTo>
                  <a:cubicBezTo>
                    <a:pt x="2065392" y="467994"/>
                    <a:pt x="2073560" y="476262"/>
                    <a:pt x="2083672" y="476262"/>
                  </a:cubicBezTo>
                  <a:cubicBezTo>
                    <a:pt x="2093590" y="476262"/>
                    <a:pt x="2101952" y="467994"/>
                    <a:pt x="2101952" y="457879"/>
                  </a:cubicBezTo>
                  <a:cubicBezTo>
                    <a:pt x="2101952" y="436578"/>
                    <a:pt x="2109536" y="415861"/>
                    <a:pt x="2123343" y="399424"/>
                  </a:cubicBezTo>
                  <a:cubicBezTo>
                    <a:pt x="2154069" y="362852"/>
                    <a:pt x="2177016" y="323460"/>
                    <a:pt x="2191698" y="282026"/>
                  </a:cubicBezTo>
                  <a:cubicBezTo>
                    <a:pt x="2193642" y="276385"/>
                    <a:pt x="2192767" y="270160"/>
                    <a:pt x="2189364" y="265297"/>
                  </a:cubicBezTo>
                  <a:cubicBezTo>
                    <a:pt x="2185864" y="260433"/>
                    <a:pt x="2180419" y="257515"/>
                    <a:pt x="2174390" y="257515"/>
                  </a:cubicBezTo>
                  <a:close/>
                  <a:moveTo>
                    <a:pt x="1193324" y="257515"/>
                  </a:moveTo>
                  <a:cubicBezTo>
                    <a:pt x="1187295" y="257515"/>
                    <a:pt x="1181753" y="260433"/>
                    <a:pt x="1178350" y="265297"/>
                  </a:cubicBezTo>
                  <a:cubicBezTo>
                    <a:pt x="1174850" y="270160"/>
                    <a:pt x="1174072" y="276385"/>
                    <a:pt x="1176016" y="282026"/>
                  </a:cubicBezTo>
                  <a:cubicBezTo>
                    <a:pt x="1190601" y="323460"/>
                    <a:pt x="1213645" y="362852"/>
                    <a:pt x="1244371" y="399424"/>
                  </a:cubicBezTo>
                  <a:cubicBezTo>
                    <a:pt x="1258178" y="415861"/>
                    <a:pt x="1265859" y="436676"/>
                    <a:pt x="1265859" y="457879"/>
                  </a:cubicBezTo>
                  <a:cubicBezTo>
                    <a:pt x="1265859" y="467994"/>
                    <a:pt x="1274027" y="476262"/>
                    <a:pt x="1284139" y="476262"/>
                  </a:cubicBezTo>
                  <a:cubicBezTo>
                    <a:pt x="1294057" y="476262"/>
                    <a:pt x="1302419" y="467994"/>
                    <a:pt x="1302419" y="457879"/>
                  </a:cubicBezTo>
                  <a:cubicBezTo>
                    <a:pt x="1302419" y="436578"/>
                    <a:pt x="1310003" y="415861"/>
                    <a:pt x="1323810" y="399424"/>
                  </a:cubicBezTo>
                  <a:cubicBezTo>
                    <a:pt x="1354536" y="362852"/>
                    <a:pt x="1377483" y="323460"/>
                    <a:pt x="1392165" y="282026"/>
                  </a:cubicBezTo>
                  <a:cubicBezTo>
                    <a:pt x="1394109" y="276385"/>
                    <a:pt x="1393234" y="270160"/>
                    <a:pt x="1389831" y="265297"/>
                  </a:cubicBezTo>
                  <a:cubicBezTo>
                    <a:pt x="1386331" y="260433"/>
                    <a:pt x="1380886" y="257515"/>
                    <a:pt x="1374857" y="257515"/>
                  </a:cubicBezTo>
                  <a:close/>
                  <a:moveTo>
                    <a:pt x="393791" y="257515"/>
                  </a:moveTo>
                  <a:cubicBezTo>
                    <a:pt x="387762" y="257515"/>
                    <a:pt x="382220" y="260433"/>
                    <a:pt x="378817" y="265297"/>
                  </a:cubicBezTo>
                  <a:cubicBezTo>
                    <a:pt x="375317" y="270160"/>
                    <a:pt x="374539" y="276385"/>
                    <a:pt x="376483" y="282026"/>
                  </a:cubicBezTo>
                  <a:cubicBezTo>
                    <a:pt x="391068" y="323460"/>
                    <a:pt x="414112" y="362852"/>
                    <a:pt x="444838" y="399424"/>
                  </a:cubicBezTo>
                  <a:cubicBezTo>
                    <a:pt x="458645" y="415861"/>
                    <a:pt x="466326" y="436676"/>
                    <a:pt x="466326" y="457879"/>
                  </a:cubicBezTo>
                  <a:cubicBezTo>
                    <a:pt x="466326" y="467994"/>
                    <a:pt x="474494" y="476262"/>
                    <a:pt x="484606" y="476262"/>
                  </a:cubicBezTo>
                  <a:cubicBezTo>
                    <a:pt x="494524" y="476262"/>
                    <a:pt x="502886" y="467994"/>
                    <a:pt x="502886" y="457879"/>
                  </a:cubicBezTo>
                  <a:cubicBezTo>
                    <a:pt x="502886" y="436578"/>
                    <a:pt x="510470" y="415861"/>
                    <a:pt x="524277" y="399424"/>
                  </a:cubicBezTo>
                  <a:cubicBezTo>
                    <a:pt x="555003" y="362852"/>
                    <a:pt x="577950" y="323460"/>
                    <a:pt x="592632" y="282026"/>
                  </a:cubicBezTo>
                  <a:cubicBezTo>
                    <a:pt x="594577" y="276385"/>
                    <a:pt x="593701" y="270160"/>
                    <a:pt x="590298" y="265297"/>
                  </a:cubicBezTo>
                  <a:cubicBezTo>
                    <a:pt x="586798" y="260433"/>
                    <a:pt x="581353" y="257515"/>
                    <a:pt x="575325" y="257515"/>
                  </a:cubicBezTo>
                  <a:close/>
                  <a:moveTo>
                    <a:pt x="3446543" y="146808"/>
                  </a:moveTo>
                  <a:lnTo>
                    <a:pt x="3918739" y="146808"/>
                  </a:lnTo>
                  <a:cubicBezTo>
                    <a:pt x="3905020" y="275658"/>
                    <a:pt x="3821245" y="374924"/>
                    <a:pt x="3758681" y="449081"/>
                  </a:cubicBezTo>
                  <a:lnTo>
                    <a:pt x="3755373" y="452974"/>
                  </a:lnTo>
                  <a:cubicBezTo>
                    <a:pt x="3743891" y="466501"/>
                    <a:pt x="3743891" y="486452"/>
                    <a:pt x="3755373" y="500076"/>
                  </a:cubicBezTo>
                  <a:lnTo>
                    <a:pt x="3758681" y="504164"/>
                  </a:lnTo>
                  <a:cubicBezTo>
                    <a:pt x="3821245" y="578224"/>
                    <a:pt x="3905020" y="677587"/>
                    <a:pt x="3918739" y="806340"/>
                  </a:cubicBezTo>
                  <a:lnTo>
                    <a:pt x="3446543" y="806340"/>
                  </a:lnTo>
                  <a:cubicBezTo>
                    <a:pt x="3460262" y="677587"/>
                    <a:pt x="3544038" y="578224"/>
                    <a:pt x="3606601" y="504164"/>
                  </a:cubicBezTo>
                  <a:lnTo>
                    <a:pt x="3609910" y="500076"/>
                  </a:lnTo>
                  <a:cubicBezTo>
                    <a:pt x="3621488" y="486549"/>
                    <a:pt x="3621488" y="466501"/>
                    <a:pt x="3609910" y="452974"/>
                  </a:cubicBezTo>
                  <a:lnTo>
                    <a:pt x="3606601" y="449081"/>
                  </a:lnTo>
                  <a:cubicBezTo>
                    <a:pt x="3544038" y="374924"/>
                    <a:pt x="3460262" y="275658"/>
                    <a:pt x="3446543" y="146808"/>
                  </a:cubicBezTo>
                  <a:close/>
                  <a:moveTo>
                    <a:pt x="2647010" y="146808"/>
                  </a:moveTo>
                  <a:lnTo>
                    <a:pt x="3119206" y="146808"/>
                  </a:lnTo>
                  <a:cubicBezTo>
                    <a:pt x="3105486" y="275658"/>
                    <a:pt x="3021711" y="374924"/>
                    <a:pt x="2959147" y="449081"/>
                  </a:cubicBezTo>
                  <a:lnTo>
                    <a:pt x="2955839" y="452974"/>
                  </a:lnTo>
                  <a:cubicBezTo>
                    <a:pt x="2944358" y="466501"/>
                    <a:pt x="2944358" y="486452"/>
                    <a:pt x="2955839" y="500076"/>
                  </a:cubicBezTo>
                  <a:lnTo>
                    <a:pt x="2959147" y="504164"/>
                  </a:lnTo>
                  <a:cubicBezTo>
                    <a:pt x="3021711" y="578224"/>
                    <a:pt x="3105486" y="677587"/>
                    <a:pt x="3119206" y="806340"/>
                  </a:cubicBezTo>
                  <a:lnTo>
                    <a:pt x="2647010" y="806340"/>
                  </a:lnTo>
                  <a:cubicBezTo>
                    <a:pt x="2660729" y="677587"/>
                    <a:pt x="2744504" y="578224"/>
                    <a:pt x="2807068" y="504164"/>
                  </a:cubicBezTo>
                  <a:lnTo>
                    <a:pt x="2810376" y="500076"/>
                  </a:lnTo>
                  <a:cubicBezTo>
                    <a:pt x="2821955" y="486549"/>
                    <a:pt x="2821955" y="466501"/>
                    <a:pt x="2810376" y="452974"/>
                  </a:cubicBezTo>
                  <a:lnTo>
                    <a:pt x="2807068" y="449081"/>
                  </a:lnTo>
                  <a:cubicBezTo>
                    <a:pt x="2744504" y="374924"/>
                    <a:pt x="2660729" y="275658"/>
                    <a:pt x="2647010" y="146808"/>
                  </a:cubicBezTo>
                  <a:close/>
                  <a:moveTo>
                    <a:pt x="1847477" y="146808"/>
                  </a:moveTo>
                  <a:lnTo>
                    <a:pt x="2319673" y="146808"/>
                  </a:lnTo>
                  <a:cubicBezTo>
                    <a:pt x="2305953" y="275658"/>
                    <a:pt x="2222178" y="374924"/>
                    <a:pt x="2159615" y="449081"/>
                  </a:cubicBezTo>
                  <a:lnTo>
                    <a:pt x="2156306" y="452974"/>
                  </a:lnTo>
                  <a:cubicBezTo>
                    <a:pt x="2144825" y="466501"/>
                    <a:pt x="2144825" y="486452"/>
                    <a:pt x="2156306" y="500076"/>
                  </a:cubicBezTo>
                  <a:lnTo>
                    <a:pt x="2159615" y="504164"/>
                  </a:lnTo>
                  <a:cubicBezTo>
                    <a:pt x="2222178" y="578224"/>
                    <a:pt x="2305953" y="677587"/>
                    <a:pt x="2319673" y="806340"/>
                  </a:cubicBezTo>
                  <a:lnTo>
                    <a:pt x="1847477" y="806340"/>
                  </a:lnTo>
                  <a:cubicBezTo>
                    <a:pt x="1861196" y="677587"/>
                    <a:pt x="1944971" y="578224"/>
                    <a:pt x="2007535" y="504164"/>
                  </a:cubicBezTo>
                  <a:lnTo>
                    <a:pt x="2010843" y="500076"/>
                  </a:lnTo>
                  <a:cubicBezTo>
                    <a:pt x="2022422" y="486549"/>
                    <a:pt x="2022422" y="466501"/>
                    <a:pt x="2010843" y="452974"/>
                  </a:cubicBezTo>
                  <a:lnTo>
                    <a:pt x="2007535" y="449081"/>
                  </a:lnTo>
                  <a:cubicBezTo>
                    <a:pt x="1944971" y="374924"/>
                    <a:pt x="1861196" y="275658"/>
                    <a:pt x="1847477" y="146808"/>
                  </a:cubicBezTo>
                  <a:close/>
                  <a:moveTo>
                    <a:pt x="1047944" y="146808"/>
                  </a:moveTo>
                  <a:lnTo>
                    <a:pt x="1520140" y="146808"/>
                  </a:lnTo>
                  <a:cubicBezTo>
                    <a:pt x="1506420" y="275658"/>
                    <a:pt x="1422645" y="374924"/>
                    <a:pt x="1360082" y="449081"/>
                  </a:cubicBezTo>
                  <a:lnTo>
                    <a:pt x="1356773" y="452974"/>
                  </a:lnTo>
                  <a:cubicBezTo>
                    <a:pt x="1345292" y="466501"/>
                    <a:pt x="1345292" y="486452"/>
                    <a:pt x="1356773" y="500076"/>
                  </a:cubicBezTo>
                  <a:lnTo>
                    <a:pt x="1360082" y="504164"/>
                  </a:lnTo>
                  <a:cubicBezTo>
                    <a:pt x="1422645" y="578224"/>
                    <a:pt x="1506420" y="677587"/>
                    <a:pt x="1520140" y="806340"/>
                  </a:cubicBezTo>
                  <a:lnTo>
                    <a:pt x="1047944" y="806340"/>
                  </a:lnTo>
                  <a:cubicBezTo>
                    <a:pt x="1061663" y="677587"/>
                    <a:pt x="1145438" y="578224"/>
                    <a:pt x="1208002" y="504164"/>
                  </a:cubicBezTo>
                  <a:lnTo>
                    <a:pt x="1211310" y="500076"/>
                  </a:lnTo>
                  <a:cubicBezTo>
                    <a:pt x="1222889" y="486549"/>
                    <a:pt x="1222889" y="466501"/>
                    <a:pt x="1211310" y="452974"/>
                  </a:cubicBezTo>
                  <a:lnTo>
                    <a:pt x="1208002" y="449081"/>
                  </a:lnTo>
                  <a:cubicBezTo>
                    <a:pt x="1145438" y="374924"/>
                    <a:pt x="1061663" y="275658"/>
                    <a:pt x="1047944" y="146808"/>
                  </a:cubicBezTo>
                  <a:close/>
                  <a:moveTo>
                    <a:pt x="248411" y="146808"/>
                  </a:moveTo>
                  <a:lnTo>
                    <a:pt x="720607" y="146808"/>
                  </a:lnTo>
                  <a:cubicBezTo>
                    <a:pt x="706887" y="275658"/>
                    <a:pt x="623113" y="374924"/>
                    <a:pt x="560549" y="449081"/>
                  </a:cubicBezTo>
                  <a:lnTo>
                    <a:pt x="557241" y="452974"/>
                  </a:lnTo>
                  <a:cubicBezTo>
                    <a:pt x="545759" y="466501"/>
                    <a:pt x="545759" y="486452"/>
                    <a:pt x="557241" y="500076"/>
                  </a:cubicBezTo>
                  <a:lnTo>
                    <a:pt x="560549" y="504164"/>
                  </a:lnTo>
                  <a:cubicBezTo>
                    <a:pt x="623113" y="578224"/>
                    <a:pt x="706887" y="677587"/>
                    <a:pt x="720607" y="806340"/>
                  </a:cubicBezTo>
                  <a:lnTo>
                    <a:pt x="248411" y="806340"/>
                  </a:lnTo>
                  <a:cubicBezTo>
                    <a:pt x="262131" y="677587"/>
                    <a:pt x="345906" y="578224"/>
                    <a:pt x="408469" y="504164"/>
                  </a:cubicBezTo>
                  <a:lnTo>
                    <a:pt x="411777" y="500076"/>
                  </a:lnTo>
                  <a:cubicBezTo>
                    <a:pt x="423356" y="486549"/>
                    <a:pt x="423356" y="466501"/>
                    <a:pt x="411777" y="452974"/>
                  </a:cubicBezTo>
                  <a:lnTo>
                    <a:pt x="408469" y="449081"/>
                  </a:lnTo>
                  <a:cubicBezTo>
                    <a:pt x="345906" y="374924"/>
                    <a:pt x="262131" y="275658"/>
                    <a:pt x="248411" y="146808"/>
                  </a:cubicBezTo>
                  <a:close/>
                  <a:moveTo>
                    <a:pt x="3362087" y="73429"/>
                  </a:moveTo>
                  <a:cubicBezTo>
                    <a:pt x="3341849" y="73429"/>
                    <a:pt x="3325502" y="89876"/>
                    <a:pt x="3325502" y="110021"/>
                  </a:cubicBezTo>
                  <a:cubicBezTo>
                    <a:pt x="3325502" y="130361"/>
                    <a:pt x="3341849" y="146710"/>
                    <a:pt x="3362087" y="146710"/>
                  </a:cubicBezTo>
                  <a:lnTo>
                    <a:pt x="3372985" y="146710"/>
                  </a:lnTo>
                  <a:cubicBezTo>
                    <a:pt x="3385731" y="289381"/>
                    <a:pt x="3469117" y="398865"/>
                    <a:pt x="3534016" y="476525"/>
                  </a:cubicBezTo>
                  <a:cubicBezTo>
                    <a:pt x="3469214" y="554186"/>
                    <a:pt x="3385731" y="663670"/>
                    <a:pt x="3372985" y="806340"/>
                  </a:cubicBezTo>
                  <a:lnTo>
                    <a:pt x="3362087" y="806340"/>
                  </a:lnTo>
                  <a:cubicBezTo>
                    <a:pt x="3341849" y="806340"/>
                    <a:pt x="3325502" y="822690"/>
                    <a:pt x="3325502" y="842932"/>
                  </a:cubicBezTo>
                  <a:cubicBezTo>
                    <a:pt x="3325502" y="863174"/>
                    <a:pt x="3341849" y="879621"/>
                    <a:pt x="3362087" y="879621"/>
                  </a:cubicBezTo>
                  <a:lnTo>
                    <a:pt x="4003195" y="879621"/>
                  </a:lnTo>
                  <a:cubicBezTo>
                    <a:pt x="4023434" y="879621"/>
                    <a:pt x="4039877" y="863174"/>
                    <a:pt x="4039877" y="842932"/>
                  </a:cubicBezTo>
                  <a:cubicBezTo>
                    <a:pt x="4039877" y="822690"/>
                    <a:pt x="4023434" y="806340"/>
                    <a:pt x="4003195" y="806340"/>
                  </a:cubicBezTo>
                  <a:lnTo>
                    <a:pt x="3992200" y="806340"/>
                  </a:lnTo>
                  <a:cubicBezTo>
                    <a:pt x="3979649" y="663670"/>
                    <a:pt x="3896166" y="554186"/>
                    <a:pt x="3831266" y="476525"/>
                  </a:cubicBezTo>
                  <a:cubicBezTo>
                    <a:pt x="3896166" y="398865"/>
                    <a:pt x="3979649" y="289381"/>
                    <a:pt x="3992200" y="146710"/>
                  </a:cubicBezTo>
                  <a:lnTo>
                    <a:pt x="4003195" y="146710"/>
                  </a:lnTo>
                  <a:cubicBezTo>
                    <a:pt x="4023434" y="146710"/>
                    <a:pt x="4039877" y="130361"/>
                    <a:pt x="4039877" y="110021"/>
                  </a:cubicBezTo>
                  <a:cubicBezTo>
                    <a:pt x="4039877" y="89876"/>
                    <a:pt x="4023434" y="73429"/>
                    <a:pt x="4003195" y="73429"/>
                  </a:cubicBezTo>
                  <a:close/>
                  <a:moveTo>
                    <a:pt x="2562554" y="73429"/>
                  </a:moveTo>
                  <a:cubicBezTo>
                    <a:pt x="2542315" y="73429"/>
                    <a:pt x="2525969" y="89876"/>
                    <a:pt x="2525969" y="110021"/>
                  </a:cubicBezTo>
                  <a:cubicBezTo>
                    <a:pt x="2525969" y="130361"/>
                    <a:pt x="2542315" y="146710"/>
                    <a:pt x="2562554" y="146710"/>
                  </a:cubicBezTo>
                  <a:lnTo>
                    <a:pt x="2573451" y="146710"/>
                  </a:lnTo>
                  <a:cubicBezTo>
                    <a:pt x="2586198" y="289381"/>
                    <a:pt x="2669583" y="398865"/>
                    <a:pt x="2734482" y="476525"/>
                  </a:cubicBezTo>
                  <a:cubicBezTo>
                    <a:pt x="2669681" y="554186"/>
                    <a:pt x="2586198" y="663670"/>
                    <a:pt x="2573451" y="806340"/>
                  </a:cubicBezTo>
                  <a:lnTo>
                    <a:pt x="2562554" y="806340"/>
                  </a:lnTo>
                  <a:cubicBezTo>
                    <a:pt x="2542315" y="806340"/>
                    <a:pt x="2525969" y="822690"/>
                    <a:pt x="2525969" y="842932"/>
                  </a:cubicBezTo>
                  <a:cubicBezTo>
                    <a:pt x="2525969" y="863174"/>
                    <a:pt x="2542315" y="879621"/>
                    <a:pt x="2562554" y="879621"/>
                  </a:cubicBezTo>
                  <a:lnTo>
                    <a:pt x="3203662" y="879621"/>
                  </a:lnTo>
                  <a:cubicBezTo>
                    <a:pt x="3223900" y="879621"/>
                    <a:pt x="3240344" y="863174"/>
                    <a:pt x="3240344" y="842932"/>
                  </a:cubicBezTo>
                  <a:cubicBezTo>
                    <a:pt x="3240344" y="822690"/>
                    <a:pt x="3223900" y="806340"/>
                    <a:pt x="3203662" y="806340"/>
                  </a:cubicBezTo>
                  <a:lnTo>
                    <a:pt x="3192667" y="806340"/>
                  </a:lnTo>
                  <a:cubicBezTo>
                    <a:pt x="3180115" y="663670"/>
                    <a:pt x="3096632" y="554186"/>
                    <a:pt x="3031733" y="476525"/>
                  </a:cubicBezTo>
                  <a:cubicBezTo>
                    <a:pt x="3096632" y="398865"/>
                    <a:pt x="3180115" y="289381"/>
                    <a:pt x="3192667" y="146710"/>
                  </a:cubicBezTo>
                  <a:lnTo>
                    <a:pt x="3203662" y="146710"/>
                  </a:lnTo>
                  <a:cubicBezTo>
                    <a:pt x="3223900" y="146710"/>
                    <a:pt x="3240344" y="130361"/>
                    <a:pt x="3240344" y="110021"/>
                  </a:cubicBezTo>
                  <a:cubicBezTo>
                    <a:pt x="3240344" y="89876"/>
                    <a:pt x="3223900" y="73429"/>
                    <a:pt x="3203662" y="73429"/>
                  </a:cubicBezTo>
                  <a:close/>
                  <a:moveTo>
                    <a:pt x="1763021" y="73429"/>
                  </a:moveTo>
                  <a:cubicBezTo>
                    <a:pt x="1742782" y="73429"/>
                    <a:pt x="1726436" y="89876"/>
                    <a:pt x="1726436" y="110021"/>
                  </a:cubicBezTo>
                  <a:cubicBezTo>
                    <a:pt x="1726436" y="130361"/>
                    <a:pt x="1742782" y="146710"/>
                    <a:pt x="1763021" y="146710"/>
                  </a:cubicBezTo>
                  <a:lnTo>
                    <a:pt x="1773918" y="146710"/>
                  </a:lnTo>
                  <a:cubicBezTo>
                    <a:pt x="1786665" y="289381"/>
                    <a:pt x="1870050" y="398865"/>
                    <a:pt x="1934949" y="476525"/>
                  </a:cubicBezTo>
                  <a:cubicBezTo>
                    <a:pt x="1870148" y="554186"/>
                    <a:pt x="1786665" y="663670"/>
                    <a:pt x="1773918" y="806340"/>
                  </a:cubicBezTo>
                  <a:lnTo>
                    <a:pt x="1763021" y="806340"/>
                  </a:lnTo>
                  <a:cubicBezTo>
                    <a:pt x="1742782" y="806340"/>
                    <a:pt x="1726436" y="822690"/>
                    <a:pt x="1726436" y="842932"/>
                  </a:cubicBezTo>
                  <a:cubicBezTo>
                    <a:pt x="1726436" y="863174"/>
                    <a:pt x="1742782" y="879621"/>
                    <a:pt x="1763021" y="879621"/>
                  </a:cubicBezTo>
                  <a:lnTo>
                    <a:pt x="2404129" y="879621"/>
                  </a:lnTo>
                  <a:cubicBezTo>
                    <a:pt x="2424367" y="879621"/>
                    <a:pt x="2440811" y="863174"/>
                    <a:pt x="2440811" y="842932"/>
                  </a:cubicBezTo>
                  <a:cubicBezTo>
                    <a:pt x="2440811" y="822690"/>
                    <a:pt x="2424367" y="806340"/>
                    <a:pt x="2404129" y="806340"/>
                  </a:cubicBezTo>
                  <a:lnTo>
                    <a:pt x="2393134" y="806340"/>
                  </a:lnTo>
                  <a:cubicBezTo>
                    <a:pt x="2380582" y="663670"/>
                    <a:pt x="2297099" y="554186"/>
                    <a:pt x="2232200" y="476525"/>
                  </a:cubicBezTo>
                  <a:cubicBezTo>
                    <a:pt x="2297099" y="398865"/>
                    <a:pt x="2380582" y="289381"/>
                    <a:pt x="2393134" y="146710"/>
                  </a:cubicBezTo>
                  <a:lnTo>
                    <a:pt x="2404129" y="146710"/>
                  </a:lnTo>
                  <a:cubicBezTo>
                    <a:pt x="2424367" y="146710"/>
                    <a:pt x="2440811" y="130361"/>
                    <a:pt x="2440811" y="110021"/>
                  </a:cubicBezTo>
                  <a:cubicBezTo>
                    <a:pt x="2440811" y="89876"/>
                    <a:pt x="2424367" y="73429"/>
                    <a:pt x="2404129" y="73429"/>
                  </a:cubicBezTo>
                  <a:close/>
                  <a:moveTo>
                    <a:pt x="963488" y="73429"/>
                  </a:moveTo>
                  <a:cubicBezTo>
                    <a:pt x="943249" y="73429"/>
                    <a:pt x="926903" y="89876"/>
                    <a:pt x="926903" y="110021"/>
                  </a:cubicBezTo>
                  <a:cubicBezTo>
                    <a:pt x="926903" y="130361"/>
                    <a:pt x="943249" y="146710"/>
                    <a:pt x="963488" y="146710"/>
                  </a:cubicBezTo>
                  <a:lnTo>
                    <a:pt x="974385" y="146710"/>
                  </a:lnTo>
                  <a:cubicBezTo>
                    <a:pt x="987132" y="289381"/>
                    <a:pt x="1070517" y="398865"/>
                    <a:pt x="1135416" y="476525"/>
                  </a:cubicBezTo>
                  <a:cubicBezTo>
                    <a:pt x="1070615" y="554186"/>
                    <a:pt x="987132" y="663670"/>
                    <a:pt x="974385" y="806340"/>
                  </a:cubicBezTo>
                  <a:lnTo>
                    <a:pt x="963488" y="806340"/>
                  </a:lnTo>
                  <a:cubicBezTo>
                    <a:pt x="943249" y="806340"/>
                    <a:pt x="926903" y="822690"/>
                    <a:pt x="926903" y="842932"/>
                  </a:cubicBezTo>
                  <a:cubicBezTo>
                    <a:pt x="926903" y="863174"/>
                    <a:pt x="943249" y="879621"/>
                    <a:pt x="963488" y="879621"/>
                  </a:cubicBezTo>
                  <a:lnTo>
                    <a:pt x="1604596" y="879621"/>
                  </a:lnTo>
                  <a:cubicBezTo>
                    <a:pt x="1624834" y="879621"/>
                    <a:pt x="1641278" y="863174"/>
                    <a:pt x="1641278" y="842932"/>
                  </a:cubicBezTo>
                  <a:cubicBezTo>
                    <a:pt x="1641278" y="822690"/>
                    <a:pt x="1624834" y="806340"/>
                    <a:pt x="1604596" y="806340"/>
                  </a:cubicBezTo>
                  <a:lnTo>
                    <a:pt x="1593601" y="806340"/>
                  </a:lnTo>
                  <a:cubicBezTo>
                    <a:pt x="1581049" y="663670"/>
                    <a:pt x="1497566" y="554186"/>
                    <a:pt x="1432667" y="476525"/>
                  </a:cubicBezTo>
                  <a:cubicBezTo>
                    <a:pt x="1497566" y="398865"/>
                    <a:pt x="1581049" y="289381"/>
                    <a:pt x="1593601" y="146710"/>
                  </a:cubicBezTo>
                  <a:lnTo>
                    <a:pt x="1604596" y="146710"/>
                  </a:lnTo>
                  <a:cubicBezTo>
                    <a:pt x="1624834" y="146710"/>
                    <a:pt x="1641278" y="130361"/>
                    <a:pt x="1641278" y="110021"/>
                  </a:cubicBezTo>
                  <a:cubicBezTo>
                    <a:pt x="1641278" y="89876"/>
                    <a:pt x="1624834" y="73429"/>
                    <a:pt x="1604596" y="73429"/>
                  </a:cubicBezTo>
                  <a:close/>
                  <a:moveTo>
                    <a:pt x="163955" y="73429"/>
                  </a:moveTo>
                  <a:cubicBezTo>
                    <a:pt x="143717" y="73429"/>
                    <a:pt x="127370" y="89876"/>
                    <a:pt x="127370" y="110021"/>
                  </a:cubicBezTo>
                  <a:cubicBezTo>
                    <a:pt x="127370" y="130361"/>
                    <a:pt x="143717" y="146710"/>
                    <a:pt x="163955" y="146710"/>
                  </a:cubicBezTo>
                  <a:lnTo>
                    <a:pt x="174853" y="146710"/>
                  </a:lnTo>
                  <a:cubicBezTo>
                    <a:pt x="187599" y="289381"/>
                    <a:pt x="270984" y="398865"/>
                    <a:pt x="335883" y="476525"/>
                  </a:cubicBezTo>
                  <a:cubicBezTo>
                    <a:pt x="271082" y="554186"/>
                    <a:pt x="187599" y="663670"/>
                    <a:pt x="174853" y="806340"/>
                  </a:cubicBezTo>
                  <a:lnTo>
                    <a:pt x="163955" y="806340"/>
                  </a:lnTo>
                  <a:cubicBezTo>
                    <a:pt x="143717" y="806340"/>
                    <a:pt x="127370" y="822690"/>
                    <a:pt x="127370" y="842932"/>
                  </a:cubicBezTo>
                  <a:cubicBezTo>
                    <a:pt x="127370" y="863174"/>
                    <a:pt x="143717" y="879621"/>
                    <a:pt x="163955" y="879621"/>
                  </a:cubicBezTo>
                  <a:lnTo>
                    <a:pt x="805063" y="879621"/>
                  </a:lnTo>
                  <a:cubicBezTo>
                    <a:pt x="825301" y="879621"/>
                    <a:pt x="841745" y="863174"/>
                    <a:pt x="841745" y="842932"/>
                  </a:cubicBezTo>
                  <a:cubicBezTo>
                    <a:pt x="841745" y="822690"/>
                    <a:pt x="825301" y="806340"/>
                    <a:pt x="805063" y="806340"/>
                  </a:cubicBezTo>
                  <a:lnTo>
                    <a:pt x="794068" y="806340"/>
                  </a:lnTo>
                  <a:cubicBezTo>
                    <a:pt x="781516" y="663670"/>
                    <a:pt x="698033" y="554186"/>
                    <a:pt x="633134" y="476525"/>
                  </a:cubicBezTo>
                  <a:cubicBezTo>
                    <a:pt x="698033" y="398865"/>
                    <a:pt x="781516" y="289381"/>
                    <a:pt x="794068" y="146710"/>
                  </a:cubicBezTo>
                  <a:lnTo>
                    <a:pt x="805063" y="146710"/>
                  </a:lnTo>
                  <a:cubicBezTo>
                    <a:pt x="825301" y="146710"/>
                    <a:pt x="841745" y="130361"/>
                    <a:pt x="841745" y="110021"/>
                  </a:cubicBezTo>
                  <a:cubicBezTo>
                    <a:pt x="841745" y="89876"/>
                    <a:pt x="825301" y="73429"/>
                    <a:pt x="805063" y="73429"/>
                  </a:cubicBezTo>
                  <a:close/>
                  <a:moveTo>
                    <a:pt x="0" y="0"/>
                  </a:moveTo>
                  <a:lnTo>
                    <a:pt x="4099385" y="0"/>
                  </a:lnTo>
                  <a:lnTo>
                    <a:pt x="4099385" y="960120"/>
                  </a:lnTo>
                  <a:lnTo>
                    <a:pt x="0" y="96012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</p:grpSp>
      <p:sp>
        <p:nvSpPr>
          <p:cNvPr id="21" name="Subtitle 2">
            <a:extLst>
              <a:ext uri="{FF2B5EF4-FFF2-40B4-BE49-F238E27FC236}">
                <a16:creationId xmlns:a16="http://schemas.microsoft.com/office/drawing/2014/main" id="{7E49E2D0-E64A-0B49-8855-5C416349859F}"/>
              </a:ext>
            </a:extLst>
          </p:cNvPr>
          <p:cNvSpPr txBox="1">
            <a:spLocks/>
          </p:cNvSpPr>
          <p:nvPr/>
        </p:nvSpPr>
        <p:spPr>
          <a:xfrm>
            <a:off x="18056224" y="4903918"/>
            <a:ext cx="5029200" cy="165205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16E579-6508-8642-8125-1A160FFD42DC}"/>
              </a:ext>
            </a:extLst>
          </p:cNvPr>
          <p:cNvGrpSpPr>
            <a:grpSpLocks noChangeAspect="1"/>
          </p:cNvGrpSpPr>
          <p:nvPr/>
        </p:nvGrpSpPr>
        <p:grpSpPr>
          <a:xfrm>
            <a:off x="18642812" y="9197452"/>
            <a:ext cx="4389120" cy="998715"/>
            <a:chOff x="18112416" y="7643009"/>
            <a:chExt cx="5176562" cy="1177896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D0DF78A-8CD6-5143-8D96-5D27DEE1D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7008" y="7737606"/>
              <a:ext cx="4986742" cy="986275"/>
            </a:xfrm>
            <a:custGeom>
              <a:avLst/>
              <a:gdLst>
                <a:gd name="connsiteX0" fmla="*/ 4692216 w 4986742"/>
                <a:gd name="connsiteY0" fmla="*/ 192198 h 986275"/>
                <a:gd name="connsiteX1" fmla="*/ 4740300 w 4986742"/>
                <a:gd name="connsiteY1" fmla="*/ 192198 h 986275"/>
                <a:gd name="connsiteX2" fmla="*/ 4746312 w 4986742"/>
                <a:gd name="connsiteY2" fmla="*/ 192198 h 986275"/>
                <a:gd name="connsiteX3" fmla="*/ 4866526 w 4986742"/>
                <a:gd name="connsiteY3" fmla="*/ 192198 h 986275"/>
                <a:gd name="connsiteX4" fmla="*/ 4986742 w 4986742"/>
                <a:gd name="connsiteY4" fmla="*/ 306497 h 986275"/>
                <a:gd name="connsiteX5" fmla="*/ 4986742 w 4986742"/>
                <a:gd name="connsiteY5" fmla="*/ 541111 h 986275"/>
                <a:gd name="connsiteX6" fmla="*/ 4950678 w 4986742"/>
                <a:gd name="connsiteY6" fmla="*/ 577206 h 986275"/>
                <a:gd name="connsiteX7" fmla="*/ 4908602 w 4986742"/>
                <a:gd name="connsiteY7" fmla="*/ 541111 h 986275"/>
                <a:gd name="connsiteX8" fmla="*/ 4908602 w 4986742"/>
                <a:gd name="connsiteY8" fmla="*/ 402749 h 986275"/>
                <a:gd name="connsiteX9" fmla="*/ 4908602 w 4986742"/>
                <a:gd name="connsiteY9" fmla="*/ 324545 h 986275"/>
                <a:gd name="connsiteX10" fmla="*/ 4890570 w 4986742"/>
                <a:gd name="connsiteY10" fmla="*/ 324545 h 986275"/>
                <a:gd name="connsiteX11" fmla="*/ 4890570 w 4986742"/>
                <a:gd name="connsiteY11" fmla="*/ 414780 h 986275"/>
                <a:gd name="connsiteX12" fmla="*/ 4890570 w 4986742"/>
                <a:gd name="connsiteY12" fmla="*/ 559159 h 986275"/>
                <a:gd name="connsiteX13" fmla="*/ 4890570 w 4986742"/>
                <a:gd name="connsiteY13" fmla="*/ 577206 h 986275"/>
                <a:gd name="connsiteX14" fmla="*/ 4890570 w 4986742"/>
                <a:gd name="connsiteY14" fmla="*/ 938150 h 986275"/>
                <a:gd name="connsiteX15" fmla="*/ 4836474 w 4986742"/>
                <a:gd name="connsiteY15" fmla="*/ 986275 h 986275"/>
                <a:gd name="connsiteX16" fmla="*/ 4788388 w 4986742"/>
                <a:gd name="connsiteY16" fmla="*/ 938150 h 986275"/>
                <a:gd name="connsiteX17" fmla="*/ 4788388 w 4986742"/>
                <a:gd name="connsiteY17" fmla="*/ 577206 h 986275"/>
                <a:gd name="connsiteX18" fmla="*/ 4764344 w 4986742"/>
                <a:gd name="connsiteY18" fmla="*/ 577206 h 986275"/>
                <a:gd name="connsiteX19" fmla="*/ 4764344 w 4986742"/>
                <a:gd name="connsiteY19" fmla="*/ 938150 h 986275"/>
                <a:gd name="connsiteX20" fmla="*/ 4722268 w 4986742"/>
                <a:gd name="connsiteY20" fmla="*/ 986275 h 986275"/>
                <a:gd name="connsiteX21" fmla="*/ 4668172 w 4986742"/>
                <a:gd name="connsiteY21" fmla="*/ 938150 h 986275"/>
                <a:gd name="connsiteX22" fmla="*/ 4668172 w 4986742"/>
                <a:gd name="connsiteY22" fmla="*/ 577206 h 986275"/>
                <a:gd name="connsiteX23" fmla="*/ 4668172 w 4986742"/>
                <a:gd name="connsiteY23" fmla="*/ 559159 h 986275"/>
                <a:gd name="connsiteX24" fmla="*/ 4668172 w 4986742"/>
                <a:gd name="connsiteY24" fmla="*/ 414780 h 986275"/>
                <a:gd name="connsiteX25" fmla="*/ 4668172 w 4986742"/>
                <a:gd name="connsiteY25" fmla="*/ 324545 h 986275"/>
                <a:gd name="connsiteX26" fmla="*/ 4650140 w 4986742"/>
                <a:gd name="connsiteY26" fmla="*/ 324545 h 986275"/>
                <a:gd name="connsiteX27" fmla="*/ 4650140 w 4986742"/>
                <a:gd name="connsiteY27" fmla="*/ 402749 h 986275"/>
                <a:gd name="connsiteX28" fmla="*/ 4650140 w 4986742"/>
                <a:gd name="connsiteY28" fmla="*/ 541111 h 986275"/>
                <a:gd name="connsiteX29" fmla="*/ 4608064 w 4986742"/>
                <a:gd name="connsiteY29" fmla="*/ 577206 h 986275"/>
                <a:gd name="connsiteX30" fmla="*/ 4572000 w 4986742"/>
                <a:gd name="connsiteY30" fmla="*/ 541111 h 986275"/>
                <a:gd name="connsiteX31" fmla="*/ 4572000 w 4986742"/>
                <a:gd name="connsiteY31" fmla="*/ 306497 h 986275"/>
                <a:gd name="connsiteX32" fmla="*/ 4692216 w 4986742"/>
                <a:gd name="connsiteY32" fmla="*/ 192198 h 986275"/>
                <a:gd name="connsiteX33" fmla="*/ 4184216 w 4986742"/>
                <a:gd name="connsiteY33" fmla="*/ 192198 h 986275"/>
                <a:gd name="connsiteX34" fmla="*/ 4232300 w 4986742"/>
                <a:gd name="connsiteY34" fmla="*/ 192198 h 986275"/>
                <a:gd name="connsiteX35" fmla="*/ 4238312 w 4986742"/>
                <a:gd name="connsiteY35" fmla="*/ 192198 h 986275"/>
                <a:gd name="connsiteX36" fmla="*/ 4358526 w 4986742"/>
                <a:gd name="connsiteY36" fmla="*/ 192198 h 986275"/>
                <a:gd name="connsiteX37" fmla="*/ 4478742 w 4986742"/>
                <a:gd name="connsiteY37" fmla="*/ 306497 h 986275"/>
                <a:gd name="connsiteX38" fmla="*/ 4478742 w 4986742"/>
                <a:gd name="connsiteY38" fmla="*/ 541111 h 986275"/>
                <a:gd name="connsiteX39" fmla="*/ 4442678 w 4986742"/>
                <a:gd name="connsiteY39" fmla="*/ 577206 h 986275"/>
                <a:gd name="connsiteX40" fmla="*/ 4400602 w 4986742"/>
                <a:gd name="connsiteY40" fmla="*/ 541111 h 986275"/>
                <a:gd name="connsiteX41" fmla="*/ 4400602 w 4986742"/>
                <a:gd name="connsiteY41" fmla="*/ 402749 h 986275"/>
                <a:gd name="connsiteX42" fmla="*/ 4400602 w 4986742"/>
                <a:gd name="connsiteY42" fmla="*/ 324545 h 986275"/>
                <a:gd name="connsiteX43" fmla="*/ 4382570 w 4986742"/>
                <a:gd name="connsiteY43" fmla="*/ 324545 h 986275"/>
                <a:gd name="connsiteX44" fmla="*/ 4382570 w 4986742"/>
                <a:gd name="connsiteY44" fmla="*/ 414780 h 986275"/>
                <a:gd name="connsiteX45" fmla="*/ 4382570 w 4986742"/>
                <a:gd name="connsiteY45" fmla="*/ 559159 h 986275"/>
                <a:gd name="connsiteX46" fmla="*/ 4382570 w 4986742"/>
                <a:gd name="connsiteY46" fmla="*/ 577206 h 986275"/>
                <a:gd name="connsiteX47" fmla="*/ 4382570 w 4986742"/>
                <a:gd name="connsiteY47" fmla="*/ 938150 h 986275"/>
                <a:gd name="connsiteX48" fmla="*/ 4328474 w 4986742"/>
                <a:gd name="connsiteY48" fmla="*/ 986275 h 986275"/>
                <a:gd name="connsiteX49" fmla="*/ 4280388 w 4986742"/>
                <a:gd name="connsiteY49" fmla="*/ 938150 h 986275"/>
                <a:gd name="connsiteX50" fmla="*/ 4280388 w 4986742"/>
                <a:gd name="connsiteY50" fmla="*/ 577206 h 986275"/>
                <a:gd name="connsiteX51" fmla="*/ 4256344 w 4986742"/>
                <a:gd name="connsiteY51" fmla="*/ 577206 h 986275"/>
                <a:gd name="connsiteX52" fmla="*/ 4256344 w 4986742"/>
                <a:gd name="connsiteY52" fmla="*/ 938150 h 986275"/>
                <a:gd name="connsiteX53" fmla="*/ 4214268 w 4986742"/>
                <a:gd name="connsiteY53" fmla="*/ 986275 h 986275"/>
                <a:gd name="connsiteX54" fmla="*/ 4160172 w 4986742"/>
                <a:gd name="connsiteY54" fmla="*/ 938150 h 986275"/>
                <a:gd name="connsiteX55" fmla="*/ 4160172 w 4986742"/>
                <a:gd name="connsiteY55" fmla="*/ 577206 h 986275"/>
                <a:gd name="connsiteX56" fmla="*/ 4160172 w 4986742"/>
                <a:gd name="connsiteY56" fmla="*/ 559159 h 986275"/>
                <a:gd name="connsiteX57" fmla="*/ 4160172 w 4986742"/>
                <a:gd name="connsiteY57" fmla="*/ 414780 h 986275"/>
                <a:gd name="connsiteX58" fmla="*/ 4160172 w 4986742"/>
                <a:gd name="connsiteY58" fmla="*/ 324545 h 986275"/>
                <a:gd name="connsiteX59" fmla="*/ 4142140 w 4986742"/>
                <a:gd name="connsiteY59" fmla="*/ 324545 h 986275"/>
                <a:gd name="connsiteX60" fmla="*/ 4142140 w 4986742"/>
                <a:gd name="connsiteY60" fmla="*/ 402749 h 986275"/>
                <a:gd name="connsiteX61" fmla="*/ 4142140 w 4986742"/>
                <a:gd name="connsiteY61" fmla="*/ 541111 h 986275"/>
                <a:gd name="connsiteX62" fmla="*/ 4100064 w 4986742"/>
                <a:gd name="connsiteY62" fmla="*/ 577206 h 986275"/>
                <a:gd name="connsiteX63" fmla="*/ 4064000 w 4986742"/>
                <a:gd name="connsiteY63" fmla="*/ 541111 h 986275"/>
                <a:gd name="connsiteX64" fmla="*/ 4064000 w 4986742"/>
                <a:gd name="connsiteY64" fmla="*/ 306497 h 986275"/>
                <a:gd name="connsiteX65" fmla="*/ 4184216 w 4986742"/>
                <a:gd name="connsiteY65" fmla="*/ 192198 h 986275"/>
                <a:gd name="connsiteX66" fmla="*/ 3676216 w 4986742"/>
                <a:gd name="connsiteY66" fmla="*/ 192198 h 986275"/>
                <a:gd name="connsiteX67" fmla="*/ 3724300 w 4986742"/>
                <a:gd name="connsiteY67" fmla="*/ 192198 h 986275"/>
                <a:gd name="connsiteX68" fmla="*/ 3730312 w 4986742"/>
                <a:gd name="connsiteY68" fmla="*/ 192198 h 986275"/>
                <a:gd name="connsiteX69" fmla="*/ 3850526 w 4986742"/>
                <a:gd name="connsiteY69" fmla="*/ 192198 h 986275"/>
                <a:gd name="connsiteX70" fmla="*/ 3970742 w 4986742"/>
                <a:gd name="connsiteY70" fmla="*/ 306497 h 986275"/>
                <a:gd name="connsiteX71" fmla="*/ 3970742 w 4986742"/>
                <a:gd name="connsiteY71" fmla="*/ 541111 h 986275"/>
                <a:gd name="connsiteX72" fmla="*/ 3934678 w 4986742"/>
                <a:gd name="connsiteY72" fmla="*/ 577206 h 986275"/>
                <a:gd name="connsiteX73" fmla="*/ 3892602 w 4986742"/>
                <a:gd name="connsiteY73" fmla="*/ 541111 h 986275"/>
                <a:gd name="connsiteX74" fmla="*/ 3892602 w 4986742"/>
                <a:gd name="connsiteY74" fmla="*/ 402749 h 986275"/>
                <a:gd name="connsiteX75" fmla="*/ 3892602 w 4986742"/>
                <a:gd name="connsiteY75" fmla="*/ 324545 h 986275"/>
                <a:gd name="connsiteX76" fmla="*/ 3874570 w 4986742"/>
                <a:gd name="connsiteY76" fmla="*/ 324545 h 986275"/>
                <a:gd name="connsiteX77" fmla="*/ 3874570 w 4986742"/>
                <a:gd name="connsiteY77" fmla="*/ 414780 h 986275"/>
                <a:gd name="connsiteX78" fmla="*/ 3874570 w 4986742"/>
                <a:gd name="connsiteY78" fmla="*/ 559159 h 986275"/>
                <a:gd name="connsiteX79" fmla="*/ 3874570 w 4986742"/>
                <a:gd name="connsiteY79" fmla="*/ 577206 h 986275"/>
                <a:gd name="connsiteX80" fmla="*/ 3874570 w 4986742"/>
                <a:gd name="connsiteY80" fmla="*/ 938150 h 986275"/>
                <a:gd name="connsiteX81" fmla="*/ 3820474 w 4986742"/>
                <a:gd name="connsiteY81" fmla="*/ 986275 h 986275"/>
                <a:gd name="connsiteX82" fmla="*/ 3772388 w 4986742"/>
                <a:gd name="connsiteY82" fmla="*/ 938150 h 986275"/>
                <a:gd name="connsiteX83" fmla="*/ 3772388 w 4986742"/>
                <a:gd name="connsiteY83" fmla="*/ 577206 h 986275"/>
                <a:gd name="connsiteX84" fmla="*/ 3748344 w 4986742"/>
                <a:gd name="connsiteY84" fmla="*/ 577206 h 986275"/>
                <a:gd name="connsiteX85" fmla="*/ 3748344 w 4986742"/>
                <a:gd name="connsiteY85" fmla="*/ 938150 h 986275"/>
                <a:gd name="connsiteX86" fmla="*/ 3706268 w 4986742"/>
                <a:gd name="connsiteY86" fmla="*/ 986275 h 986275"/>
                <a:gd name="connsiteX87" fmla="*/ 3652172 w 4986742"/>
                <a:gd name="connsiteY87" fmla="*/ 938150 h 986275"/>
                <a:gd name="connsiteX88" fmla="*/ 3652172 w 4986742"/>
                <a:gd name="connsiteY88" fmla="*/ 577206 h 986275"/>
                <a:gd name="connsiteX89" fmla="*/ 3652172 w 4986742"/>
                <a:gd name="connsiteY89" fmla="*/ 559159 h 986275"/>
                <a:gd name="connsiteX90" fmla="*/ 3652172 w 4986742"/>
                <a:gd name="connsiteY90" fmla="*/ 414780 h 986275"/>
                <a:gd name="connsiteX91" fmla="*/ 3652172 w 4986742"/>
                <a:gd name="connsiteY91" fmla="*/ 324545 h 986275"/>
                <a:gd name="connsiteX92" fmla="*/ 3634140 w 4986742"/>
                <a:gd name="connsiteY92" fmla="*/ 324545 h 986275"/>
                <a:gd name="connsiteX93" fmla="*/ 3634140 w 4986742"/>
                <a:gd name="connsiteY93" fmla="*/ 402749 h 986275"/>
                <a:gd name="connsiteX94" fmla="*/ 3634140 w 4986742"/>
                <a:gd name="connsiteY94" fmla="*/ 541111 h 986275"/>
                <a:gd name="connsiteX95" fmla="*/ 3592064 w 4986742"/>
                <a:gd name="connsiteY95" fmla="*/ 577206 h 986275"/>
                <a:gd name="connsiteX96" fmla="*/ 3556000 w 4986742"/>
                <a:gd name="connsiteY96" fmla="*/ 541111 h 986275"/>
                <a:gd name="connsiteX97" fmla="*/ 3556000 w 4986742"/>
                <a:gd name="connsiteY97" fmla="*/ 306497 h 986275"/>
                <a:gd name="connsiteX98" fmla="*/ 3676216 w 4986742"/>
                <a:gd name="connsiteY98" fmla="*/ 192198 h 986275"/>
                <a:gd name="connsiteX99" fmla="*/ 3168216 w 4986742"/>
                <a:gd name="connsiteY99" fmla="*/ 192198 h 986275"/>
                <a:gd name="connsiteX100" fmla="*/ 3216300 w 4986742"/>
                <a:gd name="connsiteY100" fmla="*/ 192198 h 986275"/>
                <a:gd name="connsiteX101" fmla="*/ 3222312 w 4986742"/>
                <a:gd name="connsiteY101" fmla="*/ 192198 h 986275"/>
                <a:gd name="connsiteX102" fmla="*/ 3342526 w 4986742"/>
                <a:gd name="connsiteY102" fmla="*/ 192198 h 986275"/>
                <a:gd name="connsiteX103" fmla="*/ 3462742 w 4986742"/>
                <a:gd name="connsiteY103" fmla="*/ 306497 h 986275"/>
                <a:gd name="connsiteX104" fmla="*/ 3462742 w 4986742"/>
                <a:gd name="connsiteY104" fmla="*/ 541111 h 986275"/>
                <a:gd name="connsiteX105" fmla="*/ 3426678 w 4986742"/>
                <a:gd name="connsiteY105" fmla="*/ 577206 h 986275"/>
                <a:gd name="connsiteX106" fmla="*/ 3384602 w 4986742"/>
                <a:gd name="connsiteY106" fmla="*/ 541111 h 986275"/>
                <a:gd name="connsiteX107" fmla="*/ 3384602 w 4986742"/>
                <a:gd name="connsiteY107" fmla="*/ 402749 h 986275"/>
                <a:gd name="connsiteX108" fmla="*/ 3384602 w 4986742"/>
                <a:gd name="connsiteY108" fmla="*/ 324545 h 986275"/>
                <a:gd name="connsiteX109" fmla="*/ 3366570 w 4986742"/>
                <a:gd name="connsiteY109" fmla="*/ 324545 h 986275"/>
                <a:gd name="connsiteX110" fmla="*/ 3366570 w 4986742"/>
                <a:gd name="connsiteY110" fmla="*/ 414780 h 986275"/>
                <a:gd name="connsiteX111" fmla="*/ 3366570 w 4986742"/>
                <a:gd name="connsiteY111" fmla="*/ 559159 h 986275"/>
                <a:gd name="connsiteX112" fmla="*/ 3366570 w 4986742"/>
                <a:gd name="connsiteY112" fmla="*/ 577206 h 986275"/>
                <a:gd name="connsiteX113" fmla="*/ 3366570 w 4986742"/>
                <a:gd name="connsiteY113" fmla="*/ 938150 h 986275"/>
                <a:gd name="connsiteX114" fmla="*/ 3312474 w 4986742"/>
                <a:gd name="connsiteY114" fmla="*/ 986275 h 986275"/>
                <a:gd name="connsiteX115" fmla="*/ 3264388 w 4986742"/>
                <a:gd name="connsiteY115" fmla="*/ 938150 h 986275"/>
                <a:gd name="connsiteX116" fmla="*/ 3264388 w 4986742"/>
                <a:gd name="connsiteY116" fmla="*/ 577206 h 986275"/>
                <a:gd name="connsiteX117" fmla="*/ 3240344 w 4986742"/>
                <a:gd name="connsiteY117" fmla="*/ 577206 h 986275"/>
                <a:gd name="connsiteX118" fmla="*/ 3240344 w 4986742"/>
                <a:gd name="connsiteY118" fmla="*/ 938150 h 986275"/>
                <a:gd name="connsiteX119" fmla="*/ 3198268 w 4986742"/>
                <a:gd name="connsiteY119" fmla="*/ 986275 h 986275"/>
                <a:gd name="connsiteX120" fmla="*/ 3144172 w 4986742"/>
                <a:gd name="connsiteY120" fmla="*/ 938150 h 986275"/>
                <a:gd name="connsiteX121" fmla="*/ 3144172 w 4986742"/>
                <a:gd name="connsiteY121" fmla="*/ 577206 h 986275"/>
                <a:gd name="connsiteX122" fmla="*/ 3144172 w 4986742"/>
                <a:gd name="connsiteY122" fmla="*/ 559159 h 986275"/>
                <a:gd name="connsiteX123" fmla="*/ 3144172 w 4986742"/>
                <a:gd name="connsiteY123" fmla="*/ 414780 h 986275"/>
                <a:gd name="connsiteX124" fmla="*/ 3144172 w 4986742"/>
                <a:gd name="connsiteY124" fmla="*/ 324545 h 986275"/>
                <a:gd name="connsiteX125" fmla="*/ 3126140 w 4986742"/>
                <a:gd name="connsiteY125" fmla="*/ 324545 h 986275"/>
                <a:gd name="connsiteX126" fmla="*/ 3126140 w 4986742"/>
                <a:gd name="connsiteY126" fmla="*/ 402749 h 986275"/>
                <a:gd name="connsiteX127" fmla="*/ 3126140 w 4986742"/>
                <a:gd name="connsiteY127" fmla="*/ 541111 h 986275"/>
                <a:gd name="connsiteX128" fmla="*/ 3084064 w 4986742"/>
                <a:gd name="connsiteY128" fmla="*/ 577206 h 986275"/>
                <a:gd name="connsiteX129" fmla="*/ 3048000 w 4986742"/>
                <a:gd name="connsiteY129" fmla="*/ 541111 h 986275"/>
                <a:gd name="connsiteX130" fmla="*/ 3048000 w 4986742"/>
                <a:gd name="connsiteY130" fmla="*/ 306497 h 986275"/>
                <a:gd name="connsiteX131" fmla="*/ 3168216 w 4986742"/>
                <a:gd name="connsiteY131" fmla="*/ 192198 h 986275"/>
                <a:gd name="connsiteX132" fmla="*/ 2660216 w 4986742"/>
                <a:gd name="connsiteY132" fmla="*/ 192198 h 986275"/>
                <a:gd name="connsiteX133" fmla="*/ 2708300 w 4986742"/>
                <a:gd name="connsiteY133" fmla="*/ 192198 h 986275"/>
                <a:gd name="connsiteX134" fmla="*/ 2714312 w 4986742"/>
                <a:gd name="connsiteY134" fmla="*/ 192198 h 986275"/>
                <a:gd name="connsiteX135" fmla="*/ 2834526 w 4986742"/>
                <a:gd name="connsiteY135" fmla="*/ 192198 h 986275"/>
                <a:gd name="connsiteX136" fmla="*/ 2954742 w 4986742"/>
                <a:gd name="connsiteY136" fmla="*/ 306497 h 986275"/>
                <a:gd name="connsiteX137" fmla="*/ 2954742 w 4986742"/>
                <a:gd name="connsiteY137" fmla="*/ 541111 h 986275"/>
                <a:gd name="connsiteX138" fmla="*/ 2918678 w 4986742"/>
                <a:gd name="connsiteY138" fmla="*/ 577206 h 986275"/>
                <a:gd name="connsiteX139" fmla="*/ 2876602 w 4986742"/>
                <a:gd name="connsiteY139" fmla="*/ 541111 h 986275"/>
                <a:gd name="connsiteX140" fmla="*/ 2876602 w 4986742"/>
                <a:gd name="connsiteY140" fmla="*/ 402749 h 986275"/>
                <a:gd name="connsiteX141" fmla="*/ 2876602 w 4986742"/>
                <a:gd name="connsiteY141" fmla="*/ 324545 h 986275"/>
                <a:gd name="connsiteX142" fmla="*/ 2858570 w 4986742"/>
                <a:gd name="connsiteY142" fmla="*/ 324545 h 986275"/>
                <a:gd name="connsiteX143" fmla="*/ 2858570 w 4986742"/>
                <a:gd name="connsiteY143" fmla="*/ 414780 h 986275"/>
                <a:gd name="connsiteX144" fmla="*/ 2858570 w 4986742"/>
                <a:gd name="connsiteY144" fmla="*/ 559159 h 986275"/>
                <a:gd name="connsiteX145" fmla="*/ 2858570 w 4986742"/>
                <a:gd name="connsiteY145" fmla="*/ 577206 h 986275"/>
                <a:gd name="connsiteX146" fmla="*/ 2858570 w 4986742"/>
                <a:gd name="connsiteY146" fmla="*/ 938150 h 986275"/>
                <a:gd name="connsiteX147" fmla="*/ 2804474 w 4986742"/>
                <a:gd name="connsiteY147" fmla="*/ 986275 h 986275"/>
                <a:gd name="connsiteX148" fmla="*/ 2756388 w 4986742"/>
                <a:gd name="connsiteY148" fmla="*/ 938150 h 986275"/>
                <a:gd name="connsiteX149" fmla="*/ 2756388 w 4986742"/>
                <a:gd name="connsiteY149" fmla="*/ 577206 h 986275"/>
                <a:gd name="connsiteX150" fmla="*/ 2732344 w 4986742"/>
                <a:gd name="connsiteY150" fmla="*/ 577206 h 986275"/>
                <a:gd name="connsiteX151" fmla="*/ 2732344 w 4986742"/>
                <a:gd name="connsiteY151" fmla="*/ 938150 h 986275"/>
                <a:gd name="connsiteX152" fmla="*/ 2690268 w 4986742"/>
                <a:gd name="connsiteY152" fmla="*/ 986275 h 986275"/>
                <a:gd name="connsiteX153" fmla="*/ 2636172 w 4986742"/>
                <a:gd name="connsiteY153" fmla="*/ 938150 h 986275"/>
                <a:gd name="connsiteX154" fmla="*/ 2636172 w 4986742"/>
                <a:gd name="connsiteY154" fmla="*/ 577206 h 986275"/>
                <a:gd name="connsiteX155" fmla="*/ 2636172 w 4986742"/>
                <a:gd name="connsiteY155" fmla="*/ 559159 h 986275"/>
                <a:gd name="connsiteX156" fmla="*/ 2636172 w 4986742"/>
                <a:gd name="connsiteY156" fmla="*/ 414780 h 986275"/>
                <a:gd name="connsiteX157" fmla="*/ 2636172 w 4986742"/>
                <a:gd name="connsiteY157" fmla="*/ 324545 h 986275"/>
                <a:gd name="connsiteX158" fmla="*/ 2618140 w 4986742"/>
                <a:gd name="connsiteY158" fmla="*/ 324545 h 986275"/>
                <a:gd name="connsiteX159" fmla="*/ 2618140 w 4986742"/>
                <a:gd name="connsiteY159" fmla="*/ 402749 h 986275"/>
                <a:gd name="connsiteX160" fmla="*/ 2618140 w 4986742"/>
                <a:gd name="connsiteY160" fmla="*/ 541111 h 986275"/>
                <a:gd name="connsiteX161" fmla="*/ 2576064 w 4986742"/>
                <a:gd name="connsiteY161" fmla="*/ 577206 h 986275"/>
                <a:gd name="connsiteX162" fmla="*/ 2540000 w 4986742"/>
                <a:gd name="connsiteY162" fmla="*/ 541111 h 986275"/>
                <a:gd name="connsiteX163" fmla="*/ 2540000 w 4986742"/>
                <a:gd name="connsiteY163" fmla="*/ 306497 h 986275"/>
                <a:gd name="connsiteX164" fmla="*/ 2660216 w 4986742"/>
                <a:gd name="connsiteY164" fmla="*/ 192198 h 986275"/>
                <a:gd name="connsiteX165" fmla="*/ 2152216 w 4986742"/>
                <a:gd name="connsiteY165" fmla="*/ 192198 h 986275"/>
                <a:gd name="connsiteX166" fmla="*/ 2200300 w 4986742"/>
                <a:gd name="connsiteY166" fmla="*/ 192198 h 986275"/>
                <a:gd name="connsiteX167" fmla="*/ 2206312 w 4986742"/>
                <a:gd name="connsiteY167" fmla="*/ 192198 h 986275"/>
                <a:gd name="connsiteX168" fmla="*/ 2326526 w 4986742"/>
                <a:gd name="connsiteY168" fmla="*/ 192198 h 986275"/>
                <a:gd name="connsiteX169" fmla="*/ 2446742 w 4986742"/>
                <a:gd name="connsiteY169" fmla="*/ 306497 h 986275"/>
                <a:gd name="connsiteX170" fmla="*/ 2446742 w 4986742"/>
                <a:gd name="connsiteY170" fmla="*/ 541111 h 986275"/>
                <a:gd name="connsiteX171" fmla="*/ 2410678 w 4986742"/>
                <a:gd name="connsiteY171" fmla="*/ 577206 h 986275"/>
                <a:gd name="connsiteX172" fmla="*/ 2368602 w 4986742"/>
                <a:gd name="connsiteY172" fmla="*/ 541111 h 986275"/>
                <a:gd name="connsiteX173" fmla="*/ 2368602 w 4986742"/>
                <a:gd name="connsiteY173" fmla="*/ 402749 h 986275"/>
                <a:gd name="connsiteX174" fmla="*/ 2368602 w 4986742"/>
                <a:gd name="connsiteY174" fmla="*/ 324545 h 986275"/>
                <a:gd name="connsiteX175" fmla="*/ 2350570 w 4986742"/>
                <a:gd name="connsiteY175" fmla="*/ 324545 h 986275"/>
                <a:gd name="connsiteX176" fmla="*/ 2350570 w 4986742"/>
                <a:gd name="connsiteY176" fmla="*/ 414780 h 986275"/>
                <a:gd name="connsiteX177" fmla="*/ 2350570 w 4986742"/>
                <a:gd name="connsiteY177" fmla="*/ 559159 h 986275"/>
                <a:gd name="connsiteX178" fmla="*/ 2350570 w 4986742"/>
                <a:gd name="connsiteY178" fmla="*/ 577206 h 986275"/>
                <a:gd name="connsiteX179" fmla="*/ 2350570 w 4986742"/>
                <a:gd name="connsiteY179" fmla="*/ 938150 h 986275"/>
                <a:gd name="connsiteX180" fmla="*/ 2296474 w 4986742"/>
                <a:gd name="connsiteY180" fmla="*/ 986275 h 986275"/>
                <a:gd name="connsiteX181" fmla="*/ 2248388 w 4986742"/>
                <a:gd name="connsiteY181" fmla="*/ 938150 h 986275"/>
                <a:gd name="connsiteX182" fmla="*/ 2248388 w 4986742"/>
                <a:gd name="connsiteY182" fmla="*/ 577206 h 986275"/>
                <a:gd name="connsiteX183" fmla="*/ 2224344 w 4986742"/>
                <a:gd name="connsiteY183" fmla="*/ 577206 h 986275"/>
                <a:gd name="connsiteX184" fmla="*/ 2224344 w 4986742"/>
                <a:gd name="connsiteY184" fmla="*/ 938150 h 986275"/>
                <a:gd name="connsiteX185" fmla="*/ 2182268 w 4986742"/>
                <a:gd name="connsiteY185" fmla="*/ 986275 h 986275"/>
                <a:gd name="connsiteX186" fmla="*/ 2128172 w 4986742"/>
                <a:gd name="connsiteY186" fmla="*/ 938150 h 986275"/>
                <a:gd name="connsiteX187" fmla="*/ 2128172 w 4986742"/>
                <a:gd name="connsiteY187" fmla="*/ 577206 h 986275"/>
                <a:gd name="connsiteX188" fmla="*/ 2128172 w 4986742"/>
                <a:gd name="connsiteY188" fmla="*/ 559159 h 986275"/>
                <a:gd name="connsiteX189" fmla="*/ 2128172 w 4986742"/>
                <a:gd name="connsiteY189" fmla="*/ 414780 h 986275"/>
                <a:gd name="connsiteX190" fmla="*/ 2128172 w 4986742"/>
                <a:gd name="connsiteY190" fmla="*/ 324545 h 986275"/>
                <a:gd name="connsiteX191" fmla="*/ 2110140 w 4986742"/>
                <a:gd name="connsiteY191" fmla="*/ 324545 h 986275"/>
                <a:gd name="connsiteX192" fmla="*/ 2110140 w 4986742"/>
                <a:gd name="connsiteY192" fmla="*/ 402749 h 986275"/>
                <a:gd name="connsiteX193" fmla="*/ 2110140 w 4986742"/>
                <a:gd name="connsiteY193" fmla="*/ 541111 h 986275"/>
                <a:gd name="connsiteX194" fmla="*/ 2068064 w 4986742"/>
                <a:gd name="connsiteY194" fmla="*/ 577206 h 986275"/>
                <a:gd name="connsiteX195" fmla="*/ 2032000 w 4986742"/>
                <a:gd name="connsiteY195" fmla="*/ 541111 h 986275"/>
                <a:gd name="connsiteX196" fmla="*/ 2032000 w 4986742"/>
                <a:gd name="connsiteY196" fmla="*/ 306497 h 986275"/>
                <a:gd name="connsiteX197" fmla="*/ 2152216 w 4986742"/>
                <a:gd name="connsiteY197" fmla="*/ 192198 h 986275"/>
                <a:gd name="connsiteX198" fmla="*/ 1644216 w 4986742"/>
                <a:gd name="connsiteY198" fmla="*/ 192198 h 986275"/>
                <a:gd name="connsiteX199" fmla="*/ 1692300 w 4986742"/>
                <a:gd name="connsiteY199" fmla="*/ 192198 h 986275"/>
                <a:gd name="connsiteX200" fmla="*/ 1698312 w 4986742"/>
                <a:gd name="connsiteY200" fmla="*/ 192198 h 986275"/>
                <a:gd name="connsiteX201" fmla="*/ 1818526 w 4986742"/>
                <a:gd name="connsiteY201" fmla="*/ 192198 h 986275"/>
                <a:gd name="connsiteX202" fmla="*/ 1938742 w 4986742"/>
                <a:gd name="connsiteY202" fmla="*/ 306497 h 986275"/>
                <a:gd name="connsiteX203" fmla="*/ 1938742 w 4986742"/>
                <a:gd name="connsiteY203" fmla="*/ 541111 h 986275"/>
                <a:gd name="connsiteX204" fmla="*/ 1902678 w 4986742"/>
                <a:gd name="connsiteY204" fmla="*/ 577206 h 986275"/>
                <a:gd name="connsiteX205" fmla="*/ 1860602 w 4986742"/>
                <a:gd name="connsiteY205" fmla="*/ 541111 h 986275"/>
                <a:gd name="connsiteX206" fmla="*/ 1860602 w 4986742"/>
                <a:gd name="connsiteY206" fmla="*/ 402749 h 986275"/>
                <a:gd name="connsiteX207" fmla="*/ 1860602 w 4986742"/>
                <a:gd name="connsiteY207" fmla="*/ 324545 h 986275"/>
                <a:gd name="connsiteX208" fmla="*/ 1842570 w 4986742"/>
                <a:gd name="connsiteY208" fmla="*/ 324545 h 986275"/>
                <a:gd name="connsiteX209" fmla="*/ 1842570 w 4986742"/>
                <a:gd name="connsiteY209" fmla="*/ 414780 h 986275"/>
                <a:gd name="connsiteX210" fmla="*/ 1842570 w 4986742"/>
                <a:gd name="connsiteY210" fmla="*/ 559159 h 986275"/>
                <a:gd name="connsiteX211" fmla="*/ 1842570 w 4986742"/>
                <a:gd name="connsiteY211" fmla="*/ 577206 h 986275"/>
                <a:gd name="connsiteX212" fmla="*/ 1842570 w 4986742"/>
                <a:gd name="connsiteY212" fmla="*/ 938150 h 986275"/>
                <a:gd name="connsiteX213" fmla="*/ 1788474 w 4986742"/>
                <a:gd name="connsiteY213" fmla="*/ 986275 h 986275"/>
                <a:gd name="connsiteX214" fmla="*/ 1740388 w 4986742"/>
                <a:gd name="connsiteY214" fmla="*/ 938150 h 986275"/>
                <a:gd name="connsiteX215" fmla="*/ 1740388 w 4986742"/>
                <a:gd name="connsiteY215" fmla="*/ 577206 h 986275"/>
                <a:gd name="connsiteX216" fmla="*/ 1716344 w 4986742"/>
                <a:gd name="connsiteY216" fmla="*/ 577206 h 986275"/>
                <a:gd name="connsiteX217" fmla="*/ 1716344 w 4986742"/>
                <a:gd name="connsiteY217" fmla="*/ 938150 h 986275"/>
                <a:gd name="connsiteX218" fmla="*/ 1674268 w 4986742"/>
                <a:gd name="connsiteY218" fmla="*/ 986275 h 986275"/>
                <a:gd name="connsiteX219" fmla="*/ 1620172 w 4986742"/>
                <a:gd name="connsiteY219" fmla="*/ 938150 h 986275"/>
                <a:gd name="connsiteX220" fmla="*/ 1620172 w 4986742"/>
                <a:gd name="connsiteY220" fmla="*/ 577206 h 986275"/>
                <a:gd name="connsiteX221" fmla="*/ 1620172 w 4986742"/>
                <a:gd name="connsiteY221" fmla="*/ 559159 h 986275"/>
                <a:gd name="connsiteX222" fmla="*/ 1620172 w 4986742"/>
                <a:gd name="connsiteY222" fmla="*/ 414780 h 986275"/>
                <a:gd name="connsiteX223" fmla="*/ 1620172 w 4986742"/>
                <a:gd name="connsiteY223" fmla="*/ 324545 h 986275"/>
                <a:gd name="connsiteX224" fmla="*/ 1602140 w 4986742"/>
                <a:gd name="connsiteY224" fmla="*/ 324545 h 986275"/>
                <a:gd name="connsiteX225" fmla="*/ 1602140 w 4986742"/>
                <a:gd name="connsiteY225" fmla="*/ 402749 h 986275"/>
                <a:gd name="connsiteX226" fmla="*/ 1602140 w 4986742"/>
                <a:gd name="connsiteY226" fmla="*/ 541111 h 986275"/>
                <a:gd name="connsiteX227" fmla="*/ 1560064 w 4986742"/>
                <a:gd name="connsiteY227" fmla="*/ 577206 h 986275"/>
                <a:gd name="connsiteX228" fmla="*/ 1524000 w 4986742"/>
                <a:gd name="connsiteY228" fmla="*/ 541111 h 986275"/>
                <a:gd name="connsiteX229" fmla="*/ 1524000 w 4986742"/>
                <a:gd name="connsiteY229" fmla="*/ 306497 h 986275"/>
                <a:gd name="connsiteX230" fmla="*/ 1644216 w 4986742"/>
                <a:gd name="connsiteY230" fmla="*/ 192198 h 986275"/>
                <a:gd name="connsiteX231" fmla="*/ 1136216 w 4986742"/>
                <a:gd name="connsiteY231" fmla="*/ 192198 h 986275"/>
                <a:gd name="connsiteX232" fmla="*/ 1184300 w 4986742"/>
                <a:gd name="connsiteY232" fmla="*/ 192198 h 986275"/>
                <a:gd name="connsiteX233" fmla="*/ 1190312 w 4986742"/>
                <a:gd name="connsiteY233" fmla="*/ 192198 h 986275"/>
                <a:gd name="connsiteX234" fmla="*/ 1310526 w 4986742"/>
                <a:gd name="connsiteY234" fmla="*/ 192198 h 986275"/>
                <a:gd name="connsiteX235" fmla="*/ 1430742 w 4986742"/>
                <a:gd name="connsiteY235" fmla="*/ 306497 h 986275"/>
                <a:gd name="connsiteX236" fmla="*/ 1430742 w 4986742"/>
                <a:gd name="connsiteY236" fmla="*/ 541111 h 986275"/>
                <a:gd name="connsiteX237" fmla="*/ 1394678 w 4986742"/>
                <a:gd name="connsiteY237" fmla="*/ 577206 h 986275"/>
                <a:gd name="connsiteX238" fmla="*/ 1352602 w 4986742"/>
                <a:gd name="connsiteY238" fmla="*/ 541111 h 986275"/>
                <a:gd name="connsiteX239" fmla="*/ 1352602 w 4986742"/>
                <a:gd name="connsiteY239" fmla="*/ 402749 h 986275"/>
                <a:gd name="connsiteX240" fmla="*/ 1352602 w 4986742"/>
                <a:gd name="connsiteY240" fmla="*/ 324545 h 986275"/>
                <a:gd name="connsiteX241" fmla="*/ 1334570 w 4986742"/>
                <a:gd name="connsiteY241" fmla="*/ 324545 h 986275"/>
                <a:gd name="connsiteX242" fmla="*/ 1334570 w 4986742"/>
                <a:gd name="connsiteY242" fmla="*/ 414780 h 986275"/>
                <a:gd name="connsiteX243" fmla="*/ 1334570 w 4986742"/>
                <a:gd name="connsiteY243" fmla="*/ 559159 h 986275"/>
                <a:gd name="connsiteX244" fmla="*/ 1334570 w 4986742"/>
                <a:gd name="connsiteY244" fmla="*/ 577206 h 986275"/>
                <a:gd name="connsiteX245" fmla="*/ 1334570 w 4986742"/>
                <a:gd name="connsiteY245" fmla="*/ 938150 h 986275"/>
                <a:gd name="connsiteX246" fmla="*/ 1280474 w 4986742"/>
                <a:gd name="connsiteY246" fmla="*/ 986275 h 986275"/>
                <a:gd name="connsiteX247" fmla="*/ 1232388 w 4986742"/>
                <a:gd name="connsiteY247" fmla="*/ 938150 h 986275"/>
                <a:gd name="connsiteX248" fmla="*/ 1232388 w 4986742"/>
                <a:gd name="connsiteY248" fmla="*/ 577206 h 986275"/>
                <a:gd name="connsiteX249" fmla="*/ 1208344 w 4986742"/>
                <a:gd name="connsiteY249" fmla="*/ 577206 h 986275"/>
                <a:gd name="connsiteX250" fmla="*/ 1208344 w 4986742"/>
                <a:gd name="connsiteY250" fmla="*/ 938150 h 986275"/>
                <a:gd name="connsiteX251" fmla="*/ 1166268 w 4986742"/>
                <a:gd name="connsiteY251" fmla="*/ 986275 h 986275"/>
                <a:gd name="connsiteX252" fmla="*/ 1112172 w 4986742"/>
                <a:gd name="connsiteY252" fmla="*/ 938150 h 986275"/>
                <a:gd name="connsiteX253" fmla="*/ 1112172 w 4986742"/>
                <a:gd name="connsiteY253" fmla="*/ 577206 h 986275"/>
                <a:gd name="connsiteX254" fmla="*/ 1112172 w 4986742"/>
                <a:gd name="connsiteY254" fmla="*/ 559159 h 986275"/>
                <a:gd name="connsiteX255" fmla="*/ 1112172 w 4986742"/>
                <a:gd name="connsiteY255" fmla="*/ 414780 h 986275"/>
                <a:gd name="connsiteX256" fmla="*/ 1112172 w 4986742"/>
                <a:gd name="connsiteY256" fmla="*/ 324545 h 986275"/>
                <a:gd name="connsiteX257" fmla="*/ 1094140 w 4986742"/>
                <a:gd name="connsiteY257" fmla="*/ 324545 h 986275"/>
                <a:gd name="connsiteX258" fmla="*/ 1094140 w 4986742"/>
                <a:gd name="connsiteY258" fmla="*/ 402749 h 986275"/>
                <a:gd name="connsiteX259" fmla="*/ 1094140 w 4986742"/>
                <a:gd name="connsiteY259" fmla="*/ 541111 h 986275"/>
                <a:gd name="connsiteX260" fmla="*/ 1052064 w 4986742"/>
                <a:gd name="connsiteY260" fmla="*/ 577206 h 986275"/>
                <a:gd name="connsiteX261" fmla="*/ 1016000 w 4986742"/>
                <a:gd name="connsiteY261" fmla="*/ 541111 h 986275"/>
                <a:gd name="connsiteX262" fmla="*/ 1016000 w 4986742"/>
                <a:gd name="connsiteY262" fmla="*/ 306497 h 986275"/>
                <a:gd name="connsiteX263" fmla="*/ 1136216 w 4986742"/>
                <a:gd name="connsiteY263" fmla="*/ 192198 h 986275"/>
                <a:gd name="connsiteX264" fmla="*/ 628216 w 4986742"/>
                <a:gd name="connsiteY264" fmla="*/ 192198 h 986275"/>
                <a:gd name="connsiteX265" fmla="*/ 676300 w 4986742"/>
                <a:gd name="connsiteY265" fmla="*/ 192198 h 986275"/>
                <a:gd name="connsiteX266" fmla="*/ 682312 w 4986742"/>
                <a:gd name="connsiteY266" fmla="*/ 192198 h 986275"/>
                <a:gd name="connsiteX267" fmla="*/ 802526 w 4986742"/>
                <a:gd name="connsiteY267" fmla="*/ 192198 h 986275"/>
                <a:gd name="connsiteX268" fmla="*/ 922742 w 4986742"/>
                <a:gd name="connsiteY268" fmla="*/ 306497 h 986275"/>
                <a:gd name="connsiteX269" fmla="*/ 922742 w 4986742"/>
                <a:gd name="connsiteY269" fmla="*/ 541111 h 986275"/>
                <a:gd name="connsiteX270" fmla="*/ 886678 w 4986742"/>
                <a:gd name="connsiteY270" fmla="*/ 577206 h 986275"/>
                <a:gd name="connsiteX271" fmla="*/ 844602 w 4986742"/>
                <a:gd name="connsiteY271" fmla="*/ 541111 h 986275"/>
                <a:gd name="connsiteX272" fmla="*/ 844602 w 4986742"/>
                <a:gd name="connsiteY272" fmla="*/ 402749 h 986275"/>
                <a:gd name="connsiteX273" fmla="*/ 844602 w 4986742"/>
                <a:gd name="connsiteY273" fmla="*/ 324545 h 986275"/>
                <a:gd name="connsiteX274" fmla="*/ 826570 w 4986742"/>
                <a:gd name="connsiteY274" fmla="*/ 324545 h 986275"/>
                <a:gd name="connsiteX275" fmla="*/ 826570 w 4986742"/>
                <a:gd name="connsiteY275" fmla="*/ 414780 h 986275"/>
                <a:gd name="connsiteX276" fmla="*/ 826570 w 4986742"/>
                <a:gd name="connsiteY276" fmla="*/ 559159 h 986275"/>
                <a:gd name="connsiteX277" fmla="*/ 826570 w 4986742"/>
                <a:gd name="connsiteY277" fmla="*/ 577206 h 986275"/>
                <a:gd name="connsiteX278" fmla="*/ 826570 w 4986742"/>
                <a:gd name="connsiteY278" fmla="*/ 938150 h 986275"/>
                <a:gd name="connsiteX279" fmla="*/ 772474 w 4986742"/>
                <a:gd name="connsiteY279" fmla="*/ 986275 h 986275"/>
                <a:gd name="connsiteX280" fmla="*/ 724388 w 4986742"/>
                <a:gd name="connsiteY280" fmla="*/ 938150 h 986275"/>
                <a:gd name="connsiteX281" fmla="*/ 724388 w 4986742"/>
                <a:gd name="connsiteY281" fmla="*/ 577206 h 986275"/>
                <a:gd name="connsiteX282" fmla="*/ 700344 w 4986742"/>
                <a:gd name="connsiteY282" fmla="*/ 577206 h 986275"/>
                <a:gd name="connsiteX283" fmla="*/ 700344 w 4986742"/>
                <a:gd name="connsiteY283" fmla="*/ 938150 h 986275"/>
                <a:gd name="connsiteX284" fmla="*/ 658268 w 4986742"/>
                <a:gd name="connsiteY284" fmla="*/ 986275 h 986275"/>
                <a:gd name="connsiteX285" fmla="*/ 604172 w 4986742"/>
                <a:gd name="connsiteY285" fmla="*/ 938150 h 986275"/>
                <a:gd name="connsiteX286" fmla="*/ 604172 w 4986742"/>
                <a:gd name="connsiteY286" fmla="*/ 577206 h 986275"/>
                <a:gd name="connsiteX287" fmla="*/ 604172 w 4986742"/>
                <a:gd name="connsiteY287" fmla="*/ 559159 h 986275"/>
                <a:gd name="connsiteX288" fmla="*/ 604172 w 4986742"/>
                <a:gd name="connsiteY288" fmla="*/ 414780 h 986275"/>
                <a:gd name="connsiteX289" fmla="*/ 604172 w 4986742"/>
                <a:gd name="connsiteY289" fmla="*/ 324545 h 986275"/>
                <a:gd name="connsiteX290" fmla="*/ 586140 w 4986742"/>
                <a:gd name="connsiteY290" fmla="*/ 324545 h 986275"/>
                <a:gd name="connsiteX291" fmla="*/ 586140 w 4986742"/>
                <a:gd name="connsiteY291" fmla="*/ 402749 h 986275"/>
                <a:gd name="connsiteX292" fmla="*/ 586140 w 4986742"/>
                <a:gd name="connsiteY292" fmla="*/ 541111 h 986275"/>
                <a:gd name="connsiteX293" fmla="*/ 544064 w 4986742"/>
                <a:gd name="connsiteY293" fmla="*/ 577206 h 986275"/>
                <a:gd name="connsiteX294" fmla="*/ 508000 w 4986742"/>
                <a:gd name="connsiteY294" fmla="*/ 541111 h 986275"/>
                <a:gd name="connsiteX295" fmla="*/ 508000 w 4986742"/>
                <a:gd name="connsiteY295" fmla="*/ 306497 h 986275"/>
                <a:gd name="connsiteX296" fmla="*/ 628216 w 4986742"/>
                <a:gd name="connsiteY296" fmla="*/ 192198 h 986275"/>
                <a:gd name="connsiteX297" fmla="*/ 120216 w 4986742"/>
                <a:gd name="connsiteY297" fmla="*/ 192198 h 986275"/>
                <a:gd name="connsiteX298" fmla="*/ 168300 w 4986742"/>
                <a:gd name="connsiteY298" fmla="*/ 192198 h 986275"/>
                <a:gd name="connsiteX299" fmla="*/ 174312 w 4986742"/>
                <a:gd name="connsiteY299" fmla="*/ 192198 h 986275"/>
                <a:gd name="connsiteX300" fmla="*/ 294526 w 4986742"/>
                <a:gd name="connsiteY300" fmla="*/ 192198 h 986275"/>
                <a:gd name="connsiteX301" fmla="*/ 414742 w 4986742"/>
                <a:gd name="connsiteY301" fmla="*/ 306497 h 986275"/>
                <a:gd name="connsiteX302" fmla="*/ 414742 w 4986742"/>
                <a:gd name="connsiteY302" fmla="*/ 541111 h 986275"/>
                <a:gd name="connsiteX303" fmla="*/ 378678 w 4986742"/>
                <a:gd name="connsiteY303" fmla="*/ 577206 h 986275"/>
                <a:gd name="connsiteX304" fmla="*/ 336602 w 4986742"/>
                <a:gd name="connsiteY304" fmla="*/ 541111 h 986275"/>
                <a:gd name="connsiteX305" fmla="*/ 336602 w 4986742"/>
                <a:gd name="connsiteY305" fmla="*/ 402749 h 986275"/>
                <a:gd name="connsiteX306" fmla="*/ 336602 w 4986742"/>
                <a:gd name="connsiteY306" fmla="*/ 324545 h 986275"/>
                <a:gd name="connsiteX307" fmla="*/ 318570 w 4986742"/>
                <a:gd name="connsiteY307" fmla="*/ 324545 h 986275"/>
                <a:gd name="connsiteX308" fmla="*/ 318570 w 4986742"/>
                <a:gd name="connsiteY308" fmla="*/ 414780 h 986275"/>
                <a:gd name="connsiteX309" fmla="*/ 318570 w 4986742"/>
                <a:gd name="connsiteY309" fmla="*/ 559159 h 986275"/>
                <a:gd name="connsiteX310" fmla="*/ 318570 w 4986742"/>
                <a:gd name="connsiteY310" fmla="*/ 577206 h 986275"/>
                <a:gd name="connsiteX311" fmla="*/ 318570 w 4986742"/>
                <a:gd name="connsiteY311" fmla="*/ 938150 h 986275"/>
                <a:gd name="connsiteX312" fmla="*/ 264474 w 4986742"/>
                <a:gd name="connsiteY312" fmla="*/ 986275 h 986275"/>
                <a:gd name="connsiteX313" fmla="*/ 216388 w 4986742"/>
                <a:gd name="connsiteY313" fmla="*/ 938150 h 986275"/>
                <a:gd name="connsiteX314" fmla="*/ 216388 w 4986742"/>
                <a:gd name="connsiteY314" fmla="*/ 577206 h 986275"/>
                <a:gd name="connsiteX315" fmla="*/ 192344 w 4986742"/>
                <a:gd name="connsiteY315" fmla="*/ 577206 h 986275"/>
                <a:gd name="connsiteX316" fmla="*/ 192344 w 4986742"/>
                <a:gd name="connsiteY316" fmla="*/ 938150 h 986275"/>
                <a:gd name="connsiteX317" fmla="*/ 150268 w 4986742"/>
                <a:gd name="connsiteY317" fmla="*/ 986275 h 986275"/>
                <a:gd name="connsiteX318" fmla="*/ 96172 w 4986742"/>
                <a:gd name="connsiteY318" fmla="*/ 938150 h 986275"/>
                <a:gd name="connsiteX319" fmla="*/ 96172 w 4986742"/>
                <a:gd name="connsiteY319" fmla="*/ 577206 h 986275"/>
                <a:gd name="connsiteX320" fmla="*/ 96172 w 4986742"/>
                <a:gd name="connsiteY320" fmla="*/ 559159 h 986275"/>
                <a:gd name="connsiteX321" fmla="*/ 96172 w 4986742"/>
                <a:gd name="connsiteY321" fmla="*/ 414780 h 986275"/>
                <a:gd name="connsiteX322" fmla="*/ 96172 w 4986742"/>
                <a:gd name="connsiteY322" fmla="*/ 324545 h 986275"/>
                <a:gd name="connsiteX323" fmla="*/ 78140 w 4986742"/>
                <a:gd name="connsiteY323" fmla="*/ 324545 h 986275"/>
                <a:gd name="connsiteX324" fmla="*/ 78140 w 4986742"/>
                <a:gd name="connsiteY324" fmla="*/ 402749 h 986275"/>
                <a:gd name="connsiteX325" fmla="*/ 78140 w 4986742"/>
                <a:gd name="connsiteY325" fmla="*/ 541111 h 986275"/>
                <a:gd name="connsiteX326" fmla="*/ 36064 w 4986742"/>
                <a:gd name="connsiteY326" fmla="*/ 577206 h 986275"/>
                <a:gd name="connsiteX327" fmla="*/ 0 w 4986742"/>
                <a:gd name="connsiteY327" fmla="*/ 541111 h 986275"/>
                <a:gd name="connsiteX328" fmla="*/ 0 w 4986742"/>
                <a:gd name="connsiteY328" fmla="*/ 306497 h 986275"/>
                <a:gd name="connsiteX329" fmla="*/ 120216 w 4986742"/>
                <a:gd name="connsiteY329" fmla="*/ 192198 h 986275"/>
                <a:gd name="connsiteX330" fmla="*/ 4779372 w 4986742"/>
                <a:gd name="connsiteY330" fmla="*/ 0 h 986275"/>
                <a:gd name="connsiteX331" fmla="*/ 4865356 w 4986742"/>
                <a:gd name="connsiteY331" fmla="*/ 89777 h 986275"/>
                <a:gd name="connsiteX332" fmla="*/ 4779372 w 4986742"/>
                <a:gd name="connsiteY332" fmla="*/ 179553 h 986275"/>
                <a:gd name="connsiteX333" fmla="*/ 4693388 w 4986742"/>
                <a:gd name="connsiteY333" fmla="*/ 89777 h 986275"/>
                <a:gd name="connsiteX334" fmla="*/ 4779372 w 4986742"/>
                <a:gd name="connsiteY334" fmla="*/ 0 h 986275"/>
                <a:gd name="connsiteX335" fmla="*/ 4271372 w 4986742"/>
                <a:gd name="connsiteY335" fmla="*/ 0 h 986275"/>
                <a:gd name="connsiteX336" fmla="*/ 4357356 w 4986742"/>
                <a:gd name="connsiteY336" fmla="*/ 89777 h 986275"/>
                <a:gd name="connsiteX337" fmla="*/ 4271372 w 4986742"/>
                <a:gd name="connsiteY337" fmla="*/ 179553 h 986275"/>
                <a:gd name="connsiteX338" fmla="*/ 4185388 w 4986742"/>
                <a:gd name="connsiteY338" fmla="*/ 89777 h 986275"/>
                <a:gd name="connsiteX339" fmla="*/ 4271372 w 4986742"/>
                <a:gd name="connsiteY339" fmla="*/ 0 h 986275"/>
                <a:gd name="connsiteX340" fmla="*/ 3763372 w 4986742"/>
                <a:gd name="connsiteY340" fmla="*/ 0 h 986275"/>
                <a:gd name="connsiteX341" fmla="*/ 3849356 w 4986742"/>
                <a:gd name="connsiteY341" fmla="*/ 89777 h 986275"/>
                <a:gd name="connsiteX342" fmla="*/ 3763372 w 4986742"/>
                <a:gd name="connsiteY342" fmla="*/ 179553 h 986275"/>
                <a:gd name="connsiteX343" fmla="*/ 3677388 w 4986742"/>
                <a:gd name="connsiteY343" fmla="*/ 89777 h 986275"/>
                <a:gd name="connsiteX344" fmla="*/ 3763372 w 4986742"/>
                <a:gd name="connsiteY344" fmla="*/ 0 h 986275"/>
                <a:gd name="connsiteX345" fmla="*/ 3255372 w 4986742"/>
                <a:gd name="connsiteY345" fmla="*/ 0 h 986275"/>
                <a:gd name="connsiteX346" fmla="*/ 3341356 w 4986742"/>
                <a:gd name="connsiteY346" fmla="*/ 89777 h 986275"/>
                <a:gd name="connsiteX347" fmla="*/ 3255372 w 4986742"/>
                <a:gd name="connsiteY347" fmla="*/ 179553 h 986275"/>
                <a:gd name="connsiteX348" fmla="*/ 3169388 w 4986742"/>
                <a:gd name="connsiteY348" fmla="*/ 89777 h 986275"/>
                <a:gd name="connsiteX349" fmla="*/ 3255372 w 4986742"/>
                <a:gd name="connsiteY349" fmla="*/ 0 h 986275"/>
                <a:gd name="connsiteX350" fmla="*/ 2747372 w 4986742"/>
                <a:gd name="connsiteY350" fmla="*/ 0 h 986275"/>
                <a:gd name="connsiteX351" fmla="*/ 2833356 w 4986742"/>
                <a:gd name="connsiteY351" fmla="*/ 89777 h 986275"/>
                <a:gd name="connsiteX352" fmla="*/ 2747372 w 4986742"/>
                <a:gd name="connsiteY352" fmla="*/ 179553 h 986275"/>
                <a:gd name="connsiteX353" fmla="*/ 2661388 w 4986742"/>
                <a:gd name="connsiteY353" fmla="*/ 89777 h 986275"/>
                <a:gd name="connsiteX354" fmla="*/ 2747372 w 4986742"/>
                <a:gd name="connsiteY354" fmla="*/ 0 h 986275"/>
                <a:gd name="connsiteX355" fmla="*/ 2239372 w 4986742"/>
                <a:gd name="connsiteY355" fmla="*/ 0 h 986275"/>
                <a:gd name="connsiteX356" fmla="*/ 2325356 w 4986742"/>
                <a:gd name="connsiteY356" fmla="*/ 89777 h 986275"/>
                <a:gd name="connsiteX357" fmla="*/ 2239372 w 4986742"/>
                <a:gd name="connsiteY357" fmla="*/ 179553 h 986275"/>
                <a:gd name="connsiteX358" fmla="*/ 2153388 w 4986742"/>
                <a:gd name="connsiteY358" fmla="*/ 89777 h 986275"/>
                <a:gd name="connsiteX359" fmla="*/ 2239372 w 4986742"/>
                <a:gd name="connsiteY359" fmla="*/ 0 h 986275"/>
                <a:gd name="connsiteX360" fmla="*/ 1731372 w 4986742"/>
                <a:gd name="connsiteY360" fmla="*/ 0 h 986275"/>
                <a:gd name="connsiteX361" fmla="*/ 1817356 w 4986742"/>
                <a:gd name="connsiteY361" fmla="*/ 89777 h 986275"/>
                <a:gd name="connsiteX362" fmla="*/ 1731372 w 4986742"/>
                <a:gd name="connsiteY362" fmla="*/ 179553 h 986275"/>
                <a:gd name="connsiteX363" fmla="*/ 1645388 w 4986742"/>
                <a:gd name="connsiteY363" fmla="*/ 89777 h 986275"/>
                <a:gd name="connsiteX364" fmla="*/ 1731372 w 4986742"/>
                <a:gd name="connsiteY364" fmla="*/ 0 h 986275"/>
                <a:gd name="connsiteX365" fmla="*/ 1223372 w 4986742"/>
                <a:gd name="connsiteY365" fmla="*/ 0 h 986275"/>
                <a:gd name="connsiteX366" fmla="*/ 1309356 w 4986742"/>
                <a:gd name="connsiteY366" fmla="*/ 89777 h 986275"/>
                <a:gd name="connsiteX367" fmla="*/ 1223372 w 4986742"/>
                <a:gd name="connsiteY367" fmla="*/ 179553 h 986275"/>
                <a:gd name="connsiteX368" fmla="*/ 1137388 w 4986742"/>
                <a:gd name="connsiteY368" fmla="*/ 89777 h 986275"/>
                <a:gd name="connsiteX369" fmla="*/ 1223372 w 4986742"/>
                <a:gd name="connsiteY369" fmla="*/ 0 h 986275"/>
                <a:gd name="connsiteX370" fmla="*/ 715372 w 4986742"/>
                <a:gd name="connsiteY370" fmla="*/ 0 h 986275"/>
                <a:gd name="connsiteX371" fmla="*/ 801356 w 4986742"/>
                <a:gd name="connsiteY371" fmla="*/ 89777 h 986275"/>
                <a:gd name="connsiteX372" fmla="*/ 715372 w 4986742"/>
                <a:gd name="connsiteY372" fmla="*/ 179553 h 986275"/>
                <a:gd name="connsiteX373" fmla="*/ 629388 w 4986742"/>
                <a:gd name="connsiteY373" fmla="*/ 89777 h 986275"/>
                <a:gd name="connsiteX374" fmla="*/ 715372 w 4986742"/>
                <a:gd name="connsiteY374" fmla="*/ 0 h 986275"/>
                <a:gd name="connsiteX375" fmla="*/ 207372 w 4986742"/>
                <a:gd name="connsiteY375" fmla="*/ 0 h 986275"/>
                <a:gd name="connsiteX376" fmla="*/ 293356 w 4986742"/>
                <a:gd name="connsiteY376" fmla="*/ 89777 h 986275"/>
                <a:gd name="connsiteX377" fmla="*/ 207372 w 4986742"/>
                <a:gd name="connsiteY377" fmla="*/ 179553 h 986275"/>
                <a:gd name="connsiteX378" fmla="*/ 121388 w 4986742"/>
                <a:gd name="connsiteY378" fmla="*/ 89777 h 986275"/>
                <a:gd name="connsiteX379" fmla="*/ 207372 w 4986742"/>
                <a:gd name="connsiteY379" fmla="*/ 0 h 98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4986742" h="986275">
                  <a:moveTo>
                    <a:pt x="4692216" y="192198"/>
                  </a:moveTo>
                  <a:cubicBezTo>
                    <a:pt x="4692216" y="192198"/>
                    <a:pt x="4692216" y="192198"/>
                    <a:pt x="4740300" y="192198"/>
                  </a:cubicBezTo>
                  <a:cubicBezTo>
                    <a:pt x="4740300" y="192198"/>
                    <a:pt x="4740300" y="192198"/>
                    <a:pt x="4746312" y="192198"/>
                  </a:cubicBezTo>
                  <a:cubicBezTo>
                    <a:pt x="4746312" y="192198"/>
                    <a:pt x="4746312" y="192198"/>
                    <a:pt x="4866526" y="192198"/>
                  </a:cubicBezTo>
                  <a:cubicBezTo>
                    <a:pt x="4932646" y="192198"/>
                    <a:pt x="4986742" y="246341"/>
                    <a:pt x="4986742" y="306497"/>
                  </a:cubicBezTo>
                  <a:cubicBezTo>
                    <a:pt x="4986742" y="306497"/>
                    <a:pt x="4986742" y="306497"/>
                    <a:pt x="4986742" y="541111"/>
                  </a:cubicBezTo>
                  <a:cubicBezTo>
                    <a:pt x="4986742" y="565174"/>
                    <a:pt x="4968710" y="577206"/>
                    <a:pt x="4950678" y="577206"/>
                  </a:cubicBezTo>
                  <a:cubicBezTo>
                    <a:pt x="4926636" y="577206"/>
                    <a:pt x="4908602" y="565174"/>
                    <a:pt x="4908602" y="541111"/>
                  </a:cubicBezTo>
                  <a:cubicBezTo>
                    <a:pt x="4908602" y="541111"/>
                    <a:pt x="4908602" y="541111"/>
                    <a:pt x="4908602" y="402749"/>
                  </a:cubicBezTo>
                  <a:cubicBezTo>
                    <a:pt x="4908602" y="402749"/>
                    <a:pt x="4908602" y="402749"/>
                    <a:pt x="4908602" y="324545"/>
                  </a:cubicBezTo>
                  <a:cubicBezTo>
                    <a:pt x="4908602" y="324545"/>
                    <a:pt x="4908602" y="324545"/>
                    <a:pt x="4890570" y="324545"/>
                  </a:cubicBezTo>
                  <a:cubicBezTo>
                    <a:pt x="4890570" y="324545"/>
                    <a:pt x="4890570" y="324545"/>
                    <a:pt x="4890570" y="414780"/>
                  </a:cubicBezTo>
                  <a:cubicBezTo>
                    <a:pt x="4890570" y="414780"/>
                    <a:pt x="4890570" y="414780"/>
                    <a:pt x="4890570" y="559159"/>
                  </a:cubicBezTo>
                  <a:cubicBezTo>
                    <a:pt x="4890570" y="559159"/>
                    <a:pt x="4890570" y="559159"/>
                    <a:pt x="4890570" y="577206"/>
                  </a:cubicBezTo>
                  <a:cubicBezTo>
                    <a:pt x="4890570" y="577206"/>
                    <a:pt x="4890570" y="577206"/>
                    <a:pt x="4890570" y="938150"/>
                  </a:cubicBezTo>
                  <a:cubicBezTo>
                    <a:pt x="4890570" y="968228"/>
                    <a:pt x="4866526" y="986275"/>
                    <a:pt x="4836474" y="986275"/>
                  </a:cubicBezTo>
                  <a:cubicBezTo>
                    <a:pt x="4812430" y="986275"/>
                    <a:pt x="4788388" y="968228"/>
                    <a:pt x="4788388" y="938150"/>
                  </a:cubicBezTo>
                  <a:cubicBezTo>
                    <a:pt x="4788388" y="938150"/>
                    <a:pt x="4788388" y="938150"/>
                    <a:pt x="4788388" y="577206"/>
                  </a:cubicBezTo>
                  <a:cubicBezTo>
                    <a:pt x="4788388" y="577206"/>
                    <a:pt x="4788388" y="577206"/>
                    <a:pt x="4764344" y="577206"/>
                  </a:cubicBezTo>
                  <a:cubicBezTo>
                    <a:pt x="4764344" y="577206"/>
                    <a:pt x="4764344" y="577206"/>
                    <a:pt x="4764344" y="938150"/>
                  </a:cubicBezTo>
                  <a:cubicBezTo>
                    <a:pt x="4764344" y="968228"/>
                    <a:pt x="4746312" y="986275"/>
                    <a:pt x="4722268" y="986275"/>
                  </a:cubicBezTo>
                  <a:cubicBezTo>
                    <a:pt x="4692216" y="986275"/>
                    <a:pt x="4668172" y="968228"/>
                    <a:pt x="4668172" y="938150"/>
                  </a:cubicBezTo>
                  <a:cubicBezTo>
                    <a:pt x="4668172" y="938150"/>
                    <a:pt x="4668172" y="938150"/>
                    <a:pt x="4668172" y="577206"/>
                  </a:cubicBezTo>
                  <a:cubicBezTo>
                    <a:pt x="4668172" y="577206"/>
                    <a:pt x="4668172" y="577206"/>
                    <a:pt x="4668172" y="559159"/>
                  </a:cubicBezTo>
                  <a:cubicBezTo>
                    <a:pt x="4668172" y="559159"/>
                    <a:pt x="4668172" y="559159"/>
                    <a:pt x="4668172" y="414780"/>
                  </a:cubicBezTo>
                  <a:cubicBezTo>
                    <a:pt x="4668172" y="414780"/>
                    <a:pt x="4668172" y="414780"/>
                    <a:pt x="4668172" y="324545"/>
                  </a:cubicBezTo>
                  <a:cubicBezTo>
                    <a:pt x="4668172" y="324545"/>
                    <a:pt x="4668172" y="324545"/>
                    <a:pt x="4650140" y="324545"/>
                  </a:cubicBezTo>
                  <a:cubicBezTo>
                    <a:pt x="4650140" y="324545"/>
                    <a:pt x="4650140" y="324545"/>
                    <a:pt x="4650140" y="402749"/>
                  </a:cubicBezTo>
                  <a:cubicBezTo>
                    <a:pt x="4650140" y="402749"/>
                    <a:pt x="4650140" y="402749"/>
                    <a:pt x="4650140" y="541111"/>
                  </a:cubicBezTo>
                  <a:cubicBezTo>
                    <a:pt x="4650140" y="565174"/>
                    <a:pt x="4632106" y="577206"/>
                    <a:pt x="4608064" y="577206"/>
                  </a:cubicBezTo>
                  <a:cubicBezTo>
                    <a:pt x="4590032" y="577206"/>
                    <a:pt x="4572000" y="565174"/>
                    <a:pt x="4572000" y="541111"/>
                  </a:cubicBezTo>
                  <a:cubicBezTo>
                    <a:pt x="4572000" y="541111"/>
                    <a:pt x="4572000" y="541111"/>
                    <a:pt x="4572000" y="306497"/>
                  </a:cubicBezTo>
                  <a:cubicBezTo>
                    <a:pt x="4572000" y="246341"/>
                    <a:pt x="4626096" y="192198"/>
                    <a:pt x="4692216" y="192198"/>
                  </a:cubicBezTo>
                  <a:close/>
                  <a:moveTo>
                    <a:pt x="4184216" y="192198"/>
                  </a:moveTo>
                  <a:cubicBezTo>
                    <a:pt x="4184216" y="192198"/>
                    <a:pt x="4184216" y="192198"/>
                    <a:pt x="4232300" y="192198"/>
                  </a:cubicBezTo>
                  <a:cubicBezTo>
                    <a:pt x="4232300" y="192198"/>
                    <a:pt x="4232300" y="192198"/>
                    <a:pt x="4238312" y="192198"/>
                  </a:cubicBezTo>
                  <a:cubicBezTo>
                    <a:pt x="4238312" y="192198"/>
                    <a:pt x="4238312" y="192198"/>
                    <a:pt x="4358526" y="192198"/>
                  </a:cubicBezTo>
                  <a:cubicBezTo>
                    <a:pt x="4424646" y="192198"/>
                    <a:pt x="4478742" y="246341"/>
                    <a:pt x="4478742" y="306497"/>
                  </a:cubicBezTo>
                  <a:cubicBezTo>
                    <a:pt x="4478742" y="306497"/>
                    <a:pt x="4478742" y="306497"/>
                    <a:pt x="4478742" y="541111"/>
                  </a:cubicBezTo>
                  <a:cubicBezTo>
                    <a:pt x="4478742" y="565174"/>
                    <a:pt x="4460710" y="577206"/>
                    <a:pt x="4442678" y="577206"/>
                  </a:cubicBezTo>
                  <a:cubicBezTo>
                    <a:pt x="4418636" y="577206"/>
                    <a:pt x="4400602" y="565174"/>
                    <a:pt x="4400602" y="541111"/>
                  </a:cubicBezTo>
                  <a:cubicBezTo>
                    <a:pt x="4400602" y="541111"/>
                    <a:pt x="4400602" y="541111"/>
                    <a:pt x="4400602" y="402749"/>
                  </a:cubicBezTo>
                  <a:cubicBezTo>
                    <a:pt x="4400602" y="402749"/>
                    <a:pt x="4400602" y="402749"/>
                    <a:pt x="4400602" y="324545"/>
                  </a:cubicBezTo>
                  <a:cubicBezTo>
                    <a:pt x="4400602" y="324545"/>
                    <a:pt x="4400602" y="324545"/>
                    <a:pt x="4382570" y="324545"/>
                  </a:cubicBezTo>
                  <a:cubicBezTo>
                    <a:pt x="4382570" y="324545"/>
                    <a:pt x="4382570" y="324545"/>
                    <a:pt x="4382570" y="414780"/>
                  </a:cubicBezTo>
                  <a:cubicBezTo>
                    <a:pt x="4382570" y="414780"/>
                    <a:pt x="4382570" y="414780"/>
                    <a:pt x="4382570" y="559159"/>
                  </a:cubicBezTo>
                  <a:cubicBezTo>
                    <a:pt x="4382570" y="559159"/>
                    <a:pt x="4382570" y="559159"/>
                    <a:pt x="4382570" y="577206"/>
                  </a:cubicBezTo>
                  <a:cubicBezTo>
                    <a:pt x="4382570" y="577206"/>
                    <a:pt x="4382570" y="577206"/>
                    <a:pt x="4382570" y="938150"/>
                  </a:cubicBezTo>
                  <a:cubicBezTo>
                    <a:pt x="4382570" y="968228"/>
                    <a:pt x="4358526" y="986275"/>
                    <a:pt x="4328474" y="986275"/>
                  </a:cubicBezTo>
                  <a:cubicBezTo>
                    <a:pt x="4304430" y="986275"/>
                    <a:pt x="4280388" y="968228"/>
                    <a:pt x="4280388" y="938150"/>
                  </a:cubicBezTo>
                  <a:cubicBezTo>
                    <a:pt x="4280388" y="938150"/>
                    <a:pt x="4280388" y="938150"/>
                    <a:pt x="4280388" y="577206"/>
                  </a:cubicBezTo>
                  <a:cubicBezTo>
                    <a:pt x="4280388" y="577206"/>
                    <a:pt x="4280388" y="577206"/>
                    <a:pt x="4256344" y="577206"/>
                  </a:cubicBezTo>
                  <a:cubicBezTo>
                    <a:pt x="4256344" y="577206"/>
                    <a:pt x="4256344" y="577206"/>
                    <a:pt x="4256344" y="938150"/>
                  </a:cubicBezTo>
                  <a:cubicBezTo>
                    <a:pt x="4256344" y="968228"/>
                    <a:pt x="4238312" y="986275"/>
                    <a:pt x="4214268" y="986275"/>
                  </a:cubicBezTo>
                  <a:cubicBezTo>
                    <a:pt x="4184216" y="986275"/>
                    <a:pt x="4160172" y="968228"/>
                    <a:pt x="4160172" y="938150"/>
                  </a:cubicBezTo>
                  <a:cubicBezTo>
                    <a:pt x="4160172" y="938150"/>
                    <a:pt x="4160172" y="938150"/>
                    <a:pt x="4160172" y="577206"/>
                  </a:cubicBezTo>
                  <a:cubicBezTo>
                    <a:pt x="4160172" y="577206"/>
                    <a:pt x="4160172" y="577206"/>
                    <a:pt x="4160172" y="559159"/>
                  </a:cubicBezTo>
                  <a:cubicBezTo>
                    <a:pt x="4160172" y="559159"/>
                    <a:pt x="4160172" y="559159"/>
                    <a:pt x="4160172" y="414780"/>
                  </a:cubicBezTo>
                  <a:cubicBezTo>
                    <a:pt x="4160172" y="414780"/>
                    <a:pt x="4160172" y="414780"/>
                    <a:pt x="4160172" y="324545"/>
                  </a:cubicBezTo>
                  <a:cubicBezTo>
                    <a:pt x="4160172" y="324545"/>
                    <a:pt x="4160172" y="324545"/>
                    <a:pt x="4142140" y="324545"/>
                  </a:cubicBezTo>
                  <a:cubicBezTo>
                    <a:pt x="4142140" y="324545"/>
                    <a:pt x="4142140" y="324545"/>
                    <a:pt x="4142140" y="402749"/>
                  </a:cubicBezTo>
                  <a:cubicBezTo>
                    <a:pt x="4142140" y="402749"/>
                    <a:pt x="4142140" y="402749"/>
                    <a:pt x="4142140" y="541111"/>
                  </a:cubicBezTo>
                  <a:cubicBezTo>
                    <a:pt x="4142140" y="565174"/>
                    <a:pt x="4124106" y="577206"/>
                    <a:pt x="4100064" y="577206"/>
                  </a:cubicBezTo>
                  <a:cubicBezTo>
                    <a:pt x="4082032" y="577206"/>
                    <a:pt x="4064000" y="565174"/>
                    <a:pt x="4064000" y="541111"/>
                  </a:cubicBezTo>
                  <a:cubicBezTo>
                    <a:pt x="4064000" y="541111"/>
                    <a:pt x="4064000" y="541111"/>
                    <a:pt x="4064000" y="306497"/>
                  </a:cubicBezTo>
                  <a:cubicBezTo>
                    <a:pt x="4064000" y="246341"/>
                    <a:pt x="4118096" y="192198"/>
                    <a:pt x="4184216" y="192198"/>
                  </a:cubicBezTo>
                  <a:close/>
                  <a:moveTo>
                    <a:pt x="3676216" y="192198"/>
                  </a:moveTo>
                  <a:cubicBezTo>
                    <a:pt x="3676216" y="192198"/>
                    <a:pt x="3676216" y="192198"/>
                    <a:pt x="3724300" y="192198"/>
                  </a:cubicBezTo>
                  <a:cubicBezTo>
                    <a:pt x="3724300" y="192198"/>
                    <a:pt x="3724300" y="192198"/>
                    <a:pt x="3730312" y="192198"/>
                  </a:cubicBezTo>
                  <a:cubicBezTo>
                    <a:pt x="3730312" y="192198"/>
                    <a:pt x="3730312" y="192198"/>
                    <a:pt x="3850526" y="192198"/>
                  </a:cubicBezTo>
                  <a:cubicBezTo>
                    <a:pt x="3916646" y="192198"/>
                    <a:pt x="3970742" y="246341"/>
                    <a:pt x="3970742" y="306497"/>
                  </a:cubicBezTo>
                  <a:cubicBezTo>
                    <a:pt x="3970742" y="306497"/>
                    <a:pt x="3970742" y="306497"/>
                    <a:pt x="3970742" y="541111"/>
                  </a:cubicBezTo>
                  <a:cubicBezTo>
                    <a:pt x="3970742" y="565174"/>
                    <a:pt x="3952710" y="577206"/>
                    <a:pt x="3934678" y="577206"/>
                  </a:cubicBezTo>
                  <a:cubicBezTo>
                    <a:pt x="3910636" y="577206"/>
                    <a:pt x="3892602" y="565174"/>
                    <a:pt x="3892602" y="541111"/>
                  </a:cubicBezTo>
                  <a:cubicBezTo>
                    <a:pt x="3892602" y="541111"/>
                    <a:pt x="3892602" y="541111"/>
                    <a:pt x="3892602" y="402749"/>
                  </a:cubicBezTo>
                  <a:cubicBezTo>
                    <a:pt x="3892602" y="402749"/>
                    <a:pt x="3892602" y="402749"/>
                    <a:pt x="3892602" y="324545"/>
                  </a:cubicBezTo>
                  <a:cubicBezTo>
                    <a:pt x="3892602" y="324545"/>
                    <a:pt x="3892602" y="324545"/>
                    <a:pt x="3874570" y="324545"/>
                  </a:cubicBezTo>
                  <a:cubicBezTo>
                    <a:pt x="3874570" y="324545"/>
                    <a:pt x="3874570" y="324545"/>
                    <a:pt x="3874570" y="414780"/>
                  </a:cubicBezTo>
                  <a:cubicBezTo>
                    <a:pt x="3874570" y="414780"/>
                    <a:pt x="3874570" y="414780"/>
                    <a:pt x="3874570" y="559159"/>
                  </a:cubicBezTo>
                  <a:cubicBezTo>
                    <a:pt x="3874570" y="559159"/>
                    <a:pt x="3874570" y="559159"/>
                    <a:pt x="3874570" y="577206"/>
                  </a:cubicBezTo>
                  <a:cubicBezTo>
                    <a:pt x="3874570" y="577206"/>
                    <a:pt x="3874570" y="577206"/>
                    <a:pt x="3874570" y="938150"/>
                  </a:cubicBezTo>
                  <a:cubicBezTo>
                    <a:pt x="3874570" y="968228"/>
                    <a:pt x="3850526" y="986275"/>
                    <a:pt x="3820474" y="986275"/>
                  </a:cubicBezTo>
                  <a:cubicBezTo>
                    <a:pt x="3796430" y="986275"/>
                    <a:pt x="3772388" y="968228"/>
                    <a:pt x="3772388" y="938150"/>
                  </a:cubicBezTo>
                  <a:cubicBezTo>
                    <a:pt x="3772388" y="938150"/>
                    <a:pt x="3772388" y="938150"/>
                    <a:pt x="3772388" y="577206"/>
                  </a:cubicBezTo>
                  <a:cubicBezTo>
                    <a:pt x="3772388" y="577206"/>
                    <a:pt x="3772388" y="577206"/>
                    <a:pt x="3748344" y="577206"/>
                  </a:cubicBezTo>
                  <a:cubicBezTo>
                    <a:pt x="3748344" y="577206"/>
                    <a:pt x="3748344" y="577206"/>
                    <a:pt x="3748344" y="938150"/>
                  </a:cubicBezTo>
                  <a:cubicBezTo>
                    <a:pt x="3748344" y="968228"/>
                    <a:pt x="3730312" y="986275"/>
                    <a:pt x="3706268" y="986275"/>
                  </a:cubicBezTo>
                  <a:cubicBezTo>
                    <a:pt x="3676216" y="986275"/>
                    <a:pt x="3652172" y="968228"/>
                    <a:pt x="3652172" y="938150"/>
                  </a:cubicBezTo>
                  <a:cubicBezTo>
                    <a:pt x="3652172" y="938150"/>
                    <a:pt x="3652172" y="938150"/>
                    <a:pt x="3652172" y="577206"/>
                  </a:cubicBezTo>
                  <a:cubicBezTo>
                    <a:pt x="3652172" y="577206"/>
                    <a:pt x="3652172" y="577206"/>
                    <a:pt x="3652172" y="559159"/>
                  </a:cubicBezTo>
                  <a:cubicBezTo>
                    <a:pt x="3652172" y="559159"/>
                    <a:pt x="3652172" y="559159"/>
                    <a:pt x="3652172" y="414780"/>
                  </a:cubicBezTo>
                  <a:cubicBezTo>
                    <a:pt x="3652172" y="414780"/>
                    <a:pt x="3652172" y="414780"/>
                    <a:pt x="3652172" y="324545"/>
                  </a:cubicBezTo>
                  <a:cubicBezTo>
                    <a:pt x="3652172" y="324545"/>
                    <a:pt x="3652172" y="324545"/>
                    <a:pt x="3634140" y="324545"/>
                  </a:cubicBezTo>
                  <a:cubicBezTo>
                    <a:pt x="3634140" y="324545"/>
                    <a:pt x="3634140" y="324545"/>
                    <a:pt x="3634140" y="402749"/>
                  </a:cubicBezTo>
                  <a:cubicBezTo>
                    <a:pt x="3634140" y="402749"/>
                    <a:pt x="3634140" y="402749"/>
                    <a:pt x="3634140" y="541111"/>
                  </a:cubicBezTo>
                  <a:cubicBezTo>
                    <a:pt x="3634140" y="565174"/>
                    <a:pt x="3616106" y="577206"/>
                    <a:pt x="3592064" y="577206"/>
                  </a:cubicBezTo>
                  <a:cubicBezTo>
                    <a:pt x="3574032" y="577206"/>
                    <a:pt x="3556000" y="565174"/>
                    <a:pt x="3556000" y="541111"/>
                  </a:cubicBezTo>
                  <a:cubicBezTo>
                    <a:pt x="3556000" y="541111"/>
                    <a:pt x="3556000" y="541111"/>
                    <a:pt x="3556000" y="306497"/>
                  </a:cubicBezTo>
                  <a:cubicBezTo>
                    <a:pt x="3556000" y="246341"/>
                    <a:pt x="3610096" y="192198"/>
                    <a:pt x="3676216" y="192198"/>
                  </a:cubicBezTo>
                  <a:close/>
                  <a:moveTo>
                    <a:pt x="3168216" y="192198"/>
                  </a:moveTo>
                  <a:cubicBezTo>
                    <a:pt x="3168216" y="192198"/>
                    <a:pt x="3168216" y="192198"/>
                    <a:pt x="3216300" y="192198"/>
                  </a:cubicBezTo>
                  <a:cubicBezTo>
                    <a:pt x="3216300" y="192198"/>
                    <a:pt x="3216300" y="192198"/>
                    <a:pt x="3222312" y="192198"/>
                  </a:cubicBezTo>
                  <a:cubicBezTo>
                    <a:pt x="3222312" y="192198"/>
                    <a:pt x="3222312" y="192198"/>
                    <a:pt x="3342526" y="192198"/>
                  </a:cubicBezTo>
                  <a:cubicBezTo>
                    <a:pt x="3408646" y="192198"/>
                    <a:pt x="3462742" y="246341"/>
                    <a:pt x="3462742" y="306497"/>
                  </a:cubicBezTo>
                  <a:cubicBezTo>
                    <a:pt x="3462742" y="306497"/>
                    <a:pt x="3462742" y="306497"/>
                    <a:pt x="3462742" y="541111"/>
                  </a:cubicBezTo>
                  <a:cubicBezTo>
                    <a:pt x="3462742" y="565174"/>
                    <a:pt x="3444710" y="577206"/>
                    <a:pt x="3426678" y="577206"/>
                  </a:cubicBezTo>
                  <a:cubicBezTo>
                    <a:pt x="3402636" y="577206"/>
                    <a:pt x="3384602" y="565174"/>
                    <a:pt x="3384602" y="541111"/>
                  </a:cubicBezTo>
                  <a:cubicBezTo>
                    <a:pt x="3384602" y="541111"/>
                    <a:pt x="3384602" y="541111"/>
                    <a:pt x="3384602" y="402749"/>
                  </a:cubicBezTo>
                  <a:cubicBezTo>
                    <a:pt x="3384602" y="402749"/>
                    <a:pt x="3384602" y="402749"/>
                    <a:pt x="3384602" y="324545"/>
                  </a:cubicBezTo>
                  <a:cubicBezTo>
                    <a:pt x="3384602" y="324545"/>
                    <a:pt x="3384602" y="324545"/>
                    <a:pt x="3366570" y="324545"/>
                  </a:cubicBezTo>
                  <a:cubicBezTo>
                    <a:pt x="3366570" y="324545"/>
                    <a:pt x="3366570" y="324545"/>
                    <a:pt x="3366570" y="414780"/>
                  </a:cubicBezTo>
                  <a:cubicBezTo>
                    <a:pt x="3366570" y="414780"/>
                    <a:pt x="3366570" y="414780"/>
                    <a:pt x="3366570" y="559159"/>
                  </a:cubicBezTo>
                  <a:cubicBezTo>
                    <a:pt x="3366570" y="559159"/>
                    <a:pt x="3366570" y="559159"/>
                    <a:pt x="3366570" y="577206"/>
                  </a:cubicBezTo>
                  <a:cubicBezTo>
                    <a:pt x="3366570" y="577206"/>
                    <a:pt x="3366570" y="577206"/>
                    <a:pt x="3366570" y="938150"/>
                  </a:cubicBezTo>
                  <a:cubicBezTo>
                    <a:pt x="3366570" y="968228"/>
                    <a:pt x="3342526" y="986275"/>
                    <a:pt x="3312474" y="986275"/>
                  </a:cubicBezTo>
                  <a:cubicBezTo>
                    <a:pt x="3288430" y="986275"/>
                    <a:pt x="3264388" y="968228"/>
                    <a:pt x="3264388" y="938150"/>
                  </a:cubicBezTo>
                  <a:cubicBezTo>
                    <a:pt x="3264388" y="938150"/>
                    <a:pt x="3264388" y="938150"/>
                    <a:pt x="3264388" y="577206"/>
                  </a:cubicBezTo>
                  <a:cubicBezTo>
                    <a:pt x="3264388" y="577206"/>
                    <a:pt x="3264388" y="577206"/>
                    <a:pt x="3240344" y="577206"/>
                  </a:cubicBezTo>
                  <a:cubicBezTo>
                    <a:pt x="3240344" y="577206"/>
                    <a:pt x="3240344" y="577206"/>
                    <a:pt x="3240344" y="938150"/>
                  </a:cubicBezTo>
                  <a:cubicBezTo>
                    <a:pt x="3240344" y="968228"/>
                    <a:pt x="3222312" y="986275"/>
                    <a:pt x="3198268" y="986275"/>
                  </a:cubicBezTo>
                  <a:cubicBezTo>
                    <a:pt x="3168216" y="986275"/>
                    <a:pt x="3144172" y="968228"/>
                    <a:pt x="3144172" y="938150"/>
                  </a:cubicBezTo>
                  <a:cubicBezTo>
                    <a:pt x="3144172" y="938150"/>
                    <a:pt x="3144172" y="938150"/>
                    <a:pt x="3144172" y="577206"/>
                  </a:cubicBezTo>
                  <a:cubicBezTo>
                    <a:pt x="3144172" y="577206"/>
                    <a:pt x="3144172" y="577206"/>
                    <a:pt x="3144172" y="559159"/>
                  </a:cubicBezTo>
                  <a:cubicBezTo>
                    <a:pt x="3144172" y="559159"/>
                    <a:pt x="3144172" y="559159"/>
                    <a:pt x="3144172" y="414780"/>
                  </a:cubicBezTo>
                  <a:cubicBezTo>
                    <a:pt x="3144172" y="414780"/>
                    <a:pt x="3144172" y="414780"/>
                    <a:pt x="3144172" y="324545"/>
                  </a:cubicBezTo>
                  <a:cubicBezTo>
                    <a:pt x="3144172" y="324545"/>
                    <a:pt x="3144172" y="324545"/>
                    <a:pt x="3126140" y="324545"/>
                  </a:cubicBezTo>
                  <a:cubicBezTo>
                    <a:pt x="3126140" y="324545"/>
                    <a:pt x="3126140" y="324545"/>
                    <a:pt x="3126140" y="402749"/>
                  </a:cubicBezTo>
                  <a:cubicBezTo>
                    <a:pt x="3126140" y="402749"/>
                    <a:pt x="3126140" y="402749"/>
                    <a:pt x="3126140" y="541111"/>
                  </a:cubicBezTo>
                  <a:cubicBezTo>
                    <a:pt x="3126140" y="565174"/>
                    <a:pt x="3108106" y="577206"/>
                    <a:pt x="3084064" y="577206"/>
                  </a:cubicBezTo>
                  <a:cubicBezTo>
                    <a:pt x="3066032" y="577206"/>
                    <a:pt x="3048000" y="565174"/>
                    <a:pt x="3048000" y="541111"/>
                  </a:cubicBezTo>
                  <a:cubicBezTo>
                    <a:pt x="3048000" y="541111"/>
                    <a:pt x="3048000" y="541111"/>
                    <a:pt x="3048000" y="306497"/>
                  </a:cubicBezTo>
                  <a:cubicBezTo>
                    <a:pt x="3048000" y="246341"/>
                    <a:pt x="3102096" y="192198"/>
                    <a:pt x="3168216" y="192198"/>
                  </a:cubicBezTo>
                  <a:close/>
                  <a:moveTo>
                    <a:pt x="2660216" y="192198"/>
                  </a:moveTo>
                  <a:cubicBezTo>
                    <a:pt x="2660216" y="192198"/>
                    <a:pt x="2660216" y="192198"/>
                    <a:pt x="2708300" y="192198"/>
                  </a:cubicBezTo>
                  <a:cubicBezTo>
                    <a:pt x="2708300" y="192198"/>
                    <a:pt x="2708300" y="192198"/>
                    <a:pt x="2714312" y="192198"/>
                  </a:cubicBezTo>
                  <a:cubicBezTo>
                    <a:pt x="2714312" y="192198"/>
                    <a:pt x="2714312" y="192198"/>
                    <a:pt x="2834526" y="192198"/>
                  </a:cubicBezTo>
                  <a:cubicBezTo>
                    <a:pt x="2900646" y="192198"/>
                    <a:pt x="2954742" y="246341"/>
                    <a:pt x="2954742" y="306497"/>
                  </a:cubicBezTo>
                  <a:cubicBezTo>
                    <a:pt x="2954742" y="306497"/>
                    <a:pt x="2954742" y="306497"/>
                    <a:pt x="2954742" y="541111"/>
                  </a:cubicBezTo>
                  <a:cubicBezTo>
                    <a:pt x="2954742" y="565174"/>
                    <a:pt x="2936710" y="577206"/>
                    <a:pt x="2918678" y="577206"/>
                  </a:cubicBezTo>
                  <a:cubicBezTo>
                    <a:pt x="2894636" y="577206"/>
                    <a:pt x="2876602" y="565174"/>
                    <a:pt x="2876602" y="541111"/>
                  </a:cubicBezTo>
                  <a:cubicBezTo>
                    <a:pt x="2876602" y="541111"/>
                    <a:pt x="2876602" y="541111"/>
                    <a:pt x="2876602" y="402749"/>
                  </a:cubicBezTo>
                  <a:cubicBezTo>
                    <a:pt x="2876602" y="402749"/>
                    <a:pt x="2876602" y="402749"/>
                    <a:pt x="2876602" y="324545"/>
                  </a:cubicBezTo>
                  <a:cubicBezTo>
                    <a:pt x="2876602" y="324545"/>
                    <a:pt x="2876602" y="324545"/>
                    <a:pt x="2858570" y="324545"/>
                  </a:cubicBezTo>
                  <a:cubicBezTo>
                    <a:pt x="2858570" y="324545"/>
                    <a:pt x="2858570" y="324545"/>
                    <a:pt x="2858570" y="414780"/>
                  </a:cubicBezTo>
                  <a:cubicBezTo>
                    <a:pt x="2858570" y="414780"/>
                    <a:pt x="2858570" y="414780"/>
                    <a:pt x="2858570" y="559159"/>
                  </a:cubicBezTo>
                  <a:cubicBezTo>
                    <a:pt x="2858570" y="559159"/>
                    <a:pt x="2858570" y="559159"/>
                    <a:pt x="2858570" y="577206"/>
                  </a:cubicBezTo>
                  <a:cubicBezTo>
                    <a:pt x="2858570" y="577206"/>
                    <a:pt x="2858570" y="577206"/>
                    <a:pt x="2858570" y="938150"/>
                  </a:cubicBezTo>
                  <a:cubicBezTo>
                    <a:pt x="2858570" y="968228"/>
                    <a:pt x="2834526" y="986275"/>
                    <a:pt x="2804474" y="986275"/>
                  </a:cubicBezTo>
                  <a:cubicBezTo>
                    <a:pt x="2780430" y="986275"/>
                    <a:pt x="2756388" y="968228"/>
                    <a:pt x="2756388" y="938150"/>
                  </a:cubicBezTo>
                  <a:cubicBezTo>
                    <a:pt x="2756388" y="938150"/>
                    <a:pt x="2756388" y="938150"/>
                    <a:pt x="2756388" y="577206"/>
                  </a:cubicBezTo>
                  <a:cubicBezTo>
                    <a:pt x="2756388" y="577206"/>
                    <a:pt x="2756388" y="577206"/>
                    <a:pt x="2732344" y="577206"/>
                  </a:cubicBezTo>
                  <a:cubicBezTo>
                    <a:pt x="2732344" y="577206"/>
                    <a:pt x="2732344" y="577206"/>
                    <a:pt x="2732344" y="938150"/>
                  </a:cubicBezTo>
                  <a:cubicBezTo>
                    <a:pt x="2732344" y="968228"/>
                    <a:pt x="2714312" y="986275"/>
                    <a:pt x="2690268" y="986275"/>
                  </a:cubicBezTo>
                  <a:cubicBezTo>
                    <a:pt x="2660216" y="986275"/>
                    <a:pt x="2636172" y="968228"/>
                    <a:pt x="2636172" y="938150"/>
                  </a:cubicBezTo>
                  <a:cubicBezTo>
                    <a:pt x="2636172" y="938150"/>
                    <a:pt x="2636172" y="938150"/>
                    <a:pt x="2636172" y="577206"/>
                  </a:cubicBezTo>
                  <a:cubicBezTo>
                    <a:pt x="2636172" y="577206"/>
                    <a:pt x="2636172" y="577206"/>
                    <a:pt x="2636172" y="559159"/>
                  </a:cubicBezTo>
                  <a:cubicBezTo>
                    <a:pt x="2636172" y="559159"/>
                    <a:pt x="2636172" y="559159"/>
                    <a:pt x="2636172" y="414780"/>
                  </a:cubicBezTo>
                  <a:cubicBezTo>
                    <a:pt x="2636172" y="414780"/>
                    <a:pt x="2636172" y="414780"/>
                    <a:pt x="2636172" y="324545"/>
                  </a:cubicBezTo>
                  <a:cubicBezTo>
                    <a:pt x="2636172" y="324545"/>
                    <a:pt x="2636172" y="324545"/>
                    <a:pt x="2618140" y="324545"/>
                  </a:cubicBezTo>
                  <a:cubicBezTo>
                    <a:pt x="2618140" y="324545"/>
                    <a:pt x="2618140" y="324545"/>
                    <a:pt x="2618140" y="402749"/>
                  </a:cubicBezTo>
                  <a:cubicBezTo>
                    <a:pt x="2618140" y="402749"/>
                    <a:pt x="2618140" y="402749"/>
                    <a:pt x="2618140" y="541111"/>
                  </a:cubicBezTo>
                  <a:cubicBezTo>
                    <a:pt x="2618140" y="565174"/>
                    <a:pt x="2600106" y="577206"/>
                    <a:pt x="2576064" y="577206"/>
                  </a:cubicBezTo>
                  <a:cubicBezTo>
                    <a:pt x="2558032" y="577206"/>
                    <a:pt x="2540000" y="565174"/>
                    <a:pt x="2540000" y="541111"/>
                  </a:cubicBezTo>
                  <a:cubicBezTo>
                    <a:pt x="2540000" y="541111"/>
                    <a:pt x="2540000" y="541111"/>
                    <a:pt x="2540000" y="306497"/>
                  </a:cubicBezTo>
                  <a:cubicBezTo>
                    <a:pt x="2540000" y="246341"/>
                    <a:pt x="2594096" y="192198"/>
                    <a:pt x="2660216" y="192198"/>
                  </a:cubicBezTo>
                  <a:close/>
                  <a:moveTo>
                    <a:pt x="2152216" y="192198"/>
                  </a:moveTo>
                  <a:cubicBezTo>
                    <a:pt x="2152216" y="192198"/>
                    <a:pt x="2152216" y="192198"/>
                    <a:pt x="2200300" y="192198"/>
                  </a:cubicBezTo>
                  <a:cubicBezTo>
                    <a:pt x="2200300" y="192198"/>
                    <a:pt x="2200300" y="192198"/>
                    <a:pt x="2206312" y="192198"/>
                  </a:cubicBezTo>
                  <a:cubicBezTo>
                    <a:pt x="2206312" y="192198"/>
                    <a:pt x="2206312" y="192198"/>
                    <a:pt x="2326526" y="192198"/>
                  </a:cubicBezTo>
                  <a:cubicBezTo>
                    <a:pt x="2392646" y="192198"/>
                    <a:pt x="2446742" y="246341"/>
                    <a:pt x="2446742" y="306497"/>
                  </a:cubicBezTo>
                  <a:cubicBezTo>
                    <a:pt x="2446742" y="306497"/>
                    <a:pt x="2446742" y="306497"/>
                    <a:pt x="2446742" y="541111"/>
                  </a:cubicBezTo>
                  <a:cubicBezTo>
                    <a:pt x="2446742" y="565174"/>
                    <a:pt x="2428710" y="577206"/>
                    <a:pt x="2410678" y="577206"/>
                  </a:cubicBezTo>
                  <a:cubicBezTo>
                    <a:pt x="2386636" y="577206"/>
                    <a:pt x="2368602" y="565174"/>
                    <a:pt x="2368602" y="541111"/>
                  </a:cubicBezTo>
                  <a:cubicBezTo>
                    <a:pt x="2368602" y="541111"/>
                    <a:pt x="2368602" y="541111"/>
                    <a:pt x="2368602" y="402749"/>
                  </a:cubicBezTo>
                  <a:cubicBezTo>
                    <a:pt x="2368602" y="402749"/>
                    <a:pt x="2368602" y="402749"/>
                    <a:pt x="2368602" y="324545"/>
                  </a:cubicBezTo>
                  <a:cubicBezTo>
                    <a:pt x="2368602" y="324545"/>
                    <a:pt x="2368602" y="324545"/>
                    <a:pt x="2350570" y="324545"/>
                  </a:cubicBezTo>
                  <a:cubicBezTo>
                    <a:pt x="2350570" y="324545"/>
                    <a:pt x="2350570" y="324545"/>
                    <a:pt x="2350570" y="414780"/>
                  </a:cubicBezTo>
                  <a:cubicBezTo>
                    <a:pt x="2350570" y="414780"/>
                    <a:pt x="2350570" y="414780"/>
                    <a:pt x="2350570" y="559159"/>
                  </a:cubicBezTo>
                  <a:cubicBezTo>
                    <a:pt x="2350570" y="559159"/>
                    <a:pt x="2350570" y="559159"/>
                    <a:pt x="2350570" y="577206"/>
                  </a:cubicBezTo>
                  <a:cubicBezTo>
                    <a:pt x="2350570" y="577206"/>
                    <a:pt x="2350570" y="577206"/>
                    <a:pt x="2350570" y="938150"/>
                  </a:cubicBezTo>
                  <a:cubicBezTo>
                    <a:pt x="2350570" y="968228"/>
                    <a:pt x="2326526" y="986275"/>
                    <a:pt x="2296474" y="986275"/>
                  </a:cubicBezTo>
                  <a:cubicBezTo>
                    <a:pt x="2272430" y="986275"/>
                    <a:pt x="2248388" y="968228"/>
                    <a:pt x="2248388" y="938150"/>
                  </a:cubicBezTo>
                  <a:cubicBezTo>
                    <a:pt x="2248388" y="938150"/>
                    <a:pt x="2248388" y="938150"/>
                    <a:pt x="2248388" y="577206"/>
                  </a:cubicBezTo>
                  <a:cubicBezTo>
                    <a:pt x="2248388" y="577206"/>
                    <a:pt x="2248388" y="577206"/>
                    <a:pt x="2224344" y="577206"/>
                  </a:cubicBezTo>
                  <a:cubicBezTo>
                    <a:pt x="2224344" y="577206"/>
                    <a:pt x="2224344" y="577206"/>
                    <a:pt x="2224344" y="938150"/>
                  </a:cubicBezTo>
                  <a:cubicBezTo>
                    <a:pt x="2224344" y="968228"/>
                    <a:pt x="2206312" y="986275"/>
                    <a:pt x="2182268" y="986275"/>
                  </a:cubicBezTo>
                  <a:cubicBezTo>
                    <a:pt x="2152216" y="986275"/>
                    <a:pt x="2128172" y="968228"/>
                    <a:pt x="2128172" y="938150"/>
                  </a:cubicBezTo>
                  <a:cubicBezTo>
                    <a:pt x="2128172" y="938150"/>
                    <a:pt x="2128172" y="938150"/>
                    <a:pt x="2128172" y="577206"/>
                  </a:cubicBezTo>
                  <a:cubicBezTo>
                    <a:pt x="2128172" y="577206"/>
                    <a:pt x="2128172" y="577206"/>
                    <a:pt x="2128172" y="559159"/>
                  </a:cubicBezTo>
                  <a:cubicBezTo>
                    <a:pt x="2128172" y="559159"/>
                    <a:pt x="2128172" y="559159"/>
                    <a:pt x="2128172" y="414780"/>
                  </a:cubicBezTo>
                  <a:cubicBezTo>
                    <a:pt x="2128172" y="414780"/>
                    <a:pt x="2128172" y="414780"/>
                    <a:pt x="2128172" y="324545"/>
                  </a:cubicBezTo>
                  <a:cubicBezTo>
                    <a:pt x="2128172" y="324545"/>
                    <a:pt x="2128172" y="324545"/>
                    <a:pt x="2110140" y="324545"/>
                  </a:cubicBezTo>
                  <a:cubicBezTo>
                    <a:pt x="2110140" y="324545"/>
                    <a:pt x="2110140" y="324545"/>
                    <a:pt x="2110140" y="402749"/>
                  </a:cubicBezTo>
                  <a:cubicBezTo>
                    <a:pt x="2110140" y="402749"/>
                    <a:pt x="2110140" y="402749"/>
                    <a:pt x="2110140" y="541111"/>
                  </a:cubicBezTo>
                  <a:cubicBezTo>
                    <a:pt x="2110140" y="565174"/>
                    <a:pt x="2092106" y="577206"/>
                    <a:pt x="2068064" y="577206"/>
                  </a:cubicBezTo>
                  <a:cubicBezTo>
                    <a:pt x="2050032" y="577206"/>
                    <a:pt x="2032000" y="565174"/>
                    <a:pt x="2032000" y="541111"/>
                  </a:cubicBezTo>
                  <a:cubicBezTo>
                    <a:pt x="2032000" y="541111"/>
                    <a:pt x="2032000" y="541111"/>
                    <a:pt x="2032000" y="306497"/>
                  </a:cubicBezTo>
                  <a:cubicBezTo>
                    <a:pt x="2032000" y="246341"/>
                    <a:pt x="2086096" y="192198"/>
                    <a:pt x="2152216" y="192198"/>
                  </a:cubicBezTo>
                  <a:close/>
                  <a:moveTo>
                    <a:pt x="1644216" y="192198"/>
                  </a:moveTo>
                  <a:cubicBezTo>
                    <a:pt x="1644216" y="192198"/>
                    <a:pt x="1644216" y="192198"/>
                    <a:pt x="1692300" y="192198"/>
                  </a:cubicBezTo>
                  <a:cubicBezTo>
                    <a:pt x="1692300" y="192198"/>
                    <a:pt x="1692300" y="192198"/>
                    <a:pt x="1698312" y="192198"/>
                  </a:cubicBezTo>
                  <a:cubicBezTo>
                    <a:pt x="1698312" y="192198"/>
                    <a:pt x="1698312" y="192198"/>
                    <a:pt x="1818526" y="192198"/>
                  </a:cubicBezTo>
                  <a:cubicBezTo>
                    <a:pt x="1884646" y="192198"/>
                    <a:pt x="1938742" y="246341"/>
                    <a:pt x="1938742" y="306497"/>
                  </a:cubicBezTo>
                  <a:cubicBezTo>
                    <a:pt x="1938742" y="306497"/>
                    <a:pt x="1938742" y="306497"/>
                    <a:pt x="1938742" y="541111"/>
                  </a:cubicBezTo>
                  <a:cubicBezTo>
                    <a:pt x="1938742" y="565174"/>
                    <a:pt x="1920710" y="577206"/>
                    <a:pt x="1902678" y="577206"/>
                  </a:cubicBezTo>
                  <a:cubicBezTo>
                    <a:pt x="1878636" y="577206"/>
                    <a:pt x="1860602" y="565174"/>
                    <a:pt x="1860602" y="541111"/>
                  </a:cubicBezTo>
                  <a:cubicBezTo>
                    <a:pt x="1860602" y="541111"/>
                    <a:pt x="1860602" y="541111"/>
                    <a:pt x="1860602" y="402749"/>
                  </a:cubicBezTo>
                  <a:cubicBezTo>
                    <a:pt x="1860602" y="402749"/>
                    <a:pt x="1860602" y="402749"/>
                    <a:pt x="1860602" y="324545"/>
                  </a:cubicBezTo>
                  <a:cubicBezTo>
                    <a:pt x="1860602" y="324545"/>
                    <a:pt x="1860602" y="324545"/>
                    <a:pt x="1842570" y="324545"/>
                  </a:cubicBezTo>
                  <a:cubicBezTo>
                    <a:pt x="1842570" y="324545"/>
                    <a:pt x="1842570" y="324545"/>
                    <a:pt x="1842570" y="414780"/>
                  </a:cubicBezTo>
                  <a:cubicBezTo>
                    <a:pt x="1842570" y="414780"/>
                    <a:pt x="1842570" y="414780"/>
                    <a:pt x="1842570" y="559159"/>
                  </a:cubicBezTo>
                  <a:cubicBezTo>
                    <a:pt x="1842570" y="559159"/>
                    <a:pt x="1842570" y="559159"/>
                    <a:pt x="1842570" y="577206"/>
                  </a:cubicBezTo>
                  <a:cubicBezTo>
                    <a:pt x="1842570" y="577206"/>
                    <a:pt x="1842570" y="577206"/>
                    <a:pt x="1842570" y="938150"/>
                  </a:cubicBezTo>
                  <a:cubicBezTo>
                    <a:pt x="1842570" y="968228"/>
                    <a:pt x="1818526" y="986275"/>
                    <a:pt x="1788474" y="986275"/>
                  </a:cubicBezTo>
                  <a:cubicBezTo>
                    <a:pt x="1764430" y="986275"/>
                    <a:pt x="1740388" y="968228"/>
                    <a:pt x="1740388" y="938150"/>
                  </a:cubicBezTo>
                  <a:cubicBezTo>
                    <a:pt x="1740388" y="938150"/>
                    <a:pt x="1740388" y="938150"/>
                    <a:pt x="1740388" y="577206"/>
                  </a:cubicBezTo>
                  <a:cubicBezTo>
                    <a:pt x="1740388" y="577206"/>
                    <a:pt x="1740388" y="577206"/>
                    <a:pt x="1716344" y="577206"/>
                  </a:cubicBezTo>
                  <a:cubicBezTo>
                    <a:pt x="1716344" y="577206"/>
                    <a:pt x="1716344" y="577206"/>
                    <a:pt x="1716344" y="938150"/>
                  </a:cubicBezTo>
                  <a:cubicBezTo>
                    <a:pt x="1716344" y="968228"/>
                    <a:pt x="1698312" y="986275"/>
                    <a:pt x="1674268" y="986275"/>
                  </a:cubicBezTo>
                  <a:cubicBezTo>
                    <a:pt x="1644216" y="986275"/>
                    <a:pt x="1620172" y="968228"/>
                    <a:pt x="1620172" y="938150"/>
                  </a:cubicBezTo>
                  <a:cubicBezTo>
                    <a:pt x="1620172" y="938150"/>
                    <a:pt x="1620172" y="938150"/>
                    <a:pt x="1620172" y="577206"/>
                  </a:cubicBezTo>
                  <a:cubicBezTo>
                    <a:pt x="1620172" y="577206"/>
                    <a:pt x="1620172" y="577206"/>
                    <a:pt x="1620172" y="559159"/>
                  </a:cubicBezTo>
                  <a:cubicBezTo>
                    <a:pt x="1620172" y="559159"/>
                    <a:pt x="1620172" y="559159"/>
                    <a:pt x="1620172" y="414780"/>
                  </a:cubicBezTo>
                  <a:cubicBezTo>
                    <a:pt x="1620172" y="414780"/>
                    <a:pt x="1620172" y="414780"/>
                    <a:pt x="1620172" y="324545"/>
                  </a:cubicBezTo>
                  <a:cubicBezTo>
                    <a:pt x="1620172" y="324545"/>
                    <a:pt x="1620172" y="324545"/>
                    <a:pt x="1602140" y="324545"/>
                  </a:cubicBezTo>
                  <a:cubicBezTo>
                    <a:pt x="1602140" y="324545"/>
                    <a:pt x="1602140" y="324545"/>
                    <a:pt x="1602140" y="402749"/>
                  </a:cubicBezTo>
                  <a:cubicBezTo>
                    <a:pt x="1602140" y="402749"/>
                    <a:pt x="1602140" y="402749"/>
                    <a:pt x="1602140" y="541111"/>
                  </a:cubicBezTo>
                  <a:cubicBezTo>
                    <a:pt x="1602140" y="565174"/>
                    <a:pt x="1584106" y="577206"/>
                    <a:pt x="1560064" y="577206"/>
                  </a:cubicBezTo>
                  <a:cubicBezTo>
                    <a:pt x="1542032" y="577206"/>
                    <a:pt x="1524000" y="565174"/>
                    <a:pt x="1524000" y="541111"/>
                  </a:cubicBezTo>
                  <a:cubicBezTo>
                    <a:pt x="1524000" y="541111"/>
                    <a:pt x="1524000" y="541111"/>
                    <a:pt x="1524000" y="306497"/>
                  </a:cubicBezTo>
                  <a:cubicBezTo>
                    <a:pt x="1524000" y="246341"/>
                    <a:pt x="1578096" y="192198"/>
                    <a:pt x="1644216" y="192198"/>
                  </a:cubicBezTo>
                  <a:close/>
                  <a:moveTo>
                    <a:pt x="1136216" y="192198"/>
                  </a:moveTo>
                  <a:cubicBezTo>
                    <a:pt x="1136216" y="192198"/>
                    <a:pt x="1136216" y="192198"/>
                    <a:pt x="1184300" y="192198"/>
                  </a:cubicBezTo>
                  <a:cubicBezTo>
                    <a:pt x="1184300" y="192198"/>
                    <a:pt x="1184300" y="192198"/>
                    <a:pt x="1190312" y="192198"/>
                  </a:cubicBezTo>
                  <a:cubicBezTo>
                    <a:pt x="1190312" y="192198"/>
                    <a:pt x="1190312" y="192198"/>
                    <a:pt x="1310526" y="192198"/>
                  </a:cubicBezTo>
                  <a:cubicBezTo>
                    <a:pt x="1376646" y="192198"/>
                    <a:pt x="1430742" y="246341"/>
                    <a:pt x="1430742" y="306497"/>
                  </a:cubicBezTo>
                  <a:cubicBezTo>
                    <a:pt x="1430742" y="306497"/>
                    <a:pt x="1430742" y="306497"/>
                    <a:pt x="1430742" y="541111"/>
                  </a:cubicBezTo>
                  <a:cubicBezTo>
                    <a:pt x="1430742" y="565174"/>
                    <a:pt x="1412710" y="577206"/>
                    <a:pt x="1394678" y="577206"/>
                  </a:cubicBezTo>
                  <a:cubicBezTo>
                    <a:pt x="1370636" y="577206"/>
                    <a:pt x="1352602" y="565174"/>
                    <a:pt x="1352602" y="541111"/>
                  </a:cubicBezTo>
                  <a:cubicBezTo>
                    <a:pt x="1352602" y="541111"/>
                    <a:pt x="1352602" y="541111"/>
                    <a:pt x="1352602" y="402749"/>
                  </a:cubicBezTo>
                  <a:cubicBezTo>
                    <a:pt x="1352602" y="402749"/>
                    <a:pt x="1352602" y="402749"/>
                    <a:pt x="1352602" y="324545"/>
                  </a:cubicBezTo>
                  <a:cubicBezTo>
                    <a:pt x="1352602" y="324545"/>
                    <a:pt x="1352602" y="324545"/>
                    <a:pt x="1334570" y="324545"/>
                  </a:cubicBezTo>
                  <a:cubicBezTo>
                    <a:pt x="1334570" y="324545"/>
                    <a:pt x="1334570" y="324545"/>
                    <a:pt x="1334570" y="414780"/>
                  </a:cubicBezTo>
                  <a:cubicBezTo>
                    <a:pt x="1334570" y="414780"/>
                    <a:pt x="1334570" y="414780"/>
                    <a:pt x="1334570" y="559159"/>
                  </a:cubicBezTo>
                  <a:cubicBezTo>
                    <a:pt x="1334570" y="559159"/>
                    <a:pt x="1334570" y="559159"/>
                    <a:pt x="1334570" y="577206"/>
                  </a:cubicBezTo>
                  <a:cubicBezTo>
                    <a:pt x="1334570" y="577206"/>
                    <a:pt x="1334570" y="577206"/>
                    <a:pt x="1334570" y="938150"/>
                  </a:cubicBezTo>
                  <a:cubicBezTo>
                    <a:pt x="1334570" y="968228"/>
                    <a:pt x="1310526" y="986275"/>
                    <a:pt x="1280474" y="986275"/>
                  </a:cubicBezTo>
                  <a:cubicBezTo>
                    <a:pt x="1256430" y="986275"/>
                    <a:pt x="1232388" y="968228"/>
                    <a:pt x="1232388" y="938150"/>
                  </a:cubicBezTo>
                  <a:cubicBezTo>
                    <a:pt x="1232388" y="938150"/>
                    <a:pt x="1232388" y="938150"/>
                    <a:pt x="1232388" y="577206"/>
                  </a:cubicBezTo>
                  <a:cubicBezTo>
                    <a:pt x="1232388" y="577206"/>
                    <a:pt x="1232388" y="577206"/>
                    <a:pt x="1208344" y="577206"/>
                  </a:cubicBezTo>
                  <a:cubicBezTo>
                    <a:pt x="1208344" y="577206"/>
                    <a:pt x="1208344" y="577206"/>
                    <a:pt x="1208344" y="938150"/>
                  </a:cubicBezTo>
                  <a:cubicBezTo>
                    <a:pt x="1208344" y="968228"/>
                    <a:pt x="1190312" y="986275"/>
                    <a:pt x="1166268" y="986275"/>
                  </a:cubicBezTo>
                  <a:cubicBezTo>
                    <a:pt x="1136216" y="986275"/>
                    <a:pt x="1112172" y="968228"/>
                    <a:pt x="1112172" y="938150"/>
                  </a:cubicBezTo>
                  <a:cubicBezTo>
                    <a:pt x="1112172" y="938150"/>
                    <a:pt x="1112172" y="938150"/>
                    <a:pt x="1112172" y="577206"/>
                  </a:cubicBezTo>
                  <a:cubicBezTo>
                    <a:pt x="1112172" y="577206"/>
                    <a:pt x="1112172" y="577206"/>
                    <a:pt x="1112172" y="559159"/>
                  </a:cubicBezTo>
                  <a:cubicBezTo>
                    <a:pt x="1112172" y="559159"/>
                    <a:pt x="1112172" y="559159"/>
                    <a:pt x="1112172" y="414780"/>
                  </a:cubicBezTo>
                  <a:cubicBezTo>
                    <a:pt x="1112172" y="414780"/>
                    <a:pt x="1112172" y="414780"/>
                    <a:pt x="1112172" y="324545"/>
                  </a:cubicBezTo>
                  <a:cubicBezTo>
                    <a:pt x="1112172" y="324545"/>
                    <a:pt x="1112172" y="324545"/>
                    <a:pt x="1094140" y="324545"/>
                  </a:cubicBezTo>
                  <a:cubicBezTo>
                    <a:pt x="1094140" y="324545"/>
                    <a:pt x="1094140" y="324545"/>
                    <a:pt x="1094140" y="402749"/>
                  </a:cubicBezTo>
                  <a:cubicBezTo>
                    <a:pt x="1094140" y="402749"/>
                    <a:pt x="1094140" y="402749"/>
                    <a:pt x="1094140" y="541111"/>
                  </a:cubicBezTo>
                  <a:cubicBezTo>
                    <a:pt x="1094140" y="565174"/>
                    <a:pt x="1076106" y="577206"/>
                    <a:pt x="1052064" y="577206"/>
                  </a:cubicBezTo>
                  <a:cubicBezTo>
                    <a:pt x="1034032" y="577206"/>
                    <a:pt x="1016000" y="565174"/>
                    <a:pt x="1016000" y="541111"/>
                  </a:cubicBezTo>
                  <a:cubicBezTo>
                    <a:pt x="1016000" y="541111"/>
                    <a:pt x="1016000" y="541111"/>
                    <a:pt x="1016000" y="306497"/>
                  </a:cubicBezTo>
                  <a:cubicBezTo>
                    <a:pt x="1016000" y="246341"/>
                    <a:pt x="1070096" y="192198"/>
                    <a:pt x="1136216" y="192198"/>
                  </a:cubicBezTo>
                  <a:close/>
                  <a:moveTo>
                    <a:pt x="628216" y="192198"/>
                  </a:moveTo>
                  <a:cubicBezTo>
                    <a:pt x="628216" y="192198"/>
                    <a:pt x="628216" y="192198"/>
                    <a:pt x="676300" y="192198"/>
                  </a:cubicBezTo>
                  <a:cubicBezTo>
                    <a:pt x="676300" y="192198"/>
                    <a:pt x="676300" y="192198"/>
                    <a:pt x="682312" y="192198"/>
                  </a:cubicBezTo>
                  <a:cubicBezTo>
                    <a:pt x="682312" y="192198"/>
                    <a:pt x="682312" y="192198"/>
                    <a:pt x="802526" y="192198"/>
                  </a:cubicBezTo>
                  <a:cubicBezTo>
                    <a:pt x="868646" y="192198"/>
                    <a:pt x="922742" y="246341"/>
                    <a:pt x="922742" y="306497"/>
                  </a:cubicBezTo>
                  <a:cubicBezTo>
                    <a:pt x="922742" y="306497"/>
                    <a:pt x="922742" y="306497"/>
                    <a:pt x="922742" y="541111"/>
                  </a:cubicBezTo>
                  <a:cubicBezTo>
                    <a:pt x="922742" y="565174"/>
                    <a:pt x="904710" y="577206"/>
                    <a:pt x="886678" y="577206"/>
                  </a:cubicBezTo>
                  <a:cubicBezTo>
                    <a:pt x="862636" y="577206"/>
                    <a:pt x="844602" y="565174"/>
                    <a:pt x="844602" y="541111"/>
                  </a:cubicBezTo>
                  <a:cubicBezTo>
                    <a:pt x="844602" y="541111"/>
                    <a:pt x="844602" y="541111"/>
                    <a:pt x="844602" y="402749"/>
                  </a:cubicBezTo>
                  <a:cubicBezTo>
                    <a:pt x="844602" y="402749"/>
                    <a:pt x="844602" y="402749"/>
                    <a:pt x="844602" y="324545"/>
                  </a:cubicBezTo>
                  <a:cubicBezTo>
                    <a:pt x="844602" y="324545"/>
                    <a:pt x="844602" y="324545"/>
                    <a:pt x="826570" y="324545"/>
                  </a:cubicBezTo>
                  <a:cubicBezTo>
                    <a:pt x="826570" y="324545"/>
                    <a:pt x="826570" y="324545"/>
                    <a:pt x="826570" y="414780"/>
                  </a:cubicBezTo>
                  <a:cubicBezTo>
                    <a:pt x="826570" y="414780"/>
                    <a:pt x="826570" y="414780"/>
                    <a:pt x="826570" y="559159"/>
                  </a:cubicBezTo>
                  <a:cubicBezTo>
                    <a:pt x="826570" y="559159"/>
                    <a:pt x="826570" y="559159"/>
                    <a:pt x="826570" y="577206"/>
                  </a:cubicBezTo>
                  <a:cubicBezTo>
                    <a:pt x="826570" y="577206"/>
                    <a:pt x="826570" y="577206"/>
                    <a:pt x="826570" y="938150"/>
                  </a:cubicBezTo>
                  <a:cubicBezTo>
                    <a:pt x="826570" y="968228"/>
                    <a:pt x="802526" y="986275"/>
                    <a:pt x="772474" y="986275"/>
                  </a:cubicBezTo>
                  <a:cubicBezTo>
                    <a:pt x="748430" y="986275"/>
                    <a:pt x="724388" y="968228"/>
                    <a:pt x="724388" y="938150"/>
                  </a:cubicBezTo>
                  <a:cubicBezTo>
                    <a:pt x="724388" y="938150"/>
                    <a:pt x="724388" y="938150"/>
                    <a:pt x="724388" y="577206"/>
                  </a:cubicBezTo>
                  <a:cubicBezTo>
                    <a:pt x="724388" y="577206"/>
                    <a:pt x="724388" y="577206"/>
                    <a:pt x="700344" y="577206"/>
                  </a:cubicBezTo>
                  <a:cubicBezTo>
                    <a:pt x="700344" y="577206"/>
                    <a:pt x="700344" y="577206"/>
                    <a:pt x="700344" y="938150"/>
                  </a:cubicBezTo>
                  <a:cubicBezTo>
                    <a:pt x="700344" y="968228"/>
                    <a:pt x="682312" y="986275"/>
                    <a:pt x="658268" y="986275"/>
                  </a:cubicBezTo>
                  <a:cubicBezTo>
                    <a:pt x="628216" y="986275"/>
                    <a:pt x="604172" y="968228"/>
                    <a:pt x="604172" y="938150"/>
                  </a:cubicBezTo>
                  <a:cubicBezTo>
                    <a:pt x="604172" y="938150"/>
                    <a:pt x="604172" y="938150"/>
                    <a:pt x="604172" y="577206"/>
                  </a:cubicBezTo>
                  <a:cubicBezTo>
                    <a:pt x="604172" y="577206"/>
                    <a:pt x="604172" y="577206"/>
                    <a:pt x="604172" y="559159"/>
                  </a:cubicBezTo>
                  <a:cubicBezTo>
                    <a:pt x="604172" y="559159"/>
                    <a:pt x="604172" y="559159"/>
                    <a:pt x="604172" y="414780"/>
                  </a:cubicBezTo>
                  <a:cubicBezTo>
                    <a:pt x="604172" y="414780"/>
                    <a:pt x="604172" y="414780"/>
                    <a:pt x="604172" y="324545"/>
                  </a:cubicBezTo>
                  <a:cubicBezTo>
                    <a:pt x="604172" y="324545"/>
                    <a:pt x="604172" y="324545"/>
                    <a:pt x="586140" y="324545"/>
                  </a:cubicBezTo>
                  <a:cubicBezTo>
                    <a:pt x="586140" y="324545"/>
                    <a:pt x="586140" y="324545"/>
                    <a:pt x="586140" y="402749"/>
                  </a:cubicBezTo>
                  <a:cubicBezTo>
                    <a:pt x="586140" y="402749"/>
                    <a:pt x="586140" y="402749"/>
                    <a:pt x="586140" y="541111"/>
                  </a:cubicBezTo>
                  <a:cubicBezTo>
                    <a:pt x="586140" y="565174"/>
                    <a:pt x="568106" y="577206"/>
                    <a:pt x="544064" y="577206"/>
                  </a:cubicBezTo>
                  <a:cubicBezTo>
                    <a:pt x="526032" y="577206"/>
                    <a:pt x="508000" y="565174"/>
                    <a:pt x="508000" y="541111"/>
                  </a:cubicBezTo>
                  <a:cubicBezTo>
                    <a:pt x="508000" y="541111"/>
                    <a:pt x="508000" y="541111"/>
                    <a:pt x="508000" y="306497"/>
                  </a:cubicBezTo>
                  <a:cubicBezTo>
                    <a:pt x="508000" y="246341"/>
                    <a:pt x="562096" y="192198"/>
                    <a:pt x="628216" y="192198"/>
                  </a:cubicBezTo>
                  <a:close/>
                  <a:moveTo>
                    <a:pt x="120216" y="192198"/>
                  </a:moveTo>
                  <a:cubicBezTo>
                    <a:pt x="120216" y="192198"/>
                    <a:pt x="120216" y="192198"/>
                    <a:pt x="168300" y="192198"/>
                  </a:cubicBezTo>
                  <a:cubicBezTo>
                    <a:pt x="168300" y="192198"/>
                    <a:pt x="168300" y="192198"/>
                    <a:pt x="174312" y="192198"/>
                  </a:cubicBezTo>
                  <a:cubicBezTo>
                    <a:pt x="174312" y="192198"/>
                    <a:pt x="174312" y="192198"/>
                    <a:pt x="294526" y="192198"/>
                  </a:cubicBezTo>
                  <a:cubicBezTo>
                    <a:pt x="360646" y="192198"/>
                    <a:pt x="414742" y="246341"/>
                    <a:pt x="414742" y="306497"/>
                  </a:cubicBezTo>
                  <a:cubicBezTo>
                    <a:pt x="414742" y="306497"/>
                    <a:pt x="414742" y="306497"/>
                    <a:pt x="414742" y="541111"/>
                  </a:cubicBezTo>
                  <a:cubicBezTo>
                    <a:pt x="414742" y="565174"/>
                    <a:pt x="396710" y="577206"/>
                    <a:pt x="378678" y="577206"/>
                  </a:cubicBezTo>
                  <a:cubicBezTo>
                    <a:pt x="354636" y="577206"/>
                    <a:pt x="336602" y="565174"/>
                    <a:pt x="336602" y="541111"/>
                  </a:cubicBezTo>
                  <a:cubicBezTo>
                    <a:pt x="336602" y="541111"/>
                    <a:pt x="336602" y="541111"/>
                    <a:pt x="336602" y="402749"/>
                  </a:cubicBezTo>
                  <a:cubicBezTo>
                    <a:pt x="336602" y="402749"/>
                    <a:pt x="336602" y="402749"/>
                    <a:pt x="336602" y="324545"/>
                  </a:cubicBezTo>
                  <a:cubicBezTo>
                    <a:pt x="336602" y="324545"/>
                    <a:pt x="336602" y="324545"/>
                    <a:pt x="318570" y="324545"/>
                  </a:cubicBezTo>
                  <a:cubicBezTo>
                    <a:pt x="318570" y="324545"/>
                    <a:pt x="318570" y="324545"/>
                    <a:pt x="318570" y="414780"/>
                  </a:cubicBezTo>
                  <a:cubicBezTo>
                    <a:pt x="318570" y="414780"/>
                    <a:pt x="318570" y="414780"/>
                    <a:pt x="318570" y="559159"/>
                  </a:cubicBezTo>
                  <a:cubicBezTo>
                    <a:pt x="318570" y="559159"/>
                    <a:pt x="318570" y="559159"/>
                    <a:pt x="318570" y="577206"/>
                  </a:cubicBezTo>
                  <a:cubicBezTo>
                    <a:pt x="318570" y="577206"/>
                    <a:pt x="318570" y="577206"/>
                    <a:pt x="318570" y="938150"/>
                  </a:cubicBezTo>
                  <a:cubicBezTo>
                    <a:pt x="318570" y="968228"/>
                    <a:pt x="294526" y="986275"/>
                    <a:pt x="264474" y="986275"/>
                  </a:cubicBezTo>
                  <a:cubicBezTo>
                    <a:pt x="240430" y="986275"/>
                    <a:pt x="216388" y="968228"/>
                    <a:pt x="216388" y="938150"/>
                  </a:cubicBezTo>
                  <a:cubicBezTo>
                    <a:pt x="216388" y="938150"/>
                    <a:pt x="216388" y="938150"/>
                    <a:pt x="216388" y="577206"/>
                  </a:cubicBezTo>
                  <a:cubicBezTo>
                    <a:pt x="216388" y="577206"/>
                    <a:pt x="216388" y="577206"/>
                    <a:pt x="192344" y="577206"/>
                  </a:cubicBezTo>
                  <a:cubicBezTo>
                    <a:pt x="192344" y="577206"/>
                    <a:pt x="192344" y="577206"/>
                    <a:pt x="192344" y="938150"/>
                  </a:cubicBezTo>
                  <a:cubicBezTo>
                    <a:pt x="192344" y="968228"/>
                    <a:pt x="174312" y="986275"/>
                    <a:pt x="150268" y="986275"/>
                  </a:cubicBezTo>
                  <a:cubicBezTo>
                    <a:pt x="120216" y="986275"/>
                    <a:pt x="96172" y="968228"/>
                    <a:pt x="96172" y="938150"/>
                  </a:cubicBezTo>
                  <a:cubicBezTo>
                    <a:pt x="96172" y="938150"/>
                    <a:pt x="96172" y="938150"/>
                    <a:pt x="96172" y="577206"/>
                  </a:cubicBezTo>
                  <a:cubicBezTo>
                    <a:pt x="96172" y="577206"/>
                    <a:pt x="96172" y="577206"/>
                    <a:pt x="96172" y="559159"/>
                  </a:cubicBezTo>
                  <a:cubicBezTo>
                    <a:pt x="96172" y="559159"/>
                    <a:pt x="96172" y="559159"/>
                    <a:pt x="96172" y="414780"/>
                  </a:cubicBezTo>
                  <a:cubicBezTo>
                    <a:pt x="96172" y="414780"/>
                    <a:pt x="96172" y="414780"/>
                    <a:pt x="96172" y="324545"/>
                  </a:cubicBezTo>
                  <a:cubicBezTo>
                    <a:pt x="96172" y="324545"/>
                    <a:pt x="96172" y="324545"/>
                    <a:pt x="78140" y="324545"/>
                  </a:cubicBezTo>
                  <a:cubicBezTo>
                    <a:pt x="78140" y="324545"/>
                    <a:pt x="78140" y="324545"/>
                    <a:pt x="78140" y="402749"/>
                  </a:cubicBezTo>
                  <a:cubicBezTo>
                    <a:pt x="78140" y="402749"/>
                    <a:pt x="78140" y="402749"/>
                    <a:pt x="78140" y="541111"/>
                  </a:cubicBezTo>
                  <a:cubicBezTo>
                    <a:pt x="78140" y="565174"/>
                    <a:pt x="60106" y="577206"/>
                    <a:pt x="36064" y="577206"/>
                  </a:cubicBezTo>
                  <a:cubicBezTo>
                    <a:pt x="18032" y="577206"/>
                    <a:pt x="0" y="565174"/>
                    <a:pt x="0" y="541111"/>
                  </a:cubicBezTo>
                  <a:cubicBezTo>
                    <a:pt x="0" y="541111"/>
                    <a:pt x="0" y="541111"/>
                    <a:pt x="0" y="306497"/>
                  </a:cubicBezTo>
                  <a:cubicBezTo>
                    <a:pt x="0" y="246341"/>
                    <a:pt x="54096" y="192198"/>
                    <a:pt x="120216" y="192198"/>
                  </a:cubicBezTo>
                  <a:close/>
                  <a:moveTo>
                    <a:pt x="4779372" y="0"/>
                  </a:moveTo>
                  <a:cubicBezTo>
                    <a:pt x="4826860" y="0"/>
                    <a:pt x="4865356" y="40194"/>
                    <a:pt x="4865356" y="89777"/>
                  </a:cubicBezTo>
                  <a:cubicBezTo>
                    <a:pt x="4865356" y="139359"/>
                    <a:pt x="4826860" y="179553"/>
                    <a:pt x="4779372" y="179553"/>
                  </a:cubicBezTo>
                  <a:cubicBezTo>
                    <a:pt x="4731884" y="179553"/>
                    <a:pt x="4693388" y="139359"/>
                    <a:pt x="4693388" y="89777"/>
                  </a:cubicBezTo>
                  <a:cubicBezTo>
                    <a:pt x="4693388" y="40194"/>
                    <a:pt x="4731884" y="0"/>
                    <a:pt x="4779372" y="0"/>
                  </a:cubicBezTo>
                  <a:close/>
                  <a:moveTo>
                    <a:pt x="4271372" y="0"/>
                  </a:moveTo>
                  <a:cubicBezTo>
                    <a:pt x="4318860" y="0"/>
                    <a:pt x="4357356" y="40194"/>
                    <a:pt x="4357356" y="89777"/>
                  </a:cubicBezTo>
                  <a:cubicBezTo>
                    <a:pt x="4357356" y="139359"/>
                    <a:pt x="4318860" y="179553"/>
                    <a:pt x="4271372" y="179553"/>
                  </a:cubicBezTo>
                  <a:cubicBezTo>
                    <a:pt x="4223884" y="179553"/>
                    <a:pt x="4185388" y="139359"/>
                    <a:pt x="4185388" y="89777"/>
                  </a:cubicBezTo>
                  <a:cubicBezTo>
                    <a:pt x="4185388" y="40194"/>
                    <a:pt x="4223884" y="0"/>
                    <a:pt x="4271372" y="0"/>
                  </a:cubicBezTo>
                  <a:close/>
                  <a:moveTo>
                    <a:pt x="3763372" y="0"/>
                  </a:moveTo>
                  <a:cubicBezTo>
                    <a:pt x="3810860" y="0"/>
                    <a:pt x="3849356" y="40194"/>
                    <a:pt x="3849356" y="89777"/>
                  </a:cubicBezTo>
                  <a:cubicBezTo>
                    <a:pt x="3849356" y="139359"/>
                    <a:pt x="3810860" y="179553"/>
                    <a:pt x="3763372" y="179553"/>
                  </a:cubicBezTo>
                  <a:cubicBezTo>
                    <a:pt x="3715884" y="179553"/>
                    <a:pt x="3677388" y="139359"/>
                    <a:pt x="3677388" y="89777"/>
                  </a:cubicBezTo>
                  <a:cubicBezTo>
                    <a:pt x="3677388" y="40194"/>
                    <a:pt x="3715884" y="0"/>
                    <a:pt x="3763372" y="0"/>
                  </a:cubicBezTo>
                  <a:close/>
                  <a:moveTo>
                    <a:pt x="3255372" y="0"/>
                  </a:moveTo>
                  <a:cubicBezTo>
                    <a:pt x="3302860" y="0"/>
                    <a:pt x="3341356" y="40194"/>
                    <a:pt x="3341356" y="89777"/>
                  </a:cubicBezTo>
                  <a:cubicBezTo>
                    <a:pt x="3341356" y="139359"/>
                    <a:pt x="3302860" y="179553"/>
                    <a:pt x="3255372" y="179553"/>
                  </a:cubicBezTo>
                  <a:cubicBezTo>
                    <a:pt x="3207884" y="179553"/>
                    <a:pt x="3169388" y="139359"/>
                    <a:pt x="3169388" y="89777"/>
                  </a:cubicBezTo>
                  <a:cubicBezTo>
                    <a:pt x="3169388" y="40194"/>
                    <a:pt x="3207884" y="0"/>
                    <a:pt x="3255372" y="0"/>
                  </a:cubicBezTo>
                  <a:close/>
                  <a:moveTo>
                    <a:pt x="2747372" y="0"/>
                  </a:moveTo>
                  <a:cubicBezTo>
                    <a:pt x="2794860" y="0"/>
                    <a:pt x="2833356" y="40194"/>
                    <a:pt x="2833356" y="89777"/>
                  </a:cubicBezTo>
                  <a:cubicBezTo>
                    <a:pt x="2833356" y="139359"/>
                    <a:pt x="2794860" y="179553"/>
                    <a:pt x="2747372" y="179553"/>
                  </a:cubicBezTo>
                  <a:cubicBezTo>
                    <a:pt x="2699884" y="179553"/>
                    <a:pt x="2661388" y="139359"/>
                    <a:pt x="2661388" y="89777"/>
                  </a:cubicBezTo>
                  <a:cubicBezTo>
                    <a:pt x="2661388" y="40194"/>
                    <a:pt x="2699884" y="0"/>
                    <a:pt x="2747372" y="0"/>
                  </a:cubicBezTo>
                  <a:close/>
                  <a:moveTo>
                    <a:pt x="2239372" y="0"/>
                  </a:moveTo>
                  <a:cubicBezTo>
                    <a:pt x="2286860" y="0"/>
                    <a:pt x="2325356" y="40194"/>
                    <a:pt x="2325356" y="89777"/>
                  </a:cubicBezTo>
                  <a:cubicBezTo>
                    <a:pt x="2325356" y="139359"/>
                    <a:pt x="2286860" y="179553"/>
                    <a:pt x="2239372" y="179553"/>
                  </a:cubicBezTo>
                  <a:cubicBezTo>
                    <a:pt x="2191884" y="179553"/>
                    <a:pt x="2153388" y="139359"/>
                    <a:pt x="2153388" y="89777"/>
                  </a:cubicBezTo>
                  <a:cubicBezTo>
                    <a:pt x="2153388" y="40194"/>
                    <a:pt x="2191884" y="0"/>
                    <a:pt x="2239372" y="0"/>
                  </a:cubicBezTo>
                  <a:close/>
                  <a:moveTo>
                    <a:pt x="1731372" y="0"/>
                  </a:moveTo>
                  <a:cubicBezTo>
                    <a:pt x="1778860" y="0"/>
                    <a:pt x="1817356" y="40194"/>
                    <a:pt x="1817356" y="89777"/>
                  </a:cubicBezTo>
                  <a:cubicBezTo>
                    <a:pt x="1817356" y="139359"/>
                    <a:pt x="1778860" y="179553"/>
                    <a:pt x="1731372" y="179553"/>
                  </a:cubicBezTo>
                  <a:cubicBezTo>
                    <a:pt x="1683884" y="179553"/>
                    <a:pt x="1645388" y="139359"/>
                    <a:pt x="1645388" y="89777"/>
                  </a:cubicBezTo>
                  <a:cubicBezTo>
                    <a:pt x="1645388" y="40194"/>
                    <a:pt x="1683884" y="0"/>
                    <a:pt x="1731372" y="0"/>
                  </a:cubicBezTo>
                  <a:close/>
                  <a:moveTo>
                    <a:pt x="1223372" y="0"/>
                  </a:moveTo>
                  <a:cubicBezTo>
                    <a:pt x="1270860" y="0"/>
                    <a:pt x="1309356" y="40194"/>
                    <a:pt x="1309356" y="89777"/>
                  </a:cubicBezTo>
                  <a:cubicBezTo>
                    <a:pt x="1309356" y="139359"/>
                    <a:pt x="1270860" y="179553"/>
                    <a:pt x="1223372" y="179553"/>
                  </a:cubicBezTo>
                  <a:cubicBezTo>
                    <a:pt x="1175884" y="179553"/>
                    <a:pt x="1137388" y="139359"/>
                    <a:pt x="1137388" y="89777"/>
                  </a:cubicBezTo>
                  <a:cubicBezTo>
                    <a:pt x="1137388" y="40194"/>
                    <a:pt x="1175884" y="0"/>
                    <a:pt x="1223372" y="0"/>
                  </a:cubicBezTo>
                  <a:close/>
                  <a:moveTo>
                    <a:pt x="715372" y="0"/>
                  </a:moveTo>
                  <a:cubicBezTo>
                    <a:pt x="762860" y="0"/>
                    <a:pt x="801356" y="40194"/>
                    <a:pt x="801356" y="89777"/>
                  </a:cubicBezTo>
                  <a:cubicBezTo>
                    <a:pt x="801356" y="139359"/>
                    <a:pt x="762860" y="179553"/>
                    <a:pt x="715372" y="179553"/>
                  </a:cubicBezTo>
                  <a:cubicBezTo>
                    <a:pt x="667884" y="179553"/>
                    <a:pt x="629388" y="139359"/>
                    <a:pt x="629388" y="89777"/>
                  </a:cubicBezTo>
                  <a:cubicBezTo>
                    <a:pt x="629388" y="40194"/>
                    <a:pt x="667884" y="0"/>
                    <a:pt x="715372" y="0"/>
                  </a:cubicBezTo>
                  <a:close/>
                  <a:moveTo>
                    <a:pt x="207372" y="0"/>
                  </a:moveTo>
                  <a:cubicBezTo>
                    <a:pt x="254860" y="0"/>
                    <a:pt x="293356" y="40194"/>
                    <a:pt x="293356" y="89777"/>
                  </a:cubicBezTo>
                  <a:cubicBezTo>
                    <a:pt x="293356" y="139359"/>
                    <a:pt x="254860" y="179553"/>
                    <a:pt x="207372" y="179553"/>
                  </a:cubicBezTo>
                  <a:cubicBezTo>
                    <a:pt x="159884" y="179553"/>
                    <a:pt x="121388" y="139359"/>
                    <a:pt x="121388" y="89777"/>
                  </a:cubicBezTo>
                  <a:cubicBezTo>
                    <a:pt x="121388" y="40194"/>
                    <a:pt x="159884" y="0"/>
                    <a:pt x="20737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dirty="0">
                <a:latin typeface="Poppins Light" pitchFamily="2" charset="77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517A13B-F637-DC4A-8D77-3A75E59C23A1}"/>
                </a:ext>
              </a:extLst>
            </p:cNvPr>
            <p:cNvSpPr/>
            <p:nvPr/>
          </p:nvSpPr>
          <p:spPr>
            <a:xfrm>
              <a:off x="18197007" y="7737606"/>
              <a:ext cx="1204488" cy="9862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2F95829-736C-2342-89BD-5423BB25AE6C}"/>
                </a:ext>
              </a:extLst>
            </p:cNvPr>
            <p:cNvSpPr/>
            <p:nvPr/>
          </p:nvSpPr>
          <p:spPr>
            <a:xfrm>
              <a:off x="18112416" y="7643009"/>
              <a:ext cx="5176562" cy="1177896"/>
            </a:xfrm>
            <a:custGeom>
              <a:avLst/>
              <a:gdLst>
                <a:gd name="connsiteX0" fmla="*/ 4776808 w 5176562"/>
                <a:gd name="connsiteY0" fmla="*/ 286794 h 1177896"/>
                <a:gd name="connsiteX1" fmla="*/ 4656592 w 5176562"/>
                <a:gd name="connsiteY1" fmla="*/ 401093 h 1177896"/>
                <a:gd name="connsiteX2" fmla="*/ 4656592 w 5176562"/>
                <a:gd name="connsiteY2" fmla="*/ 635707 h 1177896"/>
                <a:gd name="connsiteX3" fmla="*/ 4692656 w 5176562"/>
                <a:gd name="connsiteY3" fmla="*/ 671802 h 1177896"/>
                <a:gd name="connsiteX4" fmla="*/ 4734732 w 5176562"/>
                <a:gd name="connsiteY4" fmla="*/ 635707 h 1177896"/>
                <a:gd name="connsiteX5" fmla="*/ 4734732 w 5176562"/>
                <a:gd name="connsiteY5" fmla="*/ 497345 h 1177896"/>
                <a:gd name="connsiteX6" fmla="*/ 4734732 w 5176562"/>
                <a:gd name="connsiteY6" fmla="*/ 419141 h 1177896"/>
                <a:gd name="connsiteX7" fmla="*/ 4752764 w 5176562"/>
                <a:gd name="connsiteY7" fmla="*/ 419141 h 1177896"/>
                <a:gd name="connsiteX8" fmla="*/ 4752764 w 5176562"/>
                <a:gd name="connsiteY8" fmla="*/ 509376 h 1177896"/>
                <a:gd name="connsiteX9" fmla="*/ 4752764 w 5176562"/>
                <a:gd name="connsiteY9" fmla="*/ 653755 h 1177896"/>
                <a:gd name="connsiteX10" fmla="*/ 4752764 w 5176562"/>
                <a:gd name="connsiteY10" fmla="*/ 671802 h 1177896"/>
                <a:gd name="connsiteX11" fmla="*/ 4752764 w 5176562"/>
                <a:gd name="connsiteY11" fmla="*/ 1032746 h 1177896"/>
                <a:gd name="connsiteX12" fmla="*/ 4806860 w 5176562"/>
                <a:gd name="connsiteY12" fmla="*/ 1080871 h 1177896"/>
                <a:gd name="connsiteX13" fmla="*/ 4848936 w 5176562"/>
                <a:gd name="connsiteY13" fmla="*/ 1032746 h 1177896"/>
                <a:gd name="connsiteX14" fmla="*/ 4848936 w 5176562"/>
                <a:gd name="connsiteY14" fmla="*/ 671802 h 1177896"/>
                <a:gd name="connsiteX15" fmla="*/ 4872980 w 5176562"/>
                <a:gd name="connsiteY15" fmla="*/ 671802 h 1177896"/>
                <a:gd name="connsiteX16" fmla="*/ 4872980 w 5176562"/>
                <a:gd name="connsiteY16" fmla="*/ 1032746 h 1177896"/>
                <a:gd name="connsiteX17" fmla="*/ 4921066 w 5176562"/>
                <a:gd name="connsiteY17" fmla="*/ 1080871 h 1177896"/>
                <a:gd name="connsiteX18" fmla="*/ 4975162 w 5176562"/>
                <a:gd name="connsiteY18" fmla="*/ 1032746 h 1177896"/>
                <a:gd name="connsiteX19" fmla="*/ 4975162 w 5176562"/>
                <a:gd name="connsiteY19" fmla="*/ 671802 h 1177896"/>
                <a:gd name="connsiteX20" fmla="*/ 4975162 w 5176562"/>
                <a:gd name="connsiteY20" fmla="*/ 653755 h 1177896"/>
                <a:gd name="connsiteX21" fmla="*/ 4975162 w 5176562"/>
                <a:gd name="connsiteY21" fmla="*/ 509376 h 1177896"/>
                <a:gd name="connsiteX22" fmla="*/ 4975162 w 5176562"/>
                <a:gd name="connsiteY22" fmla="*/ 419141 h 1177896"/>
                <a:gd name="connsiteX23" fmla="*/ 4993194 w 5176562"/>
                <a:gd name="connsiteY23" fmla="*/ 419141 h 1177896"/>
                <a:gd name="connsiteX24" fmla="*/ 4993194 w 5176562"/>
                <a:gd name="connsiteY24" fmla="*/ 497345 h 1177896"/>
                <a:gd name="connsiteX25" fmla="*/ 4993194 w 5176562"/>
                <a:gd name="connsiteY25" fmla="*/ 635707 h 1177896"/>
                <a:gd name="connsiteX26" fmla="*/ 5035270 w 5176562"/>
                <a:gd name="connsiteY26" fmla="*/ 671802 h 1177896"/>
                <a:gd name="connsiteX27" fmla="*/ 5071334 w 5176562"/>
                <a:gd name="connsiteY27" fmla="*/ 635707 h 1177896"/>
                <a:gd name="connsiteX28" fmla="*/ 5071334 w 5176562"/>
                <a:gd name="connsiteY28" fmla="*/ 401093 h 1177896"/>
                <a:gd name="connsiteX29" fmla="*/ 4951118 w 5176562"/>
                <a:gd name="connsiteY29" fmla="*/ 286794 h 1177896"/>
                <a:gd name="connsiteX30" fmla="*/ 4830904 w 5176562"/>
                <a:gd name="connsiteY30" fmla="*/ 286794 h 1177896"/>
                <a:gd name="connsiteX31" fmla="*/ 4824892 w 5176562"/>
                <a:gd name="connsiteY31" fmla="*/ 286794 h 1177896"/>
                <a:gd name="connsiteX32" fmla="*/ 4776808 w 5176562"/>
                <a:gd name="connsiteY32" fmla="*/ 286794 h 1177896"/>
                <a:gd name="connsiteX33" fmla="*/ 4268808 w 5176562"/>
                <a:gd name="connsiteY33" fmla="*/ 286794 h 1177896"/>
                <a:gd name="connsiteX34" fmla="*/ 4148592 w 5176562"/>
                <a:gd name="connsiteY34" fmla="*/ 401093 h 1177896"/>
                <a:gd name="connsiteX35" fmla="*/ 4148592 w 5176562"/>
                <a:gd name="connsiteY35" fmla="*/ 635707 h 1177896"/>
                <a:gd name="connsiteX36" fmla="*/ 4184656 w 5176562"/>
                <a:gd name="connsiteY36" fmla="*/ 671802 h 1177896"/>
                <a:gd name="connsiteX37" fmla="*/ 4226732 w 5176562"/>
                <a:gd name="connsiteY37" fmla="*/ 635707 h 1177896"/>
                <a:gd name="connsiteX38" fmla="*/ 4226732 w 5176562"/>
                <a:gd name="connsiteY38" fmla="*/ 497345 h 1177896"/>
                <a:gd name="connsiteX39" fmla="*/ 4226732 w 5176562"/>
                <a:gd name="connsiteY39" fmla="*/ 419141 h 1177896"/>
                <a:gd name="connsiteX40" fmla="*/ 4244764 w 5176562"/>
                <a:gd name="connsiteY40" fmla="*/ 419141 h 1177896"/>
                <a:gd name="connsiteX41" fmla="*/ 4244764 w 5176562"/>
                <a:gd name="connsiteY41" fmla="*/ 509376 h 1177896"/>
                <a:gd name="connsiteX42" fmla="*/ 4244764 w 5176562"/>
                <a:gd name="connsiteY42" fmla="*/ 653755 h 1177896"/>
                <a:gd name="connsiteX43" fmla="*/ 4244764 w 5176562"/>
                <a:gd name="connsiteY43" fmla="*/ 671802 h 1177896"/>
                <a:gd name="connsiteX44" fmla="*/ 4244764 w 5176562"/>
                <a:gd name="connsiteY44" fmla="*/ 1032746 h 1177896"/>
                <a:gd name="connsiteX45" fmla="*/ 4298860 w 5176562"/>
                <a:gd name="connsiteY45" fmla="*/ 1080871 h 1177896"/>
                <a:gd name="connsiteX46" fmla="*/ 4340936 w 5176562"/>
                <a:gd name="connsiteY46" fmla="*/ 1032746 h 1177896"/>
                <a:gd name="connsiteX47" fmla="*/ 4340936 w 5176562"/>
                <a:gd name="connsiteY47" fmla="*/ 671802 h 1177896"/>
                <a:gd name="connsiteX48" fmla="*/ 4364980 w 5176562"/>
                <a:gd name="connsiteY48" fmla="*/ 671802 h 1177896"/>
                <a:gd name="connsiteX49" fmla="*/ 4364980 w 5176562"/>
                <a:gd name="connsiteY49" fmla="*/ 1032746 h 1177896"/>
                <a:gd name="connsiteX50" fmla="*/ 4413066 w 5176562"/>
                <a:gd name="connsiteY50" fmla="*/ 1080871 h 1177896"/>
                <a:gd name="connsiteX51" fmla="*/ 4467162 w 5176562"/>
                <a:gd name="connsiteY51" fmla="*/ 1032746 h 1177896"/>
                <a:gd name="connsiteX52" fmla="*/ 4467162 w 5176562"/>
                <a:gd name="connsiteY52" fmla="*/ 671802 h 1177896"/>
                <a:gd name="connsiteX53" fmla="*/ 4467162 w 5176562"/>
                <a:gd name="connsiteY53" fmla="*/ 653755 h 1177896"/>
                <a:gd name="connsiteX54" fmla="*/ 4467162 w 5176562"/>
                <a:gd name="connsiteY54" fmla="*/ 509376 h 1177896"/>
                <a:gd name="connsiteX55" fmla="*/ 4467162 w 5176562"/>
                <a:gd name="connsiteY55" fmla="*/ 419141 h 1177896"/>
                <a:gd name="connsiteX56" fmla="*/ 4485194 w 5176562"/>
                <a:gd name="connsiteY56" fmla="*/ 419141 h 1177896"/>
                <a:gd name="connsiteX57" fmla="*/ 4485194 w 5176562"/>
                <a:gd name="connsiteY57" fmla="*/ 497345 h 1177896"/>
                <a:gd name="connsiteX58" fmla="*/ 4485194 w 5176562"/>
                <a:gd name="connsiteY58" fmla="*/ 635707 h 1177896"/>
                <a:gd name="connsiteX59" fmla="*/ 4527270 w 5176562"/>
                <a:gd name="connsiteY59" fmla="*/ 671802 h 1177896"/>
                <a:gd name="connsiteX60" fmla="*/ 4563334 w 5176562"/>
                <a:gd name="connsiteY60" fmla="*/ 635707 h 1177896"/>
                <a:gd name="connsiteX61" fmla="*/ 4563334 w 5176562"/>
                <a:gd name="connsiteY61" fmla="*/ 401093 h 1177896"/>
                <a:gd name="connsiteX62" fmla="*/ 4443118 w 5176562"/>
                <a:gd name="connsiteY62" fmla="*/ 286794 h 1177896"/>
                <a:gd name="connsiteX63" fmla="*/ 4322904 w 5176562"/>
                <a:gd name="connsiteY63" fmla="*/ 286794 h 1177896"/>
                <a:gd name="connsiteX64" fmla="*/ 4316892 w 5176562"/>
                <a:gd name="connsiteY64" fmla="*/ 286794 h 1177896"/>
                <a:gd name="connsiteX65" fmla="*/ 4268808 w 5176562"/>
                <a:gd name="connsiteY65" fmla="*/ 286794 h 1177896"/>
                <a:gd name="connsiteX66" fmla="*/ 3760808 w 5176562"/>
                <a:gd name="connsiteY66" fmla="*/ 286794 h 1177896"/>
                <a:gd name="connsiteX67" fmla="*/ 3640592 w 5176562"/>
                <a:gd name="connsiteY67" fmla="*/ 401093 h 1177896"/>
                <a:gd name="connsiteX68" fmla="*/ 3640592 w 5176562"/>
                <a:gd name="connsiteY68" fmla="*/ 635707 h 1177896"/>
                <a:gd name="connsiteX69" fmla="*/ 3676656 w 5176562"/>
                <a:gd name="connsiteY69" fmla="*/ 671802 h 1177896"/>
                <a:gd name="connsiteX70" fmla="*/ 3718732 w 5176562"/>
                <a:gd name="connsiteY70" fmla="*/ 635707 h 1177896"/>
                <a:gd name="connsiteX71" fmla="*/ 3718732 w 5176562"/>
                <a:gd name="connsiteY71" fmla="*/ 497345 h 1177896"/>
                <a:gd name="connsiteX72" fmla="*/ 3718732 w 5176562"/>
                <a:gd name="connsiteY72" fmla="*/ 419141 h 1177896"/>
                <a:gd name="connsiteX73" fmla="*/ 3736764 w 5176562"/>
                <a:gd name="connsiteY73" fmla="*/ 419141 h 1177896"/>
                <a:gd name="connsiteX74" fmla="*/ 3736764 w 5176562"/>
                <a:gd name="connsiteY74" fmla="*/ 509376 h 1177896"/>
                <a:gd name="connsiteX75" fmla="*/ 3736764 w 5176562"/>
                <a:gd name="connsiteY75" fmla="*/ 653755 h 1177896"/>
                <a:gd name="connsiteX76" fmla="*/ 3736764 w 5176562"/>
                <a:gd name="connsiteY76" fmla="*/ 671802 h 1177896"/>
                <a:gd name="connsiteX77" fmla="*/ 3736764 w 5176562"/>
                <a:gd name="connsiteY77" fmla="*/ 1032746 h 1177896"/>
                <a:gd name="connsiteX78" fmla="*/ 3790860 w 5176562"/>
                <a:gd name="connsiteY78" fmla="*/ 1080871 h 1177896"/>
                <a:gd name="connsiteX79" fmla="*/ 3832936 w 5176562"/>
                <a:gd name="connsiteY79" fmla="*/ 1032746 h 1177896"/>
                <a:gd name="connsiteX80" fmla="*/ 3832936 w 5176562"/>
                <a:gd name="connsiteY80" fmla="*/ 671802 h 1177896"/>
                <a:gd name="connsiteX81" fmla="*/ 3856980 w 5176562"/>
                <a:gd name="connsiteY81" fmla="*/ 671802 h 1177896"/>
                <a:gd name="connsiteX82" fmla="*/ 3856980 w 5176562"/>
                <a:gd name="connsiteY82" fmla="*/ 1032746 h 1177896"/>
                <a:gd name="connsiteX83" fmla="*/ 3905066 w 5176562"/>
                <a:gd name="connsiteY83" fmla="*/ 1080871 h 1177896"/>
                <a:gd name="connsiteX84" fmla="*/ 3959162 w 5176562"/>
                <a:gd name="connsiteY84" fmla="*/ 1032746 h 1177896"/>
                <a:gd name="connsiteX85" fmla="*/ 3959162 w 5176562"/>
                <a:gd name="connsiteY85" fmla="*/ 671802 h 1177896"/>
                <a:gd name="connsiteX86" fmla="*/ 3959162 w 5176562"/>
                <a:gd name="connsiteY86" fmla="*/ 653755 h 1177896"/>
                <a:gd name="connsiteX87" fmla="*/ 3959162 w 5176562"/>
                <a:gd name="connsiteY87" fmla="*/ 509376 h 1177896"/>
                <a:gd name="connsiteX88" fmla="*/ 3959162 w 5176562"/>
                <a:gd name="connsiteY88" fmla="*/ 419141 h 1177896"/>
                <a:gd name="connsiteX89" fmla="*/ 3977194 w 5176562"/>
                <a:gd name="connsiteY89" fmla="*/ 419141 h 1177896"/>
                <a:gd name="connsiteX90" fmla="*/ 3977194 w 5176562"/>
                <a:gd name="connsiteY90" fmla="*/ 497345 h 1177896"/>
                <a:gd name="connsiteX91" fmla="*/ 3977194 w 5176562"/>
                <a:gd name="connsiteY91" fmla="*/ 635707 h 1177896"/>
                <a:gd name="connsiteX92" fmla="*/ 4019270 w 5176562"/>
                <a:gd name="connsiteY92" fmla="*/ 671802 h 1177896"/>
                <a:gd name="connsiteX93" fmla="*/ 4055334 w 5176562"/>
                <a:gd name="connsiteY93" fmla="*/ 635707 h 1177896"/>
                <a:gd name="connsiteX94" fmla="*/ 4055334 w 5176562"/>
                <a:gd name="connsiteY94" fmla="*/ 401093 h 1177896"/>
                <a:gd name="connsiteX95" fmla="*/ 3935118 w 5176562"/>
                <a:gd name="connsiteY95" fmla="*/ 286794 h 1177896"/>
                <a:gd name="connsiteX96" fmla="*/ 3814904 w 5176562"/>
                <a:gd name="connsiteY96" fmla="*/ 286794 h 1177896"/>
                <a:gd name="connsiteX97" fmla="*/ 3808892 w 5176562"/>
                <a:gd name="connsiteY97" fmla="*/ 286794 h 1177896"/>
                <a:gd name="connsiteX98" fmla="*/ 3760808 w 5176562"/>
                <a:gd name="connsiteY98" fmla="*/ 286794 h 1177896"/>
                <a:gd name="connsiteX99" fmla="*/ 3252808 w 5176562"/>
                <a:gd name="connsiteY99" fmla="*/ 286794 h 1177896"/>
                <a:gd name="connsiteX100" fmla="*/ 3132592 w 5176562"/>
                <a:gd name="connsiteY100" fmla="*/ 401093 h 1177896"/>
                <a:gd name="connsiteX101" fmla="*/ 3132592 w 5176562"/>
                <a:gd name="connsiteY101" fmla="*/ 635707 h 1177896"/>
                <a:gd name="connsiteX102" fmla="*/ 3168656 w 5176562"/>
                <a:gd name="connsiteY102" fmla="*/ 671802 h 1177896"/>
                <a:gd name="connsiteX103" fmla="*/ 3210732 w 5176562"/>
                <a:gd name="connsiteY103" fmla="*/ 635707 h 1177896"/>
                <a:gd name="connsiteX104" fmla="*/ 3210732 w 5176562"/>
                <a:gd name="connsiteY104" fmla="*/ 497345 h 1177896"/>
                <a:gd name="connsiteX105" fmla="*/ 3210732 w 5176562"/>
                <a:gd name="connsiteY105" fmla="*/ 419141 h 1177896"/>
                <a:gd name="connsiteX106" fmla="*/ 3228764 w 5176562"/>
                <a:gd name="connsiteY106" fmla="*/ 419141 h 1177896"/>
                <a:gd name="connsiteX107" fmla="*/ 3228764 w 5176562"/>
                <a:gd name="connsiteY107" fmla="*/ 509376 h 1177896"/>
                <a:gd name="connsiteX108" fmla="*/ 3228764 w 5176562"/>
                <a:gd name="connsiteY108" fmla="*/ 653755 h 1177896"/>
                <a:gd name="connsiteX109" fmla="*/ 3228764 w 5176562"/>
                <a:gd name="connsiteY109" fmla="*/ 671802 h 1177896"/>
                <a:gd name="connsiteX110" fmla="*/ 3228764 w 5176562"/>
                <a:gd name="connsiteY110" fmla="*/ 1032746 h 1177896"/>
                <a:gd name="connsiteX111" fmla="*/ 3282860 w 5176562"/>
                <a:gd name="connsiteY111" fmla="*/ 1080871 h 1177896"/>
                <a:gd name="connsiteX112" fmla="*/ 3324936 w 5176562"/>
                <a:gd name="connsiteY112" fmla="*/ 1032746 h 1177896"/>
                <a:gd name="connsiteX113" fmla="*/ 3324936 w 5176562"/>
                <a:gd name="connsiteY113" fmla="*/ 671802 h 1177896"/>
                <a:gd name="connsiteX114" fmla="*/ 3348980 w 5176562"/>
                <a:gd name="connsiteY114" fmla="*/ 671802 h 1177896"/>
                <a:gd name="connsiteX115" fmla="*/ 3348980 w 5176562"/>
                <a:gd name="connsiteY115" fmla="*/ 1032746 h 1177896"/>
                <a:gd name="connsiteX116" fmla="*/ 3397066 w 5176562"/>
                <a:gd name="connsiteY116" fmla="*/ 1080871 h 1177896"/>
                <a:gd name="connsiteX117" fmla="*/ 3451162 w 5176562"/>
                <a:gd name="connsiteY117" fmla="*/ 1032746 h 1177896"/>
                <a:gd name="connsiteX118" fmla="*/ 3451162 w 5176562"/>
                <a:gd name="connsiteY118" fmla="*/ 671802 h 1177896"/>
                <a:gd name="connsiteX119" fmla="*/ 3451162 w 5176562"/>
                <a:gd name="connsiteY119" fmla="*/ 653755 h 1177896"/>
                <a:gd name="connsiteX120" fmla="*/ 3451162 w 5176562"/>
                <a:gd name="connsiteY120" fmla="*/ 509376 h 1177896"/>
                <a:gd name="connsiteX121" fmla="*/ 3451162 w 5176562"/>
                <a:gd name="connsiteY121" fmla="*/ 419141 h 1177896"/>
                <a:gd name="connsiteX122" fmla="*/ 3469194 w 5176562"/>
                <a:gd name="connsiteY122" fmla="*/ 419141 h 1177896"/>
                <a:gd name="connsiteX123" fmla="*/ 3469194 w 5176562"/>
                <a:gd name="connsiteY123" fmla="*/ 497345 h 1177896"/>
                <a:gd name="connsiteX124" fmla="*/ 3469194 w 5176562"/>
                <a:gd name="connsiteY124" fmla="*/ 635707 h 1177896"/>
                <a:gd name="connsiteX125" fmla="*/ 3511270 w 5176562"/>
                <a:gd name="connsiteY125" fmla="*/ 671802 h 1177896"/>
                <a:gd name="connsiteX126" fmla="*/ 3547334 w 5176562"/>
                <a:gd name="connsiteY126" fmla="*/ 635707 h 1177896"/>
                <a:gd name="connsiteX127" fmla="*/ 3547334 w 5176562"/>
                <a:gd name="connsiteY127" fmla="*/ 401093 h 1177896"/>
                <a:gd name="connsiteX128" fmla="*/ 3427118 w 5176562"/>
                <a:gd name="connsiteY128" fmla="*/ 286794 h 1177896"/>
                <a:gd name="connsiteX129" fmla="*/ 3306904 w 5176562"/>
                <a:gd name="connsiteY129" fmla="*/ 286794 h 1177896"/>
                <a:gd name="connsiteX130" fmla="*/ 3300892 w 5176562"/>
                <a:gd name="connsiteY130" fmla="*/ 286794 h 1177896"/>
                <a:gd name="connsiteX131" fmla="*/ 3252808 w 5176562"/>
                <a:gd name="connsiteY131" fmla="*/ 286794 h 1177896"/>
                <a:gd name="connsiteX132" fmla="*/ 2744808 w 5176562"/>
                <a:gd name="connsiteY132" fmla="*/ 286794 h 1177896"/>
                <a:gd name="connsiteX133" fmla="*/ 2624592 w 5176562"/>
                <a:gd name="connsiteY133" fmla="*/ 401093 h 1177896"/>
                <a:gd name="connsiteX134" fmla="*/ 2624592 w 5176562"/>
                <a:gd name="connsiteY134" fmla="*/ 635707 h 1177896"/>
                <a:gd name="connsiteX135" fmla="*/ 2660656 w 5176562"/>
                <a:gd name="connsiteY135" fmla="*/ 671802 h 1177896"/>
                <a:gd name="connsiteX136" fmla="*/ 2702732 w 5176562"/>
                <a:gd name="connsiteY136" fmla="*/ 635707 h 1177896"/>
                <a:gd name="connsiteX137" fmla="*/ 2702732 w 5176562"/>
                <a:gd name="connsiteY137" fmla="*/ 497345 h 1177896"/>
                <a:gd name="connsiteX138" fmla="*/ 2702732 w 5176562"/>
                <a:gd name="connsiteY138" fmla="*/ 419141 h 1177896"/>
                <a:gd name="connsiteX139" fmla="*/ 2720764 w 5176562"/>
                <a:gd name="connsiteY139" fmla="*/ 419141 h 1177896"/>
                <a:gd name="connsiteX140" fmla="*/ 2720764 w 5176562"/>
                <a:gd name="connsiteY140" fmla="*/ 509376 h 1177896"/>
                <a:gd name="connsiteX141" fmla="*/ 2720764 w 5176562"/>
                <a:gd name="connsiteY141" fmla="*/ 653755 h 1177896"/>
                <a:gd name="connsiteX142" fmla="*/ 2720764 w 5176562"/>
                <a:gd name="connsiteY142" fmla="*/ 671802 h 1177896"/>
                <a:gd name="connsiteX143" fmla="*/ 2720764 w 5176562"/>
                <a:gd name="connsiteY143" fmla="*/ 1032746 h 1177896"/>
                <a:gd name="connsiteX144" fmla="*/ 2774860 w 5176562"/>
                <a:gd name="connsiteY144" fmla="*/ 1080871 h 1177896"/>
                <a:gd name="connsiteX145" fmla="*/ 2816936 w 5176562"/>
                <a:gd name="connsiteY145" fmla="*/ 1032746 h 1177896"/>
                <a:gd name="connsiteX146" fmla="*/ 2816936 w 5176562"/>
                <a:gd name="connsiteY146" fmla="*/ 671802 h 1177896"/>
                <a:gd name="connsiteX147" fmla="*/ 2840980 w 5176562"/>
                <a:gd name="connsiteY147" fmla="*/ 671802 h 1177896"/>
                <a:gd name="connsiteX148" fmla="*/ 2840980 w 5176562"/>
                <a:gd name="connsiteY148" fmla="*/ 1032746 h 1177896"/>
                <a:gd name="connsiteX149" fmla="*/ 2889066 w 5176562"/>
                <a:gd name="connsiteY149" fmla="*/ 1080871 h 1177896"/>
                <a:gd name="connsiteX150" fmla="*/ 2943162 w 5176562"/>
                <a:gd name="connsiteY150" fmla="*/ 1032746 h 1177896"/>
                <a:gd name="connsiteX151" fmla="*/ 2943162 w 5176562"/>
                <a:gd name="connsiteY151" fmla="*/ 671802 h 1177896"/>
                <a:gd name="connsiteX152" fmla="*/ 2943162 w 5176562"/>
                <a:gd name="connsiteY152" fmla="*/ 653755 h 1177896"/>
                <a:gd name="connsiteX153" fmla="*/ 2943162 w 5176562"/>
                <a:gd name="connsiteY153" fmla="*/ 509376 h 1177896"/>
                <a:gd name="connsiteX154" fmla="*/ 2943162 w 5176562"/>
                <a:gd name="connsiteY154" fmla="*/ 419141 h 1177896"/>
                <a:gd name="connsiteX155" fmla="*/ 2961194 w 5176562"/>
                <a:gd name="connsiteY155" fmla="*/ 419141 h 1177896"/>
                <a:gd name="connsiteX156" fmla="*/ 2961194 w 5176562"/>
                <a:gd name="connsiteY156" fmla="*/ 497345 h 1177896"/>
                <a:gd name="connsiteX157" fmla="*/ 2961194 w 5176562"/>
                <a:gd name="connsiteY157" fmla="*/ 635707 h 1177896"/>
                <a:gd name="connsiteX158" fmla="*/ 3003270 w 5176562"/>
                <a:gd name="connsiteY158" fmla="*/ 671802 h 1177896"/>
                <a:gd name="connsiteX159" fmla="*/ 3039334 w 5176562"/>
                <a:gd name="connsiteY159" fmla="*/ 635707 h 1177896"/>
                <a:gd name="connsiteX160" fmla="*/ 3039334 w 5176562"/>
                <a:gd name="connsiteY160" fmla="*/ 401093 h 1177896"/>
                <a:gd name="connsiteX161" fmla="*/ 2919118 w 5176562"/>
                <a:gd name="connsiteY161" fmla="*/ 286794 h 1177896"/>
                <a:gd name="connsiteX162" fmla="*/ 2798904 w 5176562"/>
                <a:gd name="connsiteY162" fmla="*/ 286794 h 1177896"/>
                <a:gd name="connsiteX163" fmla="*/ 2792892 w 5176562"/>
                <a:gd name="connsiteY163" fmla="*/ 286794 h 1177896"/>
                <a:gd name="connsiteX164" fmla="*/ 2744808 w 5176562"/>
                <a:gd name="connsiteY164" fmla="*/ 286794 h 1177896"/>
                <a:gd name="connsiteX165" fmla="*/ 2236808 w 5176562"/>
                <a:gd name="connsiteY165" fmla="*/ 286794 h 1177896"/>
                <a:gd name="connsiteX166" fmla="*/ 2116592 w 5176562"/>
                <a:gd name="connsiteY166" fmla="*/ 401093 h 1177896"/>
                <a:gd name="connsiteX167" fmla="*/ 2116592 w 5176562"/>
                <a:gd name="connsiteY167" fmla="*/ 635707 h 1177896"/>
                <a:gd name="connsiteX168" fmla="*/ 2152656 w 5176562"/>
                <a:gd name="connsiteY168" fmla="*/ 671802 h 1177896"/>
                <a:gd name="connsiteX169" fmla="*/ 2194732 w 5176562"/>
                <a:gd name="connsiteY169" fmla="*/ 635707 h 1177896"/>
                <a:gd name="connsiteX170" fmla="*/ 2194732 w 5176562"/>
                <a:gd name="connsiteY170" fmla="*/ 497345 h 1177896"/>
                <a:gd name="connsiteX171" fmla="*/ 2194732 w 5176562"/>
                <a:gd name="connsiteY171" fmla="*/ 419141 h 1177896"/>
                <a:gd name="connsiteX172" fmla="*/ 2212764 w 5176562"/>
                <a:gd name="connsiteY172" fmla="*/ 419141 h 1177896"/>
                <a:gd name="connsiteX173" fmla="*/ 2212764 w 5176562"/>
                <a:gd name="connsiteY173" fmla="*/ 509376 h 1177896"/>
                <a:gd name="connsiteX174" fmla="*/ 2212764 w 5176562"/>
                <a:gd name="connsiteY174" fmla="*/ 653755 h 1177896"/>
                <a:gd name="connsiteX175" fmla="*/ 2212764 w 5176562"/>
                <a:gd name="connsiteY175" fmla="*/ 671802 h 1177896"/>
                <a:gd name="connsiteX176" fmla="*/ 2212764 w 5176562"/>
                <a:gd name="connsiteY176" fmla="*/ 1032746 h 1177896"/>
                <a:gd name="connsiteX177" fmla="*/ 2266860 w 5176562"/>
                <a:gd name="connsiteY177" fmla="*/ 1080871 h 1177896"/>
                <a:gd name="connsiteX178" fmla="*/ 2308936 w 5176562"/>
                <a:gd name="connsiteY178" fmla="*/ 1032746 h 1177896"/>
                <a:gd name="connsiteX179" fmla="*/ 2308936 w 5176562"/>
                <a:gd name="connsiteY179" fmla="*/ 671802 h 1177896"/>
                <a:gd name="connsiteX180" fmla="*/ 2332980 w 5176562"/>
                <a:gd name="connsiteY180" fmla="*/ 671802 h 1177896"/>
                <a:gd name="connsiteX181" fmla="*/ 2332980 w 5176562"/>
                <a:gd name="connsiteY181" fmla="*/ 1032746 h 1177896"/>
                <a:gd name="connsiteX182" fmla="*/ 2381066 w 5176562"/>
                <a:gd name="connsiteY182" fmla="*/ 1080871 h 1177896"/>
                <a:gd name="connsiteX183" fmla="*/ 2435162 w 5176562"/>
                <a:gd name="connsiteY183" fmla="*/ 1032746 h 1177896"/>
                <a:gd name="connsiteX184" fmla="*/ 2435162 w 5176562"/>
                <a:gd name="connsiteY184" fmla="*/ 671802 h 1177896"/>
                <a:gd name="connsiteX185" fmla="*/ 2435162 w 5176562"/>
                <a:gd name="connsiteY185" fmla="*/ 653755 h 1177896"/>
                <a:gd name="connsiteX186" fmla="*/ 2435162 w 5176562"/>
                <a:gd name="connsiteY186" fmla="*/ 509376 h 1177896"/>
                <a:gd name="connsiteX187" fmla="*/ 2435162 w 5176562"/>
                <a:gd name="connsiteY187" fmla="*/ 419141 h 1177896"/>
                <a:gd name="connsiteX188" fmla="*/ 2453194 w 5176562"/>
                <a:gd name="connsiteY188" fmla="*/ 419141 h 1177896"/>
                <a:gd name="connsiteX189" fmla="*/ 2453194 w 5176562"/>
                <a:gd name="connsiteY189" fmla="*/ 497345 h 1177896"/>
                <a:gd name="connsiteX190" fmla="*/ 2453194 w 5176562"/>
                <a:gd name="connsiteY190" fmla="*/ 635707 h 1177896"/>
                <a:gd name="connsiteX191" fmla="*/ 2495270 w 5176562"/>
                <a:gd name="connsiteY191" fmla="*/ 671802 h 1177896"/>
                <a:gd name="connsiteX192" fmla="*/ 2531334 w 5176562"/>
                <a:gd name="connsiteY192" fmla="*/ 635707 h 1177896"/>
                <a:gd name="connsiteX193" fmla="*/ 2531334 w 5176562"/>
                <a:gd name="connsiteY193" fmla="*/ 401093 h 1177896"/>
                <a:gd name="connsiteX194" fmla="*/ 2411118 w 5176562"/>
                <a:gd name="connsiteY194" fmla="*/ 286794 h 1177896"/>
                <a:gd name="connsiteX195" fmla="*/ 2290904 w 5176562"/>
                <a:gd name="connsiteY195" fmla="*/ 286794 h 1177896"/>
                <a:gd name="connsiteX196" fmla="*/ 2284892 w 5176562"/>
                <a:gd name="connsiteY196" fmla="*/ 286794 h 1177896"/>
                <a:gd name="connsiteX197" fmla="*/ 2236808 w 5176562"/>
                <a:gd name="connsiteY197" fmla="*/ 286794 h 1177896"/>
                <a:gd name="connsiteX198" fmla="*/ 1728808 w 5176562"/>
                <a:gd name="connsiteY198" fmla="*/ 286794 h 1177896"/>
                <a:gd name="connsiteX199" fmla="*/ 1608592 w 5176562"/>
                <a:gd name="connsiteY199" fmla="*/ 401093 h 1177896"/>
                <a:gd name="connsiteX200" fmla="*/ 1608592 w 5176562"/>
                <a:gd name="connsiteY200" fmla="*/ 635707 h 1177896"/>
                <a:gd name="connsiteX201" fmla="*/ 1644656 w 5176562"/>
                <a:gd name="connsiteY201" fmla="*/ 671802 h 1177896"/>
                <a:gd name="connsiteX202" fmla="*/ 1686732 w 5176562"/>
                <a:gd name="connsiteY202" fmla="*/ 635707 h 1177896"/>
                <a:gd name="connsiteX203" fmla="*/ 1686732 w 5176562"/>
                <a:gd name="connsiteY203" fmla="*/ 497345 h 1177896"/>
                <a:gd name="connsiteX204" fmla="*/ 1686732 w 5176562"/>
                <a:gd name="connsiteY204" fmla="*/ 419141 h 1177896"/>
                <a:gd name="connsiteX205" fmla="*/ 1704764 w 5176562"/>
                <a:gd name="connsiteY205" fmla="*/ 419141 h 1177896"/>
                <a:gd name="connsiteX206" fmla="*/ 1704764 w 5176562"/>
                <a:gd name="connsiteY206" fmla="*/ 509376 h 1177896"/>
                <a:gd name="connsiteX207" fmla="*/ 1704764 w 5176562"/>
                <a:gd name="connsiteY207" fmla="*/ 653755 h 1177896"/>
                <a:gd name="connsiteX208" fmla="*/ 1704764 w 5176562"/>
                <a:gd name="connsiteY208" fmla="*/ 671802 h 1177896"/>
                <a:gd name="connsiteX209" fmla="*/ 1704764 w 5176562"/>
                <a:gd name="connsiteY209" fmla="*/ 1032746 h 1177896"/>
                <a:gd name="connsiteX210" fmla="*/ 1758860 w 5176562"/>
                <a:gd name="connsiteY210" fmla="*/ 1080871 h 1177896"/>
                <a:gd name="connsiteX211" fmla="*/ 1800936 w 5176562"/>
                <a:gd name="connsiteY211" fmla="*/ 1032746 h 1177896"/>
                <a:gd name="connsiteX212" fmla="*/ 1800936 w 5176562"/>
                <a:gd name="connsiteY212" fmla="*/ 671802 h 1177896"/>
                <a:gd name="connsiteX213" fmla="*/ 1824980 w 5176562"/>
                <a:gd name="connsiteY213" fmla="*/ 671802 h 1177896"/>
                <a:gd name="connsiteX214" fmla="*/ 1824980 w 5176562"/>
                <a:gd name="connsiteY214" fmla="*/ 1032746 h 1177896"/>
                <a:gd name="connsiteX215" fmla="*/ 1873066 w 5176562"/>
                <a:gd name="connsiteY215" fmla="*/ 1080871 h 1177896"/>
                <a:gd name="connsiteX216" fmla="*/ 1927162 w 5176562"/>
                <a:gd name="connsiteY216" fmla="*/ 1032746 h 1177896"/>
                <a:gd name="connsiteX217" fmla="*/ 1927162 w 5176562"/>
                <a:gd name="connsiteY217" fmla="*/ 671802 h 1177896"/>
                <a:gd name="connsiteX218" fmla="*/ 1927162 w 5176562"/>
                <a:gd name="connsiteY218" fmla="*/ 653755 h 1177896"/>
                <a:gd name="connsiteX219" fmla="*/ 1927162 w 5176562"/>
                <a:gd name="connsiteY219" fmla="*/ 509376 h 1177896"/>
                <a:gd name="connsiteX220" fmla="*/ 1927162 w 5176562"/>
                <a:gd name="connsiteY220" fmla="*/ 419141 h 1177896"/>
                <a:gd name="connsiteX221" fmla="*/ 1945194 w 5176562"/>
                <a:gd name="connsiteY221" fmla="*/ 419141 h 1177896"/>
                <a:gd name="connsiteX222" fmla="*/ 1945194 w 5176562"/>
                <a:gd name="connsiteY222" fmla="*/ 497345 h 1177896"/>
                <a:gd name="connsiteX223" fmla="*/ 1945194 w 5176562"/>
                <a:gd name="connsiteY223" fmla="*/ 635707 h 1177896"/>
                <a:gd name="connsiteX224" fmla="*/ 1987270 w 5176562"/>
                <a:gd name="connsiteY224" fmla="*/ 671802 h 1177896"/>
                <a:gd name="connsiteX225" fmla="*/ 2023334 w 5176562"/>
                <a:gd name="connsiteY225" fmla="*/ 635707 h 1177896"/>
                <a:gd name="connsiteX226" fmla="*/ 2023334 w 5176562"/>
                <a:gd name="connsiteY226" fmla="*/ 401093 h 1177896"/>
                <a:gd name="connsiteX227" fmla="*/ 1903118 w 5176562"/>
                <a:gd name="connsiteY227" fmla="*/ 286794 h 1177896"/>
                <a:gd name="connsiteX228" fmla="*/ 1782904 w 5176562"/>
                <a:gd name="connsiteY228" fmla="*/ 286794 h 1177896"/>
                <a:gd name="connsiteX229" fmla="*/ 1776892 w 5176562"/>
                <a:gd name="connsiteY229" fmla="*/ 286794 h 1177896"/>
                <a:gd name="connsiteX230" fmla="*/ 1728808 w 5176562"/>
                <a:gd name="connsiteY230" fmla="*/ 286794 h 1177896"/>
                <a:gd name="connsiteX231" fmla="*/ 1220808 w 5176562"/>
                <a:gd name="connsiteY231" fmla="*/ 286794 h 1177896"/>
                <a:gd name="connsiteX232" fmla="*/ 1100592 w 5176562"/>
                <a:gd name="connsiteY232" fmla="*/ 401093 h 1177896"/>
                <a:gd name="connsiteX233" fmla="*/ 1100592 w 5176562"/>
                <a:gd name="connsiteY233" fmla="*/ 635707 h 1177896"/>
                <a:gd name="connsiteX234" fmla="*/ 1136656 w 5176562"/>
                <a:gd name="connsiteY234" fmla="*/ 671802 h 1177896"/>
                <a:gd name="connsiteX235" fmla="*/ 1178732 w 5176562"/>
                <a:gd name="connsiteY235" fmla="*/ 635707 h 1177896"/>
                <a:gd name="connsiteX236" fmla="*/ 1178732 w 5176562"/>
                <a:gd name="connsiteY236" fmla="*/ 497345 h 1177896"/>
                <a:gd name="connsiteX237" fmla="*/ 1178732 w 5176562"/>
                <a:gd name="connsiteY237" fmla="*/ 419141 h 1177896"/>
                <a:gd name="connsiteX238" fmla="*/ 1196764 w 5176562"/>
                <a:gd name="connsiteY238" fmla="*/ 419141 h 1177896"/>
                <a:gd name="connsiteX239" fmla="*/ 1196764 w 5176562"/>
                <a:gd name="connsiteY239" fmla="*/ 509376 h 1177896"/>
                <a:gd name="connsiteX240" fmla="*/ 1196764 w 5176562"/>
                <a:gd name="connsiteY240" fmla="*/ 653755 h 1177896"/>
                <a:gd name="connsiteX241" fmla="*/ 1196764 w 5176562"/>
                <a:gd name="connsiteY241" fmla="*/ 671802 h 1177896"/>
                <a:gd name="connsiteX242" fmla="*/ 1196764 w 5176562"/>
                <a:gd name="connsiteY242" fmla="*/ 1032746 h 1177896"/>
                <a:gd name="connsiteX243" fmla="*/ 1250860 w 5176562"/>
                <a:gd name="connsiteY243" fmla="*/ 1080871 h 1177896"/>
                <a:gd name="connsiteX244" fmla="*/ 1292936 w 5176562"/>
                <a:gd name="connsiteY244" fmla="*/ 1032746 h 1177896"/>
                <a:gd name="connsiteX245" fmla="*/ 1292936 w 5176562"/>
                <a:gd name="connsiteY245" fmla="*/ 671802 h 1177896"/>
                <a:gd name="connsiteX246" fmla="*/ 1316980 w 5176562"/>
                <a:gd name="connsiteY246" fmla="*/ 671802 h 1177896"/>
                <a:gd name="connsiteX247" fmla="*/ 1316980 w 5176562"/>
                <a:gd name="connsiteY247" fmla="*/ 1032746 h 1177896"/>
                <a:gd name="connsiteX248" fmla="*/ 1365066 w 5176562"/>
                <a:gd name="connsiteY248" fmla="*/ 1080871 h 1177896"/>
                <a:gd name="connsiteX249" fmla="*/ 1419162 w 5176562"/>
                <a:gd name="connsiteY249" fmla="*/ 1032746 h 1177896"/>
                <a:gd name="connsiteX250" fmla="*/ 1419162 w 5176562"/>
                <a:gd name="connsiteY250" fmla="*/ 671802 h 1177896"/>
                <a:gd name="connsiteX251" fmla="*/ 1419162 w 5176562"/>
                <a:gd name="connsiteY251" fmla="*/ 653755 h 1177896"/>
                <a:gd name="connsiteX252" fmla="*/ 1419162 w 5176562"/>
                <a:gd name="connsiteY252" fmla="*/ 509376 h 1177896"/>
                <a:gd name="connsiteX253" fmla="*/ 1419162 w 5176562"/>
                <a:gd name="connsiteY253" fmla="*/ 419141 h 1177896"/>
                <a:gd name="connsiteX254" fmla="*/ 1437194 w 5176562"/>
                <a:gd name="connsiteY254" fmla="*/ 419141 h 1177896"/>
                <a:gd name="connsiteX255" fmla="*/ 1437194 w 5176562"/>
                <a:gd name="connsiteY255" fmla="*/ 497345 h 1177896"/>
                <a:gd name="connsiteX256" fmla="*/ 1437194 w 5176562"/>
                <a:gd name="connsiteY256" fmla="*/ 635707 h 1177896"/>
                <a:gd name="connsiteX257" fmla="*/ 1479270 w 5176562"/>
                <a:gd name="connsiteY257" fmla="*/ 671802 h 1177896"/>
                <a:gd name="connsiteX258" fmla="*/ 1515334 w 5176562"/>
                <a:gd name="connsiteY258" fmla="*/ 635707 h 1177896"/>
                <a:gd name="connsiteX259" fmla="*/ 1515334 w 5176562"/>
                <a:gd name="connsiteY259" fmla="*/ 401093 h 1177896"/>
                <a:gd name="connsiteX260" fmla="*/ 1395118 w 5176562"/>
                <a:gd name="connsiteY260" fmla="*/ 286794 h 1177896"/>
                <a:gd name="connsiteX261" fmla="*/ 1274904 w 5176562"/>
                <a:gd name="connsiteY261" fmla="*/ 286794 h 1177896"/>
                <a:gd name="connsiteX262" fmla="*/ 1268892 w 5176562"/>
                <a:gd name="connsiteY262" fmla="*/ 286794 h 1177896"/>
                <a:gd name="connsiteX263" fmla="*/ 1220808 w 5176562"/>
                <a:gd name="connsiteY263" fmla="*/ 286794 h 1177896"/>
                <a:gd name="connsiteX264" fmla="*/ 712808 w 5176562"/>
                <a:gd name="connsiteY264" fmla="*/ 286794 h 1177896"/>
                <a:gd name="connsiteX265" fmla="*/ 592592 w 5176562"/>
                <a:gd name="connsiteY265" fmla="*/ 401093 h 1177896"/>
                <a:gd name="connsiteX266" fmla="*/ 592592 w 5176562"/>
                <a:gd name="connsiteY266" fmla="*/ 635707 h 1177896"/>
                <a:gd name="connsiteX267" fmla="*/ 628656 w 5176562"/>
                <a:gd name="connsiteY267" fmla="*/ 671802 h 1177896"/>
                <a:gd name="connsiteX268" fmla="*/ 670732 w 5176562"/>
                <a:gd name="connsiteY268" fmla="*/ 635707 h 1177896"/>
                <a:gd name="connsiteX269" fmla="*/ 670732 w 5176562"/>
                <a:gd name="connsiteY269" fmla="*/ 497345 h 1177896"/>
                <a:gd name="connsiteX270" fmla="*/ 670732 w 5176562"/>
                <a:gd name="connsiteY270" fmla="*/ 419141 h 1177896"/>
                <a:gd name="connsiteX271" fmla="*/ 688764 w 5176562"/>
                <a:gd name="connsiteY271" fmla="*/ 419141 h 1177896"/>
                <a:gd name="connsiteX272" fmla="*/ 688764 w 5176562"/>
                <a:gd name="connsiteY272" fmla="*/ 509376 h 1177896"/>
                <a:gd name="connsiteX273" fmla="*/ 688764 w 5176562"/>
                <a:gd name="connsiteY273" fmla="*/ 653755 h 1177896"/>
                <a:gd name="connsiteX274" fmla="*/ 688764 w 5176562"/>
                <a:gd name="connsiteY274" fmla="*/ 671802 h 1177896"/>
                <a:gd name="connsiteX275" fmla="*/ 688764 w 5176562"/>
                <a:gd name="connsiteY275" fmla="*/ 1032746 h 1177896"/>
                <a:gd name="connsiteX276" fmla="*/ 742860 w 5176562"/>
                <a:gd name="connsiteY276" fmla="*/ 1080871 h 1177896"/>
                <a:gd name="connsiteX277" fmla="*/ 784936 w 5176562"/>
                <a:gd name="connsiteY277" fmla="*/ 1032746 h 1177896"/>
                <a:gd name="connsiteX278" fmla="*/ 784936 w 5176562"/>
                <a:gd name="connsiteY278" fmla="*/ 671802 h 1177896"/>
                <a:gd name="connsiteX279" fmla="*/ 808980 w 5176562"/>
                <a:gd name="connsiteY279" fmla="*/ 671802 h 1177896"/>
                <a:gd name="connsiteX280" fmla="*/ 808980 w 5176562"/>
                <a:gd name="connsiteY280" fmla="*/ 1032746 h 1177896"/>
                <a:gd name="connsiteX281" fmla="*/ 857066 w 5176562"/>
                <a:gd name="connsiteY281" fmla="*/ 1080871 h 1177896"/>
                <a:gd name="connsiteX282" fmla="*/ 911162 w 5176562"/>
                <a:gd name="connsiteY282" fmla="*/ 1032746 h 1177896"/>
                <a:gd name="connsiteX283" fmla="*/ 911162 w 5176562"/>
                <a:gd name="connsiteY283" fmla="*/ 671802 h 1177896"/>
                <a:gd name="connsiteX284" fmla="*/ 911162 w 5176562"/>
                <a:gd name="connsiteY284" fmla="*/ 653755 h 1177896"/>
                <a:gd name="connsiteX285" fmla="*/ 911162 w 5176562"/>
                <a:gd name="connsiteY285" fmla="*/ 509376 h 1177896"/>
                <a:gd name="connsiteX286" fmla="*/ 911162 w 5176562"/>
                <a:gd name="connsiteY286" fmla="*/ 419141 h 1177896"/>
                <a:gd name="connsiteX287" fmla="*/ 929194 w 5176562"/>
                <a:gd name="connsiteY287" fmla="*/ 419141 h 1177896"/>
                <a:gd name="connsiteX288" fmla="*/ 929194 w 5176562"/>
                <a:gd name="connsiteY288" fmla="*/ 497345 h 1177896"/>
                <a:gd name="connsiteX289" fmla="*/ 929194 w 5176562"/>
                <a:gd name="connsiteY289" fmla="*/ 635707 h 1177896"/>
                <a:gd name="connsiteX290" fmla="*/ 971270 w 5176562"/>
                <a:gd name="connsiteY290" fmla="*/ 671802 h 1177896"/>
                <a:gd name="connsiteX291" fmla="*/ 1007334 w 5176562"/>
                <a:gd name="connsiteY291" fmla="*/ 635707 h 1177896"/>
                <a:gd name="connsiteX292" fmla="*/ 1007334 w 5176562"/>
                <a:gd name="connsiteY292" fmla="*/ 401093 h 1177896"/>
                <a:gd name="connsiteX293" fmla="*/ 887118 w 5176562"/>
                <a:gd name="connsiteY293" fmla="*/ 286794 h 1177896"/>
                <a:gd name="connsiteX294" fmla="*/ 766904 w 5176562"/>
                <a:gd name="connsiteY294" fmla="*/ 286794 h 1177896"/>
                <a:gd name="connsiteX295" fmla="*/ 760892 w 5176562"/>
                <a:gd name="connsiteY295" fmla="*/ 286794 h 1177896"/>
                <a:gd name="connsiteX296" fmla="*/ 712808 w 5176562"/>
                <a:gd name="connsiteY296" fmla="*/ 286794 h 1177896"/>
                <a:gd name="connsiteX297" fmla="*/ 204808 w 5176562"/>
                <a:gd name="connsiteY297" fmla="*/ 286794 h 1177896"/>
                <a:gd name="connsiteX298" fmla="*/ 84592 w 5176562"/>
                <a:gd name="connsiteY298" fmla="*/ 401093 h 1177896"/>
                <a:gd name="connsiteX299" fmla="*/ 84592 w 5176562"/>
                <a:gd name="connsiteY299" fmla="*/ 635707 h 1177896"/>
                <a:gd name="connsiteX300" fmla="*/ 120656 w 5176562"/>
                <a:gd name="connsiteY300" fmla="*/ 671802 h 1177896"/>
                <a:gd name="connsiteX301" fmla="*/ 162732 w 5176562"/>
                <a:gd name="connsiteY301" fmla="*/ 635707 h 1177896"/>
                <a:gd name="connsiteX302" fmla="*/ 162732 w 5176562"/>
                <a:gd name="connsiteY302" fmla="*/ 497345 h 1177896"/>
                <a:gd name="connsiteX303" fmla="*/ 162732 w 5176562"/>
                <a:gd name="connsiteY303" fmla="*/ 419141 h 1177896"/>
                <a:gd name="connsiteX304" fmla="*/ 180764 w 5176562"/>
                <a:gd name="connsiteY304" fmla="*/ 419141 h 1177896"/>
                <a:gd name="connsiteX305" fmla="*/ 180764 w 5176562"/>
                <a:gd name="connsiteY305" fmla="*/ 509376 h 1177896"/>
                <a:gd name="connsiteX306" fmla="*/ 180764 w 5176562"/>
                <a:gd name="connsiteY306" fmla="*/ 653755 h 1177896"/>
                <a:gd name="connsiteX307" fmla="*/ 180764 w 5176562"/>
                <a:gd name="connsiteY307" fmla="*/ 671802 h 1177896"/>
                <a:gd name="connsiteX308" fmla="*/ 180764 w 5176562"/>
                <a:gd name="connsiteY308" fmla="*/ 1032746 h 1177896"/>
                <a:gd name="connsiteX309" fmla="*/ 234860 w 5176562"/>
                <a:gd name="connsiteY309" fmla="*/ 1080871 h 1177896"/>
                <a:gd name="connsiteX310" fmla="*/ 276936 w 5176562"/>
                <a:gd name="connsiteY310" fmla="*/ 1032746 h 1177896"/>
                <a:gd name="connsiteX311" fmla="*/ 276936 w 5176562"/>
                <a:gd name="connsiteY311" fmla="*/ 671802 h 1177896"/>
                <a:gd name="connsiteX312" fmla="*/ 300980 w 5176562"/>
                <a:gd name="connsiteY312" fmla="*/ 671802 h 1177896"/>
                <a:gd name="connsiteX313" fmla="*/ 300980 w 5176562"/>
                <a:gd name="connsiteY313" fmla="*/ 1032746 h 1177896"/>
                <a:gd name="connsiteX314" fmla="*/ 349066 w 5176562"/>
                <a:gd name="connsiteY314" fmla="*/ 1080871 h 1177896"/>
                <a:gd name="connsiteX315" fmla="*/ 403162 w 5176562"/>
                <a:gd name="connsiteY315" fmla="*/ 1032746 h 1177896"/>
                <a:gd name="connsiteX316" fmla="*/ 403162 w 5176562"/>
                <a:gd name="connsiteY316" fmla="*/ 671802 h 1177896"/>
                <a:gd name="connsiteX317" fmla="*/ 403162 w 5176562"/>
                <a:gd name="connsiteY317" fmla="*/ 653755 h 1177896"/>
                <a:gd name="connsiteX318" fmla="*/ 403162 w 5176562"/>
                <a:gd name="connsiteY318" fmla="*/ 509376 h 1177896"/>
                <a:gd name="connsiteX319" fmla="*/ 403162 w 5176562"/>
                <a:gd name="connsiteY319" fmla="*/ 419141 h 1177896"/>
                <a:gd name="connsiteX320" fmla="*/ 421194 w 5176562"/>
                <a:gd name="connsiteY320" fmla="*/ 419141 h 1177896"/>
                <a:gd name="connsiteX321" fmla="*/ 421194 w 5176562"/>
                <a:gd name="connsiteY321" fmla="*/ 497345 h 1177896"/>
                <a:gd name="connsiteX322" fmla="*/ 421194 w 5176562"/>
                <a:gd name="connsiteY322" fmla="*/ 635707 h 1177896"/>
                <a:gd name="connsiteX323" fmla="*/ 463270 w 5176562"/>
                <a:gd name="connsiteY323" fmla="*/ 671802 h 1177896"/>
                <a:gd name="connsiteX324" fmla="*/ 499334 w 5176562"/>
                <a:gd name="connsiteY324" fmla="*/ 635707 h 1177896"/>
                <a:gd name="connsiteX325" fmla="*/ 499334 w 5176562"/>
                <a:gd name="connsiteY325" fmla="*/ 401093 h 1177896"/>
                <a:gd name="connsiteX326" fmla="*/ 379118 w 5176562"/>
                <a:gd name="connsiteY326" fmla="*/ 286794 h 1177896"/>
                <a:gd name="connsiteX327" fmla="*/ 258904 w 5176562"/>
                <a:gd name="connsiteY327" fmla="*/ 286794 h 1177896"/>
                <a:gd name="connsiteX328" fmla="*/ 252892 w 5176562"/>
                <a:gd name="connsiteY328" fmla="*/ 286794 h 1177896"/>
                <a:gd name="connsiteX329" fmla="*/ 204808 w 5176562"/>
                <a:gd name="connsiteY329" fmla="*/ 286794 h 1177896"/>
                <a:gd name="connsiteX330" fmla="*/ 4863964 w 5176562"/>
                <a:gd name="connsiteY330" fmla="*/ 94596 h 1177896"/>
                <a:gd name="connsiteX331" fmla="*/ 4777980 w 5176562"/>
                <a:gd name="connsiteY331" fmla="*/ 184373 h 1177896"/>
                <a:gd name="connsiteX332" fmla="*/ 4863964 w 5176562"/>
                <a:gd name="connsiteY332" fmla="*/ 274149 h 1177896"/>
                <a:gd name="connsiteX333" fmla="*/ 4949948 w 5176562"/>
                <a:gd name="connsiteY333" fmla="*/ 184373 h 1177896"/>
                <a:gd name="connsiteX334" fmla="*/ 4863964 w 5176562"/>
                <a:gd name="connsiteY334" fmla="*/ 94596 h 1177896"/>
                <a:gd name="connsiteX335" fmla="*/ 4355964 w 5176562"/>
                <a:gd name="connsiteY335" fmla="*/ 94596 h 1177896"/>
                <a:gd name="connsiteX336" fmla="*/ 4269980 w 5176562"/>
                <a:gd name="connsiteY336" fmla="*/ 184373 h 1177896"/>
                <a:gd name="connsiteX337" fmla="*/ 4355964 w 5176562"/>
                <a:gd name="connsiteY337" fmla="*/ 274149 h 1177896"/>
                <a:gd name="connsiteX338" fmla="*/ 4441948 w 5176562"/>
                <a:gd name="connsiteY338" fmla="*/ 184373 h 1177896"/>
                <a:gd name="connsiteX339" fmla="*/ 4355964 w 5176562"/>
                <a:gd name="connsiteY339" fmla="*/ 94596 h 1177896"/>
                <a:gd name="connsiteX340" fmla="*/ 3847964 w 5176562"/>
                <a:gd name="connsiteY340" fmla="*/ 94596 h 1177896"/>
                <a:gd name="connsiteX341" fmla="*/ 3761980 w 5176562"/>
                <a:gd name="connsiteY341" fmla="*/ 184373 h 1177896"/>
                <a:gd name="connsiteX342" fmla="*/ 3847964 w 5176562"/>
                <a:gd name="connsiteY342" fmla="*/ 274149 h 1177896"/>
                <a:gd name="connsiteX343" fmla="*/ 3933948 w 5176562"/>
                <a:gd name="connsiteY343" fmla="*/ 184373 h 1177896"/>
                <a:gd name="connsiteX344" fmla="*/ 3847964 w 5176562"/>
                <a:gd name="connsiteY344" fmla="*/ 94596 h 1177896"/>
                <a:gd name="connsiteX345" fmla="*/ 3339964 w 5176562"/>
                <a:gd name="connsiteY345" fmla="*/ 94596 h 1177896"/>
                <a:gd name="connsiteX346" fmla="*/ 3253980 w 5176562"/>
                <a:gd name="connsiteY346" fmla="*/ 184373 h 1177896"/>
                <a:gd name="connsiteX347" fmla="*/ 3339964 w 5176562"/>
                <a:gd name="connsiteY347" fmla="*/ 274149 h 1177896"/>
                <a:gd name="connsiteX348" fmla="*/ 3425948 w 5176562"/>
                <a:gd name="connsiteY348" fmla="*/ 184373 h 1177896"/>
                <a:gd name="connsiteX349" fmla="*/ 3339964 w 5176562"/>
                <a:gd name="connsiteY349" fmla="*/ 94596 h 1177896"/>
                <a:gd name="connsiteX350" fmla="*/ 2831964 w 5176562"/>
                <a:gd name="connsiteY350" fmla="*/ 94596 h 1177896"/>
                <a:gd name="connsiteX351" fmla="*/ 2745980 w 5176562"/>
                <a:gd name="connsiteY351" fmla="*/ 184373 h 1177896"/>
                <a:gd name="connsiteX352" fmla="*/ 2831964 w 5176562"/>
                <a:gd name="connsiteY352" fmla="*/ 274149 h 1177896"/>
                <a:gd name="connsiteX353" fmla="*/ 2917948 w 5176562"/>
                <a:gd name="connsiteY353" fmla="*/ 184373 h 1177896"/>
                <a:gd name="connsiteX354" fmla="*/ 2831964 w 5176562"/>
                <a:gd name="connsiteY354" fmla="*/ 94596 h 1177896"/>
                <a:gd name="connsiteX355" fmla="*/ 2323964 w 5176562"/>
                <a:gd name="connsiteY355" fmla="*/ 94596 h 1177896"/>
                <a:gd name="connsiteX356" fmla="*/ 2237980 w 5176562"/>
                <a:gd name="connsiteY356" fmla="*/ 184373 h 1177896"/>
                <a:gd name="connsiteX357" fmla="*/ 2323964 w 5176562"/>
                <a:gd name="connsiteY357" fmla="*/ 274149 h 1177896"/>
                <a:gd name="connsiteX358" fmla="*/ 2409948 w 5176562"/>
                <a:gd name="connsiteY358" fmla="*/ 184373 h 1177896"/>
                <a:gd name="connsiteX359" fmla="*/ 2323964 w 5176562"/>
                <a:gd name="connsiteY359" fmla="*/ 94596 h 1177896"/>
                <a:gd name="connsiteX360" fmla="*/ 1815964 w 5176562"/>
                <a:gd name="connsiteY360" fmla="*/ 94596 h 1177896"/>
                <a:gd name="connsiteX361" fmla="*/ 1729980 w 5176562"/>
                <a:gd name="connsiteY361" fmla="*/ 184373 h 1177896"/>
                <a:gd name="connsiteX362" fmla="*/ 1815964 w 5176562"/>
                <a:gd name="connsiteY362" fmla="*/ 274149 h 1177896"/>
                <a:gd name="connsiteX363" fmla="*/ 1901948 w 5176562"/>
                <a:gd name="connsiteY363" fmla="*/ 184373 h 1177896"/>
                <a:gd name="connsiteX364" fmla="*/ 1815964 w 5176562"/>
                <a:gd name="connsiteY364" fmla="*/ 94596 h 1177896"/>
                <a:gd name="connsiteX365" fmla="*/ 1307964 w 5176562"/>
                <a:gd name="connsiteY365" fmla="*/ 94596 h 1177896"/>
                <a:gd name="connsiteX366" fmla="*/ 1221980 w 5176562"/>
                <a:gd name="connsiteY366" fmla="*/ 184373 h 1177896"/>
                <a:gd name="connsiteX367" fmla="*/ 1307964 w 5176562"/>
                <a:gd name="connsiteY367" fmla="*/ 274149 h 1177896"/>
                <a:gd name="connsiteX368" fmla="*/ 1393948 w 5176562"/>
                <a:gd name="connsiteY368" fmla="*/ 184373 h 1177896"/>
                <a:gd name="connsiteX369" fmla="*/ 1307964 w 5176562"/>
                <a:gd name="connsiteY369" fmla="*/ 94596 h 1177896"/>
                <a:gd name="connsiteX370" fmla="*/ 799964 w 5176562"/>
                <a:gd name="connsiteY370" fmla="*/ 94596 h 1177896"/>
                <a:gd name="connsiteX371" fmla="*/ 713980 w 5176562"/>
                <a:gd name="connsiteY371" fmla="*/ 184373 h 1177896"/>
                <a:gd name="connsiteX372" fmla="*/ 799964 w 5176562"/>
                <a:gd name="connsiteY372" fmla="*/ 274149 h 1177896"/>
                <a:gd name="connsiteX373" fmla="*/ 885948 w 5176562"/>
                <a:gd name="connsiteY373" fmla="*/ 184373 h 1177896"/>
                <a:gd name="connsiteX374" fmla="*/ 799964 w 5176562"/>
                <a:gd name="connsiteY374" fmla="*/ 94596 h 1177896"/>
                <a:gd name="connsiteX375" fmla="*/ 291964 w 5176562"/>
                <a:gd name="connsiteY375" fmla="*/ 94596 h 1177896"/>
                <a:gd name="connsiteX376" fmla="*/ 205980 w 5176562"/>
                <a:gd name="connsiteY376" fmla="*/ 184373 h 1177896"/>
                <a:gd name="connsiteX377" fmla="*/ 291964 w 5176562"/>
                <a:gd name="connsiteY377" fmla="*/ 274149 h 1177896"/>
                <a:gd name="connsiteX378" fmla="*/ 377948 w 5176562"/>
                <a:gd name="connsiteY378" fmla="*/ 184373 h 1177896"/>
                <a:gd name="connsiteX379" fmla="*/ 291964 w 5176562"/>
                <a:gd name="connsiteY379" fmla="*/ 94596 h 1177896"/>
                <a:gd name="connsiteX380" fmla="*/ 0 w 5176562"/>
                <a:gd name="connsiteY380" fmla="*/ 0 h 1177896"/>
                <a:gd name="connsiteX381" fmla="*/ 5176562 w 5176562"/>
                <a:gd name="connsiteY381" fmla="*/ 0 h 1177896"/>
                <a:gd name="connsiteX382" fmla="*/ 5176562 w 5176562"/>
                <a:gd name="connsiteY382" fmla="*/ 1177896 h 1177896"/>
                <a:gd name="connsiteX383" fmla="*/ 0 w 5176562"/>
                <a:gd name="connsiteY383" fmla="*/ 1177896 h 117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</a:cxnLst>
              <a:rect l="l" t="t" r="r" b="b"/>
              <a:pathLst>
                <a:path w="5176562" h="1177896">
                  <a:moveTo>
                    <a:pt x="4776808" y="286794"/>
                  </a:moveTo>
                  <a:cubicBezTo>
                    <a:pt x="4710688" y="286794"/>
                    <a:pt x="4656592" y="340937"/>
                    <a:pt x="4656592" y="401093"/>
                  </a:cubicBezTo>
                  <a:cubicBezTo>
                    <a:pt x="4656592" y="635707"/>
                    <a:pt x="4656592" y="635707"/>
                    <a:pt x="4656592" y="635707"/>
                  </a:cubicBezTo>
                  <a:cubicBezTo>
                    <a:pt x="4656592" y="659770"/>
                    <a:pt x="4674624" y="671802"/>
                    <a:pt x="4692656" y="671802"/>
                  </a:cubicBezTo>
                  <a:cubicBezTo>
                    <a:pt x="4716698" y="671802"/>
                    <a:pt x="4734732" y="659770"/>
                    <a:pt x="4734732" y="635707"/>
                  </a:cubicBezTo>
                  <a:cubicBezTo>
                    <a:pt x="4734732" y="497345"/>
                    <a:pt x="4734732" y="497345"/>
                    <a:pt x="4734732" y="497345"/>
                  </a:cubicBezTo>
                  <a:cubicBezTo>
                    <a:pt x="4734732" y="419141"/>
                    <a:pt x="4734732" y="419141"/>
                    <a:pt x="4734732" y="419141"/>
                  </a:cubicBezTo>
                  <a:cubicBezTo>
                    <a:pt x="4752764" y="419141"/>
                    <a:pt x="4752764" y="419141"/>
                    <a:pt x="4752764" y="419141"/>
                  </a:cubicBezTo>
                  <a:cubicBezTo>
                    <a:pt x="4752764" y="509376"/>
                    <a:pt x="4752764" y="509376"/>
                    <a:pt x="4752764" y="509376"/>
                  </a:cubicBezTo>
                  <a:cubicBezTo>
                    <a:pt x="4752764" y="653755"/>
                    <a:pt x="4752764" y="653755"/>
                    <a:pt x="4752764" y="653755"/>
                  </a:cubicBezTo>
                  <a:cubicBezTo>
                    <a:pt x="4752764" y="671802"/>
                    <a:pt x="4752764" y="671802"/>
                    <a:pt x="4752764" y="671802"/>
                  </a:cubicBezTo>
                  <a:cubicBezTo>
                    <a:pt x="4752764" y="1032746"/>
                    <a:pt x="4752764" y="1032746"/>
                    <a:pt x="4752764" y="1032746"/>
                  </a:cubicBezTo>
                  <a:cubicBezTo>
                    <a:pt x="4752764" y="1062824"/>
                    <a:pt x="4776808" y="1080871"/>
                    <a:pt x="4806860" y="1080871"/>
                  </a:cubicBezTo>
                  <a:cubicBezTo>
                    <a:pt x="4830904" y="1080871"/>
                    <a:pt x="4848936" y="1062824"/>
                    <a:pt x="4848936" y="1032746"/>
                  </a:cubicBezTo>
                  <a:cubicBezTo>
                    <a:pt x="4848936" y="671802"/>
                    <a:pt x="4848936" y="671802"/>
                    <a:pt x="4848936" y="671802"/>
                  </a:cubicBezTo>
                  <a:cubicBezTo>
                    <a:pt x="4872980" y="671802"/>
                    <a:pt x="4872980" y="671802"/>
                    <a:pt x="4872980" y="671802"/>
                  </a:cubicBezTo>
                  <a:cubicBezTo>
                    <a:pt x="4872980" y="1032746"/>
                    <a:pt x="4872980" y="1032746"/>
                    <a:pt x="4872980" y="1032746"/>
                  </a:cubicBezTo>
                  <a:cubicBezTo>
                    <a:pt x="4872980" y="1062824"/>
                    <a:pt x="4897022" y="1080871"/>
                    <a:pt x="4921066" y="1080871"/>
                  </a:cubicBezTo>
                  <a:cubicBezTo>
                    <a:pt x="4951118" y="1080871"/>
                    <a:pt x="4975162" y="1062824"/>
                    <a:pt x="4975162" y="1032746"/>
                  </a:cubicBezTo>
                  <a:cubicBezTo>
                    <a:pt x="4975162" y="671802"/>
                    <a:pt x="4975162" y="671802"/>
                    <a:pt x="4975162" y="671802"/>
                  </a:cubicBezTo>
                  <a:cubicBezTo>
                    <a:pt x="4975162" y="653755"/>
                    <a:pt x="4975162" y="653755"/>
                    <a:pt x="4975162" y="653755"/>
                  </a:cubicBezTo>
                  <a:cubicBezTo>
                    <a:pt x="4975162" y="509376"/>
                    <a:pt x="4975162" y="509376"/>
                    <a:pt x="4975162" y="509376"/>
                  </a:cubicBezTo>
                  <a:cubicBezTo>
                    <a:pt x="4975162" y="419141"/>
                    <a:pt x="4975162" y="419141"/>
                    <a:pt x="4975162" y="419141"/>
                  </a:cubicBezTo>
                  <a:cubicBezTo>
                    <a:pt x="4993194" y="419141"/>
                    <a:pt x="4993194" y="419141"/>
                    <a:pt x="4993194" y="419141"/>
                  </a:cubicBezTo>
                  <a:cubicBezTo>
                    <a:pt x="4993194" y="497345"/>
                    <a:pt x="4993194" y="497345"/>
                    <a:pt x="4993194" y="497345"/>
                  </a:cubicBezTo>
                  <a:cubicBezTo>
                    <a:pt x="4993194" y="635707"/>
                    <a:pt x="4993194" y="635707"/>
                    <a:pt x="4993194" y="635707"/>
                  </a:cubicBezTo>
                  <a:cubicBezTo>
                    <a:pt x="4993194" y="659770"/>
                    <a:pt x="5011228" y="671802"/>
                    <a:pt x="5035270" y="671802"/>
                  </a:cubicBezTo>
                  <a:cubicBezTo>
                    <a:pt x="5053302" y="671802"/>
                    <a:pt x="5071334" y="659770"/>
                    <a:pt x="5071334" y="635707"/>
                  </a:cubicBezTo>
                  <a:cubicBezTo>
                    <a:pt x="5071334" y="401093"/>
                    <a:pt x="5071334" y="401093"/>
                    <a:pt x="5071334" y="401093"/>
                  </a:cubicBezTo>
                  <a:cubicBezTo>
                    <a:pt x="5071334" y="340937"/>
                    <a:pt x="5017238" y="286794"/>
                    <a:pt x="4951118" y="286794"/>
                  </a:cubicBezTo>
                  <a:cubicBezTo>
                    <a:pt x="4830904" y="286794"/>
                    <a:pt x="4830904" y="286794"/>
                    <a:pt x="4830904" y="286794"/>
                  </a:cubicBezTo>
                  <a:cubicBezTo>
                    <a:pt x="4824892" y="286794"/>
                    <a:pt x="4824892" y="286794"/>
                    <a:pt x="4824892" y="286794"/>
                  </a:cubicBezTo>
                  <a:cubicBezTo>
                    <a:pt x="4776808" y="286794"/>
                    <a:pt x="4776808" y="286794"/>
                    <a:pt x="4776808" y="286794"/>
                  </a:cubicBezTo>
                  <a:close/>
                  <a:moveTo>
                    <a:pt x="4268808" y="286794"/>
                  </a:moveTo>
                  <a:cubicBezTo>
                    <a:pt x="4202688" y="286794"/>
                    <a:pt x="4148592" y="340937"/>
                    <a:pt x="4148592" y="401093"/>
                  </a:cubicBezTo>
                  <a:cubicBezTo>
                    <a:pt x="4148592" y="635707"/>
                    <a:pt x="4148592" y="635707"/>
                    <a:pt x="4148592" y="635707"/>
                  </a:cubicBezTo>
                  <a:cubicBezTo>
                    <a:pt x="4148592" y="659770"/>
                    <a:pt x="4166624" y="671802"/>
                    <a:pt x="4184656" y="671802"/>
                  </a:cubicBezTo>
                  <a:cubicBezTo>
                    <a:pt x="4208698" y="671802"/>
                    <a:pt x="4226732" y="659770"/>
                    <a:pt x="4226732" y="635707"/>
                  </a:cubicBezTo>
                  <a:cubicBezTo>
                    <a:pt x="4226732" y="497345"/>
                    <a:pt x="4226732" y="497345"/>
                    <a:pt x="4226732" y="497345"/>
                  </a:cubicBezTo>
                  <a:cubicBezTo>
                    <a:pt x="4226732" y="419141"/>
                    <a:pt x="4226732" y="419141"/>
                    <a:pt x="4226732" y="419141"/>
                  </a:cubicBezTo>
                  <a:cubicBezTo>
                    <a:pt x="4244764" y="419141"/>
                    <a:pt x="4244764" y="419141"/>
                    <a:pt x="4244764" y="419141"/>
                  </a:cubicBezTo>
                  <a:cubicBezTo>
                    <a:pt x="4244764" y="509376"/>
                    <a:pt x="4244764" y="509376"/>
                    <a:pt x="4244764" y="509376"/>
                  </a:cubicBezTo>
                  <a:cubicBezTo>
                    <a:pt x="4244764" y="653755"/>
                    <a:pt x="4244764" y="653755"/>
                    <a:pt x="4244764" y="653755"/>
                  </a:cubicBezTo>
                  <a:cubicBezTo>
                    <a:pt x="4244764" y="671802"/>
                    <a:pt x="4244764" y="671802"/>
                    <a:pt x="4244764" y="671802"/>
                  </a:cubicBezTo>
                  <a:cubicBezTo>
                    <a:pt x="4244764" y="1032746"/>
                    <a:pt x="4244764" y="1032746"/>
                    <a:pt x="4244764" y="1032746"/>
                  </a:cubicBezTo>
                  <a:cubicBezTo>
                    <a:pt x="4244764" y="1062824"/>
                    <a:pt x="4268808" y="1080871"/>
                    <a:pt x="4298860" y="1080871"/>
                  </a:cubicBezTo>
                  <a:cubicBezTo>
                    <a:pt x="4322904" y="1080871"/>
                    <a:pt x="4340936" y="1062824"/>
                    <a:pt x="4340936" y="1032746"/>
                  </a:cubicBezTo>
                  <a:cubicBezTo>
                    <a:pt x="4340936" y="671802"/>
                    <a:pt x="4340936" y="671802"/>
                    <a:pt x="4340936" y="671802"/>
                  </a:cubicBezTo>
                  <a:cubicBezTo>
                    <a:pt x="4364980" y="671802"/>
                    <a:pt x="4364980" y="671802"/>
                    <a:pt x="4364980" y="671802"/>
                  </a:cubicBezTo>
                  <a:cubicBezTo>
                    <a:pt x="4364980" y="1032746"/>
                    <a:pt x="4364980" y="1032746"/>
                    <a:pt x="4364980" y="1032746"/>
                  </a:cubicBezTo>
                  <a:cubicBezTo>
                    <a:pt x="4364980" y="1062824"/>
                    <a:pt x="4389022" y="1080871"/>
                    <a:pt x="4413066" y="1080871"/>
                  </a:cubicBezTo>
                  <a:cubicBezTo>
                    <a:pt x="4443118" y="1080871"/>
                    <a:pt x="4467162" y="1062824"/>
                    <a:pt x="4467162" y="1032746"/>
                  </a:cubicBezTo>
                  <a:cubicBezTo>
                    <a:pt x="4467162" y="671802"/>
                    <a:pt x="4467162" y="671802"/>
                    <a:pt x="4467162" y="671802"/>
                  </a:cubicBezTo>
                  <a:cubicBezTo>
                    <a:pt x="4467162" y="653755"/>
                    <a:pt x="4467162" y="653755"/>
                    <a:pt x="4467162" y="653755"/>
                  </a:cubicBezTo>
                  <a:cubicBezTo>
                    <a:pt x="4467162" y="509376"/>
                    <a:pt x="4467162" y="509376"/>
                    <a:pt x="4467162" y="509376"/>
                  </a:cubicBezTo>
                  <a:cubicBezTo>
                    <a:pt x="4467162" y="419141"/>
                    <a:pt x="4467162" y="419141"/>
                    <a:pt x="4467162" y="419141"/>
                  </a:cubicBezTo>
                  <a:cubicBezTo>
                    <a:pt x="4485194" y="419141"/>
                    <a:pt x="4485194" y="419141"/>
                    <a:pt x="4485194" y="419141"/>
                  </a:cubicBezTo>
                  <a:cubicBezTo>
                    <a:pt x="4485194" y="497345"/>
                    <a:pt x="4485194" y="497345"/>
                    <a:pt x="4485194" y="497345"/>
                  </a:cubicBezTo>
                  <a:cubicBezTo>
                    <a:pt x="4485194" y="635707"/>
                    <a:pt x="4485194" y="635707"/>
                    <a:pt x="4485194" y="635707"/>
                  </a:cubicBezTo>
                  <a:cubicBezTo>
                    <a:pt x="4485194" y="659770"/>
                    <a:pt x="4503228" y="671802"/>
                    <a:pt x="4527270" y="671802"/>
                  </a:cubicBezTo>
                  <a:cubicBezTo>
                    <a:pt x="4545302" y="671802"/>
                    <a:pt x="4563334" y="659770"/>
                    <a:pt x="4563334" y="635707"/>
                  </a:cubicBezTo>
                  <a:cubicBezTo>
                    <a:pt x="4563334" y="401093"/>
                    <a:pt x="4563334" y="401093"/>
                    <a:pt x="4563334" y="401093"/>
                  </a:cubicBezTo>
                  <a:cubicBezTo>
                    <a:pt x="4563334" y="340937"/>
                    <a:pt x="4509238" y="286794"/>
                    <a:pt x="4443118" y="286794"/>
                  </a:cubicBezTo>
                  <a:cubicBezTo>
                    <a:pt x="4322904" y="286794"/>
                    <a:pt x="4322904" y="286794"/>
                    <a:pt x="4322904" y="286794"/>
                  </a:cubicBezTo>
                  <a:cubicBezTo>
                    <a:pt x="4316892" y="286794"/>
                    <a:pt x="4316892" y="286794"/>
                    <a:pt x="4316892" y="286794"/>
                  </a:cubicBezTo>
                  <a:cubicBezTo>
                    <a:pt x="4268808" y="286794"/>
                    <a:pt x="4268808" y="286794"/>
                    <a:pt x="4268808" y="286794"/>
                  </a:cubicBezTo>
                  <a:close/>
                  <a:moveTo>
                    <a:pt x="3760808" y="286794"/>
                  </a:moveTo>
                  <a:cubicBezTo>
                    <a:pt x="3694688" y="286794"/>
                    <a:pt x="3640592" y="340937"/>
                    <a:pt x="3640592" y="401093"/>
                  </a:cubicBezTo>
                  <a:cubicBezTo>
                    <a:pt x="3640592" y="635707"/>
                    <a:pt x="3640592" y="635707"/>
                    <a:pt x="3640592" y="635707"/>
                  </a:cubicBezTo>
                  <a:cubicBezTo>
                    <a:pt x="3640592" y="659770"/>
                    <a:pt x="3658624" y="671802"/>
                    <a:pt x="3676656" y="671802"/>
                  </a:cubicBezTo>
                  <a:cubicBezTo>
                    <a:pt x="3700698" y="671802"/>
                    <a:pt x="3718732" y="659770"/>
                    <a:pt x="3718732" y="635707"/>
                  </a:cubicBezTo>
                  <a:cubicBezTo>
                    <a:pt x="3718732" y="497345"/>
                    <a:pt x="3718732" y="497345"/>
                    <a:pt x="3718732" y="497345"/>
                  </a:cubicBezTo>
                  <a:cubicBezTo>
                    <a:pt x="3718732" y="419141"/>
                    <a:pt x="3718732" y="419141"/>
                    <a:pt x="3718732" y="419141"/>
                  </a:cubicBezTo>
                  <a:cubicBezTo>
                    <a:pt x="3736764" y="419141"/>
                    <a:pt x="3736764" y="419141"/>
                    <a:pt x="3736764" y="419141"/>
                  </a:cubicBezTo>
                  <a:cubicBezTo>
                    <a:pt x="3736764" y="509376"/>
                    <a:pt x="3736764" y="509376"/>
                    <a:pt x="3736764" y="509376"/>
                  </a:cubicBezTo>
                  <a:cubicBezTo>
                    <a:pt x="3736764" y="653755"/>
                    <a:pt x="3736764" y="653755"/>
                    <a:pt x="3736764" y="653755"/>
                  </a:cubicBezTo>
                  <a:cubicBezTo>
                    <a:pt x="3736764" y="671802"/>
                    <a:pt x="3736764" y="671802"/>
                    <a:pt x="3736764" y="671802"/>
                  </a:cubicBezTo>
                  <a:cubicBezTo>
                    <a:pt x="3736764" y="1032746"/>
                    <a:pt x="3736764" y="1032746"/>
                    <a:pt x="3736764" y="1032746"/>
                  </a:cubicBezTo>
                  <a:cubicBezTo>
                    <a:pt x="3736764" y="1062824"/>
                    <a:pt x="3760808" y="1080871"/>
                    <a:pt x="3790860" y="1080871"/>
                  </a:cubicBezTo>
                  <a:cubicBezTo>
                    <a:pt x="3814904" y="1080871"/>
                    <a:pt x="3832936" y="1062824"/>
                    <a:pt x="3832936" y="1032746"/>
                  </a:cubicBezTo>
                  <a:cubicBezTo>
                    <a:pt x="3832936" y="671802"/>
                    <a:pt x="3832936" y="671802"/>
                    <a:pt x="3832936" y="671802"/>
                  </a:cubicBezTo>
                  <a:cubicBezTo>
                    <a:pt x="3856980" y="671802"/>
                    <a:pt x="3856980" y="671802"/>
                    <a:pt x="3856980" y="671802"/>
                  </a:cubicBezTo>
                  <a:cubicBezTo>
                    <a:pt x="3856980" y="1032746"/>
                    <a:pt x="3856980" y="1032746"/>
                    <a:pt x="3856980" y="1032746"/>
                  </a:cubicBezTo>
                  <a:cubicBezTo>
                    <a:pt x="3856980" y="1062824"/>
                    <a:pt x="3881022" y="1080871"/>
                    <a:pt x="3905066" y="1080871"/>
                  </a:cubicBezTo>
                  <a:cubicBezTo>
                    <a:pt x="3935118" y="1080871"/>
                    <a:pt x="3959162" y="1062824"/>
                    <a:pt x="3959162" y="1032746"/>
                  </a:cubicBezTo>
                  <a:cubicBezTo>
                    <a:pt x="3959162" y="671802"/>
                    <a:pt x="3959162" y="671802"/>
                    <a:pt x="3959162" y="671802"/>
                  </a:cubicBezTo>
                  <a:cubicBezTo>
                    <a:pt x="3959162" y="653755"/>
                    <a:pt x="3959162" y="653755"/>
                    <a:pt x="3959162" y="653755"/>
                  </a:cubicBezTo>
                  <a:cubicBezTo>
                    <a:pt x="3959162" y="509376"/>
                    <a:pt x="3959162" y="509376"/>
                    <a:pt x="3959162" y="509376"/>
                  </a:cubicBezTo>
                  <a:cubicBezTo>
                    <a:pt x="3959162" y="419141"/>
                    <a:pt x="3959162" y="419141"/>
                    <a:pt x="3959162" y="419141"/>
                  </a:cubicBezTo>
                  <a:cubicBezTo>
                    <a:pt x="3977194" y="419141"/>
                    <a:pt x="3977194" y="419141"/>
                    <a:pt x="3977194" y="419141"/>
                  </a:cubicBezTo>
                  <a:cubicBezTo>
                    <a:pt x="3977194" y="497345"/>
                    <a:pt x="3977194" y="497345"/>
                    <a:pt x="3977194" y="497345"/>
                  </a:cubicBezTo>
                  <a:cubicBezTo>
                    <a:pt x="3977194" y="635707"/>
                    <a:pt x="3977194" y="635707"/>
                    <a:pt x="3977194" y="635707"/>
                  </a:cubicBezTo>
                  <a:cubicBezTo>
                    <a:pt x="3977194" y="659770"/>
                    <a:pt x="3995228" y="671802"/>
                    <a:pt x="4019270" y="671802"/>
                  </a:cubicBezTo>
                  <a:cubicBezTo>
                    <a:pt x="4037302" y="671802"/>
                    <a:pt x="4055334" y="659770"/>
                    <a:pt x="4055334" y="635707"/>
                  </a:cubicBezTo>
                  <a:cubicBezTo>
                    <a:pt x="4055334" y="401093"/>
                    <a:pt x="4055334" y="401093"/>
                    <a:pt x="4055334" y="401093"/>
                  </a:cubicBezTo>
                  <a:cubicBezTo>
                    <a:pt x="4055334" y="340937"/>
                    <a:pt x="4001238" y="286794"/>
                    <a:pt x="3935118" y="286794"/>
                  </a:cubicBezTo>
                  <a:cubicBezTo>
                    <a:pt x="3814904" y="286794"/>
                    <a:pt x="3814904" y="286794"/>
                    <a:pt x="3814904" y="286794"/>
                  </a:cubicBezTo>
                  <a:cubicBezTo>
                    <a:pt x="3808892" y="286794"/>
                    <a:pt x="3808892" y="286794"/>
                    <a:pt x="3808892" y="286794"/>
                  </a:cubicBezTo>
                  <a:cubicBezTo>
                    <a:pt x="3760808" y="286794"/>
                    <a:pt x="3760808" y="286794"/>
                    <a:pt x="3760808" y="286794"/>
                  </a:cubicBezTo>
                  <a:close/>
                  <a:moveTo>
                    <a:pt x="3252808" y="286794"/>
                  </a:moveTo>
                  <a:cubicBezTo>
                    <a:pt x="3186688" y="286794"/>
                    <a:pt x="3132592" y="340937"/>
                    <a:pt x="3132592" y="401093"/>
                  </a:cubicBezTo>
                  <a:cubicBezTo>
                    <a:pt x="3132592" y="635707"/>
                    <a:pt x="3132592" y="635707"/>
                    <a:pt x="3132592" y="635707"/>
                  </a:cubicBezTo>
                  <a:cubicBezTo>
                    <a:pt x="3132592" y="659770"/>
                    <a:pt x="3150624" y="671802"/>
                    <a:pt x="3168656" y="671802"/>
                  </a:cubicBezTo>
                  <a:cubicBezTo>
                    <a:pt x="3192698" y="671802"/>
                    <a:pt x="3210732" y="659770"/>
                    <a:pt x="3210732" y="635707"/>
                  </a:cubicBezTo>
                  <a:cubicBezTo>
                    <a:pt x="3210732" y="497345"/>
                    <a:pt x="3210732" y="497345"/>
                    <a:pt x="3210732" y="497345"/>
                  </a:cubicBezTo>
                  <a:cubicBezTo>
                    <a:pt x="3210732" y="419141"/>
                    <a:pt x="3210732" y="419141"/>
                    <a:pt x="3210732" y="419141"/>
                  </a:cubicBezTo>
                  <a:cubicBezTo>
                    <a:pt x="3228764" y="419141"/>
                    <a:pt x="3228764" y="419141"/>
                    <a:pt x="3228764" y="419141"/>
                  </a:cubicBezTo>
                  <a:cubicBezTo>
                    <a:pt x="3228764" y="509376"/>
                    <a:pt x="3228764" y="509376"/>
                    <a:pt x="3228764" y="509376"/>
                  </a:cubicBezTo>
                  <a:cubicBezTo>
                    <a:pt x="3228764" y="653755"/>
                    <a:pt x="3228764" y="653755"/>
                    <a:pt x="3228764" y="653755"/>
                  </a:cubicBezTo>
                  <a:cubicBezTo>
                    <a:pt x="3228764" y="671802"/>
                    <a:pt x="3228764" y="671802"/>
                    <a:pt x="3228764" y="671802"/>
                  </a:cubicBezTo>
                  <a:cubicBezTo>
                    <a:pt x="3228764" y="1032746"/>
                    <a:pt x="3228764" y="1032746"/>
                    <a:pt x="3228764" y="1032746"/>
                  </a:cubicBezTo>
                  <a:cubicBezTo>
                    <a:pt x="3228764" y="1062824"/>
                    <a:pt x="3252808" y="1080871"/>
                    <a:pt x="3282860" y="1080871"/>
                  </a:cubicBezTo>
                  <a:cubicBezTo>
                    <a:pt x="3306904" y="1080871"/>
                    <a:pt x="3324936" y="1062824"/>
                    <a:pt x="3324936" y="1032746"/>
                  </a:cubicBezTo>
                  <a:cubicBezTo>
                    <a:pt x="3324936" y="671802"/>
                    <a:pt x="3324936" y="671802"/>
                    <a:pt x="3324936" y="671802"/>
                  </a:cubicBezTo>
                  <a:cubicBezTo>
                    <a:pt x="3348980" y="671802"/>
                    <a:pt x="3348980" y="671802"/>
                    <a:pt x="3348980" y="671802"/>
                  </a:cubicBezTo>
                  <a:cubicBezTo>
                    <a:pt x="3348980" y="1032746"/>
                    <a:pt x="3348980" y="1032746"/>
                    <a:pt x="3348980" y="1032746"/>
                  </a:cubicBezTo>
                  <a:cubicBezTo>
                    <a:pt x="3348980" y="1062824"/>
                    <a:pt x="3373022" y="1080871"/>
                    <a:pt x="3397066" y="1080871"/>
                  </a:cubicBezTo>
                  <a:cubicBezTo>
                    <a:pt x="3427118" y="1080871"/>
                    <a:pt x="3451162" y="1062824"/>
                    <a:pt x="3451162" y="1032746"/>
                  </a:cubicBezTo>
                  <a:cubicBezTo>
                    <a:pt x="3451162" y="671802"/>
                    <a:pt x="3451162" y="671802"/>
                    <a:pt x="3451162" y="671802"/>
                  </a:cubicBezTo>
                  <a:cubicBezTo>
                    <a:pt x="3451162" y="653755"/>
                    <a:pt x="3451162" y="653755"/>
                    <a:pt x="3451162" y="653755"/>
                  </a:cubicBezTo>
                  <a:cubicBezTo>
                    <a:pt x="3451162" y="509376"/>
                    <a:pt x="3451162" y="509376"/>
                    <a:pt x="3451162" y="509376"/>
                  </a:cubicBezTo>
                  <a:cubicBezTo>
                    <a:pt x="3451162" y="419141"/>
                    <a:pt x="3451162" y="419141"/>
                    <a:pt x="3451162" y="419141"/>
                  </a:cubicBezTo>
                  <a:cubicBezTo>
                    <a:pt x="3469194" y="419141"/>
                    <a:pt x="3469194" y="419141"/>
                    <a:pt x="3469194" y="419141"/>
                  </a:cubicBezTo>
                  <a:cubicBezTo>
                    <a:pt x="3469194" y="497345"/>
                    <a:pt x="3469194" y="497345"/>
                    <a:pt x="3469194" y="497345"/>
                  </a:cubicBezTo>
                  <a:cubicBezTo>
                    <a:pt x="3469194" y="635707"/>
                    <a:pt x="3469194" y="635707"/>
                    <a:pt x="3469194" y="635707"/>
                  </a:cubicBezTo>
                  <a:cubicBezTo>
                    <a:pt x="3469194" y="659770"/>
                    <a:pt x="3487228" y="671802"/>
                    <a:pt x="3511270" y="671802"/>
                  </a:cubicBezTo>
                  <a:cubicBezTo>
                    <a:pt x="3529302" y="671802"/>
                    <a:pt x="3547334" y="659770"/>
                    <a:pt x="3547334" y="635707"/>
                  </a:cubicBezTo>
                  <a:cubicBezTo>
                    <a:pt x="3547334" y="401093"/>
                    <a:pt x="3547334" y="401093"/>
                    <a:pt x="3547334" y="401093"/>
                  </a:cubicBezTo>
                  <a:cubicBezTo>
                    <a:pt x="3547334" y="340937"/>
                    <a:pt x="3493238" y="286794"/>
                    <a:pt x="3427118" y="286794"/>
                  </a:cubicBezTo>
                  <a:cubicBezTo>
                    <a:pt x="3306904" y="286794"/>
                    <a:pt x="3306904" y="286794"/>
                    <a:pt x="3306904" y="286794"/>
                  </a:cubicBezTo>
                  <a:cubicBezTo>
                    <a:pt x="3300892" y="286794"/>
                    <a:pt x="3300892" y="286794"/>
                    <a:pt x="3300892" y="286794"/>
                  </a:cubicBezTo>
                  <a:cubicBezTo>
                    <a:pt x="3252808" y="286794"/>
                    <a:pt x="3252808" y="286794"/>
                    <a:pt x="3252808" y="286794"/>
                  </a:cubicBezTo>
                  <a:close/>
                  <a:moveTo>
                    <a:pt x="2744808" y="286794"/>
                  </a:moveTo>
                  <a:cubicBezTo>
                    <a:pt x="2678688" y="286794"/>
                    <a:pt x="2624592" y="340937"/>
                    <a:pt x="2624592" y="401093"/>
                  </a:cubicBezTo>
                  <a:cubicBezTo>
                    <a:pt x="2624592" y="635707"/>
                    <a:pt x="2624592" y="635707"/>
                    <a:pt x="2624592" y="635707"/>
                  </a:cubicBezTo>
                  <a:cubicBezTo>
                    <a:pt x="2624592" y="659770"/>
                    <a:pt x="2642624" y="671802"/>
                    <a:pt x="2660656" y="671802"/>
                  </a:cubicBezTo>
                  <a:cubicBezTo>
                    <a:pt x="2684698" y="671802"/>
                    <a:pt x="2702732" y="659770"/>
                    <a:pt x="2702732" y="635707"/>
                  </a:cubicBezTo>
                  <a:cubicBezTo>
                    <a:pt x="2702732" y="497345"/>
                    <a:pt x="2702732" y="497345"/>
                    <a:pt x="2702732" y="497345"/>
                  </a:cubicBezTo>
                  <a:cubicBezTo>
                    <a:pt x="2702732" y="419141"/>
                    <a:pt x="2702732" y="419141"/>
                    <a:pt x="2702732" y="419141"/>
                  </a:cubicBezTo>
                  <a:cubicBezTo>
                    <a:pt x="2720764" y="419141"/>
                    <a:pt x="2720764" y="419141"/>
                    <a:pt x="2720764" y="419141"/>
                  </a:cubicBezTo>
                  <a:cubicBezTo>
                    <a:pt x="2720764" y="509376"/>
                    <a:pt x="2720764" y="509376"/>
                    <a:pt x="2720764" y="509376"/>
                  </a:cubicBezTo>
                  <a:cubicBezTo>
                    <a:pt x="2720764" y="653755"/>
                    <a:pt x="2720764" y="653755"/>
                    <a:pt x="2720764" y="653755"/>
                  </a:cubicBezTo>
                  <a:cubicBezTo>
                    <a:pt x="2720764" y="671802"/>
                    <a:pt x="2720764" y="671802"/>
                    <a:pt x="2720764" y="671802"/>
                  </a:cubicBezTo>
                  <a:cubicBezTo>
                    <a:pt x="2720764" y="1032746"/>
                    <a:pt x="2720764" y="1032746"/>
                    <a:pt x="2720764" y="1032746"/>
                  </a:cubicBezTo>
                  <a:cubicBezTo>
                    <a:pt x="2720764" y="1062824"/>
                    <a:pt x="2744808" y="1080871"/>
                    <a:pt x="2774860" y="1080871"/>
                  </a:cubicBezTo>
                  <a:cubicBezTo>
                    <a:pt x="2798904" y="1080871"/>
                    <a:pt x="2816936" y="1062824"/>
                    <a:pt x="2816936" y="1032746"/>
                  </a:cubicBezTo>
                  <a:cubicBezTo>
                    <a:pt x="2816936" y="671802"/>
                    <a:pt x="2816936" y="671802"/>
                    <a:pt x="2816936" y="671802"/>
                  </a:cubicBezTo>
                  <a:cubicBezTo>
                    <a:pt x="2840980" y="671802"/>
                    <a:pt x="2840980" y="671802"/>
                    <a:pt x="2840980" y="671802"/>
                  </a:cubicBezTo>
                  <a:cubicBezTo>
                    <a:pt x="2840980" y="1032746"/>
                    <a:pt x="2840980" y="1032746"/>
                    <a:pt x="2840980" y="1032746"/>
                  </a:cubicBezTo>
                  <a:cubicBezTo>
                    <a:pt x="2840980" y="1062824"/>
                    <a:pt x="2865022" y="1080871"/>
                    <a:pt x="2889066" y="1080871"/>
                  </a:cubicBezTo>
                  <a:cubicBezTo>
                    <a:pt x="2919118" y="1080871"/>
                    <a:pt x="2943162" y="1062824"/>
                    <a:pt x="2943162" y="1032746"/>
                  </a:cubicBezTo>
                  <a:cubicBezTo>
                    <a:pt x="2943162" y="671802"/>
                    <a:pt x="2943162" y="671802"/>
                    <a:pt x="2943162" y="671802"/>
                  </a:cubicBezTo>
                  <a:cubicBezTo>
                    <a:pt x="2943162" y="653755"/>
                    <a:pt x="2943162" y="653755"/>
                    <a:pt x="2943162" y="653755"/>
                  </a:cubicBezTo>
                  <a:cubicBezTo>
                    <a:pt x="2943162" y="509376"/>
                    <a:pt x="2943162" y="509376"/>
                    <a:pt x="2943162" y="509376"/>
                  </a:cubicBezTo>
                  <a:cubicBezTo>
                    <a:pt x="2943162" y="419141"/>
                    <a:pt x="2943162" y="419141"/>
                    <a:pt x="2943162" y="419141"/>
                  </a:cubicBezTo>
                  <a:cubicBezTo>
                    <a:pt x="2961194" y="419141"/>
                    <a:pt x="2961194" y="419141"/>
                    <a:pt x="2961194" y="419141"/>
                  </a:cubicBezTo>
                  <a:cubicBezTo>
                    <a:pt x="2961194" y="497345"/>
                    <a:pt x="2961194" y="497345"/>
                    <a:pt x="2961194" y="497345"/>
                  </a:cubicBezTo>
                  <a:cubicBezTo>
                    <a:pt x="2961194" y="635707"/>
                    <a:pt x="2961194" y="635707"/>
                    <a:pt x="2961194" y="635707"/>
                  </a:cubicBezTo>
                  <a:cubicBezTo>
                    <a:pt x="2961194" y="659770"/>
                    <a:pt x="2979228" y="671802"/>
                    <a:pt x="3003270" y="671802"/>
                  </a:cubicBezTo>
                  <a:cubicBezTo>
                    <a:pt x="3021302" y="671802"/>
                    <a:pt x="3039334" y="659770"/>
                    <a:pt x="3039334" y="635707"/>
                  </a:cubicBezTo>
                  <a:cubicBezTo>
                    <a:pt x="3039334" y="401093"/>
                    <a:pt x="3039334" y="401093"/>
                    <a:pt x="3039334" y="401093"/>
                  </a:cubicBezTo>
                  <a:cubicBezTo>
                    <a:pt x="3039334" y="340937"/>
                    <a:pt x="2985238" y="286794"/>
                    <a:pt x="2919118" y="286794"/>
                  </a:cubicBezTo>
                  <a:cubicBezTo>
                    <a:pt x="2798904" y="286794"/>
                    <a:pt x="2798904" y="286794"/>
                    <a:pt x="2798904" y="286794"/>
                  </a:cubicBezTo>
                  <a:cubicBezTo>
                    <a:pt x="2792892" y="286794"/>
                    <a:pt x="2792892" y="286794"/>
                    <a:pt x="2792892" y="286794"/>
                  </a:cubicBezTo>
                  <a:cubicBezTo>
                    <a:pt x="2744808" y="286794"/>
                    <a:pt x="2744808" y="286794"/>
                    <a:pt x="2744808" y="286794"/>
                  </a:cubicBezTo>
                  <a:close/>
                  <a:moveTo>
                    <a:pt x="2236808" y="286794"/>
                  </a:moveTo>
                  <a:cubicBezTo>
                    <a:pt x="2170688" y="286794"/>
                    <a:pt x="2116592" y="340937"/>
                    <a:pt x="2116592" y="401093"/>
                  </a:cubicBezTo>
                  <a:cubicBezTo>
                    <a:pt x="2116592" y="635707"/>
                    <a:pt x="2116592" y="635707"/>
                    <a:pt x="2116592" y="635707"/>
                  </a:cubicBezTo>
                  <a:cubicBezTo>
                    <a:pt x="2116592" y="659770"/>
                    <a:pt x="2134624" y="671802"/>
                    <a:pt x="2152656" y="671802"/>
                  </a:cubicBezTo>
                  <a:cubicBezTo>
                    <a:pt x="2176698" y="671802"/>
                    <a:pt x="2194732" y="659770"/>
                    <a:pt x="2194732" y="635707"/>
                  </a:cubicBezTo>
                  <a:cubicBezTo>
                    <a:pt x="2194732" y="497345"/>
                    <a:pt x="2194732" y="497345"/>
                    <a:pt x="2194732" y="497345"/>
                  </a:cubicBezTo>
                  <a:cubicBezTo>
                    <a:pt x="2194732" y="419141"/>
                    <a:pt x="2194732" y="419141"/>
                    <a:pt x="2194732" y="419141"/>
                  </a:cubicBezTo>
                  <a:cubicBezTo>
                    <a:pt x="2212764" y="419141"/>
                    <a:pt x="2212764" y="419141"/>
                    <a:pt x="2212764" y="419141"/>
                  </a:cubicBezTo>
                  <a:cubicBezTo>
                    <a:pt x="2212764" y="509376"/>
                    <a:pt x="2212764" y="509376"/>
                    <a:pt x="2212764" y="509376"/>
                  </a:cubicBezTo>
                  <a:cubicBezTo>
                    <a:pt x="2212764" y="653755"/>
                    <a:pt x="2212764" y="653755"/>
                    <a:pt x="2212764" y="653755"/>
                  </a:cubicBezTo>
                  <a:cubicBezTo>
                    <a:pt x="2212764" y="671802"/>
                    <a:pt x="2212764" y="671802"/>
                    <a:pt x="2212764" y="671802"/>
                  </a:cubicBezTo>
                  <a:cubicBezTo>
                    <a:pt x="2212764" y="1032746"/>
                    <a:pt x="2212764" y="1032746"/>
                    <a:pt x="2212764" y="1032746"/>
                  </a:cubicBezTo>
                  <a:cubicBezTo>
                    <a:pt x="2212764" y="1062824"/>
                    <a:pt x="2236808" y="1080871"/>
                    <a:pt x="2266860" y="1080871"/>
                  </a:cubicBezTo>
                  <a:cubicBezTo>
                    <a:pt x="2290904" y="1080871"/>
                    <a:pt x="2308936" y="1062824"/>
                    <a:pt x="2308936" y="1032746"/>
                  </a:cubicBezTo>
                  <a:cubicBezTo>
                    <a:pt x="2308936" y="671802"/>
                    <a:pt x="2308936" y="671802"/>
                    <a:pt x="2308936" y="671802"/>
                  </a:cubicBezTo>
                  <a:cubicBezTo>
                    <a:pt x="2332980" y="671802"/>
                    <a:pt x="2332980" y="671802"/>
                    <a:pt x="2332980" y="671802"/>
                  </a:cubicBezTo>
                  <a:cubicBezTo>
                    <a:pt x="2332980" y="1032746"/>
                    <a:pt x="2332980" y="1032746"/>
                    <a:pt x="2332980" y="1032746"/>
                  </a:cubicBezTo>
                  <a:cubicBezTo>
                    <a:pt x="2332980" y="1062824"/>
                    <a:pt x="2357022" y="1080871"/>
                    <a:pt x="2381066" y="1080871"/>
                  </a:cubicBezTo>
                  <a:cubicBezTo>
                    <a:pt x="2411118" y="1080871"/>
                    <a:pt x="2435162" y="1062824"/>
                    <a:pt x="2435162" y="1032746"/>
                  </a:cubicBezTo>
                  <a:cubicBezTo>
                    <a:pt x="2435162" y="671802"/>
                    <a:pt x="2435162" y="671802"/>
                    <a:pt x="2435162" y="671802"/>
                  </a:cubicBezTo>
                  <a:cubicBezTo>
                    <a:pt x="2435162" y="653755"/>
                    <a:pt x="2435162" y="653755"/>
                    <a:pt x="2435162" y="653755"/>
                  </a:cubicBezTo>
                  <a:cubicBezTo>
                    <a:pt x="2435162" y="509376"/>
                    <a:pt x="2435162" y="509376"/>
                    <a:pt x="2435162" y="509376"/>
                  </a:cubicBezTo>
                  <a:cubicBezTo>
                    <a:pt x="2435162" y="419141"/>
                    <a:pt x="2435162" y="419141"/>
                    <a:pt x="2435162" y="419141"/>
                  </a:cubicBezTo>
                  <a:cubicBezTo>
                    <a:pt x="2453194" y="419141"/>
                    <a:pt x="2453194" y="419141"/>
                    <a:pt x="2453194" y="419141"/>
                  </a:cubicBezTo>
                  <a:cubicBezTo>
                    <a:pt x="2453194" y="497345"/>
                    <a:pt x="2453194" y="497345"/>
                    <a:pt x="2453194" y="497345"/>
                  </a:cubicBezTo>
                  <a:cubicBezTo>
                    <a:pt x="2453194" y="635707"/>
                    <a:pt x="2453194" y="635707"/>
                    <a:pt x="2453194" y="635707"/>
                  </a:cubicBezTo>
                  <a:cubicBezTo>
                    <a:pt x="2453194" y="659770"/>
                    <a:pt x="2471228" y="671802"/>
                    <a:pt x="2495270" y="671802"/>
                  </a:cubicBezTo>
                  <a:cubicBezTo>
                    <a:pt x="2513302" y="671802"/>
                    <a:pt x="2531334" y="659770"/>
                    <a:pt x="2531334" y="635707"/>
                  </a:cubicBezTo>
                  <a:cubicBezTo>
                    <a:pt x="2531334" y="401093"/>
                    <a:pt x="2531334" y="401093"/>
                    <a:pt x="2531334" y="401093"/>
                  </a:cubicBezTo>
                  <a:cubicBezTo>
                    <a:pt x="2531334" y="340937"/>
                    <a:pt x="2477238" y="286794"/>
                    <a:pt x="2411118" y="286794"/>
                  </a:cubicBezTo>
                  <a:cubicBezTo>
                    <a:pt x="2290904" y="286794"/>
                    <a:pt x="2290904" y="286794"/>
                    <a:pt x="2290904" y="286794"/>
                  </a:cubicBezTo>
                  <a:cubicBezTo>
                    <a:pt x="2284892" y="286794"/>
                    <a:pt x="2284892" y="286794"/>
                    <a:pt x="2284892" y="286794"/>
                  </a:cubicBezTo>
                  <a:cubicBezTo>
                    <a:pt x="2236808" y="286794"/>
                    <a:pt x="2236808" y="286794"/>
                    <a:pt x="2236808" y="286794"/>
                  </a:cubicBezTo>
                  <a:close/>
                  <a:moveTo>
                    <a:pt x="1728808" y="286794"/>
                  </a:moveTo>
                  <a:cubicBezTo>
                    <a:pt x="1662688" y="286794"/>
                    <a:pt x="1608592" y="340937"/>
                    <a:pt x="1608592" y="401093"/>
                  </a:cubicBezTo>
                  <a:cubicBezTo>
                    <a:pt x="1608592" y="635707"/>
                    <a:pt x="1608592" y="635707"/>
                    <a:pt x="1608592" y="635707"/>
                  </a:cubicBezTo>
                  <a:cubicBezTo>
                    <a:pt x="1608592" y="659770"/>
                    <a:pt x="1626624" y="671802"/>
                    <a:pt x="1644656" y="671802"/>
                  </a:cubicBezTo>
                  <a:cubicBezTo>
                    <a:pt x="1668698" y="671802"/>
                    <a:pt x="1686732" y="659770"/>
                    <a:pt x="1686732" y="635707"/>
                  </a:cubicBezTo>
                  <a:cubicBezTo>
                    <a:pt x="1686732" y="497345"/>
                    <a:pt x="1686732" y="497345"/>
                    <a:pt x="1686732" y="497345"/>
                  </a:cubicBezTo>
                  <a:cubicBezTo>
                    <a:pt x="1686732" y="419141"/>
                    <a:pt x="1686732" y="419141"/>
                    <a:pt x="1686732" y="419141"/>
                  </a:cubicBezTo>
                  <a:cubicBezTo>
                    <a:pt x="1704764" y="419141"/>
                    <a:pt x="1704764" y="419141"/>
                    <a:pt x="1704764" y="419141"/>
                  </a:cubicBezTo>
                  <a:cubicBezTo>
                    <a:pt x="1704764" y="509376"/>
                    <a:pt x="1704764" y="509376"/>
                    <a:pt x="1704764" y="509376"/>
                  </a:cubicBezTo>
                  <a:cubicBezTo>
                    <a:pt x="1704764" y="653755"/>
                    <a:pt x="1704764" y="653755"/>
                    <a:pt x="1704764" y="653755"/>
                  </a:cubicBezTo>
                  <a:cubicBezTo>
                    <a:pt x="1704764" y="671802"/>
                    <a:pt x="1704764" y="671802"/>
                    <a:pt x="1704764" y="671802"/>
                  </a:cubicBezTo>
                  <a:cubicBezTo>
                    <a:pt x="1704764" y="1032746"/>
                    <a:pt x="1704764" y="1032746"/>
                    <a:pt x="1704764" y="1032746"/>
                  </a:cubicBezTo>
                  <a:cubicBezTo>
                    <a:pt x="1704764" y="1062824"/>
                    <a:pt x="1728808" y="1080871"/>
                    <a:pt x="1758860" y="1080871"/>
                  </a:cubicBezTo>
                  <a:cubicBezTo>
                    <a:pt x="1782904" y="1080871"/>
                    <a:pt x="1800936" y="1062824"/>
                    <a:pt x="1800936" y="1032746"/>
                  </a:cubicBezTo>
                  <a:cubicBezTo>
                    <a:pt x="1800936" y="671802"/>
                    <a:pt x="1800936" y="671802"/>
                    <a:pt x="1800936" y="671802"/>
                  </a:cubicBezTo>
                  <a:cubicBezTo>
                    <a:pt x="1824980" y="671802"/>
                    <a:pt x="1824980" y="671802"/>
                    <a:pt x="1824980" y="671802"/>
                  </a:cubicBezTo>
                  <a:cubicBezTo>
                    <a:pt x="1824980" y="1032746"/>
                    <a:pt x="1824980" y="1032746"/>
                    <a:pt x="1824980" y="1032746"/>
                  </a:cubicBezTo>
                  <a:cubicBezTo>
                    <a:pt x="1824980" y="1062824"/>
                    <a:pt x="1849022" y="1080871"/>
                    <a:pt x="1873066" y="1080871"/>
                  </a:cubicBezTo>
                  <a:cubicBezTo>
                    <a:pt x="1903118" y="1080871"/>
                    <a:pt x="1927162" y="1062824"/>
                    <a:pt x="1927162" y="1032746"/>
                  </a:cubicBezTo>
                  <a:cubicBezTo>
                    <a:pt x="1927162" y="671802"/>
                    <a:pt x="1927162" y="671802"/>
                    <a:pt x="1927162" y="671802"/>
                  </a:cubicBezTo>
                  <a:cubicBezTo>
                    <a:pt x="1927162" y="653755"/>
                    <a:pt x="1927162" y="653755"/>
                    <a:pt x="1927162" y="653755"/>
                  </a:cubicBezTo>
                  <a:cubicBezTo>
                    <a:pt x="1927162" y="509376"/>
                    <a:pt x="1927162" y="509376"/>
                    <a:pt x="1927162" y="509376"/>
                  </a:cubicBezTo>
                  <a:cubicBezTo>
                    <a:pt x="1927162" y="419141"/>
                    <a:pt x="1927162" y="419141"/>
                    <a:pt x="1927162" y="419141"/>
                  </a:cubicBezTo>
                  <a:cubicBezTo>
                    <a:pt x="1945194" y="419141"/>
                    <a:pt x="1945194" y="419141"/>
                    <a:pt x="1945194" y="419141"/>
                  </a:cubicBezTo>
                  <a:cubicBezTo>
                    <a:pt x="1945194" y="497345"/>
                    <a:pt x="1945194" y="497345"/>
                    <a:pt x="1945194" y="497345"/>
                  </a:cubicBezTo>
                  <a:cubicBezTo>
                    <a:pt x="1945194" y="635707"/>
                    <a:pt x="1945194" y="635707"/>
                    <a:pt x="1945194" y="635707"/>
                  </a:cubicBezTo>
                  <a:cubicBezTo>
                    <a:pt x="1945194" y="659770"/>
                    <a:pt x="1963228" y="671802"/>
                    <a:pt x="1987270" y="671802"/>
                  </a:cubicBezTo>
                  <a:cubicBezTo>
                    <a:pt x="2005302" y="671802"/>
                    <a:pt x="2023334" y="659770"/>
                    <a:pt x="2023334" y="635707"/>
                  </a:cubicBezTo>
                  <a:cubicBezTo>
                    <a:pt x="2023334" y="401093"/>
                    <a:pt x="2023334" y="401093"/>
                    <a:pt x="2023334" y="401093"/>
                  </a:cubicBezTo>
                  <a:cubicBezTo>
                    <a:pt x="2023334" y="340937"/>
                    <a:pt x="1969238" y="286794"/>
                    <a:pt x="1903118" y="286794"/>
                  </a:cubicBezTo>
                  <a:cubicBezTo>
                    <a:pt x="1782904" y="286794"/>
                    <a:pt x="1782904" y="286794"/>
                    <a:pt x="1782904" y="286794"/>
                  </a:cubicBezTo>
                  <a:cubicBezTo>
                    <a:pt x="1776892" y="286794"/>
                    <a:pt x="1776892" y="286794"/>
                    <a:pt x="1776892" y="286794"/>
                  </a:cubicBezTo>
                  <a:cubicBezTo>
                    <a:pt x="1728808" y="286794"/>
                    <a:pt x="1728808" y="286794"/>
                    <a:pt x="1728808" y="286794"/>
                  </a:cubicBezTo>
                  <a:close/>
                  <a:moveTo>
                    <a:pt x="1220808" y="286794"/>
                  </a:moveTo>
                  <a:cubicBezTo>
                    <a:pt x="1154688" y="286794"/>
                    <a:pt x="1100592" y="340937"/>
                    <a:pt x="1100592" y="401093"/>
                  </a:cubicBezTo>
                  <a:cubicBezTo>
                    <a:pt x="1100592" y="635707"/>
                    <a:pt x="1100592" y="635707"/>
                    <a:pt x="1100592" y="635707"/>
                  </a:cubicBezTo>
                  <a:cubicBezTo>
                    <a:pt x="1100592" y="659770"/>
                    <a:pt x="1118624" y="671802"/>
                    <a:pt x="1136656" y="671802"/>
                  </a:cubicBezTo>
                  <a:cubicBezTo>
                    <a:pt x="1160698" y="671802"/>
                    <a:pt x="1178732" y="659770"/>
                    <a:pt x="1178732" y="635707"/>
                  </a:cubicBezTo>
                  <a:cubicBezTo>
                    <a:pt x="1178732" y="497345"/>
                    <a:pt x="1178732" y="497345"/>
                    <a:pt x="1178732" y="497345"/>
                  </a:cubicBezTo>
                  <a:cubicBezTo>
                    <a:pt x="1178732" y="419141"/>
                    <a:pt x="1178732" y="419141"/>
                    <a:pt x="1178732" y="419141"/>
                  </a:cubicBezTo>
                  <a:cubicBezTo>
                    <a:pt x="1196764" y="419141"/>
                    <a:pt x="1196764" y="419141"/>
                    <a:pt x="1196764" y="419141"/>
                  </a:cubicBezTo>
                  <a:cubicBezTo>
                    <a:pt x="1196764" y="509376"/>
                    <a:pt x="1196764" y="509376"/>
                    <a:pt x="1196764" y="509376"/>
                  </a:cubicBezTo>
                  <a:cubicBezTo>
                    <a:pt x="1196764" y="653755"/>
                    <a:pt x="1196764" y="653755"/>
                    <a:pt x="1196764" y="653755"/>
                  </a:cubicBezTo>
                  <a:cubicBezTo>
                    <a:pt x="1196764" y="671802"/>
                    <a:pt x="1196764" y="671802"/>
                    <a:pt x="1196764" y="671802"/>
                  </a:cubicBezTo>
                  <a:cubicBezTo>
                    <a:pt x="1196764" y="1032746"/>
                    <a:pt x="1196764" y="1032746"/>
                    <a:pt x="1196764" y="1032746"/>
                  </a:cubicBezTo>
                  <a:cubicBezTo>
                    <a:pt x="1196764" y="1062824"/>
                    <a:pt x="1220808" y="1080871"/>
                    <a:pt x="1250860" y="1080871"/>
                  </a:cubicBezTo>
                  <a:cubicBezTo>
                    <a:pt x="1274904" y="1080871"/>
                    <a:pt x="1292936" y="1062824"/>
                    <a:pt x="1292936" y="1032746"/>
                  </a:cubicBezTo>
                  <a:cubicBezTo>
                    <a:pt x="1292936" y="671802"/>
                    <a:pt x="1292936" y="671802"/>
                    <a:pt x="1292936" y="671802"/>
                  </a:cubicBezTo>
                  <a:cubicBezTo>
                    <a:pt x="1316980" y="671802"/>
                    <a:pt x="1316980" y="671802"/>
                    <a:pt x="1316980" y="671802"/>
                  </a:cubicBezTo>
                  <a:cubicBezTo>
                    <a:pt x="1316980" y="1032746"/>
                    <a:pt x="1316980" y="1032746"/>
                    <a:pt x="1316980" y="1032746"/>
                  </a:cubicBezTo>
                  <a:cubicBezTo>
                    <a:pt x="1316980" y="1062824"/>
                    <a:pt x="1341022" y="1080871"/>
                    <a:pt x="1365066" y="1080871"/>
                  </a:cubicBezTo>
                  <a:cubicBezTo>
                    <a:pt x="1395118" y="1080871"/>
                    <a:pt x="1419162" y="1062824"/>
                    <a:pt x="1419162" y="1032746"/>
                  </a:cubicBezTo>
                  <a:cubicBezTo>
                    <a:pt x="1419162" y="671802"/>
                    <a:pt x="1419162" y="671802"/>
                    <a:pt x="1419162" y="671802"/>
                  </a:cubicBezTo>
                  <a:cubicBezTo>
                    <a:pt x="1419162" y="653755"/>
                    <a:pt x="1419162" y="653755"/>
                    <a:pt x="1419162" y="653755"/>
                  </a:cubicBezTo>
                  <a:cubicBezTo>
                    <a:pt x="1419162" y="509376"/>
                    <a:pt x="1419162" y="509376"/>
                    <a:pt x="1419162" y="509376"/>
                  </a:cubicBezTo>
                  <a:cubicBezTo>
                    <a:pt x="1419162" y="419141"/>
                    <a:pt x="1419162" y="419141"/>
                    <a:pt x="1419162" y="419141"/>
                  </a:cubicBezTo>
                  <a:cubicBezTo>
                    <a:pt x="1437194" y="419141"/>
                    <a:pt x="1437194" y="419141"/>
                    <a:pt x="1437194" y="419141"/>
                  </a:cubicBezTo>
                  <a:cubicBezTo>
                    <a:pt x="1437194" y="497345"/>
                    <a:pt x="1437194" y="497345"/>
                    <a:pt x="1437194" y="497345"/>
                  </a:cubicBezTo>
                  <a:cubicBezTo>
                    <a:pt x="1437194" y="635707"/>
                    <a:pt x="1437194" y="635707"/>
                    <a:pt x="1437194" y="635707"/>
                  </a:cubicBezTo>
                  <a:cubicBezTo>
                    <a:pt x="1437194" y="659770"/>
                    <a:pt x="1455228" y="671802"/>
                    <a:pt x="1479270" y="671802"/>
                  </a:cubicBezTo>
                  <a:cubicBezTo>
                    <a:pt x="1497302" y="671802"/>
                    <a:pt x="1515334" y="659770"/>
                    <a:pt x="1515334" y="635707"/>
                  </a:cubicBezTo>
                  <a:cubicBezTo>
                    <a:pt x="1515334" y="401093"/>
                    <a:pt x="1515334" y="401093"/>
                    <a:pt x="1515334" y="401093"/>
                  </a:cubicBezTo>
                  <a:cubicBezTo>
                    <a:pt x="1515334" y="340937"/>
                    <a:pt x="1461238" y="286794"/>
                    <a:pt x="1395118" y="286794"/>
                  </a:cubicBezTo>
                  <a:cubicBezTo>
                    <a:pt x="1274904" y="286794"/>
                    <a:pt x="1274904" y="286794"/>
                    <a:pt x="1274904" y="286794"/>
                  </a:cubicBezTo>
                  <a:cubicBezTo>
                    <a:pt x="1268892" y="286794"/>
                    <a:pt x="1268892" y="286794"/>
                    <a:pt x="1268892" y="286794"/>
                  </a:cubicBezTo>
                  <a:cubicBezTo>
                    <a:pt x="1220808" y="286794"/>
                    <a:pt x="1220808" y="286794"/>
                    <a:pt x="1220808" y="286794"/>
                  </a:cubicBezTo>
                  <a:close/>
                  <a:moveTo>
                    <a:pt x="712808" y="286794"/>
                  </a:moveTo>
                  <a:cubicBezTo>
                    <a:pt x="646688" y="286794"/>
                    <a:pt x="592592" y="340937"/>
                    <a:pt x="592592" y="401093"/>
                  </a:cubicBezTo>
                  <a:cubicBezTo>
                    <a:pt x="592592" y="635707"/>
                    <a:pt x="592592" y="635707"/>
                    <a:pt x="592592" y="635707"/>
                  </a:cubicBezTo>
                  <a:cubicBezTo>
                    <a:pt x="592592" y="659770"/>
                    <a:pt x="610624" y="671802"/>
                    <a:pt x="628656" y="671802"/>
                  </a:cubicBezTo>
                  <a:cubicBezTo>
                    <a:pt x="652698" y="671802"/>
                    <a:pt x="670732" y="659770"/>
                    <a:pt x="670732" y="635707"/>
                  </a:cubicBezTo>
                  <a:cubicBezTo>
                    <a:pt x="670732" y="497345"/>
                    <a:pt x="670732" y="497345"/>
                    <a:pt x="670732" y="497345"/>
                  </a:cubicBezTo>
                  <a:cubicBezTo>
                    <a:pt x="670732" y="419141"/>
                    <a:pt x="670732" y="419141"/>
                    <a:pt x="670732" y="419141"/>
                  </a:cubicBezTo>
                  <a:cubicBezTo>
                    <a:pt x="688764" y="419141"/>
                    <a:pt x="688764" y="419141"/>
                    <a:pt x="688764" y="419141"/>
                  </a:cubicBezTo>
                  <a:cubicBezTo>
                    <a:pt x="688764" y="509376"/>
                    <a:pt x="688764" y="509376"/>
                    <a:pt x="688764" y="509376"/>
                  </a:cubicBezTo>
                  <a:cubicBezTo>
                    <a:pt x="688764" y="653755"/>
                    <a:pt x="688764" y="653755"/>
                    <a:pt x="688764" y="653755"/>
                  </a:cubicBezTo>
                  <a:cubicBezTo>
                    <a:pt x="688764" y="671802"/>
                    <a:pt x="688764" y="671802"/>
                    <a:pt x="688764" y="671802"/>
                  </a:cubicBezTo>
                  <a:cubicBezTo>
                    <a:pt x="688764" y="1032746"/>
                    <a:pt x="688764" y="1032746"/>
                    <a:pt x="688764" y="1032746"/>
                  </a:cubicBezTo>
                  <a:cubicBezTo>
                    <a:pt x="688764" y="1062824"/>
                    <a:pt x="712808" y="1080871"/>
                    <a:pt x="742860" y="1080871"/>
                  </a:cubicBezTo>
                  <a:cubicBezTo>
                    <a:pt x="766904" y="1080871"/>
                    <a:pt x="784936" y="1062824"/>
                    <a:pt x="784936" y="1032746"/>
                  </a:cubicBezTo>
                  <a:cubicBezTo>
                    <a:pt x="784936" y="671802"/>
                    <a:pt x="784936" y="671802"/>
                    <a:pt x="784936" y="671802"/>
                  </a:cubicBezTo>
                  <a:cubicBezTo>
                    <a:pt x="808980" y="671802"/>
                    <a:pt x="808980" y="671802"/>
                    <a:pt x="808980" y="671802"/>
                  </a:cubicBezTo>
                  <a:cubicBezTo>
                    <a:pt x="808980" y="1032746"/>
                    <a:pt x="808980" y="1032746"/>
                    <a:pt x="808980" y="1032746"/>
                  </a:cubicBezTo>
                  <a:cubicBezTo>
                    <a:pt x="808980" y="1062824"/>
                    <a:pt x="833022" y="1080871"/>
                    <a:pt x="857066" y="1080871"/>
                  </a:cubicBezTo>
                  <a:cubicBezTo>
                    <a:pt x="887118" y="1080871"/>
                    <a:pt x="911162" y="1062824"/>
                    <a:pt x="911162" y="1032746"/>
                  </a:cubicBezTo>
                  <a:cubicBezTo>
                    <a:pt x="911162" y="671802"/>
                    <a:pt x="911162" y="671802"/>
                    <a:pt x="911162" y="671802"/>
                  </a:cubicBezTo>
                  <a:cubicBezTo>
                    <a:pt x="911162" y="653755"/>
                    <a:pt x="911162" y="653755"/>
                    <a:pt x="911162" y="653755"/>
                  </a:cubicBezTo>
                  <a:cubicBezTo>
                    <a:pt x="911162" y="509376"/>
                    <a:pt x="911162" y="509376"/>
                    <a:pt x="911162" y="509376"/>
                  </a:cubicBezTo>
                  <a:cubicBezTo>
                    <a:pt x="911162" y="419141"/>
                    <a:pt x="911162" y="419141"/>
                    <a:pt x="911162" y="419141"/>
                  </a:cubicBezTo>
                  <a:cubicBezTo>
                    <a:pt x="929194" y="419141"/>
                    <a:pt x="929194" y="419141"/>
                    <a:pt x="929194" y="419141"/>
                  </a:cubicBezTo>
                  <a:cubicBezTo>
                    <a:pt x="929194" y="497345"/>
                    <a:pt x="929194" y="497345"/>
                    <a:pt x="929194" y="497345"/>
                  </a:cubicBezTo>
                  <a:cubicBezTo>
                    <a:pt x="929194" y="635707"/>
                    <a:pt x="929194" y="635707"/>
                    <a:pt x="929194" y="635707"/>
                  </a:cubicBezTo>
                  <a:cubicBezTo>
                    <a:pt x="929194" y="659770"/>
                    <a:pt x="947228" y="671802"/>
                    <a:pt x="971270" y="671802"/>
                  </a:cubicBezTo>
                  <a:cubicBezTo>
                    <a:pt x="989302" y="671802"/>
                    <a:pt x="1007334" y="659770"/>
                    <a:pt x="1007334" y="635707"/>
                  </a:cubicBezTo>
                  <a:cubicBezTo>
                    <a:pt x="1007334" y="401093"/>
                    <a:pt x="1007334" y="401093"/>
                    <a:pt x="1007334" y="401093"/>
                  </a:cubicBezTo>
                  <a:cubicBezTo>
                    <a:pt x="1007334" y="340937"/>
                    <a:pt x="953238" y="286794"/>
                    <a:pt x="887118" y="286794"/>
                  </a:cubicBezTo>
                  <a:cubicBezTo>
                    <a:pt x="766904" y="286794"/>
                    <a:pt x="766904" y="286794"/>
                    <a:pt x="766904" y="286794"/>
                  </a:cubicBezTo>
                  <a:cubicBezTo>
                    <a:pt x="760892" y="286794"/>
                    <a:pt x="760892" y="286794"/>
                    <a:pt x="760892" y="286794"/>
                  </a:cubicBezTo>
                  <a:cubicBezTo>
                    <a:pt x="712808" y="286794"/>
                    <a:pt x="712808" y="286794"/>
                    <a:pt x="712808" y="286794"/>
                  </a:cubicBezTo>
                  <a:close/>
                  <a:moveTo>
                    <a:pt x="204808" y="286794"/>
                  </a:moveTo>
                  <a:cubicBezTo>
                    <a:pt x="138688" y="286794"/>
                    <a:pt x="84592" y="340937"/>
                    <a:pt x="84592" y="401093"/>
                  </a:cubicBezTo>
                  <a:cubicBezTo>
                    <a:pt x="84592" y="635707"/>
                    <a:pt x="84592" y="635707"/>
                    <a:pt x="84592" y="635707"/>
                  </a:cubicBezTo>
                  <a:cubicBezTo>
                    <a:pt x="84592" y="659770"/>
                    <a:pt x="102624" y="671802"/>
                    <a:pt x="120656" y="671802"/>
                  </a:cubicBezTo>
                  <a:cubicBezTo>
                    <a:pt x="144698" y="671802"/>
                    <a:pt x="162732" y="659770"/>
                    <a:pt x="162732" y="635707"/>
                  </a:cubicBezTo>
                  <a:cubicBezTo>
                    <a:pt x="162732" y="497345"/>
                    <a:pt x="162732" y="497345"/>
                    <a:pt x="162732" y="497345"/>
                  </a:cubicBezTo>
                  <a:cubicBezTo>
                    <a:pt x="162732" y="419141"/>
                    <a:pt x="162732" y="419141"/>
                    <a:pt x="162732" y="419141"/>
                  </a:cubicBezTo>
                  <a:cubicBezTo>
                    <a:pt x="180764" y="419141"/>
                    <a:pt x="180764" y="419141"/>
                    <a:pt x="180764" y="419141"/>
                  </a:cubicBezTo>
                  <a:cubicBezTo>
                    <a:pt x="180764" y="509376"/>
                    <a:pt x="180764" y="509376"/>
                    <a:pt x="180764" y="509376"/>
                  </a:cubicBezTo>
                  <a:cubicBezTo>
                    <a:pt x="180764" y="653755"/>
                    <a:pt x="180764" y="653755"/>
                    <a:pt x="180764" y="653755"/>
                  </a:cubicBezTo>
                  <a:cubicBezTo>
                    <a:pt x="180764" y="671802"/>
                    <a:pt x="180764" y="671802"/>
                    <a:pt x="180764" y="671802"/>
                  </a:cubicBezTo>
                  <a:cubicBezTo>
                    <a:pt x="180764" y="1032746"/>
                    <a:pt x="180764" y="1032746"/>
                    <a:pt x="180764" y="1032746"/>
                  </a:cubicBezTo>
                  <a:cubicBezTo>
                    <a:pt x="180764" y="1062824"/>
                    <a:pt x="204808" y="1080871"/>
                    <a:pt x="234860" y="1080871"/>
                  </a:cubicBezTo>
                  <a:cubicBezTo>
                    <a:pt x="258904" y="1080871"/>
                    <a:pt x="276936" y="1062824"/>
                    <a:pt x="276936" y="1032746"/>
                  </a:cubicBezTo>
                  <a:cubicBezTo>
                    <a:pt x="276936" y="671802"/>
                    <a:pt x="276936" y="671802"/>
                    <a:pt x="276936" y="671802"/>
                  </a:cubicBezTo>
                  <a:cubicBezTo>
                    <a:pt x="300980" y="671802"/>
                    <a:pt x="300980" y="671802"/>
                    <a:pt x="300980" y="671802"/>
                  </a:cubicBezTo>
                  <a:cubicBezTo>
                    <a:pt x="300980" y="1032746"/>
                    <a:pt x="300980" y="1032746"/>
                    <a:pt x="300980" y="1032746"/>
                  </a:cubicBezTo>
                  <a:cubicBezTo>
                    <a:pt x="300980" y="1062824"/>
                    <a:pt x="325022" y="1080871"/>
                    <a:pt x="349066" y="1080871"/>
                  </a:cubicBezTo>
                  <a:cubicBezTo>
                    <a:pt x="379118" y="1080871"/>
                    <a:pt x="403162" y="1062824"/>
                    <a:pt x="403162" y="1032746"/>
                  </a:cubicBezTo>
                  <a:cubicBezTo>
                    <a:pt x="403162" y="671802"/>
                    <a:pt x="403162" y="671802"/>
                    <a:pt x="403162" y="671802"/>
                  </a:cubicBezTo>
                  <a:cubicBezTo>
                    <a:pt x="403162" y="653755"/>
                    <a:pt x="403162" y="653755"/>
                    <a:pt x="403162" y="653755"/>
                  </a:cubicBezTo>
                  <a:cubicBezTo>
                    <a:pt x="403162" y="509376"/>
                    <a:pt x="403162" y="509376"/>
                    <a:pt x="403162" y="509376"/>
                  </a:cubicBezTo>
                  <a:cubicBezTo>
                    <a:pt x="403162" y="419141"/>
                    <a:pt x="403162" y="419141"/>
                    <a:pt x="403162" y="419141"/>
                  </a:cubicBezTo>
                  <a:cubicBezTo>
                    <a:pt x="421194" y="419141"/>
                    <a:pt x="421194" y="419141"/>
                    <a:pt x="421194" y="419141"/>
                  </a:cubicBezTo>
                  <a:cubicBezTo>
                    <a:pt x="421194" y="497345"/>
                    <a:pt x="421194" y="497345"/>
                    <a:pt x="421194" y="497345"/>
                  </a:cubicBezTo>
                  <a:cubicBezTo>
                    <a:pt x="421194" y="635707"/>
                    <a:pt x="421194" y="635707"/>
                    <a:pt x="421194" y="635707"/>
                  </a:cubicBezTo>
                  <a:cubicBezTo>
                    <a:pt x="421194" y="659770"/>
                    <a:pt x="439228" y="671802"/>
                    <a:pt x="463270" y="671802"/>
                  </a:cubicBezTo>
                  <a:cubicBezTo>
                    <a:pt x="481302" y="671802"/>
                    <a:pt x="499334" y="659770"/>
                    <a:pt x="499334" y="635707"/>
                  </a:cubicBezTo>
                  <a:cubicBezTo>
                    <a:pt x="499334" y="401093"/>
                    <a:pt x="499334" y="401093"/>
                    <a:pt x="499334" y="401093"/>
                  </a:cubicBezTo>
                  <a:cubicBezTo>
                    <a:pt x="499334" y="340937"/>
                    <a:pt x="445238" y="286794"/>
                    <a:pt x="379118" y="286794"/>
                  </a:cubicBezTo>
                  <a:cubicBezTo>
                    <a:pt x="258904" y="286794"/>
                    <a:pt x="258904" y="286794"/>
                    <a:pt x="258904" y="286794"/>
                  </a:cubicBezTo>
                  <a:cubicBezTo>
                    <a:pt x="252892" y="286794"/>
                    <a:pt x="252892" y="286794"/>
                    <a:pt x="252892" y="286794"/>
                  </a:cubicBezTo>
                  <a:cubicBezTo>
                    <a:pt x="204808" y="286794"/>
                    <a:pt x="204808" y="286794"/>
                    <a:pt x="204808" y="286794"/>
                  </a:cubicBezTo>
                  <a:close/>
                  <a:moveTo>
                    <a:pt x="4863964" y="94596"/>
                  </a:moveTo>
                  <a:cubicBezTo>
                    <a:pt x="4816476" y="94596"/>
                    <a:pt x="4777980" y="134790"/>
                    <a:pt x="4777980" y="184373"/>
                  </a:cubicBezTo>
                  <a:cubicBezTo>
                    <a:pt x="4777980" y="233955"/>
                    <a:pt x="4816476" y="274149"/>
                    <a:pt x="4863964" y="274149"/>
                  </a:cubicBezTo>
                  <a:cubicBezTo>
                    <a:pt x="4911452" y="274149"/>
                    <a:pt x="4949948" y="233955"/>
                    <a:pt x="4949948" y="184373"/>
                  </a:cubicBezTo>
                  <a:cubicBezTo>
                    <a:pt x="4949948" y="134790"/>
                    <a:pt x="4911452" y="94596"/>
                    <a:pt x="4863964" y="94596"/>
                  </a:cubicBezTo>
                  <a:close/>
                  <a:moveTo>
                    <a:pt x="4355964" y="94596"/>
                  </a:moveTo>
                  <a:cubicBezTo>
                    <a:pt x="4308476" y="94596"/>
                    <a:pt x="4269980" y="134790"/>
                    <a:pt x="4269980" y="184373"/>
                  </a:cubicBezTo>
                  <a:cubicBezTo>
                    <a:pt x="4269980" y="233955"/>
                    <a:pt x="4308476" y="274149"/>
                    <a:pt x="4355964" y="274149"/>
                  </a:cubicBezTo>
                  <a:cubicBezTo>
                    <a:pt x="4403452" y="274149"/>
                    <a:pt x="4441948" y="233955"/>
                    <a:pt x="4441948" y="184373"/>
                  </a:cubicBezTo>
                  <a:cubicBezTo>
                    <a:pt x="4441948" y="134790"/>
                    <a:pt x="4403452" y="94596"/>
                    <a:pt x="4355964" y="94596"/>
                  </a:cubicBezTo>
                  <a:close/>
                  <a:moveTo>
                    <a:pt x="3847964" y="94596"/>
                  </a:moveTo>
                  <a:cubicBezTo>
                    <a:pt x="3800476" y="94596"/>
                    <a:pt x="3761980" y="134790"/>
                    <a:pt x="3761980" y="184373"/>
                  </a:cubicBezTo>
                  <a:cubicBezTo>
                    <a:pt x="3761980" y="233955"/>
                    <a:pt x="3800476" y="274149"/>
                    <a:pt x="3847964" y="274149"/>
                  </a:cubicBezTo>
                  <a:cubicBezTo>
                    <a:pt x="3895452" y="274149"/>
                    <a:pt x="3933948" y="233955"/>
                    <a:pt x="3933948" y="184373"/>
                  </a:cubicBezTo>
                  <a:cubicBezTo>
                    <a:pt x="3933948" y="134790"/>
                    <a:pt x="3895452" y="94596"/>
                    <a:pt x="3847964" y="94596"/>
                  </a:cubicBezTo>
                  <a:close/>
                  <a:moveTo>
                    <a:pt x="3339964" y="94596"/>
                  </a:moveTo>
                  <a:cubicBezTo>
                    <a:pt x="3292476" y="94596"/>
                    <a:pt x="3253980" y="134790"/>
                    <a:pt x="3253980" y="184373"/>
                  </a:cubicBezTo>
                  <a:cubicBezTo>
                    <a:pt x="3253980" y="233955"/>
                    <a:pt x="3292476" y="274149"/>
                    <a:pt x="3339964" y="274149"/>
                  </a:cubicBezTo>
                  <a:cubicBezTo>
                    <a:pt x="3387452" y="274149"/>
                    <a:pt x="3425948" y="233955"/>
                    <a:pt x="3425948" y="184373"/>
                  </a:cubicBezTo>
                  <a:cubicBezTo>
                    <a:pt x="3425948" y="134790"/>
                    <a:pt x="3387452" y="94596"/>
                    <a:pt x="3339964" y="94596"/>
                  </a:cubicBezTo>
                  <a:close/>
                  <a:moveTo>
                    <a:pt x="2831964" y="94596"/>
                  </a:moveTo>
                  <a:cubicBezTo>
                    <a:pt x="2784476" y="94596"/>
                    <a:pt x="2745980" y="134790"/>
                    <a:pt x="2745980" y="184373"/>
                  </a:cubicBezTo>
                  <a:cubicBezTo>
                    <a:pt x="2745980" y="233955"/>
                    <a:pt x="2784476" y="274149"/>
                    <a:pt x="2831964" y="274149"/>
                  </a:cubicBezTo>
                  <a:cubicBezTo>
                    <a:pt x="2879452" y="274149"/>
                    <a:pt x="2917948" y="233955"/>
                    <a:pt x="2917948" y="184373"/>
                  </a:cubicBezTo>
                  <a:cubicBezTo>
                    <a:pt x="2917948" y="134790"/>
                    <a:pt x="2879452" y="94596"/>
                    <a:pt x="2831964" y="94596"/>
                  </a:cubicBezTo>
                  <a:close/>
                  <a:moveTo>
                    <a:pt x="2323964" y="94596"/>
                  </a:moveTo>
                  <a:cubicBezTo>
                    <a:pt x="2276476" y="94596"/>
                    <a:pt x="2237980" y="134790"/>
                    <a:pt x="2237980" y="184373"/>
                  </a:cubicBezTo>
                  <a:cubicBezTo>
                    <a:pt x="2237980" y="233955"/>
                    <a:pt x="2276476" y="274149"/>
                    <a:pt x="2323964" y="274149"/>
                  </a:cubicBezTo>
                  <a:cubicBezTo>
                    <a:pt x="2371452" y="274149"/>
                    <a:pt x="2409948" y="233955"/>
                    <a:pt x="2409948" y="184373"/>
                  </a:cubicBezTo>
                  <a:cubicBezTo>
                    <a:pt x="2409948" y="134790"/>
                    <a:pt x="2371452" y="94596"/>
                    <a:pt x="2323964" y="94596"/>
                  </a:cubicBezTo>
                  <a:close/>
                  <a:moveTo>
                    <a:pt x="1815964" y="94596"/>
                  </a:moveTo>
                  <a:cubicBezTo>
                    <a:pt x="1768476" y="94596"/>
                    <a:pt x="1729980" y="134790"/>
                    <a:pt x="1729980" y="184373"/>
                  </a:cubicBezTo>
                  <a:cubicBezTo>
                    <a:pt x="1729980" y="233955"/>
                    <a:pt x="1768476" y="274149"/>
                    <a:pt x="1815964" y="274149"/>
                  </a:cubicBezTo>
                  <a:cubicBezTo>
                    <a:pt x="1863452" y="274149"/>
                    <a:pt x="1901948" y="233955"/>
                    <a:pt x="1901948" y="184373"/>
                  </a:cubicBezTo>
                  <a:cubicBezTo>
                    <a:pt x="1901948" y="134790"/>
                    <a:pt x="1863452" y="94596"/>
                    <a:pt x="1815964" y="94596"/>
                  </a:cubicBezTo>
                  <a:close/>
                  <a:moveTo>
                    <a:pt x="1307964" y="94596"/>
                  </a:moveTo>
                  <a:cubicBezTo>
                    <a:pt x="1260476" y="94596"/>
                    <a:pt x="1221980" y="134790"/>
                    <a:pt x="1221980" y="184373"/>
                  </a:cubicBezTo>
                  <a:cubicBezTo>
                    <a:pt x="1221980" y="233955"/>
                    <a:pt x="1260476" y="274149"/>
                    <a:pt x="1307964" y="274149"/>
                  </a:cubicBezTo>
                  <a:cubicBezTo>
                    <a:pt x="1355452" y="274149"/>
                    <a:pt x="1393948" y="233955"/>
                    <a:pt x="1393948" y="184373"/>
                  </a:cubicBezTo>
                  <a:cubicBezTo>
                    <a:pt x="1393948" y="134790"/>
                    <a:pt x="1355452" y="94596"/>
                    <a:pt x="1307964" y="94596"/>
                  </a:cubicBezTo>
                  <a:close/>
                  <a:moveTo>
                    <a:pt x="799964" y="94596"/>
                  </a:moveTo>
                  <a:cubicBezTo>
                    <a:pt x="752476" y="94596"/>
                    <a:pt x="713980" y="134790"/>
                    <a:pt x="713980" y="184373"/>
                  </a:cubicBezTo>
                  <a:cubicBezTo>
                    <a:pt x="713980" y="233955"/>
                    <a:pt x="752476" y="274149"/>
                    <a:pt x="799964" y="274149"/>
                  </a:cubicBezTo>
                  <a:cubicBezTo>
                    <a:pt x="847452" y="274149"/>
                    <a:pt x="885948" y="233955"/>
                    <a:pt x="885948" y="184373"/>
                  </a:cubicBezTo>
                  <a:cubicBezTo>
                    <a:pt x="885948" y="134790"/>
                    <a:pt x="847452" y="94596"/>
                    <a:pt x="799964" y="94596"/>
                  </a:cubicBezTo>
                  <a:close/>
                  <a:moveTo>
                    <a:pt x="291964" y="94596"/>
                  </a:moveTo>
                  <a:cubicBezTo>
                    <a:pt x="244476" y="94596"/>
                    <a:pt x="205980" y="134790"/>
                    <a:pt x="205980" y="184373"/>
                  </a:cubicBezTo>
                  <a:cubicBezTo>
                    <a:pt x="205980" y="233955"/>
                    <a:pt x="244476" y="274149"/>
                    <a:pt x="291964" y="274149"/>
                  </a:cubicBezTo>
                  <a:cubicBezTo>
                    <a:pt x="339452" y="274149"/>
                    <a:pt x="377948" y="233955"/>
                    <a:pt x="377948" y="184373"/>
                  </a:cubicBezTo>
                  <a:cubicBezTo>
                    <a:pt x="377948" y="134790"/>
                    <a:pt x="339452" y="94596"/>
                    <a:pt x="291964" y="94596"/>
                  </a:cubicBezTo>
                  <a:close/>
                  <a:moveTo>
                    <a:pt x="0" y="0"/>
                  </a:moveTo>
                  <a:lnTo>
                    <a:pt x="5176562" y="0"/>
                  </a:lnTo>
                  <a:lnTo>
                    <a:pt x="5176562" y="1177896"/>
                  </a:lnTo>
                  <a:lnTo>
                    <a:pt x="0" y="117789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D68A61-9566-244A-BC21-6A12701DEC3E}"/>
              </a:ext>
            </a:extLst>
          </p:cNvPr>
          <p:cNvGrpSpPr/>
          <p:nvPr/>
        </p:nvGrpSpPr>
        <p:grpSpPr>
          <a:xfrm>
            <a:off x="1421880" y="2582935"/>
            <a:ext cx="4724239" cy="2876268"/>
            <a:chOff x="711125" y="1700032"/>
            <a:chExt cx="2095271" cy="1275668"/>
          </a:xfrm>
          <a:solidFill>
            <a:schemeClr val="bg1">
              <a:lumMod val="85000"/>
            </a:schemeClr>
          </a:solidFill>
        </p:grpSpPr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8319D45E-5989-7B4D-A33B-FFCAB31AC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773" y="2089303"/>
              <a:ext cx="6022" cy="8760"/>
            </a:xfrm>
            <a:custGeom>
              <a:avLst/>
              <a:gdLst>
                <a:gd name="T0" fmla="*/ 19 w 21"/>
                <a:gd name="T1" fmla="*/ 6 h 31"/>
                <a:gd name="T2" fmla="*/ 21 w 21"/>
                <a:gd name="T3" fmla="*/ 11 h 31"/>
                <a:gd name="T4" fmla="*/ 19 w 21"/>
                <a:gd name="T5" fmla="*/ 16 h 31"/>
                <a:gd name="T6" fmla="*/ 16 w 21"/>
                <a:gd name="T7" fmla="*/ 21 h 31"/>
                <a:gd name="T8" fmla="*/ 12 w 21"/>
                <a:gd name="T9" fmla="*/ 24 h 31"/>
                <a:gd name="T10" fmla="*/ 9 w 21"/>
                <a:gd name="T11" fmla="*/ 28 h 31"/>
                <a:gd name="T12" fmla="*/ 3 w 21"/>
                <a:gd name="T13" fmla="*/ 30 h 31"/>
                <a:gd name="T14" fmla="*/ 0 w 21"/>
                <a:gd name="T15" fmla="*/ 31 h 31"/>
                <a:gd name="T16" fmla="*/ 0 w 21"/>
                <a:gd name="T17" fmla="*/ 30 h 31"/>
                <a:gd name="T18" fmla="*/ 1 w 21"/>
                <a:gd name="T19" fmla="*/ 26 h 31"/>
                <a:gd name="T20" fmla="*/ 1 w 21"/>
                <a:gd name="T21" fmla="*/ 21 h 31"/>
                <a:gd name="T22" fmla="*/ 3 w 21"/>
                <a:gd name="T23" fmla="*/ 18 h 31"/>
                <a:gd name="T24" fmla="*/ 2 w 21"/>
                <a:gd name="T25" fmla="*/ 12 h 31"/>
                <a:gd name="T26" fmla="*/ 2 w 21"/>
                <a:gd name="T27" fmla="*/ 7 h 31"/>
                <a:gd name="T28" fmla="*/ 5 w 21"/>
                <a:gd name="T29" fmla="*/ 4 h 31"/>
                <a:gd name="T30" fmla="*/ 10 w 21"/>
                <a:gd name="T31" fmla="*/ 3 h 31"/>
                <a:gd name="T32" fmla="*/ 14 w 21"/>
                <a:gd name="T33" fmla="*/ 2 h 31"/>
                <a:gd name="T34" fmla="*/ 16 w 21"/>
                <a:gd name="T35" fmla="*/ 0 h 31"/>
                <a:gd name="T36" fmla="*/ 17 w 21"/>
                <a:gd name="T37" fmla="*/ 3 h 31"/>
                <a:gd name="T38" fmla="*/ 19 w 21"/>
                <a:gd name="T3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31">
                  <a:moveTo>
                    <a:pt x="19" y="6"/>
                  </a:moveTo>
                  <a:cubicBezTo>
                    <a:pt x="20" y="7"/>
                    <a:pt x="21" y="10"/>
                    <a:pt x="21" y="11"/>
                  </a:cubicBezTo>
                  <a:cubicBezTo>
                    <a:pt x="21" y="12"/>
                    <a:pt x="20" y="14"/>
                    <a:pt x="19" y="16"/>
                  </a:cubicBezTo>
                  <a:cubicBezTo>
                    <a:pt x="18" y="17"/>
                    <a:pt x="17" y="19"/>
                    <a:pt x="16" y="21"/>
                  </a:cubicBezTo>
                  <a:cubicBezTo>
                    <a:pt x="15" y="22"/>
                    <a:pt x="13" y="23"/>
                    <a:pt x="12" y="24"/>
                  </a:cubicBezTo>
                  <a:cubicBezTo>
                    <a:pt x="11" y="25"/>
                    <a:pt x="10" y="27"/>
                    <a:pt x="9" y="28"/>
                  </a:cubicBezTo>
                  <a:cubicBezTo>
                    <a:pt x="8" y="29"/>
                    <a:pt x="5" y="29"/>
                    <a:pt x="3" y="30"/>
                  </a:cubicBezTo>
                  <a:cubicBezTo>
                    <a:pt x="3" y="30"/>
                    <a:pt x="0" y="31"/>
                    <a:pt x="0" y="31"/>
                  </a:cubicBezTo>
                  <a:cubicBezTo>
                    <a:pt x="0" y="31"/>
                    <a:pt x="0" y="30"/>
                    <a:pt x="0" y="30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1" y="25"/>
                    <a:pt x="1" y="22"/>
                    <a:pt x="1" y="21"/>
                  </a:cubicBezTo>
                  <a:cubicBezTo>
                    <a:pt x="2" y="20"/>
                    <a:pt x="3" y="19"/>
                    <a:pt x="3" y="18"/>
                  </a:cubicBezTo>
                  <a:cubicBezTo>
                    <a:pt x="3" y="17"/>
                    <a:pt x="2" y="14"/>
                    <a:pt x="2" y="12"/>
                  </a:cubicBezTo>
                  <a:cubicBezTo>
                    <a:pt x="2" y="11"/>
                    <a:pt x="1" y="8"/>
                    <a:pt x="2" y="7"/>
                  </a:cubicBezTo>
                  <a:cubicBezTo>
                    <a:pt x="2" y="6"/>
                    <a:pt x="4" y="4"/>
                    <a:pt x="5" y="4"/>
                  </a:cubicBezTo>
                  <a:cubicBezTo>
                    <a:pt x="6" y="3"/>
                    <a:pt x="8" y="3"/>
                    <a:pt x="10" y="3"/>
                  </a:cubicBezTo>
                  <a:cubicBezTo>
                    <a:pt x="11" y="3"/>
                    <a:pt x="13" y="2"/>
                    <a:pt x="14" y="2"/>
                  </a:cubicBezTo>
                  <a:cubicBezTo>
                    <a:pt x="14" y="1"/>
                    <a:pt x="16" y="0"/>
                    <a:pt x="16" y="0"/>
                  </a:cubicBezTo>
                  <a:cubicBezTo>
                    <a:pt x="16" y="0"/>
                    <a:pt x="17" y="2"/>
                    <a:pt x="17" y="3"/>
                  </a:cubicBezTo>
                  <a:cubicBezTo>
                    <a:pt x="18" y="4"/>
                    <a:pt x="19" y="5"/>
                    <a:pt x="19" y="6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65231F3F-A0BA-D545-90AE-97C3B3C56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014" y="2009915"/>
              <a:ext cx="2737" cy="4379"/>
            </a:xfrm>
            <a:custGeom>
              <a:avLst/>
              <a:gdLst>
                <a:gd name="T0" fmla="*/ 9 w 10"/>
                <a:gd name="T1" fmla="*/ 14 h 14"/>
                <a:gd name="T2" fmla="*/ 7 w 10"/>
                <a:gd name="T3" fmla="*/ 12 h 14"/>
                <a:gd name="T4" fmla="*/ 7 w 10"/>
                <a:gd name="T5" fmla="*/ 8 h 14"/>
                <a:gd name="T6" fmla="*/ 4 w 10"/>
                <a:gd name="T7" fmla="*/ 6 h 14"/>
                <a:gd name="T8" fmla="*/ 1 w 10"/>
                <a:gd name="T9" fmla="*/ 3 h 14"/>
                <a:gd name="T10" fmla="*/ 2 w 10"/>
                <a:gd name="T11" fmla="*/ 1 h 14"/>
                <a:gd name="T12" fmla="*/ 4 w 10"/>
                <a:gd name="T13" fmla="*/ 1 h 14"/>
                <a:gd name="T14" fmla="*/ 6 w 10"/>
                <a:gd name="T15" fmla="*/ 4 h 14"/>
                <a:gd name="T16" fmla="*/ 9 w 10"/>
                <a:gd name="T17" fmla="*/ 5 h 14"/>
                <a:gd name="T18" fmla="*/ 10 w 10"/>
                <a:gd name="T19" fmla="*/ 7 h 14"/>
                <a:gd name="T20" fmla="*/ 10 w 10"/>
                <a:gd name="T21" fmla="*/ 11 h 14"/>
                <a:gd name="T22" fmla="*/ 9 w 10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4">
                  <a:moveTo>
                    <a:pt x="9" y="14"/>
                  </a:moveTo>
                  <a:cubicBezTo>
                    <a:pt x="8" y="14"/>
                    <a:pt x="7" y="12"/>
                    <a:pt x="7" y="12"/>
                  </a:cubicBezTo>
                  <a:cubicBezTo>
                    <a:pt x="7" y="11"/>
                    <a:pt x="7" y="9"/>
                    <a:pt x="7" y="8"/>
                  </a:cubicBezTo>
                  <a:cubicBezTo>
                    <a:pt x="6" y="7"/>
                    <a:pt x="5" y="7"/>
                    <a:pt x="4" y="6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4" y="2"/>
                    <a:pt x="5" y="4"/>
                    <a:pt x="6" y="4"/>
                  </a:cubicBezTo>
                  <a:cubicBezTo>
                    <a:pt x="6" y="5"/>
                    <a:pt x="8" y="4"/>
                    <a:pt x="9" y="5"/>
                  </a:cubicBezTo>
                  <a:cubicBezTo>
                    <a:pt x="9" y="5"/>
                    <a:pt x="10" y="7"/>
                    <a:pt x="10" y="7"/>
                  </a:cubicBezTo>
                  <a:cubicBezTo>
                    <a:pt x="10" y="8"/>
                    <a:pt x="10" y="10"/>
                    <a:pt x="10" y="11"/>
                  </a:cubicBezTo>
                  <a:cubicBezTo>
                    <a:pt x="10" y="12"/>
                    <a:pt x="10" y="14"/>
                    <a:pt x="9" y="14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DB4B1D0E-AD43-0D4F-B87A-B16E4F7F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562" y="2015390"/>
              <a:ext cx="1642" cy="6023"/>
            </a:xfrm>
            <a:custGeom>
              <a:avLst/>
              <a:gdLst>
                <a:gd name="T0" fmla="*/ 6 w 6"/>
                <a:gd name="T1" fmla="*/ 11 h 20"/>
                <a:gd name="T2" fmla="*/ 5 w 6"/>
                <a:gd name="T3" fmla="*/ 7 h 20"/>
                <a:gd name="T4" fmla="*/ 4 w 6"/>
                <a:gd name="T5" fmla="*/ 4 h 20"/>
                <a:gd name="T6" fmla="*/ 3 w 6"/>
                <a:gd name="T7" fmla="*/ 1 h 20"/>
                <a:gd name="T8" fmla="*/ 2 w 6"/>
                <a:gd name="T9" fmla="*/ 0 h 20"/>
                <a:gd name="T10" fmla="*/ 1 w 6"/>
                <a:gd name="T11" fmla="*/ 3 h 20"/>
                <a:gd name="T12" fmla="*/ 0 w 6"/>
                <a:gd name="T13" fmla="*/ 7 h 20"/>
                <a:gd name="T14" fmla="*/ 2 w 6"/>
                <a:gd name="T15" fmla="*/ 10 h 20"/>
                <a:gd name="T16" fmla="*/ 3 w 6"/>
                <a:gd name="T17" fmla="*/ 14 h 20"/>
                <a:gd name="T18" fmla="*/ 2 w 6"/>
                <a:gd name="T19" fmla="*/ 18 h 20"/>
                <a:gd name="T20" fmla="*/ 3 w 6"/>
                <a:gd name="T21" fmla="*/ 20 h 20"/>
                <a:gd name="T22" fmla="*/ 5 w 6"/>
                <a:gd name="T23" fmla="*/ 19 h 20"/>
                <a:gd name="T24" fmla="*/ 6 w 6"/>
                <a:gd name="T25" fmla="*/ 16 h 20"/>
                <a:gd name="T26" fmla="*/ 6 w 6"/>
                <a:gd name="T2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20">
                  <a:moveTo>
                    <a:pt x="6" y="11"/>
                  </a:moveTo>
                  <a:cubicBezTo>
                    <a:pt x="6" y="10"/>
                    <a:pt x="5" y="8"/>
                    <a:pt x="5" y="7"/>
                  </a:cubicBezTo>
                  <a:cubicBezTo>
                    <a:pt x="5" y="7"/>
                    <a:pt x="4" y="5"/>
                    <a:pt x="4" y="4"/>
                  </a:cubicBez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0" y="7"/>
                    <a:pt x="2" y="9"/>
                    <a:pt x="2" y="10"/>
                  </a:cubicBezTo>
                  <a:cubicBezTo>
                    <a:pt x="2" y="11"/>
                    <a:pt x="3" y="13"/>
                    <a:pt x="3" y="14"/>
                  </a:cubicBezTo>
                  <a:cubicBezTo>
                    <a:pt x="3" y="15"/>
                    <a:pt x="2" y="17"/>
                    <a:pt x="2" y="18"/>
                  </a:cubicBezTo>
                  <a:cubicBezTo>
                    <a:pt x="2" y="18"/>
                    <a:pt x="2" y="19"/>
                    <a:pt x="3" y="20"/>
                  </a:cubicBezTo>
                  <a:cubicBezTo>
                    <a:pt x="3" y="20"/>
                    <a:pt x="5" y="20"/>
                    <a:pt x="5" y="19"/>
                  </a:cubicBezTo>
                  <a:cubicBezTo>
                    <a:pt x="6" y="19"/>
                    <a:pt x="6" y="17"/>
                    <a:pt x="6" y="16"/>
                  </a:cubicBezTo>
                  <a:cubicBezTo>
                    <a:pt x="6" y="15"/>
                    <a:pt x="6" y="13"/>
                    <a:pt x="6" y="11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1E6F44CE-7784-A447-8CDD-6137C5A63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8362" y="2008273"/>
              <a:ext cx="12592" cy="8760"/>
            </a:xfrm>
            <a:custGeom>
              <a:avLst/>
              <a:gdLst>
                <a:gd name="T0" fmla="*/ 42 w 42"/>
                <a:gd name="T1" fmla="*/ 17 h 29"/>
                <a:gd name="T2" fmla="*/ 39 w 42"/>
                <a:gd name="T3" fmla="*/ 12 h 29"/>
                <a:gd name="T4" fmla="*/ 35 w 42"/>
                <a:gd name="T5" fmla="*/ 9 h 29"/>
                <a:gd name="T6" fmla="*/ 31 w 42"/>
                <a:gd name="T7" fmla="*/ 4 h 29"/>
                <a:gd name="T8" fmla="*/ 27 w 42"/>
                <a:gd name="T9" fmla="*/ 0 h 29"/>
                <a:gd name="T10" fmla="*/ 24 w 42"/>
                <a:gd name="T11" fmla="*/ 0 h 29"/>
                <a:gd name="T12" fmla="*/ 24 w 42"/>
                <a:gd name="T13" fmla="*/ 3 h 29"/>
                <a:gd name="T14" fmla="*/ 27 w 42"/>
                <a:gd name="T15" fmla="*/ 5 h 29"/>
                <a:gd name="T16" fmla="*/ 27 w 42"/>
                <a:gd name="T17" fmla="*/ 10 h 29"/>
                <a:gd name="T18" fmla="*/ 25 w 42"/>
                <a:gd name="T19" fmla="*/ 15 h 29"/>
                <a:gd name="T20" fmla="*/ 21 w 42"/>
                <a:gd name="T21" fmla="*/ 18 h 29"/>
                <a:gd name="T22" fmla="*/ 12 w 42"/>
                <a:gd name="T23" fmla="*/ 22 h 29"/>
                <a:gd name="T24" fmla="*/ 7 w 42"/>
                <a:gd name="T25" fmla="*/ 23 h 29"/>
                <a:gd name="T26" fmla="*/ 3 w 42"/>
                <a:gd name="T27" fmla="*/ 22 h 29"/>
                <a:gd name="T28" fmla="*/ 0 w 42"/>
                <a:gd name="T29" fmla="*/ 22 h 29"/>
                <a:gd name="T30" fmla="*/ 2 w 42"/>
                <a:gd name="T31" fmla="*/ 27 h 29"/>
                <a:gd name="T32" fmla="*/ 8 w 42"/>
                <a:gd name="T33" fmla="*/ 28 h 29"/>
                <a:gd name="T34" fmla="*/ 15 w 42"/>
                <a:gd name="T35" fmla="*/ 29 h 29"/>
                <a:gd name="T36" fmla="*/ 24 w 42"/>
                <a:gd name="T37" fmla="*/ 28 h 29"/>
                <a:gd name="T38" fmla="*/ 31 w 42"/>
                <a:gd name="T39" fmla="*/ 25 h 29"/>
                <a:gd name="T40" fmla="*/ 38 w 42"/>
                <a:gd name="T41" fmla="*/ 23 h 29"/>
                <a:gd name="T42" fmla="*/ 41 w 42"/>
                <a:gd name="T43" fmla="*/ 19 h 29"/>
                <a:gd name="T44" fmla="*/ 42 w 42"/>
                <a:gd name="T4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29">
                  <a:moveTo>
                    <a:pt x="42" y="17"/>
                  </a:moveTo>
                  <a:cubicBezTo>
                    <a:pt x="41" y="15"/>
                    <a:pt x="40" y="13"/>
                    <a:pt x="39" y="12"/>
                  </a:cubicBezTo>
                  <a:cubicBezTo>
                    <a:pt x="38" y="11"/>
                    <a:pt x="36" y="10"/>
                    <a:pt x="35" y="9"/>
                  </a:cubicBezTo>
                  <a:cubicBezTo>
                    <a:pt x="33" y="8"/>
                    <a:pt x="32" y="5"/>
                    <a:pt x="31" y="4"/>
                  </a:cubicBezTo>
                  <a:cubicBezTo>
                    <a:pt x="30" y="3"/>
                    <a:pt x="28" y="1"/>
                    <a:pt x="27" y="0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4" y="1"/>
                    <a:pt x="24" y="3"/>
                    <a:pt x="24" y="3"/>
                  </a:cubicBezTo>
                  <a:cubicBezTo>
                    <a:pt x="24" y="4"/>
                    <a:pt x="26" y="5"/>
                    <a:pt x="27" y="5"/>
                  </a:cubicBezTo>
                  <a:cubicBezTo>
                    <a:pt x="27" y="7"/>
                    <a:pt x="27" y="9"/>
                    <a:pt x="27" y="10"/>
                  </a:cubicBezTo>
                  <a:cubicBezTo>
                    <a:pt x="27" y="12"/>
                    <a:pt x="25" y="14"/>
                    <a:pt x="25" y="15"/>
                  </a:cubicBezTo>
                  <a:cubicBezTo>
                    <a:pt x="24" y="16"/>
                    <a:pt x="22" y="18"/>
                    <a:pt x="21" y="18"/>
                  </a:cubicBezTo>
                  <a:cubicBezTo>
                    <a:pt x="19" y="19"/>
                    <a:pt x="15" y="21"/>
                    <a:pt x="12" y="22"/>
                  </a:cubicBezTo>
                  <a:cubicBezTo>
                    <a:pt x="11" y="23"/>
                    <a:pt x="8" y="23"/>
                    <a:pt x="7" y="23"/>
                  </a:cubicBezTo>
                  <a:cubicBezTo>
                    <a:pt x="6" y="23"/>
                    <a:pt x="4" y="22"/>
                    <a:pt x="3" y="22"/>
                  </a:cubicBezTo>
                  <a:cubicBezTo>
                    <a:pt x="2" y="22"/>
                    <a:pt x="1" y="22"/>
                    <a:pt x="0" y="22"/>
                  </a:cubicBezTo>
                  <a:cubicBezTo>
                    <a:pt x="0" y="23"/>
                    <a:pt x="1" y="26"/>
                    <a:pt x="2" y="27"/>
                  </a:cubicBezTo>
                  <a:cubicBezTo>
                    <a:pt x="3" y="28"/>
                    <a:pt x="6" y="28"/>
                    <a:pt x="8" y="28"/>
                  </a:cubicBezTo>
                  <a:cubicBezTo>
                    <a:pt x="9" y="29"/>
                    <a:pt x="13" y="29"/>
                    <a:pt x="15" y="29"/>
                  </a:cubicBezTo>
                  <a:cubicBezTo>
                    <a:pt x="17" y="29"/>
                    <a:pt x="22" y="29"/>
                    <a:pt x="24" y="28"/>
                  </a:cubicBezTo>
                  <a:cubicBezTo>
                    <a:pt x="26" y="28"/>
                    <a:pt x="29" y="26"/>
                    <a:pt x="31" y="25"/>
                  </a:cubicBezTo>
                  <a:cubicBezTo>
                    <a:pt x="33" y="25"/>
                    <a:pt x="37" y="24"/>
                    <a:pt x="38" y="23"/>
                  </a:cubicBezTo>
                  <a:cubicBezTo>
                    <a:pt x="39" y="22"/>
                    <a:pt x="41" y="20"/>
                    <a:pt x="41" y="19"/>
                  </a:cubicBezTo>
                  <a:cubicBezTo>
                    <a:pt x="41" y="18"/>
                    <a:pt x="42" y="17"/>
                    <a:pt x="42" y="17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126195AF-50AA-7143-A4F0-AF769F223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557" y="2010463"/>
              <a:ext cx="14235" cy="11497"/>
            </a:xfrm>
            <a:custGeom>
              <a:avLst/>
              <a:gdLst>
                <a:gd name="T0" fmla="*/ 49 w 50"/>
                <a:gd name="T1" fmla="*/ 12 h 39"/>
                <a:gd name="T2" fmla="*/ 48 w 50"/>
                <a:gd name="T3" fmla="*/ 6 h 39"/>
                <a:gd name="T4" fmla="*/ 45 w 50"/>
                <a:gd name="T5" fmla="*/ 4 h 39"/>
                <a:gd name="T6" fmla="*/ 42 w 50"/>
                <a:gd name="T7" fmla="*/ 6 h 39"/>
                <a:gd name="T8" fmla="*/ 43 w 50"/>
                <a:gd name="T9" fmla="*/ 9 h 39"/>
                <a:gd name="T10" fmla="*/ 41 w 50"/>
                <a:gd name="T11" fmla="*/ 12 h 39"/>
                <a:gd name="T12" fmla="*/ 38 w 50"/>
                <a:gd name="T13" fmla="*/ 10 h 39"/>
                <a:gd name="T14" fmla="*/ 34 w 50"/>
                <a:gd name="T15" fmla="*/ 11 h 39"/>
                <a:gd name="T16" fmla="*/ 31 w 50"/>
                <a:gd name="T17" fmla="*/ 8 h 39"/>
                <a:gd name="T18" fmla="*/ 30 w 50"/>
                <a:gd name="T19" fmla="*/ 4 h 39"/>
                <a:gd name="T20" fmla="*/ 26 w 50"/>
                <a:gd name="T21" fmla="*/ 1 h 39"/>
                <a:gd name="T22" fmla="*/ 23 w 50"/>
                <a:gd name="T23" fmla="*/ 0 h 39"/>
                <a:gd name="T24" fmla="*/ 20 w 50"/>
                <a:gd name="T25" fmla="*/ 4 h 39"/>
                <a:gd name="T26" fmla="*/ 17 w 50"/>
                <a:gd name="T27" fmla="*/ 7 h 39"/>
                <a:gd name="T28" fmla="*/ 14 w 50"/>
                <a:gd name="T29" fmla="*/ 10 h 39"/>
                <a:gd name="T30" fmla="*/ 11 w 50"/>
                <a:gd name="T31" fmla="*/ 15 h 39"/>
                <a:gd name="T32" fmla="*/ 10 w 50"/>
                <a:gd name="T33" fmla="*/ 18 h 39"/>
                <a:gd name="T34" fmla="*/ 10 w 50"/>
                <a:gd name="T35" fmla="*/ 24 h 39"/>
                <a:gd name="T36" fmla="*/ 7 w 50"/>
                <a:gd name="T37" fmla="*/ 29 h 39"/>
                <a:gd name="T38" fmla="*/ 2 w 50"/>
                <a:gd name="T39" fmla="*/ 28 h 39"/>
                <a:gd name="T40" fmla="*/ 0 w 50"/>
                <a:gd name="T41" fmla="*/ 31 h 39"/>
                <a:gd name="T42" fmla="*/ 2 w 50"/>
                <a:gd name="T43" fmla="*/ 35 h 39"/>
                <a:gd name="T44" fmla="*/ 5 w 50"/>
                <a:gd name="T45" fmla="*/ 35 h 39"/>
                <a:gd name="T46" fmla="*/ 6 w 50"/>
                <a:gd name="T47" fmla="*/ 37 h 39"/>
                <a:gd name="T48" fmla="*/ 10 w 50"/>
                <a:gd name="T49" fmla="*/ 38 h 39"/>
                <a:gd name="T50" fmla="*/ 12 w 50"/>
                <a:gd name="T51" fmla="*/ 35 h 39"/>
                <a:gd name="T52" fmla="*/ 13 w 50"/>
                <a:gd name="T53" fmla="*/ 31 h 39"/>
                <a:gd name="T54" fmla="*/ 18 w 50"/>
                <a:gd name="T55" fmla="*/ 28 h 39"/>
                <a:gd name="T56" fmla="*/ 26 w 50"/>
                <a:gd name="T57" fmla="*/ 24 h 39"/>
                <a:gd name="T58" fmla="*/ 32 w 50"/>
                <a:gd name="T59" fmla="*/ 22 h 39"/>
                <a:gd name="T60" fmla="*/ 40 w 50"/>
                <a:gd name="T61" fmla="*/ 20 h 39"/>
                <a:gd name="T62" fmla="*/ 47 w 50"/>
                <a:gd name="T63" fmla="*/ 18 h 39"/>
                <a:gd name="T64" fmla="*/ 50 w 50"/>
                <a:gd name="T65" fmla="*/ 14 h 39"/>
                <a:gd name="T66" fmla="*/ 49 w 50"/>
                <a:gd name="T6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9">
                  <a:moveTo>
                    <a:pt x="49" y="12"/>
                  </a:moveTo>
                  <a:cubicBezTo>
                    <a:pt x="49" y="10"/>
                    <a:pt x="49" y="7"/>
                    <a:pt x="48" y="6"/>
                  </a:cubicBezTo>
                  <a:cubicBezTo>
                    <a:pt x="47" y="5"/>
                    <a:pt x="45" y="4"/>
                    <a:pt x="45" y="4"/>
                  </a:cubicBezTo>
                  <a:cubicBezTo>
                    <a:pt x="44" y="4"/>
                    <a:pt x="42" y="5"/>
                    <a:pt x="42" y="6"/>
                  </a:cubicBezTo>
                  <a:cubicBezTo>
                    <a:pt x="42" y="6"/>
                    <a:pt x="43" y="8"/>
                    <a:pt x="43" y="9"/>
                  </a:cubicBezTo>
                  <a:cubicBezTo>
                    <a:pt x="43" y="10"/>
                    <a:pt x="42" y="11"/>
                    <a:pt x="41" y="12"/>
                  </a:cubicBezTo>
                  <a:cubicBezTo>
                    <a:pt x="40" y="12"/>
                    <a:pt x="39" y="10"/>
                    <a:pt x="38" y="10"/>
                  </a:cubicBezTo>
                  <a:cubicBezTo>
                    <a:pt x="37" y="10"/>
                    <a:pt x="35" y="11"/>
                    <a:pt x="34" y="11"/>
                  </a:cubicBezTo>
                  <a:cubicBezTo>
                    <a:pt x="33" y="10"/>
                    <a:pt x="32" y="8"/>
                    <a:pt x="31" y="8"/>
                  </a:cubicBezTo>
                  <a:cubicBezTo>
                    <a:pt x="31" y="7"/>
                    <a:pt x="31" y="5"/>
                    <a:pt x="30" y="4"/>
                  </a:cubicBezTo>
                  <a:cubicBezTo>
                    <a:pt x="30" y="3"/>
                    <a:pt x="27" y="2"/>
                    <a:pt x="26" y="1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2" y="0"/>
                    <a:pt x="21" y="3"/>
                    <a:pt x="20" y="4"/>
                  </a:cubicBezTo>
                  <a:cubicBezTo>
                    <a:pt x="19" y="4"/>
                    <a:pt x="18" y="6"/>
                    <a:pt x="17" y="7"/>
                  </a:cubicBezTo>
                  <a:cubicBezTo>
                    <a:pt x="17" y="8"/>
                    <a:pt x="15" y="9"/>
                    <a:pt x="14" y="10"/>
                  </a:cubicBezTo>
                  <a:cubicBezTo>
                    <a:pt x="13" y="11"/>
                    <a:pt x="12" y="13"/>
                    <a:pt x="11" y="15"/>
                  </a:cubicBezTo>
                  <a:cubicBezTo>
                    <a:pt x="11" y="15"/>
                    <a:pt x="10" y="17"/>
                    <a:pt x="10" y="18"/>
                  </a:cubicBezTo>
                  <a:cubicBezTo>
                    <a:pt x="10" y="20"/>
                    <a:pt x="10" y="22"/>
                    <a:pt x="10" y="24"/>
                  </a:cubicBezTo>
                  <a:cubicBezTo>
                    <a:pt x="9" y="25"/>
                    <a:pt x="8" y="28"/>
                    <a:pt x="7" y="29"/>
                  </a:cubicBezTo>
                  <a:cubicBezTo>
                    <a:pt x="6" y="29"/>
                    <a:pt x="3" y="28"/>
                    <a:pt x="2" y="28"/>
                  </a:cubicBezTo>
                  <a:cubicBezTo>
                    <a:pt x="1" y="29"/>
                    <a:pt x="0" y="30"/>
                    <a:pt x="0" y="31"/>
                  </a:cubicBezTo>
                  <a:cubicBezTo>
                    <a:pt x="0" y="32"/>
                    <a:pt x="1" y="35"/>
                    <a:pt x="2" y="35"/>
                  </a:cubicBezTo>
                  <a:cubicBezTo>
                    <a:pt x="3" y="36"/>
                    <a:pt x="4" y="35"/>
                    <a:pt x="5" y="35"/>
                  </a:cubicBezTo>
                  <a:cubicBezTo>
                    <a:pt x="5" y="36"/>
                    <a:pt x="6" y="37"/>
                    <a:pt x="6" y="37"/>
                  </a:cubicBezTo>
                  <a:cubicBezTo>
                    <a:pt x="7" y="38"/>
                    <a:pt x="9" y="39"/>
                    <a:pt x="10" y="38"/>
                  </a:cubicBezTo>
                  <a:cubicBezTo>
                    <a:pt x="11" y="38"/>
                    <a:pt x="11" y="36"/>
                    <a:pt x="12" y="35"/>
                  </a:cubicBezTo>
                  <a:cubicBezTo>
                    <a:pt x="12" y="34"/>
                    <a:pt x="13" y="31"/>
                    <a:pt x="13" y="31"/>
                  </a:cubicBezTo>
                  <a:cubicBezTo>
                    <a:pt x="14" y="30"/>
                    <a:pt x="17" y="29"/>
                    <a:pt x="18" y="28"/>
                  </a:cubicBezTo>
                  <a:cubicBezTo>
                    <a:pt x="20" y="27"/>
                    <a:pt x="24" y="25"/>
                    <a:pt x="26" y="24"/>
                  </a:cubicBezTo>
                  <a:cubicBezTo>
                    <a:pt x="27" y="24"/>
                    <a:pt x="31" y="23"/>
                    <a:pt x="32" y="22"/>
                  </a:cubicBezTo>
                  <a:cubicBezTo>
                    <a:pt x="34" y="22"/>
                    <a:pt x="38" y="21"/>
                    <a:pt x="40" y="20"/>
                  </a:cubicBezTo>
                  <a:cubicBezTo>
                    <a:pt x="42" y="20"/>
                    <a:pt x="45" y="19"/>
                    <a:pt x="47" y="18"/>
                  </a:cubicBezTo>
                  <a:cubicBezTo>
                    <a:pt x="48" y="17"/>
                    <a:pt x="49" y="15"/>
                    <a:pt x="50" y="14"/>
                  </a:cubicBezTo>
                  <a:cubicBezTo>
                    <a:pt x="50" y="14"/>
                    <a:pt x="49" y="12"/>
                    <a:pt x="49" y="12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50EC5E5B-7AD1-E94A-9330-C66DB9C85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299" y="1967758"/>
              <a:ext cx="2190" cy="2190"/>
            </a:xfrm>
            <a:custGeom>
              <a:avLst/>
              <a:gdLst>
                <a:gd name="T0" fmla="*/ 6 w 7"/>
                <a:gd name="T1" fmla="*/ 3 h 8"/>
                <a:gd name="T2" fmla="*/ 2 w 7"/>
                <a:gd name="T3" fmla="*/ 0 h 8"/>
                <a:gd name="T4" fmla="*/ 0 w 7"/>
                <a:gd name="T5" fmla="*/ 2 h 8"/>
                <a:gd name="T6" fmla="*/ 1 w 7"/>
                <a:gd name="T7" fmla="*/ 5 h 8"/>
                <a:gd name="T8" fmla="*/ 5 w 7"/>
                <a:gd name="T9" fmla="*/ 8 h 8"/>
                <a:gd name="T10" fmla="*/ 7 w 7"/>
                <a:gd name="T11" fmla="*/ 6 h 8"/>
                <a:gd name="T12" fmla="*/ 6 w 7"/>
                <a:gd name="T1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cubicBezTo>
                    <a:pt x="5" y="2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2" y="6"/>
                    <a:pt x="4" y="8"/>
                    <a:pt x="5" y="8"/>
                  </a:cubicBezTo>
                  <a:cubicBezTo>
                    <a:pt x="6" y="8"/>
                    <a:pt x="7" y="7"/>
                    <a:pt x="7" y="6"/>
                  </a:cubicBezTo>
                  <a:cubicBezTo>
                    <a:pt x="7" y="5"/>
                    <a:pt x="6" y="4"/>
                    <a:pt x="6" y="3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1C2D62DC-E681-6C47-B73F-4E1A9B348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700" y="1945310"/>
              <a:ext cx="135780" cy="72817"/>
            </a:xfrm>
            <a:custGeom>
              <a:avLst/>
              <a:gdLst>
                <a:gd name="T0" fmla="*/ 247 w 466"/>
                <a:gd name="T1" fmla="*/ 38 h 250"/>
                <a:gd name="T2" fmla="*/ 256 w 466"/>
                <a:gd name="T3" fmla="*/ 22 h 250"/>
                <a:gd name="T4" fmla="*/ 277 w 466"/>
                <a:gd name="T5" fmla="*/ 5 h 250"/>
                <a:gd name="T6" fmla="*/ 291 w 466"/>
                <a:gd name="T7" fmla="*/ 0 h 250"/>
                <a:gd name="T8" fmla="*/ 307 w 466"/>
                <a:gd name="T9" fmla="*/ 27 h 250"/>
                <a:gd name="T10" fmla="*/ 321 w 466"/>
                <a:gd name="T11" fmla="*/ 26 h 250"/>
                <a:gd name="T12" fmla="*/ 331 w 466"/>
                <a:gd name="T13" fmla="*/ 28 h 250"/>
                <a:gd name="T14" fmla="*/ 325 w 466"/>
                <a:gd name="T15" fmla="*/ 43 h 250"/>
                <a:gd name="T16" fmla="*/ 305 w 466"/>
                <a:gd name="T17" fmla="*/ 54 h 250"/>
                <a:gd name="T18" fmla="*/ 306 w 466"/>
                <a:gd name="T19" fmla="*/ 66 h 250"/>
                <a:gd name="T20" fmla="*/ 297 w 466"/>
                <a:gd name="T21" fmla="*/ 77 h 250"/>
                <a:gd name="T22" fmla="*/ 301 w 466"/>
                <a:gd name="T23" fmla="*/ 94 h 250"/>
                <a:gd name="T24" fmla="*/ 305 w 466"/>
                <a:gd name="T25" fmla="*/ 107 h 250"/>
                <a:gd name="T26" fmla="*/ 311 w 466"/>
                <a:gd name="T27" fmla="*/ 99 h 250"/>
                <a:gd name="T28" fmla="*/ 321 w 466"/>
                <a:gd name="T29" fmla="*/ 101 h 250"/>
                <a:gd name="T30" fmla="*/ 350 w 466"/>
                <a:gd name="T31" fmla="*/ 118 h 250"/>
                <a:gd name="T32" fmla="*/ 356 w 466"/>
                <a:gd name="T33" fmla="*/ 138 h 250"/>
                <a:gd name="T34" fmla="*/ 358 w 466"/>
                <a:gd name="T35" fmla="*/ 145 h 250"/>
                <a:gd name="T36" fmla="*/ 376 w 466"/>
                <a:gd name="T37" fmla="*/ 147 h 250"/>
                <a:gd name="T38" fmla="*/ 391 w 466"/>
                <a:gd name="T39" fmla="*/ 169 h 250"/>
                <a:gd name="T40" fmla="*/ 422 w 466"/>
                <a:gd name="T41" fmla="*/ 170 h 250"/>
                <a:gd name="T42" fmla="*/ 442 w 466"/>
                <a:gd name="T43" fmla="*/ 153 h 250"/>
                <a:gd name="T44" fmla="*/ 440 w 466"/>
                <a:gd name="T45" fmla="*/ 132 h 250"/>
                <a:gd name="T46" fmla="*/ 438 w 466"/>
                <a:gd name="T47" fmla="*/ 136 h 250"/>
                <a:gd name="T48" fmla="*/ 428 w 466"/>
                <a:gd name="T49" fmla="*/ 113 h 250"/>
                <a:gd name="T50" fmla="*/ 413 w 466"/>
                <a:gd name="T51" fmla="*/ 119 h 250"/>
                <a:gd name="T52" fmla="*/ 412 w 466"/>
                <a:gd name="T53" fmla="*/ 104 h 250"/>
                <a:gd name="T54" fmla="*/ 453 w 466"/>
                <a:gd name="T55" fmla="*/ 130 h 250"/>
                <a:gd name="T56" fmla="*/ 464 w 466"/>
                <a:gd name="T57" fmla="*/ 172 h 250"/>
                <a:gd name="T58" fmla="*/ 462 w 466"/>
                <a:gd name="T59" fmla="*/ 189 h 250"/>
                <a:gd name="T60" fmla="*/ 458 w 466"/>
                <a:gd name="T61" fmla="*/ 169 h 250"/>
                <a:gd name="T62" fmla="*/ 430 w 466"/>
                <a:gd name="T63" fmla="*/ 185 h 250"/>
                <a:gd name="T64" fmla="*/ 423 w 466"/>
                <a:gd name="T65" fmla="*/ 186 h 250"/>
                <a:gd name="T66" fmla="*/ 407 w 466"/>
                <a:gd name="T67" fmla="*/ 196 h 250"/>
                <a:gd name="T68" fmla="*/ 389 w 466"/>
                <a:gd name="T69" fmla="*/ 213 h 250"/>
                <a:gd name="T70" fmla="*/ 364 w 466"/>
                <a:gd name="T71" fmla="*/ 244 h 250"/>
                <a:gd name="T72" fmla="*/ 359 w 466"/>
                <a:gd name="T73" fmla="*/ 242 h 250"/>
                <a:gd name="T74" fmla="*/ 382 w 466"/>
                <a:gd name="T75" fmla="*/ 215 h 250"/>
                <a:gd name="T76" fmla="*/ 380 w 466"/>
                <a:gd name="T77" fmla="*/ 196 h 250"/>
                <a:gd name="T78" fmla="*/ 373 w 466"/>
                <a:gd name="T79" fmla="*/ 186 h 250"/>
                <a:gd name="T80" fmla="*/ 366 w 466"/>
                <a:gd name="T81" fmla="*/ 195 h 250"/>
                <a:gd name="T82" fmla="*/ 358 w 466"/>
                <a:gd name="T83" fmla="*/ 202 h 250"/>
                <a:gd name="T84" fmla="*/ 357 w 466"/>
                <a:gd name="T85" fmla="*/ 212 h 250"/>
                <a:gd name="T86" fmla="*/ 353 w 466"/>
                <a:gd name="T87" fmla="*/ 213 h 250"/>
                <a:gd name="T88" fmla="*/ 348 w 466"/>
                <a:gd name="T89" fmla="*/ 217 h 250"/>
                <a:gd name="T90" fmla="*/ 346 w 466"/>
                <a:gd name="T91" fmla="*/ 229 h 250"/>
                <a:gd name="T92" fmla="*/ 327 w 466"/>
                <a:gd name="T93" fmla="*/ 239 h 250"/>
                <a:gd name="T94" fmla="*/ 296 w 466"/>
                <a:gd name="T95" fmla="*/ 202 h 250"/>
                <a:gd name="T96" fmla="*/ 269 w 466"/>
                <a:gd name="T97" fmla="*/ 163 h 250"/>
                <a:gd name="T98" fmla="*/ 97 w 466"/>
                <a:gd name="T99" fmla="*/ 212 h 250"/>
                <a:gd name="T100" fmla="*/ 2 w 466"/>
                <a:gd name="T101" fmla="*/ 23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6" h="250">
                  <a:moveTo>
                    <a:pt x="98" y="86"/>
                  </a:moveTo>
                  <a:cubicBezTo>
                    <a:pt x="99" y="85"/>
                    <a:pt x="99" y="85"/>
                    <a:pt x="99" y="85"/>
                  </a:cubicBezTo>
                  <a:cubicBezTo>
                    <a:pt x="242" y="47"/>
                    <a:pt x="242" y="47"/>
                    <a:pt x="242" y="47"/>
                  </a:cubicBezTo>
                  <a:cubicBezTo>
                    <a:pt x="242" y="47"/>
                    <a:pt x="246" y="44"/>
                    <a:pt x="247" y="42"/>
                  </a:cubicBezTo>
                  <a:cubicBezTo>
                    <a:pt x="247" y="41"/>
                    <a:pt x="246" y="39"/>
                    <a:pt x="247" y="38"/>
                  </a:cubicBezTo>
                  <a:cubicBezTo>
                    <a:pt x="248" y="37"/>
                    <a:pt x="253" y="38"/>
                    <a:pt x="254" y="36"/>
                  </a:cubicBezTo>
                  <a:cubicBezTo>
                    <a:pt x="255" y="36"/>
                    <a:pt x="255" y="33"/>
                    <a:pt x="254" y="32"/>
                  </a:cubicBezTo>
                  <a:cubicBezTo>
                    <a:pt x="254" y="31"/>
                    <a:pt x="253" y="30"/>
                    <a:pt x="252" y="30"/>
                  </a:cubicBezTo>
                  <a:cubicBezTo>
                    <a:pt x="252" y="29"/>
                    <a:pt x="252" y="27"/>
                    <a:pt x="253" y="26"/>
                  </a:cubicBezTo>
                  <a:cubicBezTo>
                    <a:pt x="253" y="25"/>
                    <a:pt x="255" y="22"/>
                    <a:pt x="256" y="22"/>
                  </a:cubicBezTo>
                  <a:cubicBezTo>
                    <a:pt x="258" y="21"/>
                    <a:pt x="261" y="21"/>
                    <a:pt x="263" y="21"/>
                  </a:cubicBezTo>
                  <a:cubicBezTo>
                    <a:pt x="264" y="20"/>
                    <a:pt x="265" y="19"/>
                    <a:pt x="266" y="18"/>
                  </a:cubicBezTo>
                  <a:cubicBezTo>
                    <a:pt x="266" y="17"/>
                    <a:pt x="265" y="13"/>
                    <a:pt x="266" y="12"/>
                  </a:cubicBezTo>
                  <a:cubicBezTo>
                    <a:pt x="267" y="11"/>
                    <a:pt x="270" y="10"/>
                    <a:pt x="271" y="9"/>
                  </a:cubicBezTo>
                  <a:cubicBezTo>
                    <a:pt x="272" y="8"/>
                    <a:pt x="276" y="6"/>
                    <a:pt x="277" y="5"/>
                  </a:cubicBezTo>
                  <a:cubicBezTo>
                    <a:pt x="277" y="4"/>
                    <a:pt x="277" y="2"/>
                    <a:pt x="278" y="2"/>
                  </a:cubicBezTo>
                  <a:cubicBezTo>
                    <a:pt x="279" y="1"/>
                    <a:pt x="281" y="1"/>
                    <a:pt x="282" y="1"/>
                  </a:cubicBezTo>
                  <a:cubicBezTo>
                    <a:pt x="283" y="1"/>
                    <a:pt x="286" y="2"/>
                    <a:pt x="287" y="2"/>
                  </a:cubicBezTo>
                  <a:cubicBezTo>
                    <a:pt x="288" y="2"/>
                    <a:pt x="289" y="2"/>
                    <a:pt x="290" y="2"/>
                  </a:cubicBezTo>
                  <a:cubicBezTo>
                    <a:pt x="290" y="2"/>
                    <a:pt x="291" y="1"/>
                    <a:pt x="291" y="0"/>
                  </a:cubicBezTo>
                  <a:cubicBezTo>
                    <a:pt x="292" y="2"/>
                    <a:pt x="294" y="5"/>
                    <a:pt x="295" y="7"/>
                  </a:cubicBezTo>
                  <a:cubicBezTo>
                    <a:pt x="296" y="8"/>
                    <a:pt x="297" y="12"/>
                    <a:pt x="298" y="13"/>
                  </a:cubicBezTo>
                  <a:cubicBezTo>
                    <a:pt x="298" y="14"/>
                    <a:pt x="300" y="17"/>
                    <a:pt x="301" y="18"/>
                  </a:cubicBezTo>
                  <a:cubicBezTo>
                    <a:pt x="302" y="20"/>
                    <a:pt x="304" y="22"/>
                    <a:pt x="306" y="24"/>
                  </a:cubicBezTo>
                  <a:cubicBezTo>
                    <a:pt x="306" y="25"/>
                    <a:pt x="307" y="27"/>
                    <a:pt x="307" y="27"/>
                  </a:cubicBezTo>
                  <a:cubicBezTo>
                    <a:pt x="308" y="28"/>
                    <a:pt x="309" y="28"/>
                    <a:pt x="310" y="28"/>
                  </a:cubicBezTo>
                  <a:cubicBezTo>
                    <a:pt x="311" y="29"/>
                    <a:pt x="313" y="30"/>
                    <a:pt x="314" y="31"/>
                  </a:cubicBezTo>
                  <a:cubicBezTo>
                    <a:pt x="315" y="31"/>
                    <a:pt x="317" y="32"/>
                    <a:pt x="318" y="32"/>
                  </a:cubicBezTo>
                  <a:cubicBezTo>
                    <a:pt x="319" y="32"/>
                    <a:pt x="320" y="31"/>
                    <a:pt x="320" y="30"/>
                  </a:cubicBezTo>
                  <a:cubicBezTo>
                    <a:pt x="321" y="29"/>
                    <a:pt x="320" y="27"/>
                    <a:pt x="321" y="26"/>
                  </a:cubicBezTo>
                  <a:cubicBezTo>
                    <a:pt x="321" y="25"/>
                    <a:pt x="321" y="24"/>
                    <a:pt x="322" y="23"/>
                  </a:cubicBezTo>
                  <a:cubicBezTo>
                    <a:pt x="322" y="23"/>
                    <a:pt x="324" y="21"/>
                    <a:pt x="325" y="22"/>
                  </a:cubicBezTo>
                  <a:cubicBezTo>
                    <a:pt x="326" y="22"/>
                    <a:pt x="327" y="23"/>
                    <a:pt x="327" y="24"/>
                  </a:cubicBezTo>
                  <a:cubicBezTo>
                    <a:pt x="328" y="24"/>
                    <a:pt x="328" y="27"/>
                    <a:pt x="328" y="27"/>
                  </a:cubicBezTo>
                  <a:cubicBezTo>
                    <a:pt x="329" y="28"/>
                    <a:pt x="331" y="27"/>
                    <a:pt x="331" y="28"/>
                  </a:cubicBezTo>
                  <a:cubicBezTo>
                    <a:pt x="332" y="29"/>
                    <a:pt x="332" y="31"/>
                    <a:pt x="331" y="32"/>
                  </a:cubicBezTo>
                  <a:cubicBezTo>
                    <a:pt x="331" y="33"/>
                    <a:pt x="329" y="34"/>
                    <a:pt x="328" y="35"/>
                  </a:cubicBezTo>
                  <a:cubicBezTo>
                    <a:pt x="328" y="36"/>
                    <a:pt x="330" y="39"/>
                    <a:pt x="330" y="40"/>
                  </a:cubicBezTo>
                  <a:cubicBezTo>
                    <a:pt x="330" y="41"/>
                    <a:pt x="328" y="42"/>
                    <a:pt x="327" y="43"/>
                  </a:cubicBezTo>
                  <a:cubicBezTo>
                    <a:pt x="327" y="43"/>
                    <a:pt x="325" y="43"/>
                    <a:pt x="325" y="43"/>
                  </a:cubicBezTo>
                  <a:cubicBezTo>
                    <a:pt x="323" y="43"/>
                    <a:pt x="322" y="46"/>
                    <a:pt x="321" y="46"/>
                  </a:cubicBezTo>
                  <a:cubicBezTo>
                    <a:pt x="321" y="47"/>
                    <a:pt x="319" y="47"/>
                    <a:pt x="319" y="48"/>
                  </a:cubicBezTo>
                  <a:cubicBezTo>
                    <a:pt x="318" y="48"/>
                    <a:pt x="316" y="50"/>
                    <a:pt x="315" y="50"/>
                  </a:cubicBezTo>
                  <a:cubicBezTo>
                    <a:pt x="313" y="51"/>
                    <a:pt x="311" y="52"/>
                    <a:pt x="309" y="53"/>
                  </a:cubicBezTo>
                  <a:cubicBezTo>
                    <a:pt x="308" y="53"/>
                    <a:pt x="306" y="54"/>
                    <a:pt x="305" y="54"/>
                  </a:cubicBezTo>
                  <a:cubicBezTo>
                    <a:pt x="305" y="55"/>
                    <a:pt x="303" y="56"/>
                    <a:pt x="303" y="57"/>
                  </a:cubicBezTo>
                  <a:cubicBezTo>
                    <a:pt x="303" y="58"/>
                    <a:pt x="303" y="60"/>
                    <a:pt x="304" y="60"/>
                  </a:cubicBezTo>
                  <a:cubicBezTo>
                    <a:pt x="305" y="61"/>
                    <a:pt x="308" y="60"/>
                    <a:pt x="308" y="60"/>
                  </a:cubicBezTo>
                  <a:cubicBezTo>
                    <a:pt x="309" y="61"/>
                    <a:pt x="310" y="64"/>
                    <a:pt x="310" y="65"/>
                  </a:cubicBezTo>
                  <a:cubicBezTo>
                    <a:pt x="309" y="66"/>
                    <a:pt x="307" y="65"/>
                    <a:pt x="306" y="66"/>
                  </a:cubicBezTo>
                  <a:cubicBezTo>
                    <a:pt x="306" y="66"/>
                    <a:pt x="306" y="68"/>
                    <a:pt x="305" y="69"/>
                  </a:cubicBezTo>
                  <a:cubicBezTo>
                    <a:pt x="305" y="69"/>
                    <a:pt x="304" y="70"/>
                    <a:pt x="304" y="71"/>
                  </a:cubicBezTo>
                  <a:cubicBezTo>
                    <a:pt x="303" y="71"/>
                    <a:pt x="301" y="72"/>
                    <a:pt x="300" y="72"/>
                  </a:cubicBezTo>
                  <a:cubicBezTo>
                    <a:pt x="300" y="73"/>
                    <a:pt x="300" y="75"/>
                    <a:pt x="300" y="76"/>
                  </a:cubicBezTo>
                  <a:cubicBezTo>
                    <a:pt x="299" y="76"/>
                    <a:pt x="298" y="77"/>
                    <a:pt x="297" y="77"/>
                  </a:cubicBezTo>
                  <a:cubicBezTo>
                    <a:pt x="297" y="77"/>
                    <a:pt x="295" y="79"/>
                    <a:pt x="295" y="80"/>
                  </a:cubicBezTo>
                  <a:cubicBezTo>
                    <a:pt x="295" y="81"/>
                    <a:pt x="295" y="83"/>
                    <a:pt x="296" y="84"/>
                  </a:cubicBezTo>
                  <a:cubicBezTo>
                    <a:pt x="296" y="85"/>
                    <a:pt x="299" y="86"/>
                    <a:pt x="299" y="87"/>
                  </a:cubicBezTo>
                  <a:cubicBezTo>
                    <a:pt x="300" y="88"/>
                    <a:pt x="301" y="90"/>
                    <a:pt x="301" y="91"/>
                  </a:cubicBezTo>
                  <a:cubicBezTo>
                    <a:pt x="302" y="91"/>
                    <a:pt x="302" y="93"/>
                    <a:pt x="301" y="94"/>
                  </a:cubicBezTo>
                  <a:cubicBezTo>
                    <a:pt x="301" y="94"/>
                    <a:pt x="299" y="94"/>
                    <a:pt x="298" y="94"/>
                  </a:cubicBezTo>
                  <a:cubicBezTo>
                    <a:pt x="298" y="94"/>
                    <a:pt x="296" y="94"/>
                    <a:pt x="295" y="94"/>
                  </a:cubicBezTo>
                  <a:cubicBezTo>
                    <a:pt x="294" y="96"/>
                    <a:pt x="296" y="100"/>
                    <a:pt x="297" y="101"/>
                  </a:cubicBezTo>
                  <a:cubicBezTo>
                    <a:pt x="298" y="102"/>
                    <a:pt x="300" y="105"/>
                    <a:pt x="301" y="106"/>
                  </a:cubicBezTo>
                  <a:cubicBezTo>
                    <a:pt x="302" y="106"/>
                    <a:pt x="304" y="107"/>
                    <a:pt x="305" y="107"/>
                  </a:cubicBezTo>
                  <a:cubicBezTo>
                    <a:pt x="306" y="107"/>
                    <a:pt x="308" y="105"/>
                    <a:pt x="308" y="105"/>
                  </a:cubicBezTo>
                  <a:cubicBezTo>
                    <a:pt x="309" y="105"/>
                    <a:pt x="311" y="105"/>
                    <a:pt x="311" y="105"/>
                  </a:cubicBezTo>
                  <a:cubicBezTo>
                    <a:pt x="312" y="104"/>
                    <a:pt x="312" y="103"/>
                    <a:pt x="313" y="102"/>
                  </a:cubicBezTo>
                  <a:cubicBezTo>
                    <a:pt x="313" y="102"/>
                    <a:pt x="313" y="100"/>
                    <a:pt x="312" y="100"/>
                  </a:cubicBezTo>
                  <a:cubicBezTo>
                    <a:pt x="312" y="99"/>
                    <a:pt x="311" y="99"/>
                    <a:pt x="311" y="99"/>
                  </a:cubicBezTo>
                  <a:cubicBezTo>
                    <a:pt x="310" y="98"/>
                    <a:pt x="309" y="97"/>
                    <a:pt x="309" y="96"/>
                  </a:cubicBezTo>
                  <a:cubicBezTo>
                    <a:pt x="309" y="95"/>
                    <a:pt x="310" y="95"/>
                    <a:pt x="311" y="94"/>
                  </a:cubicBezTo>
                  <a:cubicBezTo>
                    <a:pt x="312" y="94"/>
                    <a:pt x="315" y="95"/>
                    <a:pt x="316" y="96"/>
                  </a:cubicBezTo>
                  <a:cubicBezTo>
                    <a:pt x="317" y="96"/>
                    <a:pt x="317" y="99"/>
                    <a:pt x="318" y="99"/>
                  </a:cubicBezTo>
                  <a:cubicBezTo>
                    <a:pt x="318" y="100"/>
                    <a:pt x="320" y="101"/>
                    <a:pt x="321" y="101"/>
                  </a:cubicBezTo>
                  <a:cubicBezTo>
                    <a:pt x="322" y="101"/>
                    <a:pt x="325" y="100"/>
                    <a:pt x="326" y="100"/>
                  </a:cubicBezTo>
                  <a:cubicBezTo>
                    <a:pt x="327" y="100"/>
                    <a:pt x="330" y="100"/>
                    <a:pt x="332" y="101"/>
                  </a:cubicBezTo>
                  <a:cubicBezTo>
                    <a:pt x="333" y="101"/>
                    <a:pt x="335" y="103"/>
                    <a:pt x="336" y="104"/>
                  </a:cubicBezTo>
                  <a:cubicBezTo>
                    <a:pt x="337" y="105"/>
                    <a:pt x="341" y="108"/>
                    <a:pt x="342" y="110"/>
                  </a:cubicBezTo>
                  <a:cubicBezTo>
                    <a:pt x="344" y="112"/>
                    <a:pt x="348" y="116"/>
                    <a:pt x="350" y="118"/>
                  </a:cubicBezTo>
                  <a:cubicBezTo>
                    <a:pt x="352" y="119"/>
                    <a:pt x="354" y="121"/>
                    <a:pt x="355" y="122"/>
                  </a:cubicBezTo>
                  <a:cubicBezTo>
                    <a:pt x="356" y="123"/>
                    <a:pt x="357" y="125"/>
                    <a:pt x="357" y="126"/>
                  </a:cubicBezTo>
                  <a:cubicBezTo>
                    <a:pt x="357" y="127"/>
                    <a:pt x="356" y="131"/>
                    <a:pt x="356" y="132"/>
                  </a:cubicBezTo>
                  <a:cubicBezTo>
                    <a:pt x="356" y="133"/>
                    <a:pt x="355" y="134"/>
                    <a:pt x="355" y="134"/>
                  </a:cubicBezTo>
                  <a:cubicBezTo>
                    <a:pt x="355" y="135"/>
                    <a:pt x="356" y="137"/>
                    <a:pt x="356" y="138"/>
                  </a:cubicBezTo>
                  <a:cubicBezTo>
                    <a:pt x="356" y="138"/>
                    <a:pt x="355" y="139"/>
                    <a:pt x="354" y="140"/>
                  </a:cubicBezTo>
                  <a:cubicBezTo>
                    <a:pt x="353" y="140"/>
                    <a:pt x="352" y="138"/>
                    <a:pt x="351" y="139"/>
                  </a:cubicBezTo>
                  <a:cubicBezTo>
                    <a:pt x="351" y="139"/>
                    <a:pt x="350" y="140"/>
                    <a:pt x="351" y="141"/>
                  </a:cubicBezTo>
                  <a:cubicBezTo>
                    <a:pt x="351" y="142"/>
                    <a:pt x="354" y="142"/>
                    <a:pt x="355" y="143"/>
                  </a:cubicBezTo>
                  <a:cubicBezTo>
                    <a:pt x="356" y="143"/>
                    <a:pt x="357" y="145"/>
                    <a:pt x="358" y="145"/>
                  </a:cubicBezTo>
                  <a:cubicBezTo>
                    <a:pt x="359" y="146"/>
                    <a:pt x="362" y="146"/>
                    <a:pt x="364" y="146"/>
                  </a:cubicBezTo>
                  <a:cubicBezTo>
                    <a:pt x="364" y="147"/>
                    <a:pt x="366" y="147"/>
                    <a:pt x="366" y="146"/>
                  </a:cubicBezTo>
                  <a:cubicBezTo>
                    <a:pt x="367" y="146"/>
                    <a:pt x="368" y="145"/>
                    <a:pt x="369" y="145"/>
                  </a:cubicBezTo>
                  <a:cubicBezTo>
                    <a:pt x="369" y="145"/>
                    <a:pt x="370" y="144"/>
                    <a:pt x="371" y="144"/>
                  </a:cubicBezTo>
                  <a:cubicBezTo>
                    <a:pt x="373" y="144"/>
                    <a:pt x="375" y="146"/>
                    <a:pt x="376" y="147"/>
                  </a:cubicBezTo>
                  <a:cubicBezTo>
                    <a:pt x="377" y="148"/>
                    <a:pt x="379" y="150"/>
                    <a:pt x="379" y="151"/>
                  </a:cubicBezTo>
                  <a:cubicBezTo>
                    <a:pt x="380" y="153"/>
                    <a:pt x="381" y="155"/>
                    <a:pt x="382" y="156"/>
                  </a:cubicBezTo>
                  <a:cubicBezTo>
                    <a:pt x="382" y="158"/>
                    <a:pt x="381" y="161"/>
                    <a:pt x="381" y="162"/>
                  </a:cubicBezTo>
                  <a:cubicBezTo>
                    <a:pt x="381" y="163"/>
                    <a:pt x="383" y="165"/>
                    <a:pt x="383" y="166"/>
                  </a:cubicBezTo>
                  <a:cubicBezTo>
                    <a:pt x="385" y="167"/>
                    <a:pt x="389" y="169"/>
                    <a:pt x="391" y="169"/>
                  </a:cubicBezTo>
                  <a:cubicBezTo>
                    <a:pt x="393" y="170"/>
                    <a:pt x="397" y="171"/>
                    <a:pt x="399" y="171"/>
                  </a:cubicBezTo>
                  <a:cubicBezTo>
                    <a:pt x="400" y="171"/>
                    <a:pt x="403" y="171"/>
                    <a:pt x="404" y="171"/>
                  </a:cubicBezTo>
                  <a:cubicBezTo>
                    <a:pt x="406" y="171"/>
                    <a:pt x="409" y="169"/>
                    <a:pt x="411" y="168"/>
                  </a:cubicBezTo>
                  <a:cubicBezTo>
                    <a:pt x="412" y="168"/>
                    <a:pt x="416" y="168"/>
                    <a:pt x="418" y="168"/>
                  </a:cubicBezTo>
                  <a:cubicBezTo>
                    <a:pt x="419" y="168"/>
                    <a:pt x="421" y="170"/>
                    <a:pt x="422" y="170"/>
                  </a:cubicBezTo>
                  <a:cubicBezTo>
                    <a:pt x="422" y="170"/>
                    <a:pt x="423" y="168"/>
                    <a:pt x="424" y="168"/>
                  </a:cubicBezTo>
                  <a:cubicBezTo>
                    <a:pt x="424" y="167"/>
                    <a:pt x="425" y="165"/>
                    <a:pt x="426" y="164"/>
                  </a:cubicBezTo>
                  <a:cubicBezTo>
                    <a:pt x="427" y="163"/>
                    <a:pt x="429" y="161"/>
                    <a:pt x="430" y="161"/>
                  </a:cubicBezTo>
                  <a:cubicBezTo>
                    <a:pt x="431" y="160"/>
                    <a:pt x="434" y="159"/>
                    <a:pt x="435" y="159"/>
                  </a:cubicBezTo>
                  <a:cubicBezTo>
                    <a:pt x="437" y="157"/>
                    <a:pt x="440" y="155"/>
                    <a:pt x="442" y="153"/>
                  </a:cubicBezTo>
                  <a:cubicBezTo>
                    <a:pt x="443" y="152"/>
                    <a:pt x="445" y="150"/>
                    <a:pt x="446" y="149"/>
                  </a:cubicBezTo>
                  <a:cubicBezTo>
                    <a:pt x="447" y="148"/>
                    <a:pt x="448" y="145"/>
                    <a:pt x="448" y="143"/>
                  </a:cubicBezTo>
                  <a:cubicBezTo>
                    <a:pt x="447" y="141"/>
                    <a:pt x="445" y="138"/>
                    <a:pt x="444" y="136"/>
                  </a:cubicBezTo>
                  <a:cubicBezTo>
                    <a:pt x="444" y="135"/>
                    <a:pt x="444" y="133"/>
                    <a:pt x="443" y="132"/>
                  </a:cubicBezTo>
                  <a:cubicBezTo>
                    <a:pt x="443" y="132"/>
                    <a:pt x="441" y="132"/>
                    <a:pt x="440" y="132"/>
                  </a:cubicBezTo>
                  <a:cubicBezTo>
                    <a:pt x="440" y="131"/>
                    <a:pt x="440" y="130"/>
                    <a:pt x="440" y="129"/>
                  </a:cubicBezTo>
                  <a:cubicBezTo>
                    <a:pt x="440" y="129"/>
                    <a:pt x="439" y="127"/>
                    <a:pt x="438" y="127"/>
                  </a:cubicBezTo>
                  <a:cubicBezTo>
                    <a:pt x="437" y="128"/>
                    <a:pt x="436" y="130"/>
                    <a:pt x="436" y="130"/>
                  </a:cubicBezTo>
                  <a:cubicBezTo>
                    <a:pt x="436" y="131"/>
                    <a:pt x="438" y="133"/>
                    <a:pt x="438" y="133"/>
                  </a:cubicBezTo>
                  <a:cubicBezTo>
                    <a:pt x="438" y="134"/>
                    <a:pt x="438" y="136"/>
                    <a:pt x="438" y="136"/>
                  </a:cubicBezTo>
                  <a:cubicBezTo>
                    <a:pt x="437" y="137"/>
                    <a:pt x="436" y="137"/>
                    <a:pt x="436" y="137"/>
                  </a:cubicBezTo>
                  <a:cubicBezTo>
                    <a:pt x="434" y="137"/>
                    <a:pt x="434" y="134"/>
                    <a:pt x="433" y="132"/>
                  </a:cubicBezTo>
                  <a:cubicBezTo>
                    <a:pt x="433" y="131"/>
                    <a:pt x="433" y="129"/>
                    <a:pt x="432" y="127"/>
                  </a:cubicBezTo>
                  <a:cubicBezTo>
                    <a:pt x="432" y="125"/>
                    <a:pt x="431" y="120"/>
                    <a:pt x="430" y="118"/>
                  </a:cubicBezTo>
                  <a:cubicBezTo>
                    <a:pt x="429" y="117"/>
                    <a:pt x="429" y="114"/>
                    <a:pt x="428" y="113"/>
                  </a:cubicBezTo>
                  <a:cubicBezTo>
                    <a:pt x="427" y="111"/>
                    <a:pt x="424" y="110"/>
                    <a:pt x="422" y="110"/>
                  </a:cubicBezTo>
                  <a:cubicBezTo>
                    <a:pt x="421" y="109"/>
                    <a:pt x="417" y="108"/>
                    <a:pt x="416" y="109"/>
                  </a:cubicBezTo>
                  <a:cubicBezTo>
                    <a:pt x="415" y="109"/>
                    <a:pt x="414" y="111"/>
                    <a:pt x="413" y="112"/>
                  </a:cubicBezTo>
                  <a:cubicBezTo>
                    <a:pt x="413" y="113"/>
                    <a:pt x="414" y="115"/>
                    <a:pt x="414" y="116"/>
                  </a:cubicBezTo>
                  <a:cubicBezTo>
                    <a:pt x="414" y="116"/>
                    <a:pt x="414" y="119"/>
                    <a:pt x="413" y="119"/>
                  </a:cubicBezTo>
                  <a:cubicBezTo>
                    <a:pt x="412" y="120"/>
                    <a:pt x="410" y="118"/>
                    <a:pt x="409" y="117"/>
                  </a:cubicBezTo>
                  <a:cubicBezTo>
                    <a:pt x="408" y="116"/>
                    <a:pt x="407" y="114"/>
                    <a:pt x="406" y="114"/>
                  </a:cubicBezTo>
                  <a:cubicBezTo>
                    <a:pt x="406" y="113"/>
                    <a:pt x="404" y="112"/>
                    <a:pt x="404" y="111"/>
                  </a:cubicBezTo>
                  <a:cubicBezTo>
                    <a:pt x="403" y="110"/>
                    <a:pt x="405" y="108"/>
                    <a:pt x="406" y="107"/>
                  </a:cubicBezTo>
                  <a:cubicBezTo>
                    <a:pt x="407" y="106"/>
                    <a:pt x="410" y="105"/>
                    <a:pt x="412" y="104"/>
                  </a:cubicBezTo>
                  <a:cubicBezTo>
                    <a:pt x="414" y="104"/>
                    <a:pt x="419" y="104"/>
                    <a:pt x="422" y="104"/>
                  </a:cubicBezTo>
                  <a:cubicBezTo>
                    <a:pt x="424" y="105"/>
                    <a:pt x="427" y="106"/>
                    <a:pt x="429" y="107"/>
                  </a:cubicBezTo>
                  <a:cubicBezTo>
                    <a:pt x="432" y="109"/>
                    <a:pt x="437" y="113"/>
                    <a:pt x="439" y="115"/>
                  </a:cubicBezTo>
                  <a:cubicBezTo>
                    <a:pt x="441" y="117"/>
                    <a:pt x="444" y="121"/>
                    <a:pt x="446" y="123"/>
                  </a:cubicBezTo>
                  <a:cubicBezTo>
                    <a:pt x="447" y="125"/>
                    <a:pt x="451" y="128"/>
                    <a:pt x="453" y="130"/>
                  </a:cubicBezTo>
                  <a:cubicBezTo>
                    <a:pt x="455" y="133"/>
                    <a:pt x="457" y="140"/>
                    <a:pt x="459" y="143"/>
                  </a:cubicBezTo>
                  <a:cubicBezTo>
                    <a:pt x="460" y="145"/>
                    <a:pt x="462" y="150"/>
                    <a:pt x="463" y="153"/>
                  </a:cubicBezTo>
                  <a:cubicBezTo>
                    <a:pt x="464" y="155"/>
                    <a:pt x="464" y="160"/>
                    <a:pt x="464" y="162"/>
                  </a:cubicBezTo>
                  <a:cubicBezTo>
                    <a:pt x="465" y="164"/>
                    <a:pt x="464" y="166"/>
                    <a:pt x="464" y="167"/>
                  </a:cubicBezTo>
                  <a:cubicBezTo>
                    <a:pt x="464" y="168"/>
                    <a:pt x="463" y="171"/>
                    <a:pt x="464" y="172"/>
                  </a:cubicBezTo>
                  <a:cubicBezTo>
                    <a:pt x="464" y="173"/>
                    <a:pt x="465" y="176"/>
                    <a:pt x="465" y="176"/>
                  </a:cubicBezTo>
                  <a:cubicBezTo>
                    <a:pt x="465" y="176"/>
                    <a:pt x="466" y="180"/>
                    <a:pt x="465" y="181"/>
                  </a:cubicBezTo>
                  <a:cubicBezTo>
                    <a:pt x="465" y="183"/>
                    <a:pt x="465" y="186"/>
                    <a:pt x="465" y="187"/>
                  </a:cubicBezTo>
                  <a:cubicBezTo>
                    <a:pt x="465" y="188"/>
                    <a:pt x="466" y="192"/>
                    <a:pt x="464" y="193"/>
                  </a:cubicBezTo>
                  <a:cubicBezTo>
                    <a:pt x="463" y="193"/>
                    <a:pt x="462" y="190"/>
                    <a:pt x="462" y="189"/>
                  </a:cubicBezTo>
                  <a:cubicBezTo>
                    <a:pt x="461" y="188"/>
                    <a:pt x="460" y="186"/>
                    <a:pt x="460" y="185"/>
                  </a:cubicBezTo>
                  <a:cubicBezTo>
                    <a:pt x="459" y="183"/>
                    <a:pt x="460" y="181"/>
                    <a:pt x="460" y="180"/>
                  </a:cubicBezTo>
                  <a:cubicBezTo>
                    <a:pt x="460" y="178"/>
                    <a:pt x="461" y="176"/>
                    <a:pt x="461" y="175"/>
                  </a:cubicBezTo>
                  <a:cubicBezTo>
                    <a:pt x="461" y="174"/>
                    <a:pt x="461" y="173"/>
                    <a:pt x="461" y="172"/>
                  </a:cubicBezTo>
                  <a:cubicBezTo>
                    <a:pt x="460" y="171"/>
                    <a:pt x="459" y="170"/>
                    <a:pt x="458" y="169"/>
                  </a:cubicBezTo>
                  <a:cubicBezTo>
                    <a:pt x="457" y="168"/>
                    <a:pt x="455" y="168"/>
                    <a:pt x="454" y="169"/>
                  </a:cubicBezTo>
                  <a:cubicBezTo>
                    <a:pt x="452" y="169"/>
                    <a:pt x="451" y="171"/>
                    <a:pt x="449" y="172"/>
                  </a:cubicBezTo>
                  <a:cubicBezTo>
                    <a:pt x="448" y="173"/>
                    <a:pt x="444" y="175"/>
                    <a:pt x="442" y="176"/>
                  </a:cubicBezTo>
                  <a:cubicBezTo>
                    <a:pt x="441" y="177"/>
                    <a:pt x="437" y="179"/>
                    <a:pt x="436" y="181"/>
                  </a:cubicBezTo>
                  <a:cubicBezTo>
                    <a:pt x="434" y="182"/>
                    <a:pt x="431" y="183"/>
                    <a:pt x="430" y="185"/>
                  </a:cubicBezTo>
                  <a:cubicBezTo>
                    <a:pt x="429" y="186"/>
                    <a:pt x="429" y="188"/>
                    <a:pt x="429" y="189"/>
                  </a:cubicBezTo>
                  <a:cubicBezTo>
                    <a:pt x="428" y="190"/>
                    <a:pt x="427" y="191"/>
                    <a:pt x="427" y="191"/>
                  </a:cubicBezTo>
                  <a:cubicBezTo>
                    <a:pt x="426" y="190"/>
                    <a:pt x="426" y="189"/>
                    <a:pt x="426" y="188"/>
                  </a:cubicBezTo>
                  <a:cubicBezTo>
                    <a:pt x="425" y="188"/>
                    <a:pt x="425" y="187"/>
                    <a:pt x="425" y="186"/>
                  </a:cubicBezTo>
                  <a:cubicBezTo>
                    <a:pt x="424" y="186"/>
                    <a:pt x="423" y="186"/>
                    <a:pt x="423" y="186"/>
                  </a:cubicBezTo>
                  <a:cubicBezTo>
                    <a:pt x="422" y="187"/>
                    <a:pt x="421" y="188"/>
                    <a:pt x="420" y="188"/>
                  </a:cubicBezTo>
                  <a:cubicBezTo>
                    <a:pt x="419" y="188"/>
                    <a:pt x="417" y="188"/>
                    <a:pt x="416" y="188"/>
                  </a:cubicBezTo>
                  <a:cubicBezTo>
                    <a:pt x="414" y="189"/>
                    <a:pt x="414" y="192"/>
                    <a:pt x="414" y="193"/>
                  </a:cubicBezTo>
                  <a:cubicBezTo>
                    <a:pt x="413" y="194"/>
                    <a:pt x="411" y="195"/>
                    <a:pt x="410" y="195"/>
                  </a:cubicBezTo>
                  <a:cubicBezTo>
                    <a:pt x="409" y="196"/>
                    <a:pt x="407" y="196"/>
                    <a:pt x="407" y="196"/>
                  </a:cubicBezTo>
                  <a:cubicBezTo>
                    <a:pt x="406" y="197"/>
                    <a:pt x="406" y="199"/>
                    <a:pt x="405" y="200"/>
                  </a:cubicBezTo>
                  <a:cubicBezTo>
                    <a:pt x="405" y="202"/>
                    <a:pt x="405" y="204"/>
                    <a:pt x="404" y="206"/>
                  </a:cubicBezTo>
                  <a:cubicBezTo>
                    <a:pt x="403" y="207"/>
                    <a:pt x="401" y="208"/>
                    <a:pt x="401" y="208"/>
                  </a:cubicBezTo>
                  <a:cubicBezTo>
                    <a:pt x="400" y="208"/>
                    <a:pt x="396" y="211"/>
                    <a:pt x="395" y="211"/>
                  </a:cubicBezTo>
                  <a:cubicBezTo>
                    <a:pt x="393" y="212"/>
                    <a:pt x="390" y="212"/>
                    <a:pt x="389" y="213"/>
                  </a:cubicBezTo>
                  <a:cubicBezTo>
                    <a:pt x="387" y="214"/>
                    <a:pt x="386" y="218"/>
                    <a:pt x="385" y="220"/>
                  </a:cubicBezTo>
                  <a:cubicBezTo>
                    <a:pt x="384" y="222"/>
                    <a:pt x="381" y="225"/>
                    <a:pt x="379" y="227"/>
                  </a:cubicBezTo>
                  <a:cubicBezTo>
                    <a:pt x="378" y="229"/>
                    <a:pt x="375" y="232"/>
                    <a:pt x="373" y="234"/>
                  </a:cubicBezTo>
                  <a:cubicBezTo>
                    <a:pt x="372" y="235"/>
                    <a:pt x="370" y="238"/>
                    <a:pt x="369" y="239"/>
                  </a:cubicBezTo>
                  <a:cubicBezTo>
                    <a:pt x="368" y="241"/>
                    <a:pt x="365" y="243"/>
                    <a:pt x="364" y="244"/>
                  </a:cubicBezTo>
                  <a:cubicBezTo>
                    <a:pt x="362" y="245"/>
                    <a:pt x="360" y="247"/>
                    <a:pt x="358" y="248"/>
                  </a:cubicBezTo>
                  <a:cubicBezTo>
                    <a:pt x="357" y="248"/>
                    <a:pt x="356" y="250"/>
                    <a:pt x="355" y="250"/>
                  </a:cubicBezTo>
                  <a:cubicBezTo>
                    <a:pt x="354" y="249"/>
                    <a:pt x="353" y="248"/>
                    <a:pt x="353" y="248"/>
                  </a:cubicBezTo>
                  <a:cubicBezTo>
                    <a:pt x="352" y="247"/>
                    <a:pt x="353" y="245"/>
                    <a:pt x="354" y="245"/>
                  </a:cubicBezTo>
                  <a:cubicBezTo>
                    <a:pt x="355" y="244"/>
                    <a:pt x="358" y="243"/>
                    <a:pt x="359" y="242"/>
                  </a:cubicBezTo>
                  <a:cubicBezTo>
                    <a:pt x="361" y="241"/>
                    <a:pt x="363" y="239"/>
                    <a:pt x="364" y="238"/>
                  </a:cubicBezTo>
                  <a:cubicBezTo>
                    <a:pt x="366" y="236"/>
                    <a:pt x="369" y="232"/>
                    <a:pt x="370" y="230"/>
                  </a:cubicBezTo>
                  <a:cubicBezTo>
                    <a:pt x="372" y="229"/>
                    <a:pt x="374" y="225"/>
                    <a:pt x="376" y="224"/>
                  </a:cubicBezTo>
                  <a:cubicBezTo>
                    <a:pt x="377" y="222"/>
                    <a:pt x="379" y="220"/>
                    <a:pt x="380" y="218"/>
                  </a:cubicBezTo>
                  <a:cubicBezTo>
                    <a:pt x="380" y="218"/>
                    <a:pt x="382" y="216"/>
                    <a:pt x="382" y="215"/>
                  </a:cubicBezTo>
                  <a:cubicBezTo>
                    <a:pt x="383" y="214"/>
                    <a:pt x="384" y="212"/>
                    <a:pt x="384" y="210"/>
                  </a:cubicBezTo>
                  <a:cubicBezTo>
                    <a:pt x="384" y="209"/>
                    <a:pt x="383" y="207"/>
                    <a:pt x="382" y="206"/>
                  </a:cubicBezTo>
                  <a:cubicBezTo>
                    <a:pt x="381" y="206"/>
                    <a:pt x="379" y="205"/>
                    <a:pt x="379" y="204"/>
                  </a:cubicBezTo>
                  <a:cubicBezTo>
                    <a:pt x="378" y="203"/>
                    <a:pt x="378" y="201"/>
                    <a:pt x="378" y="199"/>
                  </a:cubicBezTo>
                  <a:cubicBezTo>
                    <a:pt x="379" y="198"/>
                    <a:pt x="380" y="197"/>
                    <a:pt x="380" y="196"/>
                  </a:cubicBezTo>
                  <a:cubicBezTo>
                    <a:pt x="379" y="195"/>
                    <a:pt x="378" y="193"/>
                    <a:pt x="377" y="193"/>
                  </a:cubicBezTo>
                  <a:cubicBezTo>
                    <a:pt x="377" y="192"/>
                    <a:pt x="376" y="191"/>
                    <a:pt x="376" y="191"/>
                  </a:cubicBezTo>
                  <a:cubicBezTo>
                    <a:pt x="376" y="190"/>
                    <a:pt x="377" y="189"/>
                    <a:pt x="377" y="189"/>
                  </a:cubicBezTo>
                  <a:cubicBezTo>
                    <a:pt x="377" y="188"/>
                    <a:pt x="378" y="187"/>
                    <a:pt x="378" y="186"/>
                  </a:cubicBezTo>
                  <a:cubicBezTo>
                    <a:pt x="377" y="185"/>
                    <a:pt x="374" y="186"/>
                    <a:pt x="373" y="186"/>
                  </a:cubicBezTo>
                  <a:cubicBezTo>
                    <a:pt x="372" y="186"/>
                    <a:pt x="370" y="187"/>
                    <a:pt x="369" y="187"/>
                  </a:cubicBezTo>
                  <a:cubicBezTo>
                    <a:pt x="368" y="187"/>
                    <a:pt x="366" y="186"/>
                    <a:pt x="365" y="187"/>
                  </a:cubicBezTo>
                  <a:cubicBezTo>
                    <a:pt x="365" y="187"/>
                    <a:pt x="364" y="189"/>
                    <a:pt x="364" y="189"/>
                  </a:cubicBezTo>
                  <a:cubicBezTo>
                    <a:pt x="364" y="190"/>
                    <a:pt x="366" y="191"/>
                    <a:pt x="366" y="192"/>
                  </a:cubicBezTo>
                  <a:cubicBezTo>
                    <a:pt x="366" y="193"/>
                    <a:pt x="366" y="194"/>
                    <a:pt x="366" y="195"/>
                  </a:cubicBezTo>
                  <a:cubicBezTo>
                    <a:pt x="365" y="195"/>
                    <a:pt x="364" y="195"/>
                    <a:pt x="364" y="196"/>
                  </a:cubicBezTo>
                  <a:cubicBezTo>
                    <a:pt x="363" y="196"/>
                    <a:pt x="363" y="197"/>
                    <a:pt x="363" y="198"/>
                  </a:cubicBezTo>
                  <a:cubicBezTo>
                    <a:pt x="363" y="199"/>
                    <a:pt x="365" y="200"/>
                    <a:pt x="365" y="200"/>
                  </a:cubicBezTo>
                  <a:cubicBezTo>
                    <a:pt x="364" y="201"/>
                    <a:pt x="363" y="203"/>
                    <a:pt x="362" y="203"/>
                  </a:cubicBezTo>
                  <a:cubicBezTo>
                    <a:pt x="361" y="203"/>
                    <a:pt x="359" y="202"/>
                    <a:pt x="358" y="202"/>
                  </a:cubicBezTo>
                  <a:cubicBezTo>
                    <a:pt x="358" y="203"/>
                    <a:pt x="358" y="204"/>
                    <a:pt x="358" y="204"/>
                  </a:cubicBezTo>
                  <a:cubicBezTo>
                    <a:pt x="358" y="205"/>
                    <a:pt x="360" y="205"/>
                    <a:pt x="360" y="206"/>
                  </a:cubicBezTo>
                  <a:cubicBezTo>
                    <a:pt x="361" y="206"/>
                    <a:pt x="360" y="208"/>
                    <a:pt x="359" y="209"/>
                  </a:cubicBezTo>
                  <a:cubicBezTo>
                    <a:pt x="358" y="209"/>
                    <a:pt x="356" y="209"/>
                    <a:pt x="355" y="210"/>
                  </a:cubicBezTo>
                  <a:cubicBezTo>
                    <a:pt x="355" y="210"/>
                    <a:pt x="357" y="212"/>
                    <a:pt x="357" y="212"/>
                  </a:cubicBezTo>
                  <a:cubicBezTo>
                    <a:pt x="358" y="213"/>
                    <a:pt x="360" y="212"/>
                    <a:pt x="360" y="212"/>
                  </a:cubicBezTo>
                  <a:cubicBezTo>
                    <a:pt x="361" y="213"/>
                    <a:pt x="360" y="215"/>
                    <a:pt x="360" y="215"/>
                  </a:cubicBezTo>
                  <a:cubicBezTo>
                    <a:pt x="359" y="216"/>
                    <a:pt x="358" y="216"/>
                    <a:pt x="357" y="216"/>
                  </a:cubicBezTo>
                  <a:cubicBezTo>
                    <a:pt x="357" y="216"/>
                    <a:pt x="355" y="216"/>
                    <a:pt x="354" y="216"/>
                  </a:cubicBezTo>
                  <a:cubicBezTo>
                    <a:pt x="354" y="215"/>
                    <a:pt x="353" y="214"/>
                    <a:pt x="353" y="213"/>
                  </a:cubicBezTo>
                  <a:cubicBezTo>
                    <a:pt x="352" y="212"/>
                    <a:pt x="352" y="211"/>
                    <a:pt x="352" y="210"/>
                  </a:cubicBezTo>
                  <a:cubicBezTo>
                    <a:pt x="351" y="210"/>
                    <a:pt x="349" y="210"/>
                    <a:pt x="348" y="210"/>
                  </a:cubicBezTo>
                  <a:cubicBezTo>
                    <a:pt x="348" y="210"/>
                    <a:pt x="346" y="211"/>
                    <a:pt x="346" y="212"/>
                  </a:cubicBezTo>
                  <a:cubicBezTo>
                    <a:pt x="346" y="213"/>
                    <a:pt x="348" y="214"/>
                    <a:pt x="348" y="215"/>
                  </a:cubicBezTo>
                  <a:cubicBezTo>
                    <a:pt x="348" y="216"/>
                    <a:pt x="348" y="217"/>
                    <a:pt x="348" y="217"/>
                  </a:cubicBezTo>
                  <a:cubicBezTo>
                    <a:pt x="348" y="218"/>
                    <a:pt x="346" y="218"/>
                    <a:pt x="346" y="219"/>
                  </a:cubicBezTo>
                  <a:cubicBezTo>
                    <a:pt x="346" y="219"/>
                    <a:pt x="346" y="221"/>
                    <a:pt x="346" y="222"/>
                  </a:cubicBezTo>
                  <a:cubicBezTo>
                    <a:pt x="346" y="222"/>
                    <a:pt x="347" y="223"/>
                    <a:pt x="347" y="223"/>
                  </a:cubicBezTo>
                  <a:cubicBezTo>
                    <a:pt x="348" y="224"/>
                    <a:pt x="349" y="226"/>
                    <a:pt x="348" y="227"/>
                  </a:cubicBezTo>
                  <a:cubicBezTo>
                    <a:pt x="348" y="228"/>
                    <a:pt x="347" y="228"/>
                    <a:pt x="346" y="229"/>
                  </a:cubicBezTo>
                  <a:cubicBezTo>
                    <a:pt x="345" y="229"/>
                    <a:pt x="344" y="230"/>
                    <a:pt x="343" y="230"/>
                  </a:cubicBezTo>
                  <a:cubicBezTo>
                    <a:pt x="342" y="231"/>
                    <a:pt x="341" y="234"/>
                    <a:pt x="341" y="236"/>
                  </a:cubicBezTo>
                  <a:cubicBezTo>
                    <a:pt x="340" y="236"/>
                    <a:pt x="338" y="238"/>
                    <a:pt x="337" y="238"/>
                  </a:cubicBezTo>
                  <a:cubicBezTo>
                    <a:pt x="336" y="239"/>
                    <a:pt x="332" y="238"/>
                    <a:pt x="331" y="238"/>
                  </a:cubicBezTo>
                  <a:cubicBezTo>
                    <a:pt x="330" y="238"/>
                    <a:pt x="328" y="239"/>
                    <a:pt x="327" y="239"/>
                  </a:cubicBezTo>
                  <a:cubicBezTo>
                    <a:pt x="327" y="239"/>
                    <a:pt x="327" y="240"/>
                    <a:pt x="326" y="240"/>
                  </a:cubicBezTo>
                  <a:cubicBezTo>
                    <a:pt x="318" y="223"/>
                    <a:pt x="318" y="223"/>
                    <a:pt x="318" y="223"/>
                  </a:cubicBezTo>
                  <a:cubicBezTo>
                    <a:pt x="318" y="215"/>
                    <a:pt x="318" y="215"/>
                    <a:pt x="318" y="215"/>
                  </a:cubicBezTo>
                  <a:cubicBezTo>
                    <a:pt x="309" y="215"/>
                    <a:pt x="309" y="215"/>
                    <a:pt x="309" y="215"/>
                  </a:cubicBezTo>
                  <a:cubicBezTo>
                    <a:pt x="296" y="202"/>
                    <a:pt x="296" y="202"/>
                    <a:pt x="296" y="202"/>
                  </a:cubicBezTo>
                  <a:cubicBezTo>
                    <a:pt x="287" y="202"/>
                    <a:pt x="287" y="202"/>
                    <a:pt x="287" y="202"/>
                  </a:cubicBezTo>
                  <a:cubicBezTo>
                    <a:pt x="283" y="198"/>
                    <a:pt x="283" y="198"/>
                    <a:pt x="283" y="198"/>
                  </a:cubicBezTo>
                  <a:cubicBezTo>
                    <a:pt x="281" y="184"/>
                    <a:pt x="281" y="184"/>
                    <a:pt x="281" y="184"/>
                  </a:cubicBezTo>
                  <a:cubicBezTo>
                    <a:pt x="273" y="184"/>
                    <a:pt x="273" y="184"/>
                    <a:pt x="273" y="184"/>
                  </a:cubicBezTo>
                  <a:cubicBezTo>
                    <a:pt x="269" y="163"/>
                    <a:pt x="269" y="163"/>
                    <a:pt x="269" y="163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18" y="180"/>
                    <a:pt x="218" y="180"/>
                    <a:pt x="218" y="180"/>
                  </a:cubicBezTo>
                  <a:cubicBezTo>
                    <a:pt x="214" y="180"/>
                    <a:pt x="214" y="180"/>
                    <a:pt x="214" y="180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97" y="212"/>
                    <a:pt x="97" y="212"/>
                    <a:pt x="97" y="212"/>
                  </a:cubicBezTo>
                  <a:cubicBezTo>
                    <a:pt x="97" y="218"/>
                    <a:pt x="97" y="218"/>
                    <a:pt x="97" y="218"/>
                  </a:cubicBezTo>
                  <a:cubicBezTo>
                    <a:pt x="91" y="222"/>
                    <a:pt x="91" y="222"/>
                    <a:pt x="91" y="222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6" y="238"/>
                    <a:pt x="6" y="238"/>
                    <a:pt x="6" y="238"/>
                  </a:cubicBezTo>
                  <a:cubicBezTo>
                    <a:pt x="2" y="232"/>
                    <a:pt x="2" y="232"/>
                    <a:pt x="2" y="232"/>
                  </a:cubicBezTo>
                  <a:cubicBezTo>
                    <a:pt x="0" y="112"/>
                    <a:pt x="0" y="112"/>
                    <a:pt x="0" y="112"/>
                  </a:cubicBezTo>
                  <a:lnTo>
                    <a:pt x="98" y="86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43157575-52EF-BC48-9105-1E1E7587A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209" y="1995133"/>
              <a:ext cx="30660" cy="37230"/>
            </a:xfrm>
            <a:custGeom>
              <a:avLst/>
              <a:gdLst>
                <a:gd name="T0" fmla="*/ 94 w 106"/>
                <a:gd name="T1" fmla="*/ 51 h 129"/>
                <a:gd name="T2" fmla="*/ 76 w 106"/>
                <a:gd name="T3" fmla="*/ 37 h 129"/>
                <a:gd name="T4" fmla="*/ 60 w 106"/>
                <a:gd name="T5" fmla="*/ 30 h 129"/>
                <a:gd name="T6" fmla="*/ 51 w 106"/>
                <a:gd name="T7" fmla="*/ 20 h 129"/>
                <a:gd name="T8" fmla="*/ 4 w 106"/>
                <a:gd name="T9" fmla="*/ 15 h 129"/>
                <a:gd name="T10" fmla="*/ 0 w 106"/>
                <a:gd name="T11" fmla="*/ 16 h 129"/>
                <a:gd name="T12" fmla="*/ 29 w 106"/>
                <a:gd name="T13" fmla="*/ 109 h 129"/>
                <a:gd name="T14" fmla="*/ 29 w 106"/>
                <a:gd name="T15" fmla="*/ 119 h 129"/>
                <a:gd name="T16" fmla="*/ 28 w 106"/>
                <a:gd name="T17" fmla="*/ 129 h 129"/>
                <a:gd name="T18" fmla="*/ 34 w 106"/>
                <a:gd name="T19" fmla="*/ 128 h 129"/>
                <a:gd name="T20" fmla="*/ 44 w 106"/>
                <a:gd name="T21" fmla="*/ 123 h 129"/>
                <a:gd name="T22" fmla="*/ 54 w 106"/>
                <a:gd name="T23" fmla="*/ 115 h 129"/>
                <a:gd name="T24" fmla="*/ 65 w 106"/>
                <a:gd name="T25" fmla="*/ 108 h 129"/>
                <a:gd name="T26" fmla="*/ 73 w 106"/>
                <a:gd name="T27" fmla="*/ 104 h 129"/>
                <a:gd name="T28" fmla="*/ 72 w 106"/>
                <a:gd name="T29" fmla="*/ 96 h 129"/>
                <a:gd name="T30" fmla="*/ 72 w 106"/>
                <a:gd name="T31" fmla="*/ 89 h 129"/>
                <a:gd name="T32" fmla="*/ 74 w 106"/>
                <a:gd name="T33" fmla="*/ 81 h 129"/>
                <a:gd name="T34" fmla="*/ 67 w 106"/>
                <a:gd name="T35" fmla="*/ 75 h 129"/>
                <a:gd name="T36" fmla="*/ 68 w 106"/>
                <a:gd name="T37" fmla="*/ 69 h 129"/>
                <a:gd name="T38" fmla="*/ 68 w 106"/>
                <a:gd name="T39" fmla="*/ 61 h 129"/>
                <a:gd name="T40" fmla="*/ 63 w 106"/>
                <a:gd name="T41" fmla="*/ 56 h 129"/>
                <a:gd name="T42" fmla="*/ 59 w 106"/>
                <a:gd name="T43" fmla="*/ 54 h 129"/>
                <a:gd name="T44" fmla="*/ 65 w 106"/>
                <a:gd name="T45" fmla="*/ 51 h 129"/>
                <a:gd name="T46" fmla="*/ 69 w 106"/>
                <a:gd name="T47" fmla="*/ 50 h 129"/>
                <a:gd name="T48" fmla="*/ 68 w 106"/>
                <a:gd name="T49" fmla="*/ 44 h 129"/>
                <a:gd name="T50" fmla="*/ 73 w 106"/>
                <a:gd name="T51" fmla="*/ 42 h 129"/>
                <a:gd name="T52" fmla="*/ 78 w 106"/>
                <a:gd name="T53" fmla="*/ 40 h 129"/>
                <a:gd name="T54" fmla="*/ 77 w 106"/>
                <a:gd name="T55" fmla="*/ 46 h 129"/>
                <a:gd name="T56" fmla="*/ 82 w 106"/>
                <a:gd name="T57" fmla="*/ 50 h 129"/>
                <a:gd name="T58" fmla="*/ 85 w 106"/>
                <a:gd name="T59" fmla="*/ 54 h 129"/>
                <a:gd name="T60" fmla="*/ 85 w 106"/>
                <a:gd name="T61" fmla="*/ 65 h 129"/>
                <a:gd name="T62" fmla="*/ 83 w 106"/>
                <a:gd name="T63" fmla="*/ 72 h 129"/>
                <a:gd name="T64" fmla="*/ 84 w 106"/>
                <a:gd name="T65" fmla="*/ 79 h 129"/>
                <a:gd name="T66" fmla="*/ 84 w 106"/>
                <a:gd name="T67" fmla="*/ 84 h 129"/>
                <a:gd name="T68" fmla="*/ 83 w 106"/>
                <a:gd name="T69" fmla="*/ 89 h 129"/>
                <a:gd name="T70" fmla="*/ 89 w 106"/>
                <a:gd name="T71" fmla="*/ 80 h 129"/>
                <a:gd name="T72" fmla="*/ 94 w 106"/>
                <a:gd name="T73" fmla="*/ 79 h 129"/>
                <a:gd name="T74" fmla="*/ 94 w 106"/>
                <a:gd name="T75" fmla="*/ 71 h 129"/>
                <a:gd name="T76" fmla="*/ 92 w 106"/>
                <a:gd name="T77" fmla="*/ 64 h 129"/>
                <a:gd name="T78" fmla="*/ 88 w 106"/>
                <a:gd name="T79" fmla="*/ 58 h 129"/>
                <a:gd name="T80" fmla="*/ 92 w 106"/>
                <a:gd name="T81" fmla="*/ 55 h 129"/>
                <a:gd name="T82" fmla="*/ 95 w 106"/>
                <a:gd name="T83" fmla="*/ 63 h 129"/>
                <a:gd name="T84" fmla="*/ 98 w 106"/>
                <a:gd name="T85" fmla="*/ 70 h 129"/>
                <a:gd name="T86" fmla="*/ 102 w 106"/>
                <a:gd name="T87" fmla="*/ 77 h 129"/>
                <a:gd name="T88" fmla="*/ 102 w 106"/>
                <a:gd name="T89" fmla="*/ 82 h 129"/>
                <a:gd name="T90" fmla="*/ 106 w 106"/>
                <a:gd name="T91" fmla="*/ 7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6" h="129">
                  <a:moveTo>
                    <a:pt x="94" y="54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28"/>
                    <a:pt x="29" y="128"/>
                    <a:pt x="30" y="128"/>
                  </a:cubicBezTo>
                  <a:cubicBezTo>
                    <a:pt x="31" y="128"/>
                    <a:pt x="33" y="128"/>
                    <a:pt x="34" y="128"/>
                  </a:cubicBezTo>
                  <a:cubicBezTo>
                    <a:pt x="36" y="127"/>
                    <a:pt x="39" y="126"/>
                    <a:pt x="40" y="125"/>
                  </a:cubicBezTo>
                  <a:cubicBezTo>
                    <a:pt x="41" y="124"/>
                    <a:pt x="43" y="123"/>
                    <a:pt x="44" y="123"/>
                  </a:cubicBezTo>
                  <a:cubicBezTo>
                    <a:pt x="46" y="122"/>
                    <a:pt x="48" y="119"/>
                    <a:pt x="49" y="118"/>
                  </a:cubicBezTo>
                  <a:cubicBezTo>
                    <a:pt x="50" y="117"/>
                    <a:pt x="53" y="116"/>
                    <a:pt x="54" y="115"/>
                  </a:cubicBezTo>
                  <a:cubicBezTo>
                    <a:pt x="55" y="114"/>
                    <a:pt x="57" y="112"/>
                    <a:pt x="58" y="112"/>
                  </a:cubicBezTo>
                  <a:cubicBezTo>
                    <a:pt x="60" y="111"/>
                    <a:pt x="63" y="108"/>
                    <a:pt x="65" y="108"/>
                  </a:cubicBezTo>
                  <a:cubicBezTo>
                    <a:pt x="66" y="107"/>
                    <a:pt x="69" y="107"/>
                    <a:pt x="70" y="107"/>
                  </a:cubicBezTo>
                  <a:cubicBezTo>
                    <a:pt x="71" y="106"/>
                    <a:pt x="73" y="105"/>
                    <a:pt x="73" y="104"/>
                  </a:cubicBezTo>
                  <a:cubicBezTo>
                    <a:pt x="74" y="103"/>
                    <a:pt x="74" y="100"/>
                    <a:pt x="74" y="99"/>
                  </a:cubicBezTo>
                  <a:cubicBezTo>
                    <a:pt x="74" y="98"/>
                    <a:pt x="72" y="97"/>
                    <a:pt x="72" y="96"/>
                  </a:cubicBezTo>
                  <a:cubicBezTo>
                    <a:pt x="71" y="96"/>
                    <a:pt x="73" y="94"/>
                    <a:pt x="73" y="94"/>
                  </a:cubicBezTo>
                  <a:cubicBezTo>
                    <a:pt x="73" y="93"/>
                    <a:pt x="72" y="90"/>
                    <a:pt x="72" y="89"/>
                  </a:cubicBezTo>
                  <a:cubicBezTo>
                    <a:pt x="72" y="88"/>
                    <a:pt x="73" y="86"/>
                    <a:pt x="74" y="85"/>
                  </a:cubicBezTo>
                  <a:cubicBezTo>
                    <a:pt x="74" y="84"/>
                    <a:pt x="74" y="82"/>
                    <a:pt x="74" y="81"/>
                  </a:cubicBezTo>
                  <a:cubicBezTo>
                    <a:pt x="73" y="80"/>
                    <a:pt x="72" y="78"/>
                    <a:pt x="71" y="77"/>
                  </a:cubicBezTo>
                  <a:cubicBezTo>
                    <a:pt x="70" y="76"/>
                    <a:pt x="68" y="76"/>
                    <a:pt x="67" y="75"/>
                  </a:cubicBezTo>
                  <a:cubicBezTo>
                    <a:pt x="67" y="74"/>
                    <a:pt x="65" y="73"/>
                    <a:pt x="65" y="72"/>
                  </a:cubicBezTo>
                  <a:cubicBezTo>
                    <a:pt x="66" y="71"/>
                    <a:pt x="68" y="70"/>
                    <a:pt x="68" y="69"/>
                  </a:cubicBezTo>
                  <a:cubicBezTo>
                    <a:pt x="69" y="69"/>
                    <a:pt x="70" y="67"/>
                    <a:pt x="70" y="66"/>
                  </a:cubicBezTo>
                  <a:cubicBezTo>
                    <a:pt x="70" y="65"/>
                    <a:pt x="69" y="63"/>
                    <a:pt x="68" y="61"/>
                  </a:cubicBezTo>
                  <a:cubicBezTo>
                    <a:pt x="68" y="60"/>
                    <a:pt x="66" y="58"/>
                    <a:pt x="66" y="57"/>
                  </a:cubicBezTo>
                  <a:cubicBezTo>
                    <a:pt x="65" y="57"/>
                    <a:pt x="63" y="56"/>
                    <a:pt x="63" y="56"/>
                  </a:cubicBezTo>
                  <a:cubicBezTo>
                    <a:pt x="62" y="56"/>
                    <a:pt x="61" y="57"/>
                    <a:pt x="60" y="56"/>
                  </a:cubicBezTo>
                  <a:cubicBezTo>
                    <a:pt x="60" y="56"/>
                    <a:pt x="59" y="55"/>
                    <a:pt x="59" y="54"/>
                  </a:cubicBezTo>
                  <a:cubicBezTo>
                    <a:pt x="59" y="53"/>
                    <a:pt x="61" y="52"/>
                    <a:pt x="62" y="51"/>
                  </a:cubicBezTo>
                  <a:cubicBezTo>
                    <a:pt x="62" y="51"/>
                    <a:pt x="64" y="50"/>
                    <a:pt x="65" y="51"/>
                  </a:cubicBezTo>
                  <a:cubicBezTo>
                    <a:pt x="66" y="51"/>
                    <a:pt x="67" y="52"/>
                    <a:pt x="67" y="52"/>
                  </a:cubicBezTo>
                  <a:cubicBezTo>
                    <a:pt x="68" y="52"/>
                    <a:pt x="69" y="51"/>
                    <a:pt x="69" y="50"/>
                  </a:cubicBezTo>
                  <a:cubicBezTo>
                    <a:pt x="70" y="50"/>
                    <a:pt x="70" y="48"/>
                    <a:pt x="70" y="47"/>
                  </a:cubicBezTo>
                  <a:cubicBezTo>
                    <a:pt x="70" y="46"/>
                    <a:pt x="68" y="45"/>
                    <a:pt x="68" y="44"/>
                  </a:cubicBezTo>
                  <a:cubicBezTo>
                    <a:pt x="69" y="44"/>
                    <a:pt x="69" y="42"/>
                    <a:pt x="70" y="42"/>
                  </a:cubicBezTo>
                  <a:cubicBezTo>
                    <a:pt x="70" y="42"/>
                    <a:pt x="72" y="42"/>
                    <a:pt x="73" y="42"/>
                  </a:cubicBezTo>
                  <a:cubicBezTo>
                    <a:pt x="74" y="42"/>
                    <a:pt x="75" y="40"/>
                    <a:pt x="76" y="39"/>
                  </a:cubicBezTo>
                  <a:cubicBezTo>
                    <a:pt x="76" y="39"/>
                    <a:pt x="77" y="39"/>
                    <a:pt x="78" y="40"/>
                  </a:cubicBezTo>
                  <a:cubicBezTo>
                    <a:pt x="78" y="40"/>
                    <a:pt x="78" y="42"/>
                    <a:pt x="78" y="42"/>
                  </a:cubicBezTo>
                  <a:cubicBezTo>
                    <a:pt x="78" y="43"/>
                    <a:pt x="77" y="45"/>
                    <a:pt x="77" y="46"/>
                  </a:cubicBezTo>
                  <a:cubicBezTo>
                    <a:pt x="78" y="47"/>
                    <a:pt x="80" y="48"/>
                    <a:pt x="80" y="49"/>
                  </a:cubicBezTo>
                  <a:cubicBezTo>
                    <a:pt x="81" y="49"/>
                    <a:pt x="82" y="50"/>
                    <a:pt x="82" y="50"/>
                  </a:cubicBezTo>
                  <a:cubicBezTo>
                    <a:pt x="83" y="51"/>
                    <a:pt x="81" y="53"/>
                    <a:pt x="82" y="54"/>
                  </a:cubicBezTo>
                  <a:cubicBezTo>
                    <a:pt x="82" y="54"/>
                    <a:pt x="84" y="54"/>
                    <a:pt x="85" y="54"/>
                  </a:cubicBezTo>
                  <a:cubicBezTo>
                    <a:pt x="85" y="55"/>
                    <a:pt x="84" y="57"/>
                    <a:pt x="84" y="58"/>
                  </a:cubicBezTo>
                  <a:cubicBezTo>
                    <a:pt x="84" y="60"/>
                    <a:pt x="85" y="63"/>
                    <a:pt x="85" y="65"/>
                  </a:cubicBezTo>
                  <a:cubicBezTo>
                    <a:pt x="84" y="66"/>
                    <a:pt x="84" y="67"/>
                    <a:pt x="84" y="67"/>
                  </a:cubicBezTo>
                  <a:cubicBezTo>
                    <a:pt x="83" y="68"/>
                    <a:pt x="83" y="71"/>
                    <a:pt x="83" y="72"/>
                  </a:cubicBezTo>
                  <a:cubicBezTo>
                    <a:pt x="83" y="73"/>
                    <a:pt x="83" y="75"/>
                    <a:pt x="83" y="77"/>
                  </a:cubicBezTo>
                  <a:cubicBezTo>
                    <a:pt x="83" y="77"/>
                    <a:pt x="84" y="79"/>
                    <a:pt x="84" y="79"/>
                  </a:cubicBezTo>
                  <a:cubicBezTo>
                    <a:pt x="84" y="80"/>
                    <a:pt x="85" y="81"/>
                    <a:pt x="85" y="82"/>
                  </a:cubicBezTo>
                  <a:cubicBezTo>
                    <a:pt x="85" y="82"/>
                    <a:pt x="85" y="83"/>
                    <a:pt x="84" y="84"/>
                  </a:cubicBezTo>
                  <a:cubicBezTo>
                    <a:pt x="84" y="84"/>
                    <a:pt x="83" y="86"/>
                    <a:pt x="83" y="86"/>
                  </a:cubicBezTo>
                  <a:cubicBezTo>
                    <a:pt x="83" y="87"/>
                    <a:pt x="83" y="89"/>
                    <a:pt x="83" y="89"/>
                  </a:cubicBezTo>
                  <a:cubicBezTo>
                    <a:pt x="85" y="89"/>
                    <a:pt x="88" y="88"/>
                    <a:pt x="89" y="86"/>
                  </a:cubicBezTo>
                  <a:cubicBezTo>
                    <a:pt x="89" y="85"/>
                    <a:pt x="88" y="82"/>
                    <a:pt x="89" y="80"/>
                  </a:cubicBezTo>
                  <a:cubicBezTo>
                    <a:pt x="90" y="80"/>
                    <a:pt x="91" y="79"/>
                    <a:pt x="92" y="79"/>
                  </a:cubicBezTo>
                  <a:cubicBezTo>
                    <a:pt x="93" y="79"/>
                    <a:pt x="94" y="79"/>
                    <a:pt x="94" y="79"/>
                  </a:cubicBezTo>
                  <a:cubicBezTo>
                    <a:pt x="95" y="79"/>
                    <a:pt x="95" y="77"/>
                    <a:pt x="96" y="76"/>
                  </a:cubicBezTo>
                  <a:cubicBezTo>
                    <a:pt x="96" y="75"/>
                    <a:pt x="95" y="72"/>
                    <a:pt x="94" y="71"/>
                  </a:cubicBezTo>
                  <a:cubicBezTo>
                    <a:pt x="94" y="70"/>
                    <a:pt x="92" y="69"/>
                    <a:pt x="92" y="68"/>
                  </a:cubicBezTo>
                  <a:cubicBezTo>
                    <a:pt x="91" y="67"/>
                    <a:pt x="92" y="65"/>
                    <a:pt x="92" y="64"/>
                  </a:cubicBezTo>
                  <a:cubicBezTo>
                    <a:pt x="91" y="63"/>
                    <a:pt x="90" y="62"/>
                    <a:pt x="89" y="61"/>
                  </a:cubicBezTo>
                  <a:cubicBezTo>
                    <a:pt x="89" y="60"/>
                    <a:pt x="88" y="59"/>
                    <a:pt x="88" y="58"/>
                  </a:cubicBezTo>
                  <a:cubicBezTo>
                    <a:pt x="88" y="57"/>
                    <a:pt x="89" y="55"/>
                    <a:pt x="90" y="55"/>
                  </a:cubicBezTo>
                  <a:cubicBezTo>
                    <a:pt x="90" y="55"/>
                    <a:pt x="91" y="55"/>
                    <a:pt x="92" y="55"/>
                  </a:cubicBezTo>
                  <a:cubicBezTo>
                    <a:pt x="93" y="56"/>
                    <a:pt x="95" y="57"/>
                    <a:pt x="95" y="58"/>
                  </a:cubicBezTo>
                  <a:cubicBezTo>
                    <a:pt x="95" y="59"/>
                    <a:pt x="95" y="61"/>
                    <a:pt x="95" y="63"/>
                  </a:cubicBezTo>
                  <a:cubicBezTo>
                    <a:pt x="95" y="64"/>
                    <a:pt x="96" y="67"/>
                    <a:pt x="96" y="68"/>
                  </a:cubicBezTo>
                  <a:cubicBezTo>
                    <a:pt x="97" y="69"/>
                    <a:pt x="98" y="70"/>
                    <a:pt x="98" y="70"/>
                  </a:cubicBezTo>
                  <a:cubicBezTo>
                    <a:pt x="98" y="71"/>
                    <a:pt x="99" y="72"/>
                    <a:pt x="100" y="73"/>
                  </a:cubicBezTo>
                  <a:cubicBezTo>
                    <a:pt x="100" y="74"/>
                    <a:pt x="102" y="75"/>
                    <a:pt x="102" y="77"/>
                  </a:cubicBezTo>
                  <a:cubicBezTo>
                    <a:pt x="102" y="77"/>
                    <a:pt x="101" y="79"/>
                    <a:pt x="101" y="80"/>
                  </a:cubicBezTo>
                  <a:cubicBezTo>
                    <a:pt x="101" y="80"/>
                    <a:pt x="101" y="82"/>
                    <a:pt x="102" y="82"/>
                  </a:cubicBezTo>
                  <a:cubicBezTo>
                    <a:pt x="103" y="82"/>
                    <a:pt x="104" y="81"/>
                    <a:pt x="105" y="81"/>
                  </a:cubicBezTo>
                  <a:cubicBezTo>
                    <a:pt x="105" y="80"/>
                    <a:pt x="106" y="79"/>
                    <a:pt x="106" y="78"/>
                  </a:cubicBezTo>
                  <a:lnTo>
                    <a:pt x="94" y="54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614143C8-E747-C749-ABFA-33B7D82C7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720" y="2199897"/>
              <a:ext cx="8212" cy="9855"/>
            </a:xfrm>
            <a:custGeom>
              <a:avLst/>
              <a:gdLst>
                <a:gd name="T0" fmla="*/ 29 w 29"/>
                <a:gd name="T1" fmla="*/ 14 h 34"/>
                <a:gd name="T2" fmla="*/ 17 w 29"/>
                <a:gd name="T3" fmla="*/ 34 h 34"/>
                <a:gd name="T4" fmla="*/ 17 w 29"/>
                <a:gd name="T5" fmla="*/ 34 h 34"/>
                <a:gd name="T6" fmla="*/ 17 w 29"/>
                <a:gd name="T7" fmla="*/ 29 h 34"/>
                <a:gd name="T8" fmla="*/ 13 w 29"/>
                <a:gd name="T9" fmla="*/ 22 h 34"/>
                <a:gd name="T10" fmla="*/ 9 w 29"/>
                <a:gd name="T11" fmla="*/ 20 h 34"/>
                <a:gd name="T12" fmla="*/ 3 w 29"/>
                <a:gd name="T13" fmla="*/ 17 h 34"/>
                <a:gd name="T14" fmla="*/ 0 w 29"/>
                <a:gd name="T15" fmla="*/ 14 h 34"/>
                <a:gd name="T16" fmla="*/ 0 w 29"/>
                <a:gd name="T17" fmla="*/ 14 h 34"/>
                <a:gd name="T18" fmla="*/ 9 w 29"/>
                <a:gd name="T19" fmla="*/ 0 h 34"/>
                <a:gd name="T20" fmla="*/ 29 w 29"/>
                <a:gd name="T21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4">
                  <a:moveTo>
                    <a:pt x="29" y="14"/>
                  </a:move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0"/>
                    <a:pt x="17" y="29"/>
                  </a:cubicBezTo>
                  <a:cubicBezTo>
                    <a:pt x="16" y="28"/>
                    <a:pt x="15" y="24"/>
                    <a:pt x="13" y="22"/>
                  </a:cubicBezTo>
                  <a:cubicBezTo>
                    <a:pt x="13" y="21"/>
                    <a:pt x="10" y="20"/>
                    <a:pt x="9" y="20"/>
                  </a:cubicBezTo>
                  <a:cubicBezTo>
                    <a:pt x="8" y="19"/>
                    <a:pt x="4" y="18"/>
                    <a:pt x="3" y="17"/>
                  </a:cubicBezTo>
                  <a:cubicBezTo>
                    <a:pt x="2" y="16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29" y="14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AB7E9BA1-24C1-2048-80BF-1FFEDE34F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654" y="2731516"/>
              <a:ext cx="5475" cy="3285"/>
            </a:xfrm>
            <a:custGeom>
              <a:avLst/>
              <a:gdLst>
                <a:gd name="T0" fmla="*/ 8 w 18"/>
                <a:gd name="T1" fmla="*/ 1 h 11"/>
                <a:gd name="T2" fmla="*/ 7 w 18"/>
                <a:gd name="T3" fmla="*/ 3 h 11"/>
                <a:gd name="T4" fmla="*/ 3 w 18"/>
                <a:gd name="T5" fmla="*/ 3 h 11"/>
                <a:gd name="T6" fmla="*/ 0 w 18"/>
                <a:gd name="T7" fmla="*/ 4 h 11"/>
                <a:gd name="T8" fmla="*/ 2 w 18"/>
                <a:gd name="T9" fmla="*/ 6 h 11"/>
                <a:gd name="T10" fmla="*/ 4 w 18"/>
                <a:gd name="T11" fmla="*/ 10 h 11"/>
                <a:gd name="T12" fmla="*/ 10 w 18"/>
                <a:gd name="T13" fmla="*/ 11 h 11"/>
                <a:gd name="T14" fmla="*/ 14 w 18"/>
                <a:gd name="T15" fmla="*/ 11 h 11"/>
                <a:gd name="T16" fmla="*/ 17 w 18"/>
                <a:gd name="T17" fmla="*/ 8 h 11"/>
                <a:gd name="T18" fmla="*/ 17 w 18"/>
                <a:gd name="T19" fmla="*/ 4 h 11"/>
                <a:gd name="T20" fmla="*/ 17 w 18"/>
                <a:gd name="T21" fmla="*/ 1 h 11"/>
                <a:gd name="T22" fmla="*/ 12 w 18"/>
                <a:gd name="T23" fmla="*/ 0 h 11"/>
                <a:gd name="T24" fmla="*/ 8 w 18"/>
                <a:gd name="T2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8" y="2"/>
                    <a:pt x="7" y="3"/>
                    <a:pt x="7" y="3"/>
                  </a:cubicBezTo>
                  <a:cubicBezTo>
                    <a:pt x="6" y="4"/>
                    <a:pt x="4" y="3"/>
                    <a:pt x="3" y="3"/>
                  </a:cubicBezTo>
                  <a:cubicBezTo>
                    <a:pt x="3" y="3"/>
                    <a:pt x="0" y="4"/>
                    <a:pt x="0" y="4"/>
                  </a:cubicBezTo>
                  <a:cubicBezTo>
                    <a:pt x="0" y="5"/>
                    <a:pt x="2" y="6"/>
                    <a:pt x="2" y="6"/>
                  </a:cubicBezTo>
                  <a:cubicBezTo>
                    <a:pt x="3" y="7"/>
                    <a:pt x="4" y="9"/>
                    <a:pt x="4" y="10"/>
                  </a:cubicBezTo>
                  <a:cubicBezTo>
                    <a:pt x="6" y="10"/>
                    <a:pt x="8" y="11"/>
                    <a:pt x="10" y="11"/>
                  </a:cubicBezTo>
                  <a:cubicBezTo>
                    <a:pt x="11" y="11"/>
                    <a:pt x="13" y="11"/>
                    <a:pt x="14" y="11"/>
                  </a:cubicBezTo>
                  <a:cubicBezTo>
                    <a:pt x="15" y="10"/>
                    <a:pt x="17" y="9"/>
                    <a:pt x="17" y="8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17" y="3"/>
                    <a:pt x="17" y="2"/>
                    <a:pt x="17" y="1"/>
                  </a:cubicBezTo>
                  <a:cubicBezTo>
                    <a:pt x="16" y="0"/>
                    <a:pt x="13" y="0"/>
                    <a:pt x="12" y="0"/>
                  </a:cubicBezTo>
                  <a:cubicBezTo>
                    <a:pt x="11" y="0"/>
                    <a:pt x="9" y="1"/>
                    <a:pt x="8" y="1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A0AAD9FF-B598-F047-A3A6-8CF311AC3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6677" y="2724399"/>
              <a:ext cx="15330" cy="12045"/>
            </a:xfrm>
            <a:custGeom>
              <a:avLst/>
              <a:gdLst>
                <a:gd name="T0" fmla="*/ 1 w 54"/>
                <a:gd name="T1" fmla="*/ 36 h 43"/>
                <a:gd name="T2" fmla="*/ 0 w 54"/>
                <a:gd name="T3" fmla="*/ 38 h 43"/>
                <a:gd name="T4" fmla="*/ 1 w 54"/>
                <a:gd name="T5" fmla="*/ 41 h 43"/>
                <a:gd name="T6" fmla="*/ 5 w 54"/>
                <a:gd name="T7" fmla="*/ 42 h 43"/>
                <a:gd name="T8" fmla="*/ 10 w 54"/>
                <a:gd name="T9" fmla="*/ 39 h 43"/>
                <a:gd name="T10" fmla="*/ 15 w 54"/>
                <a:gd name="T11" fmla="*/ 37 h 43"/>
                <a:gd name="T12" fmla="*/ 19 w 54"/>
                <a:gd name="T13" fmla="*/ 34 h 43"/>
                <a:gd name="T14" fmla="*/ 24 w 54"/>
                <a:gd name="T15" fmla="*/ 29 h 43"/>
                <a:gd name="T16" fmla="*/ 30 w 54"/>
                <a:gd name="T17" fmla="*/ 26 h 43"/>
                <a:gd name="T18" fmla="*/ 34 w 54"/>
                <a:gd name="T19" fmla="*/ 23 h 43"/>
                <a:gd name="T20" fmla="*/ 39 w 54"/>
                <a:gd name="T21" fmla="*/ 20 h 43"/>
                <a:gd name="T22" fmla="*/ 46 w 54"/>
                <a:gd name="T23" fmla="*/ 12 h 43"/>
                <a:gd name="T24" fmla="*/ 50 w 54"/>
                <a:gd name="T25" fmla="*/ 8 h 43"/>
                <a:gd name="T26" fmla="*/ 53 w 54"/>
                <a:gd name="T27" fmla="*/ 4 h 43"/>
                <a:gd name="T28" fmla="*/ 53 w 54"/>
                <a:gd name="T29" fmla="*/ 1 h 43"/>
                <a:gd name="T30" fmla="*/ 50 w 54"/>
                <a:gd name="T31" fmla="*/ 1 h 43"/>
                <a:gd name="T32" fmla="*/ 48 w 54"/>
                <a:gd name="T33" fmla="*/ 5 h 43"/>
                <a:gd name="T34" fmla="*/ 44 w 54"/>
                <a:gd name="T35" fmla="*/ 9 h 43"/>
                <a:gd name="T36" fmla="*/ 40 w 54"/>
                <a:gd name="T37" fmla="*/ 12 h 43"/>
                <a:gd name="T38" fmla="*/ 36 w 54"/>
                <a:gd name="T39" fmla="*/ 15 h 43"/>
                <a:gd name="T40" fmla="*/ 33 w 54"/>
                <a:gd name="T41" fmla="*/ 18 h 43"/>
                <a:gd name="T42" fmla="*/ 27 w 54"/>
                <a:gd name="T43" fmla="*/ 22 h 43"/>
                <a:gd name="T44" fmla="*/ 21 w 54"/>
                <a:gd name="T45" fmla="*/ 24 h 43"/>
                <a:gd name="T46" fmla="*/ 19 w 54"/>
                <a:gd name="T47" fmla="*/ 27 h 43"/>
                <a:gd name="T48" fmla="*/ 16 w 54"/>
                <a:gd name="T49" fmla="*/ 31 h 43"/>
                <a:gd name="T50" fmla="*/ 13 w 54"/>
                <a:gd name="T51" fmla="*/ 34 h 43"/>
                <a:gd name="T52" fmla="*/ 8 w 54"/>
                <a:gd name="T53" fmla="*/ 37 h 43"/>
                <a:gd name="T54" fmla="*/ 4 w 54"/>
                <a:gd name="T55" fmla="*/ 38 h 43"/>
                <a:gd name="T56" fmla="*/ 1 w 54"/>
                <a:gd name="T57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43">
                  <a:moveTo>
                    <a:pt x="1" y="36"/>
                  </a:moveTo>
                  <a:cubicBezTo>
                    <a:pt x="0" y="36"/>
                    <a:pt x="0" y="37"/>
                    <a:pt x="0" y="38"/>
                  </a:cubicBezTo>
                  <a:cubicBezTo>
                    <a:pt x="0" y="39"/>
                    <a:pt x="1" y="40"/>
                    <a:pt x="1" y="41"/>
                  </a:cubicBezTo>
                  <a:cubicBezTo>
                    <a:pt x="2" y="41"/>
                    <a:pt x="4" y="43"/>
                    <a:pt x="5" y="42"/>
                  </a:cubicBezTo>
                  <a:cubicBezTo>
                    <a:pt x="7" y="42"/>
                    <a:pt x="8" y="40"/>
                    <a:pt x="10" y="39"/>
                  </a:cubicBezTo>
                  <a:cubicBezTo>
                    <a:pt x="11" y="38"/>
                    <a:pt x="14" y="38"/>
                    <a:pt x="15" y="37"/>
                  </a:cubicBezTo>
                  <a:cubicBezTo>
                    <a:pt x="16" y="36"/>
                    <a:pt x="18" y="35"/>
                    <a:pt x="19" y="34"/>
                  </a:cubicBezTo>
                  <a:cubicBezTo>
                    <a:pt x="20" y="33"/>
                    <a:pt x="22" y="30"/>
                    <a:pt x="24" y="29"/>
                  </a:cubicBezTo>
                  <a:cubicBezTo>
                    <a:pt x="25" y="28"/>
                    <a:pt x="28" y="27"/>
                    <a:pt x="30" y="26"/>
                  </a:cubicBezTo>
                  <a:cubicBezTo>
                    <a:pt x="31" y="25"/>
                    <a:pt x="33" y="24"/>
                    <a:pt x="34" y="23"/>
                  </a:cubicBezTo>
                  <a:cubicBezTo>
                    <a:pt x="35" y="22"/>
                    <a:pt x="38" y="21"/>
                    <a:pt x="39" y="20"/>
                  </a:cubicBezTo>
                  <a:cubicBezTo>
                    <a:pt x="41" y="19"/>
                    <a:pt x="44" y="14"/>
                    <a:pt x="46" y="12"/>
                  </a:cubicBezTo>
                  <a:cubicBezTo>
                    <a:pt x="47" y="11"/>
                    <a:pt x="49" y="9"/>
                    <a:pt x="50" y="8"/>
                  </a:cubicBezTo>
                  <a:cubicBezTo>
                    <a:pt x="51" y="7"/>
                    <a:pt x="53" y="6"/>
                    <a:pt x="53" y="4"/>
                  </a:cubicBezTo>
                  <a:cubicBezTo>
                    <a:pt x="53" y="3"/>
                    <a:pt x="54" y="1"/>
                    <a:pt x="53" y="1"/>
                  </a:cubicBezTo>
                  <a:cubicBezTo>
                    <a:pt x="52" y="0"/>
                    <a:pt x="50" y="1"/>
                    <a:pt x="50" y="1"/>
                  </a:cubicBezTo>
                  <a:cubicBezTo>
                    <a:pt x="49" y="2"/>
                    <a:pt x="49" y="4"/>
                    <a:pt x="48" y="5"/>
                  </a:cubicBezTo>
                  <a:cubicBezTo>
                    <a:pt x="47" y="6"/>
                    <a:pt x="45" y="8"/>
                    <a:pt x="44" y="9"/>
                  </a:cubicBezTo>
                  <a:cubicBezTo>
                    <a:pt x="43" y="10"/>
                    <a:pt x="41" y="11"/>
                    <a:pt x="40" y="12"/>
                  </a:cubicBezTo>
                  <a:cubicBezTo>
                    <a:pt x="39" y="13"/>
                    <a:pt x="37" y="14"/>
                    <a:pt x="36" y="15"/>
                  </a:cubicBezTo>
                  <a:cubicBezTo>
                    <a:pt x="35" y="16"/>
                    <a:pt x="34" y="17"/>
                    <a:pt x="33" y="18"/>
                  </a:cubicBezTo>
                  <a:cubicBezTo>
                    <a:pt x="31" y="19"/>
                    <a:pt x="28" y="21"/>
                    <a:pt x="27" y="22"/>
                  </a:cubicBezTo>
                  <a:cubicBezTo>
                    <a:pt x="25" y="22"/>
                    <a:pt x="23" y="23"/>
                    <a:pt x="21" y="24"/>
                  </a:cubicBezTo>
                  <a:cubicBezTo>
                    <a:pt x="21" y="25"/>
                    <a:pt x="19" y="26"/>
                    <a:pt x="19" y="27"/>
                  </a:cubicBezTo>
                  <a:cubicBezTo>
                    <a:pt x="18" y="28"/>
                    <a:pt x="17" y="30"/>
                    <a:pt x="16" y="31"/>
                  </a:cubicBezTo>
                  <a:cubicBezTo>
                    <a:pt x="15" y="32"/>
                    <a:pt x="14" y="33"/>
                    <a:pt x="13" y="34"/>
                  </a:cubicBezTo>
                  <a:cubicBezTo>
                    <a:pt x="12" y="35"/>
                    <a:pt x="9" y="36"/>
                    <a:pt x="8" y="37"/>
                  </a:cubicBezTo>
                  <a:cubicBezTo>
                    <a:pt x="7" y="37"/>
                    <a:pt x="5" y="38"/>
                    <a:pt x="4" y="38"/>
                  </a:cubicBezTo>
                  <a:cubicBezTo>
                    <a:pt x="3" y="38"/>
                    <a:pt x="2" y="36"/>
                    <a:pt x="1" y="36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315F3CE4-8BA2-E343-A545-321BE2613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596" y="2857441"/>
              <a:ext cx="14235" cy="12592"/>
            </a:xfrm>
            <a:custGeom>
              <a:avLst/>
              <a:gdLst>
                <a:gd name="T0" fmla="*/ 45 w 48"/>
                <a:gd name="T1" fmla="*/ 36 h 44"/>
                <a:gd name="T2" fmla="*/ 47 w 48"/>
                <a:gd name="T3" fmla="*/ 37 h 44"/>
                <a:gd name="T4" fmla="*/ 44 w 48"/>
                <a:gd name="T5" fmla="*/ 41 h 44"/>
                <a:gd name="T6" fmla="*/ 40 w 48"/>
                <a:gd name="T7" fmla="*/ 44 h 44"/>
                <a:gd name="T8" fmla="*/ 33 w 48"/>
                <a:gd name="T9" fmla="*/ 44 h 44"/>
                <a:gd name="T10" fmla="*/ 26 w 48"/>
                <a:gd name="T11" fmla="*/ 40 h 44"/>
                <a:gd name="T12" fmla="*/ 21 w 48"/>
                <a:gd name="T13" fmla="*/ 39 h 44"/>
                <a:gd name="T14" fmla="*/ 19 w 48"/>
                <a:gd name="T15" fmla="*/ 36 h 44"/>
                <a:gd name="T16" fmla="*/ 17 w 48"/>
                <a:gd name="T17" fmla="*/ 31 h 44"/>
                <a:gd name="T18" fmla="*/ 14 w 48"/>
                <a:gd name="T19" fmla="*/ 24 h 44"/>
                <a:gd name="T20" fmla="*/ 9 w 48"/>
                <a:gd name="T21" fmla="*/ 19 h 44"/>
                <a:gd name="T22" fmla="*/ 7 w 48"/>
                <a:gd name="T23" fmla="*/ 15 h 44"/>
                <a:gd name="T24" fmla="*/ 3 w 48"/>
                <a:gd name="T25" fmla="*/ 11 h 44"/>
                <a:gd name="T26" fmla="*/ 1 w 48"/>
                <a:gd name="T27" fmla="*/ 7 h 44"/>
                <a:gd name="T28" fmla="*/ 0 w 48"/>
                <a:gd name="T29" fmla="*/ 3 h 44"/>
                <a:gd name="T30" fmla="*/ 2 w 48"/>
                <a:gd name="T31" fmla="*/ 0 h 44"/>
                <a:gd name="T32" fmla="*/ 4 w 48"/>
                <a:gd name="T33" fmla="*/ 1 h 44"/>
                <a:gd name="T34" fmla="*/ 7 w 48"/>
                <a:gd name="T35" fmla="*/ 4 h 44"/>
                <a:gd name="T36" fmla="*/ 8 w 48"/>
                <a:gd name="T37" fmla="*/ 7 h 44"/>
                <a:gd name="T38" fmla="*/ 11 w 48"/>
                <a:gd name="T39" fmla="*/ 11 h 44"/>
                <a:gd name="T40" fmla="*/ 12 w 48"/>
                <a:gd name="T41" fmla="*/ 14 h 44"/>
                <a:gd name="T42" fmla="*/ 14 w 48"/>
                <a:gd name="T43" fmla="*/ 19 h 44"/>
                <a:gd name="T44" fmla="*/ 17 w 48"/>
                <a:gd name="T45" fmla="*/ 21 h 44"/>
                <a:gd name="T46" fmla="*/ 20 w 48"/>
                <a:gd name="T47" fmla="*/ 26 h 44"/>
                <a:gd name="T48" fmla="*/ 21 w 48"/>
                <a:gd name="T49" fmla="*/ 31 h 44"/>
                <a:gd name="T50" fmla="*/ 25 w 48"/>
                <a:gd name="T51" fmla="*/ 35 h 44"/>
                <a:gd name="T52" fmla="*/ 28 w 48"/>
                <a:gd name="T53" fmla="*/ 36 h 44"/>
                <a:gd name="T54" fmla="*/ 33 w 48"/>
                <a:gd name="T55" fmla="*/ 37 h 44"/>
                <a:gd name="T56" fmla="*/ 37 w 48"/>
                <a:gd name="T57" fmla="*/ 37 h 44"/>
                <a:gd name="T58" fmla="*/ 40 w 48"/>
                <a:gd name="T59" fmla="*/ 35 h 44"/>
                <a:gd name="T60" fmla="*/ 42 w 48"/>
                <a:gd name="T61" fmla="*/ 35 h 44"/>
                <a:gd name="T62" fmla="*/ 45 w 48"/>
                <a:gd name="T63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4">
                  <a:moveTo>
                    <a:pt x="45" y="36"/>
                  </a:moveTo>
                  <a:cubicBezTo>
                    <a:pt x="45" y="36"/>
                    <a:pt x="47" y="36"/>
                    <a:pt x="47" y="37"/>
                  </a:cubicBezTo>
                  <a:cubicBezTo>
                    <a:pt x="48" y="38"/>
                    <a:pt x="45" y="40"/>
                    <a:pt x="44" y="41"/>
                  </a:cubicBezTo>
                  <a:cubicBezTo>
                    <a:pt x="43" y="42"/>
                    <a:pt x="41" y="43"/>
                    <a:pt x="40" y="44"/>
                  </a:cubicBezTo>
                  <a:cubicBezTo>
                    <a:pt x="38" y="44"/>
                    <a:pt x="34" y="44"/>
                    <a:pt x="33" y="44"/>
                  </a:cubicBezTo>
                  <a:cubicBezTo>
                    <a:pt x="31" y="43"/>
                    <a:pt x="28" y="41"/>
                    <a:pt x="26" y="40"/>
                  </a:cubicBezTo>
                  <a:cubicBezTo>
                    <a:pt x="25" y="40"/>
                    <a:pt x="22" y="40"/>
                    <a:pt x="21" y="39"/>
                  </a:cubicBezTo>
                  <a:cubicBezTo>
                    <a:pt x="21" y="39"/>
                    <a:pt x="20" y="37"/>
                    <a:pt x="19" y="36"/>
                  </a:cubicBezTo>
                  <a:cubicBezTo>
                    <a:pt x="18" y="35"/>
                    <a:pt x="17" y="32"/>
                    <a:pt x="17" y="31"/>
                  </a:cubicBezTo>
                  <a:cubicBezTo>
                    <a:pt x="16" y="29"/>
                    <a:pt x="15" y="25"/>
                    <a:pt x="14" y="24"/>
                  </a:cubicBezTo>
                  <a:cubicBezTo>
                    <a:pt x="13" y="22"/>
                    <a:pt x="10" y="21"/>
                    <a:pt x="9" y="19"/>
                  </a:cubicBezTo>
                  <a:cubicBezTo>
                    <a:pt x="8" y="18"/>
                    <a:pt x="8" y="16"/>
                    <a:pt x="7" y="15"/>
                  </a:cubicBezTo>
                  <a:cubicBezTo>
                    <a:pt x="6" y="14"/>
                    <a:pt x="4" y="12"/>
                    <a:pt x="3" y="11"/>
                  </a:cubicBezTo>
                  <a:cubicBezTo>
                    <a:pt x="3" y="10"/>
                    <a:pt x="1" y="9"/>
                    <a:pt x="1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5" y="1"/>
                    <a:pt x="7" y="3"/>
                    <a:pt x="7" y="4"/>
                  </a:cubicBezTo>
                  <a:cubicBezTo>
                    <a:pt x="8" y="5"/>
                    <a:pt x="7" y="6"/>
                    <a:pt x="8" y="7"/>
                  </a:cubicBezTo>
                  <a:cubicBezTo>
                    <a:pt x="8" y="8"/>
                    <a:pt x="10" y="10"/>
                    <a:pt x="11" y="11"/>
                  </a:cubicBezTo>
                  <a:cubicBezTo>
                    <a:pt x="11" y="12"/>
                    <a:pt x="12" y="14"/>
                    <a:pt x="12" y="14"/>
                  </a:cubicBezTo>
                  <a:cubicBezTo>
                    <a:pt x="12" y="16"/>
                    <a:pt x="13" y="18"/>
                    <a:pt x="14" y="19"/>
                  </a:cubicBezTo>
                  <a:cubicBezTo>
                    <a:pt x="14" y="20"/>
                    <a:pt x="16" y="20"/>
                    <a:pt x="17" y="21"/>
                  </a:cubicBezTo>
                  <a:cubicBezTo>
                    <a:pt x="18" y="22"/>
                    <a:pt x="19" y="25"/>
                    <a:pt x="20" y="26"/>
                  </a:cubicBezTo>
                  <a:cubicBezTo>
                    <a:pt x="20" y="28"/>
                    <a:pt x="20" y="30"/>
                    <a:pt x="21" y="31"/>
                  </a:cubicBezTo>
                  <a:cubicBezTo>
                    <a:pt x="22" y="32"/>
                    <a:pt x="24" y="35"/>
                    <a:pt x="25" y="35"/>
                  </a:cubicBezTo>
                  <a:cubicBezTo>
                    <a:pt x="26" y="36"/>
                    <a:pt x="28" y="36"/>
                    <a:pt x="28" y="36"/>
                  </a:cubicBezTo>
                  <a:cubicBezTo>
                    <a:pt x="30" y="36"/>
                    <a:pt x="32" y="37"/>
                    <a:pt x="33" y="37"/>
                  </a:cubicBezTo>
                  <a:cubicBezTo>
                    <a:pt x="34" y="37"/>
                    <a:pt x="36" y="38"/>
                    <a:pt x="37" y="37"/>
                  </a:cubicBezTo>
                  <a:cubicBezTo>
                    <a:pt x="38" y="37"/>
                    <a:pt x="39" y="35"/>
                    <a:pt x="40" y="35"/>
                  </a:cubicBezTo>
                  <a:cubicBezTo>
                    <a:pt x="41" y="35"/>
                    <a:pt x="42" y="35"/>
                    <a:pt x="42" y="35"/>
                  </a:cubicBezTo>
                  <a:cubicBezTo>
                    <a:pt x="43" y="35"/>
                    <a:pt x="44" y="36"/>
                    <a:pt x="45" y="36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A2DBBE97-DD11-CA4F-82B3-D306CBFED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826" y="1729597"/>
              <a:ext cx="2737" cy="3285"/>
            </a:xfrm>
            <a:custGeom>
              <a:avLst/>
              <a:gdLst>
                <a:gd name="T0" fmla="*/ 8 w 10"/>
                <a:gd name="T1" fmla="*/ 10 h 10"/>
                <a:gd name="T2" fmla="*/ 10 w 10"/>
                <a:gd name="T3" fmla="*/ 8 h 10"/>
                <a:gd name="T4" fmla="*/ 8 w 10"/>
                <a:gd name="T5" fmla="*/ 5 h 10"/>
                <a:gd name="T6" fmla="*/ 6 w 10"/>
                <a:gd name="T7" fmla="*/ 4 h 10"/>
                <a:gd name="T8" fmla="*/ 4 w 10"/>
                <a:gd name="T9" fmla="*/ 0 h 10"/>
                <a:gd name="T10" fmla="*/ 3 w 10"/>
                <a:gd name="T11" fmla="*/ 1 h 10"/>
                <a:gd name="T12" fmla="*/ 2 w 10"/>
                <a:gd name="T13" fmla="*/ 5 h 10"/>
                <a:gd name="T14" fmla="*/ 1 w 10"/>
                <a:gd name="T15" fmla="*/ 6 h 10"/>
                <a:gd name="T16" fmla="*/ 3 w 10"/>
                <a:gd name="T17" fmla="*/ 9 h 10"/>
                <a:gd name="T18" fmla="*/ 5 w 10"/>
                <a:gd name="T19" fmla="*/ 9 h 10"/>
                <a:gd name="T20" fmla="*/ 8 w 10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9" y="5"/>
                    <a:pt x="8" y="5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3"/>
                    <a:pt x="5" y="1"/>
                    <a:pt x="4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2"/>
                    <a:pt x="2" y="4"/>
                    <a:pt x="2" y="5"/>
                  </a:cubicBezTo>
                  <a:cubicBezTo>
                    <a:pt x="2" y="5"/>
                    <a:pt x="1" y="6"/>
                    <a:pt x="1" y="6"/>
                  </a:cubicBezTo>
                  <a:cubicBezTo>
                    <a:pt x="0" y="7"/>
                    <a:pt x="2" y="8"/>
                    <a:pt x="3" y="9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7" y="10"/>
                    <a:pt x="8" y="10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5993C4F-E5B7-ED46-8E19-14EAFD807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089" y="1727955"/>
              <a:ext cx="2737" cy="3285"/>
            </a:xfrm>
            <a:custGeom>
              <a:avLst/>
              <a:gdLst>
                <a:gd name="T0" fmla="*/ 8 w 9"/>
                <a:gd name="T1" fmla="*/ 9 h 11"/>
                <a:gd name="T2" fmla="*/ 6 w 9"/>
                <a:gd name="T3" fmla="*/ 11 h 11"/>
                <a:gd name="T4" fmla="*/ 2 w 9"/>
                <a:gd name="T5" fmla="*/ 11 h 11"/>
                <a:gd name="T6" fmla="*/ 1 w 9"/>
                <a:gd name="T7" fmla="*/ 7 h 11"/>
                <a:gd name="T8" fmla="*/ 0 w 9"/>
                <a:gd name="T9" fmla="*/ 3 h 11"/>
                <a:gd name="T10" fmla="*/ 3 w 9"/>
                <a:gd name="T11" fmla="*/ 1 h 11"/>
                <a:gd name="T12" fmla="*/ 5 w 9"/>
                <a:gd name="T13" fmla="*/ 0 h 11"/>
                <a:gd name="T14" fmla="*/ 6 w 9"/>
                <a:gd name="T15" fmla="*/ 1 h 11"/>
                <a:gd name="T16" fmla="*/ 6 w 9"/>
                <a:gd name="T17" fmla="*/ 4 h 11"/>
                <a:gd name="T18" fmla="*/ 8 w 9"/>
                <a:gd name="T19" fmla="*/ 6 h 11"/>
                <a:gd name="T20" fmla="*/ 8 w 9"/>
                <a:gd name="T2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1">
                  <a:moveTo>
                    <a:pt x="8" y="9"/>
                  </a:moveTo>
                  <a:cubicBezTo>
                    <a:pt x="8" y="10"/>
                    <a:pt x="7" y="11"/>
                    <a:pt x="6" y="11"/>
                  </a:cubicBezTo>
                  <a:cubicBezTo>
                    <a:pt x="5" y="11"/>
                    <a:pt x="3" y="11"/>
                    <a:pt x="2" y="11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2" y="2"/>
                    <a:pt x="3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6" y="4"/>
                  </a:cubicBezTo>
                  <a:cubicBezTo>
                    <a:pt x="7" y="5"/>
                    <a:pt x="8" y="5"/>
                    <a:pt x="8" y="6"/>
                  </a:cubicBezTo>
                  <a:cubicBezTo>
                    <a:pt x="9" y="7"/>
                    <a:pt x="8" y="8"/>
                    <a:pt x="8" y="9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7BD87DE9-54CA-204E-B497-A20DF852F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826" y="1726859"/>
              <a:ext cx="1642" cy="1643"/>
            </a:xfrm>
            <a:custGeom>
              <a:avLst/>
              <a:gdLst>
                <a:gd name="T0" fmla="*/ 5 w 5"/>
                <a:gd name="T1" fmla="*/ 2 h 5"/>
                <a:gd name="T2" fmla="*/ 3 w 5"/>
                <a:gd name="T3" fmla="*/ 0 h 5"/>
                <a:gd name="T4" fmla="*/ 0 w 5"/>
                <a:gd name="T5" fmla="*/ 1 h 5"/>
                <a:gd name="T6" fmla="*/ 0 w 5"/>
                <a:gd name="T7" fmla="*/ 3 h 5"/>
                <a:gd name="T8" fmla="*/ 2 w 5"/>
                <a:gd name="T9" fmla="*/ 5 h 5"/>
                <a:gd name="T10" fmla="*/ 3 w 5"/>
                <a:gd name="T11" fmla="*/ 5 h 5"/>
                <a:gd name="T12" fmla="*/ 5 w 5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cubicBezTo>
                    <a:pt x="5" y="2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C1964EC7-3BA9-9F40-BB59-15A67E254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54" y="1719741"/>
              <a:ext cx="15330" cy="16425"/>
            </a:xfrm>
            <a:custGeom>
              <a:avLst/>
              <a:gdLst>
                <a:gd name="T0" fmla="*/ 48 w 53"/>
                <a:gd name="T1" fmla="*/ 22 h 58"/>
                <a:gd name="T2" fmla="*/ 53 w 53"/>
                <a:gd name="T3" fmla="*/ 21 h 58"/>
                <a:gd name="T4" fmla="*/ 53 w 53"/>
                <a:gd name="T5" fmla="*/ 17 h 58"/>
                <a:gd name="T6" fmla="*/ 48 w 53"/>
                <a:gd name="T7" fmla="*/ 13 h 58"/>
                <a:gd name="T8" fmla="*/ 43 w 53"/>
                <a:gd name="T9" fmla="*/ 7 h 58"/>
                <a:gd name="T10" fmla="*/ 38 w 53"/>
                <a:gd name="T11" fmla="*/ 5 h 58"/>
                <a:gd name="T12" fmla="*/ 32 w 53"/>
                <a:gd name="T13" fmla="*/ 6 h 58"/>
                <a:gd name="T14" fmla="*/ 30 w 53"/>
                <a:gd name="T15" fmla="*/ 8 h 58"/>
                <a:gd name="T16" fmla="*/ 27 w 53"/>
                <a:gd name="T17" fmla="*/ 11 h 58"/>
                <a:gd name="T18" fmla="*/ 23 w 53"/>
                <a:gd name="T19" fmla="*/ 13 h 58"/>
                <a:gd name="T20" fmla="*/ 19 w 53"/>
                <a:gd name="T21" fmla="*/ 15 h 58"/>
                <a:gd name="T22" fmla="*/ 18 w 53"/>
                <a:gd name="T23" fmla="*/ 18 h 58"/>
                <a:gd name="T24" fmla="*/ 19 w 53"/>
                <a:gd name="T25" fmla="*/ 21 h 58"/>
                <a:gd name="T26" fmla="*/ 22 w 53"/>
                <a:gd name="T27" fmla="*/ 24 h 58"/>
                <a:gd name="T28" fmla="*/ 24 w 53"/>
                <a:gd name="T29" fmla="*/ 27 h 58"/>
                <a:gd name="T30" fmla="*/ 23 w 53"/>
                <a:gd name="T31" fmla="*/ 28 h 58"/>
                <a:gd name="T32" fmla="*/ 16 w 53"/>
                <a:gd name="T33" fmla="*/ 29 h 58"/>
                <a:gd name="T34" fmla="*/ 15 w 53"/>
                <a:gd name="T35" fmla="*/ 25 h 58"/>
                <a:gd name="T36" fmla="*/ 13 w 53"/>
                <a:gd name="T37" fmla="*/ 20 h 58"/>
                <a:gd name="T38" fmla="*/ 10 w 53"/>
                <a:gd name="T39" fmla="*/ 17 h 58"/>
                <a:gd name="T40" fmla="*/ 11 w 53"/>
                <a:gd name="T41" fmla="*/ 12 h 58"/>
                <a:gd name="T42" fmla="*/ 10 w 53"/>
                <a:gd name="T43" fmla="*/ 8 h 58"/>
                <a:gd name="T44" fmla="*/ 8 w 53"/>
                <a:gd name="T45" fmla="*/ 5 h 58"/>
                <a:gd name="T46" fmla="*/ 4 w 53"/>
                <a:gd name="T47" fmla="*/ 2 h 58"/>
                <a:gd name="T48" fmla="*/ 1 w 53"/>
                <a:gd name="T49" fmla="*/ 1 h 58"/>
                <a:gd name="T50" fmla="*/ 1 w 53"/>
                <a:gd name="T51" fmla="*/ 3 h 58"/>
                <a:gd name="T52" fmla="*/ 3 w 53"/>
                <a:gd name="T53" fmla="*/ 7 h 58"/>
                <a:gd name="T54" fmla="*/ 6 w 53"/>
                <a:gd name="T55" fmla="*/ 10 h 58"/>
                <a:gd name="T56" fmla="*/ 7 w 53"/>
                <a:gd name="T57" fmla="*/ 12 h 58"/>
                <a:gd name="T58" fmla="*/ 6 w 53"/>
                <a:gd name="T59" fmla="*/ 14 h 58"/>
                <a:gd name="T60" fmla="*/ 3 w 53"/>
                <a:gd name="T61" fmla="*/ 14 h 58"/>
                <a:gd name="T62" fmla="*/ 2 w 53"/>
                <a:gd name="T63" fmla="*/ 15 h 58"/>
                <a:gd name="T64" fmla="*/ 1 w 53"/>
                <a:gd name="T65" fmla="*/ 18 h 58"/>
                <a:gd name="T66" fmla="*/ 1 w 53"/>
                <a:gd name="T67" fmla="*/ 22 h 58"/>
                <a:gd name="T68" fmla="*/ 0 w 53"/>
                <a:gd name="T69" fmla="*/ 27 h 58"/>
                <a:gd name="T70" fmla="*/ 2 w 53"/>
                <a:gd name="T71" fmla="*/ 34 h 58"/>
                <a:gd name="T72" fmla="*/ 6 w 53"/>
                <a:gd name="T73" fmla="*/ 37 h 58"/>
                <a:gd name="T74" fmla="*/ 10 w 53"/>
                <a:gd name="T75" fmla="*/ 41 h 58"/>
                <a:gd name="T76" fmla="*/ 12 w 53"/>
                <a:gd name="T77" fmla="*/ 44 h 58"/>
                <a:gd name="T78" fmla="*/ 15 w 53"/>
                <a:gd name="T79" fmla="*/ 47 h 58"/>
                <a:gd name="T80" fmla="*/ 20 w 53"/>
                <a:gd name="T81" fmla="*/ 48 h 58"/>
                <a:gd name="T82" fmla="*/ 26 w 53"/>
                <a:gd name="T83" fmla="*/ 48 h 58"/>
                <a:gd name="T84" fmla="*/ 27 w 53"/>
                <a:gd name="T85" fmla="*/ 51 h 58"/>
                <a:gd name="T86" fmla="*/ 27 w 53"/>
                <a:gd name="T87" fmla="*/ 55 h 58"/>
                <a:gd name="T88" fmla="*/ 30 w 53"/>
                <a:gd name="T89" fmla="*/ 57 h 58"/>
                <a:gd name="T90" fmla="*/ 33 w 53"/>
                <a:gd name="T91" fmla="*/ 58 h 58"/>
                <a:gd name="T92" fmla="*/ 37 w 53"/>
                <a:gd name="T93" fmla="*/ 56 h 58"/>
                <a:gd name="T94" fmla="*/ 38 w 53"/>
                <a:gd name="T95" fmla="*/ 51 h 58"/>
                <a:gd name="T96" fmla="*/ 37 w 53"/>
                <a:gd name="T97" fmla="*/ 48 h 58"/>
                <a:gd name="T98" fmla="*/ 39 w 53"/>
                <a:gd name="T99" fmla="*/ 46 h 58"/>
                <a:gd name="T100" fmla="*/ 41 w 53"/>
                <a:gd name="T101" fmla="*/ 45 h 58"/>
                <a:gd name="T102" fmla="*/ 43 w 53"/>
                <a:gd name="T103" fmla="*/ 44 h 58"/>
                <a:gd name="T104" fmla="*/ 43 w 53"/>
                <a:gd name="T105" fmla="*/ 40 h 58"/>
                <a:gd name="T106" fmla="*/ 43 w 53"/>
                <a:gd name="T107" fmla="*/ 38 h 58"/>
                <a:gd name="T108" fmla="*/ 46 w 53"/>
                <a:gd name="T109" fmla="*/ 36 h 58"/>
                <a:gd name="T110" fmla="*/ 44 w 53"/>
                <a:gd name="T111" fmla="*/ 32 h 58"/>
                <a:gd name="T112" fmla="*/ 44 w 53"/>
                <a:gd name="T113" fmla="*/ 28 h 58"/>
                <a:gd name="T114" fmla="*/ 45 w 53"/>
                <a:gd name="T115" fmla="*/ 23 h 58"/>
                <a:gd name="T116" fmla="*/ 48 w 53"/>
                <a:gd name="T117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" h="58">
                  <a:moveTo>
                    <a:pt x="48" y="22"/>
                  </a:moveTo>
                  <a:cubicBezTo>
                    <a:pt x="49" y="22"/>
                    <a:pt x="52" y="22"/>
                    <a:pt x="53" y="21"/>
                  </a:cubicBezTo>
                  <a:cubicBezTo>
                    <a:pt x="53" y="20"/>
                    <a:pt x="53" y="18"/>
                    <a:pt x="53" y="17"/>
                  </a:cubicBezTo>
                  <a:cubicBezTo>
                    <a:pt x="52" y="15"/>
                    <a:pt x="49" y="14"/>
                    <a:pt x="48" y="13"/>
                  </a:cubicBezTo>
                  <a:cubicBezTo>
                    <a:pt x="47" y="12"/>
                    <a:pt x="45" y="8"/>
                    <a:pt x="43" y="7"/>
                  </a:cubicBezTo>
                  <a:cubicBezTo>
                    <a:pt x="42" y="6"/>
                    <a:pt x="40" y="5"/>
                    <a:pt x="38" y="5"/>
                  </a:cubicBezTo>
                  <a:cubicBezTo>
                    <a:pt x="37" y="5"/>
                    <a:pt x="34" y="5"/>
                    <a:pt x="32" y="6"/>
                  </a:cubicBezTo>
                  <a:cubicBezTo>
                    <a:pt x="32" y="6"/>
                    <a:pt x="30" y="8"/>
                    <a:pt x="30" y="8"/>
                  </a:cubicBezTo>
                  <a:cubicBezTo>
                    <a:pt x="29" y="9"/>
                    <a:pt x="28" y="10"/>
                    <a:pt x="27" y="11"/>
                  </a:cubicBezTo>
                  <a:cubicBezTo>
                    <a:pt x="26" y="11"/>
                    <a:pt x="24" y="13"/>
                    <a:pt x="23" y="13"/>
                  </a:cubicBezTo>
                  <a:cubicBezTo>
                    <a:pt x="22" y="14"/>
                    <a:pt x="20" y="14"/>
                    <a:pt x="19" y="15"/>
                  </a:cubicBezTo>
                  <a:cubicBezTo>
                    <a:pt x="19" y="16"/>
                    <a:pt x="18" y="17"/>
                    <a:pt x="18" y="18"/>
                  </a:cubicBezTo>
                  <a:cubicBezTo>
                    <a:pt x="18" y="19"/>
                    <a:pt x="18" y="21"/>
                    <a:pt x="19" y="21"/>
                  </a:cubicBezTo>
                  <a:cubicBezTo>
                    <a:pt x="19" y="22"/>
                    <a:pt x="21" y="23"/>
                    <a:pt x="22" y="24"/>
                  </a:cubicBezTo>
                  <a:cubicBezTo>
                    <a:pt x="22" y="24"/>
                    <a:pt x="24" y="26"/>
                    <a:pt x="24" y="27"/>
                  </a:cubicBezTo>
                  <a:cubicBezTo>
                    <a:pt x="24" y="27"/>
                    <a:pt x="23" y="28"/>
                    <a:pt x="23" y="28"/>
                  </a:cubicBezTo>
                  <a:cubicBezTo>
                    <a:pt x="21" y="29"/>
                    <a:pt x="17" y="30"/>
                    <a:pt x="16" y="29"/>
                  </a:cubicBezTo>
                  <a:cubicBezTo>
                    <a:pt x="15" y="28"/>
                    <a:pt x="15" y="26"/>
                    <a:pt x="15" y="25"/>
                  </a:cubicBezTo>
                  <a:cubicBezTo>
                    <a:pt x="15" y="24"/>
                    <a:pt x="13" y="21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10" y="16"/>
                    <a:pt x="11" y="13"/>
                    <a:pt x="11" y="12"/>
                  </a:cubicBezTo>
                  <a:cubicBezTo>
                    <a:pt x="11" y="11"/>
                    <a:pt x="10" y="9"/>
                    <a:pt x="10" y="8"/>
                  </a:cubicBezTo>
                  <a:cubicBezTo>
                    <a:pt x="10" y="7"/>
                    <a:pt x="9" y="6"/>
                    <a:pt x="8" y="5"/>
                  </a:cubicBezTo>
                  <a:cubicBezTo>
                    <a:pt x="7" y="4"/>
                    <a:pt x="5" y="3"/>
                    <a:pt x="4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1" y="5"/>
                    <a:pt x="3" y="6"/>
                    <a:pt x="3" y="7"/>
                  </a:cubicBezTo>
                  <a:cubicBezTo>
                    <a:pt x="4" y="8"/>
                    <a:pt x="5" y="9"/>
                    <a:pt x="6" y="10"/>
                  </a:cubicBezTo>
                  <a:cubicBezTo>
                    <a:pt x="6" y="10"/>
                    <a:pt x="7" y="11"/>
                    <a:pt x="7" y="12"/>
                  </a:cubicBezTo>
                  <a:cubicBezTo>
                    <a:pt x="7" y="13"/>
                    <a:pt x="7" y="14"/>
                    <a:pt x="6" y="14"/>
                  </a:cubicBezTo>
                  <a:cubicBezTo>
                    <a:pt x="5" y="14"/>
                    <a:pt x="4" y="13"/>
                    <a:pt x="3" y="14"/>
                  </a:cubicBezTo>
                  <a:cubicBezTo>
                    <a:pt x="3" y="14"/>
                    <a:pt x="2" y="15"/>
                    <a:pt x="2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1" y="19"/>
                    <a:pt x="1" y="21"/>
                    <a:pt x="1" y="22"/>
                  </a:cubicBezTo>
                  <a:cubicBezTo>
                    <a:pt x="1" y="23"/>
                    <a:pt x="0" y="26"/>
                    <a:pt x="0" y="27"/>
                  </a:cubicBezTo>
                  <a:cubicBezTo>
                    <a:pt x="1" y="29"/>
                    <a:pt x="1" y="32"/>
                    <a:pt x="2" y="34"/>
                  </a:cubicBezTo>
                  <a:cubicBezTo>
                    <a:pt x="2" y="35"/>
                    <a:pt x="5" y="36"/>
                    <a:pt x="6" y="37"/>
                  </a:cubicBezTo>
                  <a:cubicBezTo>
                    <a:pt x="7" y="38"/>
                    <a:pt x="9" y="40"/>
                    <a:pt x="10" y="41"/>
                  </a:cubicBezTo>
                  <a:cubicBezTo>
                    <a:pt x="11" y="41"/>
                    <a:pt x="11" y="43"/>
                    <a:pt x="12" y="44"/>
                  </a:cubicBezTo>
                  <a:cubicBezTo>
                    <a:pt x="13" y="45"/>
                    <a:pt x="14" y="46"/>
                    <a:pt x="15" y="47"/>
                  </a:cubicBezTo>
                  <a:cubicBezTo>
                    <a:pt x="17" y="47"/>
                    <a:pt x="19" y="48"/>
                    <a:pt x="20" y="48"/>
                  </a:cubicBezTo>
                  <a:cubicBezTo>
                    <a:pt x="21" y="48"/>
                    <a:pt x="25" y="47"/>
                    <a:pt x="26" y="48"/>
                  </a:cubicBezTo>
                  <a:cubicBezTo>
                    <a:pt x="26" y="48"/>
                    <a:pt x="26" y="50"/>
                    <a:pt x="27" y="51"/>
                  </a:cubicBezTo>
                  <a:cubicBezTo>
                    <a:pt x="27" y="52"/>
                    <a:pt x="26" y="54"/>
                    <a:pt x="27" y="55"/>
                  </a:cubicBezTo>
                  <a:cubicBezTo>
                    <a:pt x="27" y="55"/>
                    <a:pt x="29" y="57"/>
                    <a:pt x="30" y="57"/>
                  </a:cubicBezTo>
                  <a:cubicBezTo>
                    <a:pt x="30" y="57"/>
                    <a:pt x="32" y="58"/>
                    <a:pt x="33" y="58"/>
                  </a:cubicBezTo>
                  <a:cubicBezTo>
                    <a:pt x="34" y="58"/>
                    <a:pt x="36" y="57"/>
                    <a:pt x="37" y="56"/>
                  </a:cubicBezTo>
                  <a:cubicBezTo>
                    <a:pt x="38" y="55"/>
                    <a:pt x="38" y="53"/>
                    <a:pt x="38" y="51"/>
                  </a:cubicBezTo>
                  <a:cubicBezTo>
                    <a:pt x="38" y="51"/>
                    <a:pt x="37" y="49"/>
                    <a:pt x="37" y="48"/>
                  </a:cubicBezTo>
                  <a:cubicBezTo>
                    <a:pt x="37" y="47"/>
                    <a:pt x="38" y="46"/>
                    <a:pt x="39" y="46"/>
                  </a:cubicBezTo>
                  <a:cubicBezTo>
                    <a:pt x="39" y="45"/>
                    <a:pt x="40" y="45"/>
                    <a:pt x="41" y="45"/>
                  </a:cubicBezTo>
                  <a:cubicBezTo>
                    <a:pt x="42" y="45"/>
                    <a:pt x="43" y="44"/>
                    <a:pt x="43" y="44"/>
                  </a:cubicBezTo>
                  <a:cubicBezTo>
                    <a:pt x="43" y="43"/>
                    <a:pt x="43" y="41"/>
                    <a:pt x="43" y="40"/>
                  </a:cubicBezTo>
                  <a:cubicBezTo>
                    <a:pt x="43" y="40"/>
                    <a:pt x="43" y="38"/>
                    <a:pt x="43" y="38"/>
                  </a:cubicBezTo>
                  <a:cubicBezTo>
                    <a:pt x="44" y="37"/>
                    <a:pt x="45" y="36"/>
                    <a:pt x="46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4" y="31"/>
                    <a:pt x="44" y="29"/>
                    <a:pt x="44" y="28"/>
                  </a:cubicBezTo>
                  <a:cubicBezTo>
                    <a:pt x="44" y="27"/>
                    <a:pt x="44" y="24"/>
                    <a:pt x="45" y="23"/>
                  </a:cubicBezTo>
                  <a:cubicBezTo>
                    <a:pt x="45" y="22"/>
                    <a:pt x="47" y="22"/>
                    <a:pt x="48" y="22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0E84A247-7AF9-6242-8E0E-4EE0B80CF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781" y="1719195"/>
              <a:ext cx="2737" cy="2738"/>
            </a:xfrm>
            <a:custGeom>
              <a:avLst/>
              <a:gdLst>
                <a:gd name="T0" fmla="*/ 7 w 9"/>
                <a:gd name="T1" fmla="*/ 8 h 10"/>
                <a:gd name="T2" fmla="*/ 9 w 9"/>
                <a:gd name="T3" fmla="*/ 4 h 10"/>
                <a:gd name="T4" fmla="*/ 7 w 9"/>
                <a:gd name="T5" fmla="*/ 1 h 10"/>
                <a:gd name="T6" fmla="*/ 4 w 9"/>
                <a:gd name="T7" fmla="*/ 1 h 10"/>
                <a:gd name="T8" fmla="*/ 0 w 9"/>
                <a:gd name="T9" fmla="*/ 3 h 10"/>
                <a:gd name="T10" fmla="*/ 2 w 9"/>
                <a:gd name="T11" fmla="*/ 5 h 10"/>
                <a:gd name="T12" fmla="*/ 1 w 9"/>
                <a:gd name="T13" fmla="*/ 8 h 10"/>
                <a:gd name="T14" fmla="*/ 3 w 9"/>
                <a:gd name="T15" fmla="*/ 10 h 10"/>
                <a:gd name="T16" fmla="*/ 5 w 9"/>
                <a:gd name="T17" fmla="*/ 10 h 10"/>
                <a:gd name="T18" fmla="*/ 7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7" y="8"/>
                  </a:moveTo>
                  <a:cubicBezTo>
                    <a:pt x="8" y="7"/>
                    <a:pt x="9" y="5"/>
                    <a:pt x="9" y="4"/>
                  </a:cubicBezTo>
                  <a:cubicBezTo>
                    <a:pt x="9" y="3"/>
                    <a:pt x="8" y="1"/>
                    <a:pt x="7" y="1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1"/>
                    <a:pt x="0" y="2"/>
                    <a:pt x="0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1" y="9"/>
                    <a:pt x="2" y="10"/>
                    <a:pt x="3" y="10"/>
                  </a:cubicBezTo>
                  <a:cubicBezTo>
                    <a:pt x="3" y="10"/>
                    <a:pt x="5" y="10"/>
                    <a:pt x="5" y="10"/>
                  </a:cubicBezTo>
                  <a:cubicBezTo>
                    <a:pt x="6" y="10"/>
                    <a:pt x="7" y="9"/>
                    <a:pt x="7" y="8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89EDE2B3-8AC7-3B47-B41B-90EBB71F3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19" y="1705507"/>
              <a:ext cx="2737" cy="2190"/>
            </a:xfrm>
            <a:custGeom>
              <a:avLst/>
              <a:gdLst>
                <a:gd name="T0" fmla="*/ 9 w 9"/>
                <a:gd name="T1" fmla="*/ 3 h 8"/>
                <a:gd name="T2" fmla="*/ 0 w 9"/>
                <a:gd name="T3" fmla="*/ 0 h 8"/>
                <a:gd name="T4" fmla="*/ 0 w 9"/>
                <a:gd name="T5" fmla="*/ 3 h 8"/>
                <a:gd name="T6" fmla="*/ 2 w 9"/>
                <a:gd name="T7" fmla="*/ 6 h 8"/>
                <a:gd name="T8" fmla="*/ 5 w 9"/>
                <a:gd name="T9" fmla="*/ 8 h 8"/>
                <a:gd name="T10" fmla="*/ 7 w 9"/>
                <a:gd name="T11" fmla="*/ 7 h 8"/>
                <a:gd name="T12" fmla="*/ 8 w 9"/>
                <a:gd name="T13" fmla="*/ 6 h 8"/>
                <a:gd name="T14" fmla="*/ 9 w 9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9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3" y="6"/>
                    <a:pt x="4" y="8"/>
                    <a:pt x="5" y="8"/>
                  </a:cubicBezTo>
                  <a:cubicBezTo>
                    <a:pt x="6" y="8"/>
                    <a:pt x="7" y="8"/>
                    <a:pt x="7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9" y="5"/>
                    <a:pt x="9" y="3"/>
                    <a:pt x="9" y="3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BFC843CD-C3F5-134E-9621-A5F578FF4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272" y="1707697"/>
              <a:ext cx="267178" cy="190529"/>
            </a:xfrm>
            <a:custGeom>
              <a:avLst/>
              <a:gdLst>
                <a:gd name="T0" fmla="*/ 844 w 918"/>
                <a:gd name="T1" fmla="*/ 623 h 655"/>
                <a:gd name="T2" fmla="*/ 580 w 918"/>
                <a:gd name="T3" fmla="*/ 613 h 655"/>
                <a:gd name="T4" fmla="*/ 516 w 918"/>
                <a:gd name="T5" fmla="*/ 604 h 655"/>
                <a:gd name="T6" fmla="*/ 439 w 918"/>
                <a:gd name="T7" fmla="*/ 621 h 655"/>
                <a:gd name="T8" fmla="*/ 361 w 918"/>
                <a:gd name="T9" fmla="*/ 614 h 655"/>
                <a:gd name="T10" fmla="*/ 315 w 918"/>
                <a:gd name="T11" fmla="*/ 610 h 655"/>
                <a:gd name="T12" fmla="*/ 259 w 918"/>
                <a:gd name="T13" fmla="*/ 587 h 655"/>
                <a:gd name="T14" fmla="*/ 205 w 918"/>
                <a:gd name="T15" fmla="*/ 595 h 655"/>
                <a:gd name="T16" fmla="*/ 151 w 918"/>
                <a:gd name="T17" fmla="*/ 579 h 655"/>
                <a:gd name="T18" fmla="*/ 134 w 918"/>
                <a:gd name="T19" fmla="*/ 528 h 655"/>
                <a:gd name="T20" fmla="*/ 106 w 918"/>
                <a:gd name="T21" fmla="*/ 463 h 655"/>
                <a:gd name="T22" fmla="*/ 65 w 918"/>
                <a:gd name="T23" fmla="*/ 440 h 655"/>
                <a:gd name="T24" fmla="*/ 30 w 918"/>
                <a:gd name="T25" fmla="*/ 428 h 655"/>
                <a:gd name="T26" fmla="*/ 6 w 918"/>
                <a:gd name="T27" fmla="*/ 422 h 655"/>
                <a:gd name="T28" fmla="*/ 16 w 918"/>
                <a:gd name="T29" fmla="*/ 361 h 655"/>
                <a:gd name="T30" fmla="*/ 22 w 918"/>
                <a:gd name="T31" fmla="*/ 387 h 655"/>
                <a:gd name="T32" fmla="*/ 42 w 918"/>
                <a:gd name="T33" fmla="*/ 358 h 655"/>
                <a:gd name="T34" fmla="*/ 26 w 918"/>
                <a:gd name="T35" fmla="*/ 351 h 655"/>
                <a:gd name="T36" fmla="*/ 25 w 918"/>
                <a:gd name="T37" fmla="*/ 322 h 655"/>
                <a:gd name="T38" fmla="*/ 45 w 918"/>
                <a:gd name="T39" fmla="*/ 305 h 655"/>
                <a:gd name="T40" fmla="*/ 20 w 918"/>
                <a:gd name="T41" fmla="*/ 308 h 655"/>
                <a:gd name="T42" fmla="*/ 18 w 918"/>
                <a:gd name="T43" fmla="*/ 217 h 655"/>
                <a:gd name="T44" fmla="*/ 7 w 918"/>
                <a:gd name="T45" fmla="*/ 129 h 655"/>
                <a:gd name="T46" fmla="*/ 14 w 918"/>
                <a:gd name="T47" fmla="*/ 77 h 655"/>
                <a:gd name="T48" fmla="*/ 29 w 918"/>
                <a:gd name="T49" fmla="*/ 50 h 655"/>
                <a:gd name="T50" fmla="*/ 85 w 918"/>
                <a:gd name="T51" fmla="*/ 102 h 655"/>
                <a:gd name="T52" fmla="*/ 153 w 918"/>
                <a:gd name="T53" fmla="*/ 127 h 655"/>
                <a:gd name="T54" fmla="*/ 195 w 918"/>
                <a:gd name="T55" fmla="*/ 139 h 655"/>
                <a:gd name="T56" fmla="*/ 216 w 918"/>
                <a:gd name="T57" fmla="*/ 152 h 655"/>
                <a:gd name="T58" fmla="*/ 228 w 918"/>
                <a:gd name="T59" fmla="*/ 162 h 655"/>
                <a:gd name="T60" fmla="*/ 231 w 918"/>
                <a:gd name="T61" fmla="*/ 174 h 655"/>
                <a:gd name="T62" fmla="*/ 229 w 918"/>
                <a:gd name="T63" fmla="*/ 197 h 655"/>
                <a:gd name="T64" fmla="*/ 230 w 918"/>
                <a:gd name="T65" fmla="*/ 203 h 655"/>
                <a:gd name="T66" fmla="*/ 249 w 918"/>
                <a:gd name="T67" fmla="*/ 200 h 655"/>
                <a:gd name="T68" fmla="*/ 243 w 918"/>
                <a:gd name="T69" fmla="*/ 228 h 655"/>
                <a:gd name="T70" fmla="*/ 240 w 918"/>
                <a:gd name="T71" fmla="*/ 260 h 655"/>
                <a:gd name="T72" fmla="*/ 234 w 918"/>
                <a:gd name="T73" fmla="*/ 287 h 655"/>
                <a:gd name="T74" fmla="*/ 232 w 918"/>
                <a:gd name="T75" fmla="*/ 301 h 655"/>
                <a:gd name="T76" fmla="*/ 250 w 918"/>
                <a:gd name="T77" fmla="*/ 270 h 655"/>
                <a:gd name="T78" fmla="*/ 251 w 918"/>
                <a:gd name="T79" fmla="*/ 240 h 655"/>
                <a:gd name="T80" fmla="*/ 272 w 918"/>
                <a:gd name="T81" fmla="*/ 198 h 655"/>
                <a:gd name="T82" fmla="*/ 277 w 918"/>
                <a:gd name="T83" fmla="*/ 155 h 655"/>
                <a:gd name="T84" fmla="*/ 267 w 918"/>
                <a:gd name="T85" fmla="*/ 154 h 655"/>
                <a:gd name="T86" fmla="*/ 260 w 918"/>
                <a:gd name="T87" fmla="*/ 150 h 655"/>
                <a:gd name="T88" fmla="*/ 282 w 918"/>
                <a:gd name="T89" fmla="*/ 127 h 655"/>
                <a:gd name="T90" fmla="*/ 261 w 918"/>
                <a:gd name="T91" fmla="*/ 108 h 655"/>
                <a:gd name="T92" fmla="*/ 254 w 918"/>
                <a:gd name="T93" fmla="*/ 125 h 655"/>
                <a:gd name="T94" fmla="*/ 252 w 918"/>
                <a:gd name="T95" fmla="*/ 166 h 655"/>
                <a:gd name="T96" fmla="*/ 269 w 918"/>
                <a:gd name="T97" fmla="*/ 172 h 655"/>
                <a:gd name="T98" fmla="*/ 260 w 918"/>
                <a:gd name="T99" fmla="*/ 185 h 655"/>
                <a:gd name="T100" fmla="*/ 247 w 918"/>
                <a:gd name="T101" fmla="*/ 164 h 655"/>
                <a:gd name="T102" fmla="*/ 234 w 918"/>
                <a:gd name="T103" fmla="*/ 132 h 655"/>
                <a:gd name="T104" fmla="*/ 257 w 918"/>
                <a:gd name="T105" fmla="*/ 91 h 655"/>
                <a:gd name="T106" fmla="*/ 269 w 918"/>
                <a:gd name="T107" fmla="*/ 91 h 655"/>
                <a:gd name="T108" fmla="*/ 286 w 918"/>
                <a:gd name="T109" fmla="*/ 80 h 655"/>
                <a:gd name="T110" fmla="*/ 272 w 918"/>
                <a:gd name="T111" fmla="*/ 49 h 655"/>
                <a:gd name="T112" fmla="*/ 263 w 918"/>
                <a:gd name="T113" fmla="*/ 45 h 655"/>
                <a:gd name="T114" fmla="*/ 262 w 918"/>
                <a:gd name="T115" fmla="*/ 24 h 655"/>
                <a:gd name="T116" fmla="*/ 266 w 918"/>
                <a:gd name="T11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8" h="655">
                  <a:moveTo>
                    <a:pt x="918" y="139"/>
                  </a:moveTo>
                  <a:cubicBezTo>
                    <a:pt x="837" y="582"/>
                    <a:pt x="837" y="582"/>
                    <a:pt x="837" y="582"/>
                  </a:cubicBezTo>
                  <a:cubicBezTo>
                    <a:pt x="837" y="582"/>
                    <a:pt x="836" y="585"/>
                    <a:pt x="835" y="587"/>
                  </a:cubicBezTo>
                  <a:cubicBezTo>
                    <a:pt x="835" y="588"/>
                    <a:pt x="834" y="590"/>
                    <a:pt x="834" y="592"/>
                  </a:cubicBezTo>
                  <a:cubicBezTo>
                    <a:pt x="835" y="592"/>
                    <a:pt x="836" y="593"/>
                    <a:pt x="836" y="594"/>
                  </a:cubicBezTo>
                  <a:cubicBezTo>
                    <a:pt x="837" y="595"/>
                    <a:pt x="836" y="597"/>
                    <a:pt x="836" y="598"/>
                  </a:cubicBezTo>
                  <a:cubicBezTo>
                    <a:pt x="837" y="599"/>
                    <a:pt x="840" y="601"/>
                    <a:pt x="841" y="603"/>
                  </a:cubicBezTo>
                  <a:cubicBezTo>
                    <a:pt x="841" y="604"/>
                    <a:pt x="840" y="606"/>
                    <a:pt x="840" y="607"/>
                  </a:cubicBezTo>
                  <a:cubicBezTo>
                    <a:pt x="840" y="609"/>
                    <a:pt x="843" y="611"/>
                    <a:pt x="843" y="613"/>
                  </a:cubicBezTo>
                  <a:cubicBezTo>
                    <a:pt x="843" y="614"/>
                    <a:pt x="840" y="617"/>
                    <a:pt x="840" y="618"/>
                  </a:cubicBezTo>
                  <a:cubicBezTo>
                    <a:pt x="840" y="620"/>
                    <a:pt x="843" y="621"/>
                    <a:pt x="844" y="623"/>
                  </a:cubicBezTo>
                  <a:cubicBezTo>
                    <a:pt x="844" y="624"/>
                    <a:pt x="844" y="626"/>
                    <a:pt x="843" y="627"/>
                  </a:cubicBezTo>
                  <a:cubicBezTo>
                    <a:pt x="843" y="628"/>
                    <a:pt x="840" y="630"/>
                    <a:pt x="840" y="631"/>
                  </a:cubicBezTo>
                  <a:cubicBezTo>
                    <a:pt x="839" y="632"/>
                    <a:pt x="839" y="633"/>
                    <a:pt x="838" y="634"/>
                  </a:cubicBezTo>
                  <a:cubicBezTo>
                    <a:pt x="838" y="635"/>
                    <a:pt x="836" y="635"/>
                    <a:pt x="835" y="636"/>
                  </a:cubicBezTo>
                  <a:cubicBezTo>
                    <a:pt x="834" y="637"/>
                    <a:pt x="834" y="639"/>
                    <a:pt x="834" y="640"/>
                  </a:cubicBezTo>
                  <a:cubicBezTo>
                    <a:pt x="835" y="642"/>
                    <a:pt x="839" y="644"/>
                    <a:pt x="839" y="645"/>
                  </a:cubicBezTo>
                  <a:cubicBezTo>
                    <a:pt x="841" y="650"/>
                    <a:pt x="837" y="650"/>
                    <a:pt x="839" y="655"/>
                  </a:cubicBezTo>
                  <a:cubicBezTo>
                    <a:pt x="839" y="655"/>
                    <a:pt x="837" y="654"/>
                    <a:pt x="837" y="654"/>
                  </a:cubicBezTo>
                  <a:cubicBezTo>
                    <a:pt x="593" y="606"/>
                    <a:pt x="593" y="606"/>
                    <a:pt x="593" y="606"/>
                  </a:cubicBezTo>
                  <a:cubicBezTo>
                    <a:pt x="593" y="606"/>
                    <a:pt x="588" y="609"/>
                    <a:pt x="586" y="610"/>
                  </a:cubicBezTo>
                  <a:cubicBezTo>
                    <a:pt x="585" y="611"/>
                    <a:pt x="582" y="613"/>
                    <a:pt x="580" y="613"/>
                  </a:cubicBezTo>
                  <a:cubicBezTo>
                    <a:pt x="578" y="613"/>
                    <a:pt x="575" y="614"/>
                    <a:pt x="574" y="614"/>
                  </a:cubicBezTo>
                  <a:cubicBezTo>
                    <a:pt x="572" y="614"/>
                    <a:pt x="567" y="615"/>
                    <a:pt x="565" y="614"/>
                  </a:cubicBezTo>
                  <a:cubicBezTo>
                    <a:pt x="563" y="613"/>
                    <a:pt x="561" y="611"/>
                    <a:pt x="560" y="610"/>
                  </a:cubicBezTo>
                  <a:cubicBezTo>
                    <a:pt x="558" y="610"/>
                    <a:pt x="556" y="609"/>
                    <a:pt x="554" y="609"/>
                  </a:cubicBezTo>
                  <a:cubicBezTo>
                    <a:pt x="552" y="609"/>
                    <a:pt x="549" y="610"/>
                    <a:pt x="547" y="610"/>
                  </a:cubicBezTo>
                  <a:cubicBezTo>
                    <a:pt x="545" y="610"/>
                    <a:pt x="542" y="611"/>
                    <a:pt x="540" y="611"/>
                  </a:cubicBezTo>
                  <a:cubicBezTo>
                    <a:pt x="539" y="611"/>
                    <a:pt x="537" y="609"/>
                    <a:pt x="536" y="609"/>
                  </a:cubicBezTo>
                  <a:cubicBezTo>
                    <a:pt x="535" y="609"/>
                    <a:pt x="532" y="611"/>
                    <a:pt x="531" y="610"/>
                  </a:cubicBezTo>
                  <a:cubicBezTo>
                    <a:pt x="529" y="610"/>
                    <a:pt x="527" y="610"/>
                    <a:pt x="526" y="609"/>
                  </a:cubicBezTo>
                  <a:cubicBezTo>
                    <a:pt x="525" y="609"/>
                    <a:pt x="523" y="606"/>
                    <a:pt x="522" y="605"/>
                  </a:cubicBezTo>
                  <a:cubicBezTo>
                    <a:pt x="520" y="604"/>
                    <a:pt x="517" y="604"/>
                    <a:pt x="516" y="604"/>
                  </a:cubicBezTo>
                  <a:cubicBezTo>
                    <a:pt x="515" y="605"/>
                    <a:pt x="513" y="606"/>
                    <a:pt x="512" y="607"/>
                  </a:cubicBezTo>
                  <a:cubicBezTo>
                    <a:pt x="511" y="608"/>
                    <a:pt x="509" y="611"/>
                    <a:pt x="508" y="612"/>
                  </a:cubicBezTo>
                  <a:cubicBezTo>
                    <a:pt x="507" y="612"/>
                    <a:pt x="505" y="613"/>
                    <a:pt x="504" y="613"/>
                  </a:cubicBezTo>
                  <a:cubicBezTo>
                    <a:pt x="501" y="614"/>
                    <a:pt x="497" y="615"/>
                    <a:pt x="495" y="615"/>
                  </a:cubicBezTo>
                  <a:cubicBezTo>
                    <a:pt x="493" y="615"/>
                    <a:pt x="488" y="612"/>
                    <a:pt x="486" y="612"/>
                  </a:cubicBezTo>
                  <a:cubicBezTo>
                    <a:pt x="483" y="611"/>
                    <a:pt x="475" y="612"/>
                    <a:pt x="472" y="613"/>
                  </a:cubicBezTo>
                  <a:cubicBezTo>
                    <a:pt x="469" y="613"/>
                    <a:pt x="464" y="615"/>
                    <a:pt x="461" y="615"/>
                  </a:cubicBezTo>
                  <a:cubicBezTo>
                    <a:pt x="459" y="616"/>
                    <a:pt x="455" y="616"/>
                    <a:pt x="453" y="616"/>
                  </a:cubicBezTo>
                  <a:cubicBezTo>
                    <a:pt x="451" y="616"/>
                    <a:pt x="448" y="616"/>
                    <a:pt x="446" y="616"/>
                  </a:cubicBezTo>
                  <a:cubicBezTo>
                    <a:pt x="445" y="616"/>
                    <a:pt x="442" y="617"/>
                    <a:pt x="442" y="617"/>
                  </a:cubicBezTo>
                  <a:cubicBezTo>
                    <a:pt x="441" y="618"/>
                    <a:pt x="440" y="620"/>
                    <a:pt x="439" y="621"/>
                  </a:cubicBezTo>
                  <a:cubicBezTo>
                    <a:pt x="437" y="621"/>
                    <a:pt x="435" y="622"/>
                    <a:pt x="433" y="622"/>
                  </a:cubicBezTo>
                  <a:cubicBezTo>
                    <a:pt x="432" y="622"/>
                    <a:pt x="429" y="621"/>
                    <a:pt x="428" y="621"/>
                  </a:cubicBezTo>
                  <a:cubicBezTo>
                    <a:pt x="426" y="620"/>
                    <a:pt x="422" y="623"/>
                    <a:pt x="419" y="623"/>
                  </a:cubicBezTo>
                  <a:cubicBezTo>
                    <a:pt x="416" y="623"/>
                    <a:pt x="408" y="623"/>
                    <a:pt x="404" y="622"/>
                  </a:cubicBezTo>
                  <a:cubicBezTo>
                    <a:pt x="403" y="621"/>
                    <a:pt x="400" y="619"/>
                    <a:pt x="398" y="617"/>
                  </a:cubicBezTo>
                  <a:cubicBezTo>
                    <a:pt x="397" y="616"/>
                    <a:pt x="396" y="612"/>
                    <a:pt x="395" y="611"/>
                  </a:cubicBezTo>
                  <a:cubicBezTo>
                    <a:pt x="394" y="610"/>
                    <a:pt x="391" y="608"/>
                    <a:pt x="389" y="608"/>
                  </a:cubicBezTo>
                  <a:cubicBezTo>
                    <a:pt x="387" y="607"/>
                    <a:pt x="384" y="608"/>
                    <a:pt x="382" y="609"/>
                  </a:cubicBezTo>
                  <a:cubicBezTo>
                    <a:pt x="381" y="609"/>
                    <a:pt x="379" y="612"/>
                    <a:pt x="377" y="613"/>
                  </a:cubicBezTo>
                  <a:cubicBezTo>
                    <a:pt x="375" y="613"/>
                    <a:pt x="371" y="614"/>
                    <a:pt x="369" y="614"/>
                  </a:cubicBezTo>
                  <a:cubicBezTo>
                    <a:pt x="367" y="614"/>
                    <a:pt x="363" y="613"/>
                    <a:pt x="361" y="614"/>
                  </a:cubicBezTo>
                  <a:cubicBezTo>
                    <a:pt x="360" y="614"/>
                    <a:pt x="356" y="614"/>
                    <a:pt x="355" y="615"/>
                  </a:cubicBezTo>
                  <a:cubicBezTo>
                    <a:pt x="354" y="616"/>
                    <a:pt x="352" y="618"/>
                    <a:pt x="351" y="618"/>
                  </a:cubicBezTo>
                  <a:cubicBezTo>
                    <a:pt x="350" y="619"/>
                    <a:pt x="348" y="618"/>
                    <a:pt x="347" y="617"/>
                  </a:cubicBezTo>
                  <a:cubicBezTo>
                    <a:pt x="346" y="617"/>
                    <a:pt x="346" y="615"/>
                    <a:pt x="345" y="614"/>
                  </a:cubicBezTo>
                  <a:cubicBezTo>
                    <a:pt x="343" y="614"/>
                    <a:pt x="339" y="614"/>
                    <a:pt x="338" y="614"/>
                  </a:cubicBezTo>
                  <a:cubicBezTo>
                    <a:pt x="336" y="613"/>
                    <a:pt x="332" y="611"/>
                    <a:pt x="332" y="611"/>
                  </a:cubicBezTo>
                  <a:cubicBezTo>
                    <a:pt x="331" y="611"/>
                    <a:pt x="328" y="612"/>
                    <a:pt x="327" y="612"/>
                  </a:cubicBezTo>
                  <a:cubicBezTo>
                    <a:pt x="325" y="613"/>
                    <a:pt x="325" y="617"/>
                    <a:pt x="324" y="618"/>
                  </a:cubicBezTo>
                  <a:cubicBezTo>
                    <a:pt x="323" y="619"/>
                    <a:pt x="319" y="619"/>
                    <a:pt x="318" y="619"/>
                  </a:cubicBezTo>
                  <a:cubicBezTo>
                    <a:pt x="317" y="618"/>
                    <a:pt x="315" y="617"/>
                    <a:pt x="314" y="616"/>
                  </a:cubicBezTo>
                  <a:cubicBezTo>
                    <a:pt x="314" y="614"/>
                    <a:pt x="315" y="611"/>
                    <a:pt x="315" y="610"/>
                  </a:cubicBezTo>
                  <a:cubicBezTo>
                    <a:pt x="315" y="609"/>
                    <a:pt x="314" y="606"/>
                    <a:pt x="313" y="605"/>
                  </a:cubicBezTo>
                  <a:cubicBezTo>
                    <a:pt x="312" y="604"/>
                    <a:pt x="309" y="603"/>
                    <a:pt x="307" y="602"/>
                  </a:cubicBezTo>
                  <a:cubicBezTo>
                    <a:pt x="306" y="600"/>
                    <a:pt x="303" y="597"/>
                    <a:pt x="302" y="596"/>
                  </a:cubicBezTo>
                  <a:cubicBezTo>
                    <a:pt x="301" y="596"/>
                    <a:pt x="298" y="595"/>
                    <a:pt x="297" y="595"/>
                  </a:cubicBezTo>
                  <a:cubicBezTo>
                    <a:pt x="296" y="595"/>
                    <a:pt x="293" y="596"/>
                    <a:pt x="292" y="596"/>
                  </a:cubicBezTo>
                  <a:cubicBezTo>
                    <a:pt x="290" y="596"/>
                    <a:pt x="287" y="595"/>
                    <a:pt x="286" y="594"/>
                  </a:cubicBezTo>
                  <a:cubicBezTo>
                    <a:pt x="285" y="593"/>
                    <a:pt x="283" y="590"/>
                    <a:pt x="281" y="589"/>
                  </a:cubicBezTo>
                  <a:cubicBezTo>
                    <a:pt x="280" y="588"/>
                    <a:pt x="278" y="586"/>
                    <a:pt x="277" y="586"/>
                  </a:cubicBezTo>
                  <a:cubicBezTo>
                    <a:pt x="275" y="586"/>
                    <a:pt x="272" y="588"/>
                    <a:pt x="271" y="588"/>
                  </a:cubicBezTo>
                  <a:cubicBezTo>
                    <a:pt x="269" y="588"/>
                    <a:pt x="267" y="588"/>
                    <a:pt x="265" y="588"/>
                  </a:cubicBezTo>
                  <a:cubicBezTo>
                    <a:pt x="264" y="587"/>
                    <a:pt x="261" y="586"/>
                    <a:pt x="259" y="587"/>
                  </a:cubicBezTo>
                  <a:cubicBezTo>
                    <a:pt x="258" y="587"/>
                    <a:pt x="256" y="588"/>
                    <a:pt x="254" y="588"/>
                  </a:cubicBezTo>
                  <a:cubicBezTo>
                    <a:pt x="253" y="588"/>
                    <a:pt x="250" y="586"/>
                    <a:pt x="248" y="586"/>
                  </a:cubicBezTo>
                  <a:cubicBezTo>
                    <a:pt x="247" y="585"/>
                    <a:pt x="245" y="583"/>
                    <a:pt x="244" y="582"/>
                  </a:cubicBezTo>
                  <a:cubicBezTo>
                    <a:pt x="243" y="582"/>
                    <a:pt x="240" y="582"/>
                    <a:pt x="239" y="583"/>
                  </a:cubicBezTo>
                  <a:cubicBezTo>
                    <a:pt x="237" y="583"/>
                    <a:pt x="235" y="585"/>
                    <a:pt x="233" y="586"/>
                  </a:cubicBezTo>
                  <a:cubicBezTo>
                    <a:pt x="232" y="587"/>
                    <a:pt x="231" y="590"/>
                    <a:pt x="230" y="590"/>
                  </a:cubicBezTo>
                  <a:cubicBezTo>
                    <a:pt x="228" y="591"/>
                    <a:pt x="225" y="590"/>
                    <a:pt x="224" y="590"/>
                  </a:cubicBezTo>
                  <a:cubicBezTo>
                    <a:pt x="223" y="590"/>
                    <a:pt x="221" y="592"/>
                    <a:pt x="220" y="592"/>
                  </a:cubicBezTo>
                  <a:cubicBezTo>
                    <a:pt x="219" y="592"/>
                    <a:pt x="216" y="591"/>
                    <a:pt x="215" y="592"/>
                  </a:cubicBezTo>
                  <a:cubicBezTo>
                    <a:pt x="214" y="592"/>
                    <a:pt x="212" y="593"/>
                    <a:pt x="211" y="593"/>
                  </a:cubicBezTo>
                  <a:cubicBezTo>
                    <a:pt x="209" y="594"/>
                    <a:pt x="206" y="595"/>
                    <a:pt x="205" y="595"/>
                  </a:cubicBezTo>
                  <a:cubicBezTo>
                    <a:pt x="204" y="594"/>
                    <a:pt x="201" y="593"/>
                    <a:pt x="200" y="593"/>
                  </a:cubicBezTo>
                  <a:cubicBezTo>
                    <a:pt x="198" y="593"/>
                    <a:pt x="195" y="593"/>
                    <a:pt x="193" y="594"/>
                  </a:cubicBezTo>
                  <a:cubicBezTo>
                    <a:pt x="192" y="594"/>
                    <a:pt x="190" y="595"/>
                    <a:pt x="189" y="596"/>
                  </a:cubicBezTo>
                  <a:cubicBezTo>
                    <a:pt x="188" y="596"/>
                    <a:pt x="184" y="597"/>
                    <a:pt x="182" y="597"/>
                  </a:cubicBezTo>
                  <a:cubicBezTo>
                    <a:pt x="181" y="597"/>
                    <a:pt x="178" y="597"/>
                    <a:pt x="177" y="596"/>
                  </a:cubicBezTo>
                  <a:cubicBezTo>
                    <a:pt x="176" y="595"/>
                    <a:pt x="175" y="591"/>
                    <a:pt x="174" y="590"/>
                  </a:cubicBezTo>
                  <a:cubicBezTo>
                    <a:pt x="174" y="589"/>
                    <a:pt x="171" y="588"/>
                    <a:pt x="170" y="588"/>
                  </a:cubicBezTo>
                  <a:cubicBezTo>
                    <a:pt x="169" y="587"/>
                    <a:pt x="167" y="588"/>
                    <a:pt x="166" y="588"/>
                  </a:cubicBezTo>
                  <a:cubicBezTo>
                    <a:pt x="165" y="588"/>
                    <a:pt x="163" y="588"/>
                    <a:pt x="162" y="587"/>
                  </a:cubicBezTo>
                  <a:cubicBezTo>
                    <a:pt x="161" y="587"/>
                    <a:pt x="159" y="584"/>
                    <a:pt x="158" y="584"/>
                  </a:cubicBezTo>
                  <a:cubicBezTo>
                    <a:pt x="157" y="582"/>
                    <a:pt x="153" y="580"/>
                    <a:pt x="151" y="579"/>
                  </a:cubicBezTo>
                  <a:cubicBezTo>
                    <a:pt x="149" y="578"/>
                    <a:pt x="146" y="577"/>
                    <a:pt x="144" y="577"/>
                  </a:cubicBezTo>
                  <a:cubicBezTo>
                    <a:pt x="142" y="576"/>
                    <a:pt x="139" y="575"/>
                    <a:pt x="138" y="574"/>
                  </a:cubicBezTo>
                  <a:cubicBezTo>
                    <a:pt x="136" y="573"/>
                    <a:pt x="133" y="569"/>
                    <a:pt x="132" y="568"/>
                  </a:cubicBezTo>
                  <a:cubicBezTo>
                    <a:pt x="131" y="567"/>
                    <a:pt x="129" y="564"/>
                    <a:pt x="129" y="563"/>
                  </a:cubicBezTo>
                  <a:cubicBezTo>
                    <a:pt x="129" y="562"/>
                    <a:pt x="129" y="559"/>
                    <a:pt x="129" y="558"/>
                  </a:cubicBezTo>
                  <a:cubicBezTo>
                    <a:pt x="130" y="556"/>
                    <a:pt x="131" y="554"/>
                    <a:pt x="132" y="553"/>
                  </a:cubicBezTo>
                  <a:cubicBezTo>
                    <a:pt x="132" y="551"/>
                    <a:pt x="133" y="549"/>
                    <a:pt x="134" y="547"/>
                  </a:cubicBezTo>
                  <a:cubicBezTo>
                    <a:pt x="134" y="546"/>
                    <a:pt x="134" y="542"/>
                    <a:pt x="133" y="541"/>
                  </a:cubicBezTo>
                  <a:cubicBezTo>
                    <a:pt x="133" y="539"/>
                    <a:pt x="131" y="537"/>
                    <a:pt x="131" y="536"/>
                  </a:cubicBezTo>
                  <a:cubicBezTo>
                    <a:pt x="131" y="535"/>
                    <a:pt x="132" y="533"/>
                    <a:pt x="132" y="532"/>
                  </a:cubicBezTo>
                  <a:cubicBezTo>
                    <a:pt x="133" y="531"/>
                    <a:pt x="134" y="529"/>
                    <a:pt x="134" y="528"/>
                  </a:cubicBezTo>
                  <a:cubicBezTo>
                    <a:pt x="135" y="527"/>
                    <a:pt x="134" y="524"/>
                    <a:pt x="134" y="523"/>
                  </a:cubicBezTo>
                  <a:cubicBezTo>
                    <a:pt x="134" y="521"/>
                    <a:pt x="136" y="519"/>
                    <a:pt x="136" y="517"/>
                  </a:cubicBezTo>
                  <a:cubicBezTo>
                    <a:pt x="136" y="516"/>
                    <a:pt x="137" y="513"/>
                    <a:pt x="136" y="511"/>
                  </a:cubicBezTo>
                  <a:cubicBezTo>
                    <a:pt x="136" y="510"/>
                    <a:pt x="135" y="508"/>
                    <a:pt x="134" y="507"/>
                  </a:cubicBezTo>
                  <a:cubicBezTo>
                    <a:pt x="133" y="505"/>
                    <a:pt x="132" y="501"/>
                    <a:pt x="131" y="499"/>
                  </a:cubicBezTo>
                  <a:cubicBezTo>
                    <a:pt x="131" y="497"/>
                    <a:pt x="132" y="493"/>
                    <a:pt x="132" y="491"/>
                  </a:cubicBezTo>
                  <a:cubicBezTo>
                    <a:pt x="131" y="490"/>
                    <a:pt x="130" y="487"/>
                    <a:pt x="129" y="486"/>
                  </a:cubicBezTo>
                  <a:cubicBezTo>
                    <a:pt x="128" y="485"/>
                    <a:pt x="125" y="483"/>
                    <a:pt x="124" y="482"/>
                  </a:cubicBezTo>
                  <a:cubicBezTo>
                    <a:pt x="122" y="480"/>
                    <a:pt x="119" y="476"/>
                    <a:pt x="118" y="474"/>
                  </a:cubicBezTo>
                  <a:cubicBezTo>
                    <a:pt x="116" y="472"/>
                    <a:pt x="113" y="468"/>
                    <a:pt x="111" y="466"/>
                  </a:cubicBezTo>
                  <a:cubicBezTo>
                    <a:pt x="110" y="465"/>
                    <a:pt x="107" y="463"/>
                    <a:pt x="106" y="463"/>
                  </a:cubicBezTo>
                  <a:cubicBezTo>
                    <a:pt x="105" y="462"/>
                    <a:pt x="101" y="462"/>
                    <a:pt x="100" y="462"/>
                  </a:cubicBezTo>
                  <a:cubicBezTo>
                    <a:pt x="98" y="463"/>
                    <a:pt x="95" y="463"/>
                    <a:pt x="93" y="463"/>
                  </a:cubicBezTo>
                  <a:cubicBezTo>
                    <a:pt x="92" y="464"/>
                    <a:pt x="89" y="466"/>
                    <a:pt x="88" y="466"/>
                  </a:cubicBezTo>
                  <a:cubicBezTo>
                    <a:pt x="86" y="467"/>
                    <a:pt x="84" y="464"/>
                    <a:pt x="82" y="464"/>
                  </a:cubicBezTo>
                  <a:cubicBezTo>
                    <a:pt x="81" y="464"/>
                    <a:pt x="79" y="464"/>
                    <a:pt x="78" y="464"/>
                  </a:cubicBezTo>
                  <a:cubicBezTo>
                    <a:pt x="77" y="463"/>
                    <a:pt x="75" y="461"/>
                    <a:pt x="75" y="459"/>
                  </a:cubicBezTo>
                  <a:cubicBezTo>
                    <a:pt x="74" y="459"/>
                    <a:pt x="72" y="457"/>
                    <a:pt x="72" y="456"/>
                  </a:cubicBezTo>
                  <a:cubicBezTo>
                    <a:pt x="72" y="455"/>
                    <a:pt x="73" y="452"/>
                    <a:pt x="73" y="451"/>
                  </a:cubicBezTo>
                  <a:cubicBezTo>
                    <a:pt x="74" y="449"/>
                    <a:pt x="74" y="447"/>
                    <a:pt x="74" y="445"/>
                  </a:cubicBezTo>
                  <a:cubicBezTo>
                    <a:pt x="73" y="444"/>
                    <a:pt x="71" y="441"/>
                    <a:pt x="69" y="440"/>
                  </a:cubicBezTo>
                  <a:cubicBezTo>
                    <a:pt x="69" y="439"/>
                    <a:pt x="66" y="440"/>
                    <a:pt x="65" y="440"/>
                  </a:cubicBezTo>
                  <a:cubicBezTo>
                    <a:pt x="64" y="440"/>
                    <a:pt x="62" y="439"/>
                    <a:pt x="61" y="439"/>
                  </a:cubicBezTo>
                  <a:cubicBezTo>
                    <a:pt x="59" y="438"/>
                    <a:pt x="56" y="438"/>
                    <a:pt x="55" y="437"/>
                  </a:cubicBezTo>
                  <a:cubicBezTo>
                    <a:pt x="53" y="437"/>
                    <a:pt x="51" y="437"/>
                    <a:pt x="49" y="436"/>
                  </a:cubicBezTo>
                  <a:cubicBezTo>
                    <a:pt x="49" y="436"/>
                    <a:pt x="47" y="437"/>
                    <a:pt x="47" y="436"/>
                  </a:cubicBezTo>
                  <a:cubicBezTo>
                    <a:pt x="46" y="435"/>
                    <a:pt x="47" y="433"/>
                    <a:pt x="47" y="432"/>
                  </a:cubicBezTo>
                  <a:cubicBezTo>
                    <a:pt x="47" y="431"/>
                    <a:pt x="47" y="428"/>
                    <a:pt x="46" y="427"/>
                  </a:cubicBezTo>
                  <a:cubicBezTo>
                    <a:pt x="45" y="427"/>
                    <a:pt x="42" y="428"/>
                    <a:pt x="40" y="429"/>
                  </a:cubicBezTo>
                  <a:cubicBezTo>
                    <a:pt x="40" y="429"/>
                    <a:pt x="39" y="430"/>
                    <a:pt x="38" y="431"/>
                  </a:cubicBezTo>
                  <a:cubicBezTo>
                    <a:pt x="38" y="431"/>
                    <a:pt x="35" y="431"/>
                    <a:pt x="35" y="431"/>
                  </a:cubicBezTo>
                  <a:cubicBezTo>
                    <a:pt x="34" y="430"/>
                    <a:pt x="35" y="428"/>
                    <a:pt x="34" y="428"/>
                  </a:cubicBezTo>
                  <a:cubicBezTo>
                    <a:pt x="34" y="427"/>
                    <a:pt x="31" y="427"/>
                    <a:pt x="30" y="428"/>
                  </a:cubicBezTo>
                  <a:cubicBezTo>
                    <a:pt x="29" y="428"/>
                    <a:pt x="27" y="431"/>
                    <a:pt x="26" y="432"/>
                  </a:cubicBezTo>
                  <a:cubicBezTo>
                    <a:pt x="25" y="433"/>
                    <a:pt x="24" y="436"/>
                    <a:pt x="23" y="436"/>
                  </a:cubicBezTo>
                  <a:cubicBezTo>
                    <a:pt x="22" y="436"/>
                    <a:pt x="21" y="434"/>
                    <a:pt x="20" y="433"/>
                  </a:cubicBezTo>
                  <a:cubicBezTo>
                    <a:pt x="19" y="433"/>
                    <a:pt x="17" y="431"/>
                    <a:pt x="16" y="431"/>
                  </a:cubicBezTo>
                  <a:cubicBezTo>
                    <a:pt x="15" y="430"/>
                    <a:pt x="14" y="429"/>
                    <a:pt x="13" y="429"/>
                  </a:cubicBezTo>
                  <a:cubicBezTo>
                    <a:pt x="13" y="428"/>
                    <a:pt x="13" y="426"/>
                    <a:pt x="13" y="425"/>
                  </a:cubicBezTo>
                  <a:cubicBezTo>
                    <a:pt x="13" y="424"/>
                    <a:pt x="14" y="422"/>
                    <a:pt x="14" y="421"/>
                  </a:cubicBezTo>
                  <a:cubicBezTo>
                    <a:pt x="13" y="420"/>
                    <a:pt x="12" y="419"/>
                    <a:pt x="12" y="418"/>
                  </a:cubicBezTo>
                  <a:cubicBezTo>
                    <a:pt x="11" y="417"/>
                    <a:pt x="10" y="417"/>
                    <a:pt x="10" y="416"/>
                  </a:cubicBezTo>
                  <a:cubicBezTo>
                    <a:pt x="9" y="416"/>
                    <a:pt x="7" y="417"/>
                    <a:pt x="7" y="417"/>
                  </a:cubicBezTo>
                  <a:cubicBezTo>
                    <a:pt x="6" y="418"/>
                    <a:pt x="7" y="421"/>
                    <a:pt x="6" y="422"/>
                  </a:cubicBezTo>
                  <a:cubicBezTo>
                    <a:pt x="6" y="423"/>
                    <a:pt x="4" y="424"/>
                    <a:pt x="3" y="424"/>
                  </a:cubicBezTo>
                  <a:cubicBezTo>
                    <a:pt x="2" y="424"/>
                    <a:pt x="1" y="421"/>
                    <a:pt x="1" y="420"/>
                  </a:cubicBezTo>
                  <a:cubicBezTo>
                    <a:pt x="0" y="419"/>
                    <a:pt x="0" y="417"/>
                    <a:pt x="0" y="416"/>
                  </a:cubicBezTo>
                  <a:cubicBezTo>
                    <a:pt x="1" y="414"/>
                    <a:pt x="3" y="412"/>
                    <a:pt x="3" y="411"/>
                  </a:cubicBezTo>
                  <a:cubicBezTo>
                    <a:pt x="4" y="409"/>
                    <a:pt x="6" y="405"/>
                    <a:pt x="6" y="403"/>
                  </a:cubicBezTo>
                  <a:cubicBezTo>
                    <a:pt x="7" y="402"/>
                    <a:pt x="8" y="398"/>
                    <a:pt x="9" y="397"/>
                  </a:cubicBezTo>
                  <a:cubicBezTo>
                    <a:pt x="9" y="395"/>
                    <a:pt x="10" y="391"/>
                    <a:pt x="10" y="389"/>
                  </a:cubicBezTo>
                  <a:cubicBezTo>
                    <a:pt x="10" y="387"/>
                    <a:pt x="10" y="383"/>
                    <a:pt x="11" y="381"/>
                  </a:cubicBezTo>
                  <a:cubicBezTo>
                    <a:pt x="11" y="379"/>
                    <a:pt x="12" y="375"/>
                    <a:pt x="13" y="373"/>
                  </a:cubicBezTo>
                  <a:cubicBezTo>
                    <a:pt x="13" y="371"/>
                    <a:pt x="14" y="367"/>
                    <a:pt x="14" y="365"/>
                  </a:cubicBezTo>
                  <a:cubicBezTo>
                    <a:pt x="15" y="364"/>
                    <a:pt x="15" y="362"/>
                    <a:pt x="16" y="361"/>
                  </a:cubicBezTo>
                  <a:cubicBezTo>
                    <a:pt x="17" y="361"/>
                    <a:pt x="18" y="359"/>
                    <a:pt x="19" y="360"/>
                  </a:cubicBezTo>
                  <a:cubicBezTo>
                    <a:pt x="20" y="360"/>
                    <a:pt x="21" y="362"/>
                    <a:pt x="21" y="363"/>
                  </a:cubicBezTo>
                  <a:cubicBezTo>
                    <a:pt x="21" y="363"/>
                    <a:pt x="21" y="365"/>
                    <a:pt x="21" y="366"/>
                  </a:cubicBezTo>
                  <a:cubicBezTo>
                    <a:pt x="21" y="368"/>
                    <a:pt x="21" y="370"/>
                    <a:pt x="20" y="372"/>
                  </a:cubicBezTo>
                  <a:cubicBezTo>
                    <a:pt x="20" y="373"/>
                    <a:pt x="19" y="375"/>
                    <a:pt x="19" y="377"/>
                  </a:cubicBezTo>
                  <a:cubicBezTo>
                    <a:pt x="18" y="378"/>
                    <a:pt x="17" y="379"/>
                    <a:pt x="16" y="380"/>
                  </a:cubicBezTo>
                  <a:cubicBezTo>
                    <a:pt x="16" y="381"/>
                    <a:pt x="14" y="383"/>
                    <a:pt x="14" y="385"/>
                  </a:cubicBezTo>
                  <a:cubicBezTo>
                    <a:pt x="14" y="386"/>
                    <a:pt x="15" y="390"/>
                    <a:pt x="16" y="391"/>
                  </a:cubicBezTo>
                  <a:cubicBezTo>
                    <a:pt x="16" y="392"/>
                    <a:pt x="17" y="393"/>
                    <a:pt x="18" y="393"/>
                  </a:cubicBezTo>
                  <a:cubicBezTo>
                    <a:pt x="19" y="393"/>
                    <a:pt x="18" y="389"/>
                    <a:pt x="19" y="388"/>
                  </a:cubicBezTo>
                  <a:cubicBezTo>
                    <a:pt x="19" y="387"/>
                    <a:pt x="21" y="387"/>
                    <a:pt x="22" y="387"/>
                  </a:cubicBezTo>
                  <a:cubicBezTo>
                    <a:pt x="23" y="388"/>
                    <a:pt x="22" y="390"/>
                    <a:pt x="23" y="391"/>
                  </a:cubicBezTo>
                  <a:cubicBezTo>
                    <a:pt x="24" y="391"/>
                    <a:pt x="25" y="390"/>
                    <a:pt x="26" y="390"/>
                  </a:cubicBezTo>
                  <a:cubicBezTo>
                    <a:pt x="27" y="389"/>
                    <a:pt x="28" y="386"/>
                    <a:pt x="29" y="385"/>
                  </a:cubicBezTo>
                  <a:cubicBezTo>
                    <a:pt x="30" y="384"/>
                    <a:pt x="31" y="383"/>
                    <a:pt x="31" y="382"/>
                  </a:cubicBezTo>
                  <a:cubicBezTo>
                    <a:pt x="32" y="380"/>
                    <a:pt x="32" y="376"/>
                    <a:pt x="32" y="375"/>
                  </a:cubicBezTo>
                  <a:cubicBezTo>
                    <a:pt x="31" y="373"/>
                    <a:pt x="30" y="370"/>
                    <a:pt x="29" y="369"/>
                  </a:cubicBezTo>
                  <a:cubicBezTo>
                    <a:pt x="29" y="367"/>
                    <a:pt x="27" y="365"/>
                    <a:pt x="28" y="364"/>
                  </a:cubicBezTo>
                  <a:cubicBezTo>
                    <a:pt x="29" y="363"/>
                    <a:pt x="31" y="363"/>
                    <a:pt x="32" y="363"/>
                  </a:cubicBezTo>
                  <a:cubicBezTo>
                    <a:pt x="32" y="362"/>
                    <a:pt x="34" y="361"/>
                    <a:pt x="34" y="361"/>
                  </a:cubicBezTo>
                  <a:cubicBezTo>
                    <a:pt x="35" y="360"/>
                    <a:pt x="36" y="358"/>
                    <a:pt x="37" y="358"/>
                  </a:cubicBezTo>
                  <a:cubicBezTo>
                    <a:pt x="38" y="357"/>
                    <a:pt x="41" y="358"/>
                    <a:pt x="42" y="358"/>
                  </a:cubicBezTo>
                  <a:cubicBezTo>
                    <a:pt x="43" y="357"/>
                    <a:pt x="45" y="356"/>
                    <a:pt x="45" y="355"/>
                  </a:cubicBezTo>
                  <a:cubicBezTo>
                    <a:pt x="45" y="355"/>
                    <a:pt x="45" y="353"/>
                    <a:pt x="45" y="352"/>
                  </a:cubicBezTo>
                  <a:cubicBezTo>
                    <a:pt x="45" y="351"/>
                    <a:pt x="43" y="351"/>
                    <a:pt x="43" y="350"/>
                  </a:cubicBezTo>
                  <a:cubicBezTo>
                    <a:pt x="42" y="350"/>
                    <a:pt x="43" y="348"/>
                    <a:pt x="42" y="347"/>
                  </a:cubicBezTo>
                  <a:cubicBezTo>
                    <a:pt x="42" y="346"/>
                    <a:pt x="41" y="346"/>
                    <a:pt x="40" y="346"/>
                  </a:cubicBezTo>
                  <a:cubicBezTo>
                    <a:pt x="39" y="346"/>
                    <a:pt x="39" y="350"/>
                    <a:pt x="38" y="350"/>
                  </a:cubicBezTo>
                  <a:cubicBezTo>
                    <a:pt x="37" y="350"/>
                    <a:pt x="35" y="350"/>
                    <a:pt x="35" y="350"/>
                  </a:cubicBezTo>
                  <a:cubicBezTo>
                    <a:pt x="34" y="349"/>
                    <a:pt x="34" y="347"/>
                    <a:pt x="33" y="347"/>
                  </a:cubicBezTo>
                  <a:cubicBezTo>
                    <a:pt x="33" y="346"/>
                    <a:pt x="32" y="347"/>
                    <a:pt x="32" y="347"/>
                  </a:cubicBezTo>
                  <a:cubicBezTo>
                    <a:pt x="31" y="348"/>
                    <a:pt x="30" y="350"/>
                    <a:pt x="29" y="351"/>
                  </a:cubicBezTo>
                  <a:cubicBezTo>
                    <a:pt x="29" y="351"/>
                    <a:pt x="27" y="351"/>
                    <a:pt x="26" y="351"/>
                  </a:cubicBezTo>
                  <a:cubicBezTo>
                    <a:pt x="25" y="350"/>
                    <a:pt x="25" y="347"/>
                    <a:pt x="24" y="346"/>
                  </a:cubicBezTo>
                  <a:cubicBezTo>
                    <a:pt x="23" y="345"/>
                    <a:pt x="21" y="345"/>
                    <a:pt x="20" y="344"/>
                  </a:cubicBezTo>
                  <a:cubicBezTo>
                    <a:pt x="19" y="343"/>
                    <a:pt x="18" y="340"/>
                    <a:pt x="18" y="339"/>
                  </a:cubicBezTo>
                  <a:cubicBezTo>
                    <a:pt x="18" y="338"/>
                    <a:pt x="19" y="335"/>
                    <a:pt x="19" y="333"/>
                  </a:cubicBezTo>
                  <a:cubicBezTo>
                    <a:pt x="19" y="332"/>
                    <a:pt x="19" y="329"/>
                    <a:pt x="19" y="327"/>
                  </a:cubicBezTo>
                  <a:cubicBezTo>
                    <a:pt x="19" y="325"/>
                    <a:pt x="19" y="321"/>
                    <a:pt x="19" y="319"/>
                  </a:cubicBezTo>
                  <a:cubicBezTo>
                    <a:pt x="19" y="317"/>
                    <a:pt x="20" y="315"/>
                    <a:pt x="21" y="314"/>
                  </a:cubicBezTo>
                  <a:cubicBezTo>
                    <a:pt x="21" y="314"/>
                    <a:pt x="22" y="312"/>
                    <a:pt x="23" y="312"/>
                  </a:cubicBezTo>
                  <a:cubicBezTo>
                    <a:pt x="24" y="312"/>
                    <a:pt x="25" y="313"/>
                    <a:pt x="25" y="314"/>
                  </a:cubicBezTo>
                  <a:cubicBezTo>
                    <a:pt x="25" y="315"/>
                    <a:pt x="26" y="317"/>
                    <a:pt x="25" y="318"/>
                  </a:cubicBezTo>
                  <a:cubicBezTo>
                    <a:pt x="25" y="319"/>
                    <a:pt x="24" y="321"/>
                    <a:pt x="25" y="322"/>
                  </a:cubicBezTo>
                  <a:cubicBezTo>
                    <a:pt x="25" y="322"/>
                    <a:pt x="28" y="322"/>
                    <a:pt x="29" y="321"/>
                  </a:cubicBezTo>
                  <a:cubicBezTo>
                    <a:pt x="30" y="320"/>
                    <a:pt x="30" y="318"/>
                    <a:pt x="31" y="317"/>
                  </a:cubicBezTo>
                  <a:cubicBezTo>
                    <a:pt x="32" y="316"/>
                    <a:pt x="35" y="316"/>
                    <a:pt x="36" y="315"/>
                  </a:cubicBezTo>
                  <a:cubicBezTo>
                    <a:pt x="37" y="315"/>
                    <a:pt x="38" y="314"/>
                    <a:pt x="39" y="314"/>
                  </a:cubicBezTo>
                  <a:cubicBezTo>
                    <a:pt x="40" y="313"/>
                    <a:pt x="42" y="314"/>
                    <a:pt x="44" y="314"/>
                  </a:cubicBezTo>
                  <a:cubicBezTo>
                    <a:pt x="46" y="315"/>
                    <a:pt x="49" y="315"/>
                    <a:pt x="51" y="315"/>
                  </a:cubicBezTo>
                  <a:cubicBezTo>
                    <a:pt x="52" y="314"/>
                    <a:pt x="54" y="313"/>
                    <a:pt x="54" y="312"/>
                  </a:cubicBezTo>
                  <a:cubicBezTo>
                    <a:pt x="54" y="312"/>
                    <a:pt x="54" y="310"/>
                    <a:pt x="53" y="310"/>
                  </a:cubicBezTo>
                  <a:cubicBezTo>
                    <a:pt x="53" y="309"/>
                    <a:pt x="51" y="308"/>
                    <a:pt x="51" y="308"/>
                  </a:cubicBezTo>
                  <a:cubicBezTo>
                    <a:pt x="49" y="307"/>
                    <a:pt x="46" y="309"/>
                    <a:pt x="45" y="308"/>
                  </a:cubicBezTo>
                  <a:cubicBezTo>
                    <a:pt x="45" y="308"/>
                    <a:pt x="45" y="306"/>
                    <a:pt x="45" y="305"/>
                  </a:cubicBezTo>
                  <a:cubicBezTo>
                    <a:pt x="44" y="304"/>
                    <a:pt x="40" y="305"/>
                    <a:pt x="39" y="304"/>
                  </a:cubicBezTo>
                  <a:cubicBezTo>
                    <a:pt x="39" y="304"/>
                    <a:pt x="39" y="302"/>
                    <a:pt x="39" y="302"/>
                  </a:cubicBezTo>
                  <a:cubicBezTo>
                    <a:pt x="39" y="301"/>
                    <a:pt x="40" y="300"/>
                    <a:pt x="40" y="299"/>
                  </a:cubicBezTo>
                  <a:cubicBezTo>
                    <a:pt x="40" y="298"/>
                    <a:pt x="40" y="296"/>
                    <a:pt x="40" y="295"/>
                  </a:cubicBezTo>
                  <a:cubicBezTo>
                    <a:pt x="39" y="294"/>
                    <a:pt x="37" y="294"/>
                    <a:pt x="36" y="294"/>
                  </a:cubicBezTo>
                  <a:cubicBezTo>
                    <a:pt x="36" y="293"/>
                    <a:pt x="34" y="292"/>
                    <a:pt x="33" y="292"/>
                  </a:cubicBezTo>
                  <a:cubicBezTo>
                    <a:pt x="32" y="291"/>
                    <a:pt x="29" y="291"/>
                    <a:pt x="28" y="292"/>
                  </a:cubicBezTo>
                  <a:cubicBezTo>
                    <a:pt x="27" y="292"/>
                    <a:pt x="25" y="293"/>
                    <a:pt x="25" y="294"/>
                  </a:cubicBezTo>
                  <a:cubicBezTo>
                    <a:pt x="24" y="296"/>
                    <a:pt x="24" y="299"/>
                    <a:pt x="24" y="301"/>
                  </a:cubicBezTo>
                  <a:cubicBezTo>
                    <a:pt x="24" y="302"/>
                    <a:pt x="25" y="305"/>
                    <a:pt x="25" y="306"/>
                  </a:cubicBezTo>
                  <a:cubicBezTo>
                    <a:pt x="24" y="307"/>
                    <a:pt x="21" y="307"/>
                    <a:pt x="20" y="308"/>
                  </a:cubicBezTo>
                  <a:cubicBezTo>
                    <a:pt x="19" y="308"/>
                    <a:pt x="17" y="309"/>
                    <a:pt x="16" y="308"/>
                  </a:cubicBezTo>
                  <a:cubicBezTo>
                    <a:pt x="15" y="307"/>
                    <a:pt x="16" y="305"/>
                    <a:pt x="16" y="304"/>
                  </a:cubicBezTo>
                  <a:cubicBezTo>
                    <a:pt x="16" y="302"/>
                    <a:pt x="19" y="300"/>
                    <a:pt x="19" y="298"/>
                  </a:cubicBezTo>
                  <a:cubicBezTo>
                    <a:pt x="20" y="295"/>
                    <a:pt x="20" y="289"/>
                    <a:pt x="21" y="286"/>
                  </a:cubicBezTo>
                  <a:cubicBezTo>
                    <a:pt x="21" y="284"/>
                    <a:pt x="24" y="279"/>
                    <a:pt x="25" y="277"/>
                  </a:cubicBezTo>
                  <a:cubicBezTo>
                    <a:pt x="26" y="273"/>
                    <a:pt x="26" y="265"/>
                    <a:pt x="26" y="262"/>
                  </a:cubicBezTo>
                  <a:cubicBezTo>
                    <a:pt x="26" y="259"/>
                    <a:pt x="26" y="253"/>
                    <a:pt x="25" y="250"/>
                  </a:cubicBezTo>
                  <a:cubicBezTo>
                    <a:pt x="25" y="249"/>
                    <a:pt x="24" y="246"/>
                    <a:pt x="24" y="245"/>
                  </a:cubicBezTo>
                  <a:cubicBezTo>
                    <a:pt x="23" y="242"/>
                    <a:pt x="20" y="237"/>
                    <a:pt x="19" y="234"/>
                  </a:cubicBezTo>
                  <a:cubicBezTo>
                    <a:pt x="19" y="232"/>
                    <a:pt x="18" y="228"/>
                    <a:pt x="18" y="226"/>
                  </a:cubicBezTo>
                  <a:cubicBezTo>
                    <a:pt x="18" y="224"/>
                    <a:pt x="18" y="219"/>
                    <a:pt x="18" y="217"/>
                  </a:cubicBezTo>
                  <a:cubicBezTo>
                    <a:pt x="19" y="215"/>
                    <a:pt x="21" y="210"/>
                    <a:pt x="22" y="208"/>
                  </a:cubicBezTo>
                  <a:cubicBezTo>
                    <a:pt x="23" y="205"/>
                    <a:pt x="23" y="198"/>
                    <a:pt x="23" y="194"/>
                  </a:cubicBezTo>
                  <a:cubicBezTo>
                    <a:pt x="24" y="191"/>
                    <a:pt x="24" y="184"/>
                    <a:pt x="24" y="181"/>
                  </a:cubicBezTo>
                  <a:cubicBezTo>
                    <a:pt x="24" y="176"/>
                    <a:pt x="26" y="165"/>
                    <a:pt x="23" y="160"/>
                  </a:cubicBezTo>
                  <a:cubicBezTo>
                    <a:pt x="22" y="159"/>
                    <a:pt x="18" y="159"/>
                    <a:pt x="17" y="158"/>
                  </a:cubicBezTo>
                  <a:cubicBezTo>
                    <a:pt x="17" y="156"/>
                    <a:pt x="18" y="152"/>
                    <a:pt x="18" y="150"/>
                  </a:cubicBezTo>
                  <a:cubicBezTo>
                    <a:pt x="18" y="149"/>
                    <a:pt x="18" y="147"/>
                    <a:pt x="17" y="146"/>
                  </a:cubicBezTo>
                  <a:cubicBezTo>
                    <a:pt x="17" y="145"/>
                    <a:pt x="15" y="142"/>
                    <a:pt x="14" y="141"/>
                  </a:cubicBezTo>
                  <a:cubicBezTo>
                    <a:pt x="13" y="140"/>
                    <a:pt x="12" y="137"/>
                    <a:pt x="11" y="136"/>
                  </a:cubicBezTo>
                  <a:cubicBezTo>
                    <a:pt x="11" y="136"/>
                    <a:pt x="8" y="136"/>
                    <a:pt x="8" y="136"/>
                  </a:cubicBezTo>
                  <a:cubicBezTo>
                    <a:pt x="7" y="135"/>
                    <a:pt x="7" y="131"/>
                    <a:pt x="7" y="129"/>
                  </a:cubicBezTo>
                  <a:cubicBezTo>
                    <a:pt x="6" y="127"/>
                    <a:pt x="5" y="124"/>
                    <a:pt x="5" y="122"/>
                  </a:cubicBezTo>
                  <a:cubicBezTo>
                    <a:pt x="4" y="120"/>
                    <a:pt x="4" y="117"/>
                    <a:pt x="5" y="115"/>
                  </a:cubicBezTo>
                  <a:cubicBezTo>
                    <a:pt x="5" y="114"/>
                    <a:pt x="7" y="110"/>
                    <a:pt x="8" y="108"/>
                  </a:cubicBezTo>
                  <a:cubicBezTo>
                    <a:pt x="8" y="106"/>
                    <a:pt x="6" y="102"/>
                    <a:pt x="7" y="100"/>
                  </a:cubicBezTo>
                  <a:cubicBezTo>
                    <a:pt x="7" y="99"/>
                    <a:pt x="9" y="98"/>
                    <a:pt x="9" y="98"/>
                  </a:cubicBezTo>
                  <a:cubicBezTo>
                    <a:pt x="10" y="97"/>
                    <a:pt x="10" y="94"/>
                    <a:pt x="10" y="93"/>
                  </a:cubicBezTo>
                  <a:cubicBezTo>
                    <a:pt x="10" y="92"/>
                    <a:pt x="8" y="90"/>
                    <a:pt x="7" y="89"/>
                  </a:cubicBezTo>
                  <a:cubicBezTo>
                    <a:pt x="7" y="87"/>
                    <a:pt x="7" y="84"/>
                    <a:pt x="7" y="83"/>
                  </a:cubicBezTo>
                  <a:cubicBezTo>
                    <a:pt x="8" y="83"/>
                    <a:pt x="9" y="82"/>
                    <a:pt x="10" y="82"/>
                  </a:cubicBezTo>
                  <a:cubicBezTo>
                    <a:pt x="10" y="81"/>
                    <a:pt x="12" y="80"/>
                    <a:pt x="12" y="80"/>
                  </a:cubicBezTo>
                  <a:cubicBezTo>
                    <a:pt x="13" y="79"/>
                    <a:pt x="14" y="78"/>
                    <a:pt x="14" y="77"/>
                  </a:cubicBezTo>
                  <a:cubicBezTo>
                    <a:pt x="15" y="76"/>
                    <a:pt x="14" y="73"/>
                    <a:pt x="14" y="72"/>
                  </a:cubicBezTo>
                  <a:cubicBezTo>
                    <a:pt x="14" y="71"/>
                    <a:pt x="15" y="69"/>
                    <a:pt x="15" y="68"/>
                  </a:cubicBezTo>
                  <a:cubicBezTo>
                    <a:pt x="16" y="67"/>
                    <a:pt x="18" y="65"/>
                    <a:pt x="19" y="65"/>
                  </a:cubicBezTo>
                  <a:cubicBezTo>
                    <a:pt x="20" y="64"/>
                    <a:pt x="22" y="63"/>
                    <a:pt x="22" y="62"/>
                  </a:cubicBezTo>
                  <a:cubicBezTo>
                    <a:pt x="22" y="61"/>
                    <a:pt x="23" y="59"/>
                    <a:pt x="23" y="58"/>
                  </a:cubicBezTo>
                  <a:cubicBezTo>
                    <a:pt x="23" y="57"/>
                    <a:pt x="23" y="55"/>
                    <a:pt x="23" y="55"/>
                  </a:cubicBezTo>
                  <a:cubicBezTo>
                    <a:pt x="22" y="54"/>
                    <a:pt x="20" y="54"/>
                    <a:pt x="19" y="53"/>
                  </a:cubicBezTo>
                  <a:cubicBezTo>
                    <a:pt x="19" y="53"/>
                    <a:pt x="18" y="50"/>
                    <a:pt x="18" y="49"/>
                  </a:cubicBezTo>
                  <a:cubicBezTo>
                    <a:pt x="18" y="49"/>
                    <a:pt x="19" y="48"/>
                    <a:pt x="20" y="47"/>
                  </a:cubicBezTo>
                  <a:cubicBezTo>
                    <a:pt x="21" y="47"/>
                    <a:pt x="23" y="47"/>
                    <a:pt x="24" y="48"/>
                  </a:cubicBezTo>
                  <a:cubicBezTo>
                    <a:pt x="26" y="48"/>
                    <a:pt x="28" y="49"/>
                    <a:pt x="29" y="50"/>
                  </a:cubicBezTo>
                  <a:cubicBezTo>
                    <a:pt x="31" y="51"/>
                    <a:pt x="34" y="55"/>
                    <a:pt x="36" y="57"/>
                  </a:cubicBezTo>
                  <a:cubicBezTo>
                    <a:pt x="37" y="59"/>
                    <a:pt x="41" y="62"/>
                    <a:pt x="43" y="63"/>
                  </a:cubicBezTo>
                  <a:cubicBezTo>
                    <a:pt x="45" y="65"/>
                    <a:pt x="50" y="69"/>
                    <a:pt x="52" y="71"/>
                  </a:cubicBezTo>
                  <a:cubicBezTo>
                    <a:pt x="54" y="73"/>
                    <a:pt x="58" y="78"/>
                    <a:pt x="61" y="80"/>
                  </a:cubicBezTo>
                  <a:cubicBezTo>
                    <a:pt x="61" y="80"/>
                    <a:pt x="63" y="82"/>
                    <a:pt x="64" y="82"/>
                  </a:cubicBezTo>
                  <a:cubicBezTo>
                    <a:pt x="65" y="83"/>
                    <a:pt x="67" y="82"/>
                    <a:pt x="68" y="82"/>
                  </a:cubicBezTo>
                  <a:cubicBezTo>
                    <a:pt x="69" y="82"/>
                    <a:pt x="70" y="83"/>
                    <a:pt x="71" y="83"/>
                  </a:cubicBezTo>
                  <a:cubicBezTo>
                    <a:pt x="72" y="85"/>
                    <a:pt x="75" y="87"/>
                    <a:pt x="77" y="89"/>
                  </a:cubicBezTo>
                  <a:cubicBezTo>
                    <a:pt x="78" y="89"/>
                    <a:pt x="79" y="91"/>
                    <a:pt x="80" y="92"/>
                  </a:cubicBezTo>
                  <a:cubicBezTo>
                    <a:pt x="80" y="93"/>
                    <a:pt x="82" y="96"/>
                    <a:pt x="82" y="97"/>
                  </a:cubicBezTo>
                  <a:cubicBezTo>
                    <a:pt x="83" y="99"/>
                    <a:pt x="84" y="101"/>
                    <a:pt x="85" y="102"/>
                  </a:cubicBezTo>
                  <a:cubicBezTo>
                    <a:pt x="87" y="103"/>
                    <a:pt x="92" y="105"/>
                    <a:pt x="94" y="106"/>
                  </a:cubicBezTo>
                  <a:cubicBezTo>
                    <a:pt x="97" y="108"/>
                    <a:pt x="103" y="111"/>
                    <a:pt x="106" y="112"/>
                  </a:cubicBezTo>
                  <a:cubicBezTo>
                    <a:pt x="109" y="113"/>
                    <a:pt x="115" y="115"/>
                    <a:pt x="117" y="115"/>
                  </a:cubicBezTo>
                  <a:cubicBezTo>
                    <a:pt x="119" y="115"/>
                    <a:pt x="122" y="114"/>
                    <a:pt x="124" y="114"/>
                  </a:cubicBezTo>
                  <a:cubicBezTo>
                    <a:pt x="125" y="114"/>
                    <a:pt x="127" y="114"/>
                    <a:pt x="128" y="115"/>
                  </a:cubicBezTo>
                  <a:cubicBezTo>
                    <a:pt x="130" y="116"/>
                    <a:pt x="132" y="120"/>
                    <a:pt x="133" y="121"/>
                  </a:cubicBezTo>
                  <a:cubicBezTo>
                    <a:pt x="134" y="122"/>
                    <a:pt x="136" y="122"/>
                    <a:pt x="136" y="122"/>
                  </a:cubicBezTo>
                  <a:cubicBezTo>
                    <a:pt x="137" y="122"/>
                    <a:pt x="139" y="121"/>
                    <a:pt x="140" y="121"/>
                  </a:cubicBezTo>
                  <a:cubicBezTo>
                    <a:pt x="141" y="121"/>
                    <a:pt x="142" y="122"/>
                    <a:pt x="143" y="122"/>
                  </a:cubicBezTo>
                  <a:cubicBezTo>
                    <a:pt x="144" y="123"/>
                    <a:pt x="146" y="125"/>
                    <a:pt x="147" y="125"/>
                  </a:cubicBezTo>
                  <a:cubicBezTo>
                    <a:pt x="148" y="126"/>
                    <a:pt x="152" y="126"/>
                    <a:pt x="153" y="127"/>
                  </a:cubicBezTo>
                  <a:cubicBezTo>
                    <a:pt x="154" y="128"/>
                    <a:pt x="156" y="130"/>
                    <a:pt x="157" y="131"/>
                  </a:cubicBezTo>
                  <a:cubicBezTo>
                    <a:pt x="158" y="132"/>
                    <a:pt x="160" y="132"/>
                    <a:pt x="161" y="132"/>
                  </a:cubicBezTo>
                  <a:cubicBezTo>
                    <a:pt x="163" y="133"/>
                    <a:pt x="166" y="134"/>
                    <a:pt x="168" y="134"/>
                  </a:cubicBezTo>
                  <a:cubicBezTo>
                    <a:pt x="170" y="134"/>
                    <a:pt x="173" y="135"/>
                    <a:pt x="175" y="135"/>
                  </a:cubicBezTo>
                  <a:cubicBezTo>
                    <a:pt x="176" y="135"/>
                    <a:pt x="178" y="136"/>
                    <a:pt x="179" y="135"/>
                  </a:cubicBezTo>
                  <a:cubicBezTo>
                    <a:pt x="180" y="135"/>
                    <a:pt x="181" y="133"/>
                    <a:pt x="182" y="133"/>
                  </a:cubicBezTo>
                  <a:cubicBezTo>
                    <a:pt x="183" y="132"/>
                    <a:pt x="184" y="131"/>
                    <a:pt x="184" y="131"/>
                  </a:cubicBezTo>
                  <a:cubicBezTo>
                    <a:pt x="185" y="130"/>
                    <a:pt x="187" y="129"/>
                    <a:pt x="188" y="130"/>
                  </a:cubicBezTo>
                  <a:cubicBezTo>
                    <a:pt x="189" y="130"/>
                    <a:pt x="189" y="131"/>
                    <a:pt x="189" y="131"/>
                  </a:cubicBezTo>
                  <a:cubicBezTo>
                    <a:pt x="190" y="132"/>
                    <a:pt x="191" y="135"/>
                    <a:pt x="191" y="136"/>
                  </a:cubicBezTo>
                  <a:cubicBezTo>
                    <a:pt x="192" y="137"/>
                    <a:pt x="194" y="138"/>
                    <a:pt x="195" y="139"/>
                  </a:cubicBezTo>
                  <a:cubicBezTo>
                    <a:pt x="195" y="140"/>
                    <a:pt x="196" y="143"/>
                    <a:pt x="196" y="145"/>
                  </a:cubicBezTo>
                  <a:cubicBezTo>
                    <a:pt x="197" y="145"/>
                    <a:pt x="198" y="147"/>
                    <a:pt x="198" y="147"/>
                  </a:cubicBezTo>
                  <a:cubicBezTo>
                    <a:pt x="200" y="147"/>
                    <a:pt x="202" y="146"/>
                    <a:pt x="203" y="146"/>
                  </a:cubicBezTo>
                  <a:cubicBezTo>
                    <a:pt x="204" y="146"/>
                    <a:pt x="207" y="146"/>
                    <a:pt x="208" y="147"/>
                  </a:cubicBezTo>
                  <a:cubicBezTo>
                    <a:pt x="209" y="147"/>
                    <a:pt x="210" y="149"/>
                    <a:pt x="211" y="150"/>
                  </a:cubicBezTo>
                  <a:cubicBezTo>
                    <a:pt x="211" y="151"/>
                    <a:pt x="209" y="153"/>
                    <a:pt x="210" y="154"/>
                  </a:cubicBezTo>
                  <a:cubicBezTo>
                    <a:pt x="210" y="155"/>
                    <a:pt x="211" y="157"/>
                    <a:pt x="212" y="158"/>
                  </a:cubicBezTo>
                  <a:cubicBezTo>
                    <a:pt x="213" y="158"/>
                    <a:pt x="215" y="159"/>
                    <a:pt x="216" y="159"/>
                  </a:cubicBezTo>
                  <a:cubicBezTo>
                    <a:pt x="217" y="159"/>
                    <a:pt x="219" y="159"/>
                    <a:pt x="219" y="158"/>
                  </a:cubicBezTo>
                  <a:cubicBezTo>
                    <a:pt x="219" y="157"/>
                    <a:pt x="218" y="155"/>
                    <a:pt x="217" y="154"/>
                  </a:cubicBezTo>
                  <a:cubicBezTo>
                    <a:pt x="217" y="154"/>
                    <a:pt x="216" y="153"/>
                    <a:pt x="216" y="152"/>
                  </a:cubicBezTo>
                  <a:cubicBezTo>
                    <a:pt x="215" y="152"/>
                    <a:pt x="216" y="150"/>
                    <a:pt x="216" y="149"/>
                  </a:cubicBezTo>
                  <a:cubicBezTo>
                    <a:pt x="216" y="149"/>
                    <a:pt x="218" y="148"/>
                    <a:pt x="219" y="148"/>
                  </a:cubicBezTo>
                  <a:cubicBezTo>
                    <a:pt x="219" y="147"/>
                    <a:pt x="220" y="145"/>
                    <a:pt x="221" y="145"/>
                  </a:cubicBezTo>
                  <a:cubicBezTo>
                    <a:pt x="222" y="145"/>
                    <a:pt x="225" y="145"/>
                    <a:pt x="226" y="145"/>
                  </a:cubicBezTo>
                  <a:cubicBezTo>
                    <a:pt x="227" y="145"/>
                    <a:pt x="230" y="144"/>
                    <a:pt x="231" y="145"/>
                  </a:cubicBezTo>
                  <a:cubicBezTo>
                    <a:pt x="231" y="146"/>
                    <a:pt x="232" y="148"/>
                    <a:pt x="232" y="148"/>
                  </a:cubicBezTo>
                  <a:cubicBezTo>
                    <a:pt x="231" y="149"/>
                    <a:pt x="229" y="150"/>
                    <a:pt x="228" y="150"/>
                  </a:cubicBezTo>
                  <a:cubicBezTo>
                    <a:pt x="227" y="151"/>
                    <a:pt x="225" y="152"/>
                    <a:pt x="225" y="153"/>
                  </a:cubicBezTo>
                  <a:cubicBezTo>
                    <a:pt x="225" y="154"/>
                    <a:pt x="224" y="156"/>
                    <a:pt x="225" y="156"/>
                  </a:cubicBezTo>
                  <a:cubicBezTo>
                    <a:pt x="225" y="157"/>
                    <a:pt x="226" y="159"/>
                    <a:pt x="226" y="160"/>
                  </a:cubicBezTo>
                  <a:cubicBezTo>
                    <a:pt x="227" y="161"/>
                    <a:pt x="227" y="162"/>
                    <a:pt x="228" y="162"/>
                  </a:cubicBezTo>
                  <a:cubicBezTo>
                    <a:pt x="228" y="162"/>
                    <a:pt x="230" y="162"/>
                    <a:pt x="231" y="162"/>
                  </a:cubicBezTo>
                  <a:cubicBezTo>
                    <a:pt x="231" y="161"/>
                    <a:pt x="231" y="159"/>
                    <a:pt x="231" y="158"/>
                  </a:cubicBezTo>
                  <a:cubicBezTo>
                    <a:pt x="232" y="157"/>
                    <a:pt x="232" y="156"/>
                    <a:pt x="233" y="156"/>
                  </a:cubicBezTo>
                  <a:cubicBezTo>
                    <a:pt x="234" y="155"/>
                    <a:pt x="235" y="154"/>
                    <a:pt x="236" y="155"/>
                  </a:cubicBezTo>
                  <a:cubicBezTo>
                    <a:pt x="237" y="155"/>
                    <a:pt x="237" y="158"/>
                    <a:pt x="237" y="158"/>
                  </a:cubicBezTo>
                  <a:cubicBezTo>
                    <a:pt x="237" y="160"/>
                    <a:pt x="236" y="162"/>
                    <a:pt x="236" y="163"/>
                  </a:cubicBezTo>
                  <a:cubicBezTo>
                    <a:pt x="236" y="164"/>
                    <a:pt x="237" y="166"/>
                    <a:pt x="237" y="167"/>
                  </a:cubicBezTo>
                  <a:cubicBezTo>
                    <a:pt x="237" y="168"/>
                    <a:pt x="237" y="170"/>
                    <a:pt x="236" y="170"/>
                  </a:cubicBezTo>
                  <a:cubicBezTo>
                    <a:pt x="235" y="171"/>
                    <a:pt x="234" y="169"/>
                    <a:pt x="233" y="169"/>
                  </a:cubicBezTo>
                  <a:cubicBezTo>
                    <a:pt x="232" y="169"/>
                    <a:pt x="231" y="170"/>
                    <a:pt x="231" y="170"/>
                  </a:cubicBezTo>
                  <a:cubicBezTo>
                    <a:pt x="230" y="171"/>
                    <a:pt x="231" y="173"/>
                    <a:pt x="231" y="174"/>
                  </a:cubicBezTo>
                  <a:cubicBezTo>
                    <a:pt x="232" y="174"/>
                    <a:pt x="233" y="175"/>
                    <a:pt x="233" y="176"/>
                  </a:cubicBezTo>
                  <a:cubicBezTo>
                    <a:pt x="233" y="177"/>
                    <a:pt x="233" y="178"/>
                    <a:pt x="232" y="179"/>
                  </a:cubicBezTo>
                  <a:cubicBezTo>
                    <a:pt x="232" y="180"/>
                    <a:pt x="232" y="182"/>
                    <a:pt x="232" y="182"/>
                  </a:cubicBezTo>
                  <a:cubicBezTo>
                    <a:pt x="233" y="183"/>
                    <a:pt x="234" y="184"/>
                    <a:pt x="235" y="185"/>
                  </a:cubicBezTo>
                  <a:cubicBezTo>
                    <a:pt x="235" y="186"/>
                    <a:pt x="234" y="188"/>
                    <a:pt x="234" y="189"/>
                  </a:cubicBezTo>
                  <a:cubicBezTo>
                    <a:pt x="234" y="190"/>
                    <a:pt x="236" y="191"/>
                    <a:pt x="236" y="192"/>
                  </a:cubicBezTo>
                  <a:cubicBezTo>
                    <a:pt x="236" y="193"/>
                    <a:pt x="235" y="194"/>
                    <a:pt x="235" y="195"/>
                  </a:cubicBezTo>
                  <a:cubicBezTo>
                    <a:pt x="234" y="195"/>
                    <a:pt x="233" y="196"/>
                    <a:pt x="232" y="196"/>
                  </a:cubicBezTo>
                  <a:cubicBezTo>
                    <a:pt x="232" y="196"/>
                    <a:pt x="231" y="195"/>
                    <a:pt x="231" y="194"/>
                  </a:cubicBezTo>
                  <a:cubicBezTo>
                    <a:pt x="230" y="194"/>
                    <a:pt x="229" y="194"/>
                    <a:pt x="229" y="194"/>
                  </a:cubicBezTo>
                  <a:cubicBezTo>
                    <a:pt x="228" y="194"/>
                    <a:pt x="229" y="197"/>
                    <a:pt x="229" y="197"/>
                  </a:cubicBezTo>
                  <a:cubicBezTo>
                    <a:pt x="228" y="198"/>
                    <a:pt x="226" y="199"/>
                    <a:pt x="225" y="199"/>
                  </a:cubicBezTo>
                  <a:cubicBezTo>
                    <a:pt x="225" y="200"/>
                    <a:pt x="223" y="200"/>
                    <a:pt x="222" y="201"/>
                  </a:cubicBezTo>
                  <a:cubicBezTo>
                    <a:pt x="221" y="202"/>
                    <a:pt x="220" y="204"/>
                    <a:pt x="219" y="205"/>
                  </a:cubicBezTo>
                  <a:cubicBezTo>
                    <a:pt x="219" y="206"/>
                    <a:pt x="218" y="207"/>
                    <a:pt x="217" y="208"/>
                  </a:cubicBezTo>
                  <a:cubicBezTo>
                    <a:pt x="216" y="209"/>
                    <a:pt x="215" y="212"/>
                    <a:pt x="215" y="213"/>
                  </a:cubicBezTo>
                  <a:cubicBezTo>
                    <a:pt x="215" y="214"/>
                    <a:pt x="217" y="215"/>
                    <a:pt x="218" y="215"/>
                  </a:cubicBezTo>
                  <a:cubicBezTo>
                    <a:pt x="219" y="215"/>
                    <a:pt x="220" y="214"/>
                    <a:pt x="220" y="213"/>
                  </a:cubicBezTo>
                  <a:cubicBezTo>
                    <a:pt x="221" y="213"/>
                    <a:pt x="222" y="211"/>
                    <a:pt x="222" y="210"/>
                  </a:cubicBezTo>
                  <a:cubicBezTo>
                    <a:pt x="223" y="210"/>
                    <a:pt x="225" y="210"/>
                    <a:pt x="225" y="209"/>
                  </a:cubicBezTo>
                  <a:cubicBezTo>
                    <a:pt x="226" y="209"/>
                    <a:pt x="226" y="206"/>
                    <a:pt x="227" y="206"/>
                  </a:cubicBezTo>
                  <a:cubicBezTo>
                    <a:pt x="228" y="205"/>
                    <a:pt x="229" y="204"/>
                    <a:pt x="230" y="203"/>
                  </a:cubicBezTo>
                  <a:cubicBezTo>
                    <a:pt x="231" y="203"/>
                    <a:pt x="233" y="202"/>
                    <a:pt x="234" y="202"/>
                  </a:cubicBezTo>
                  <a:cubicBezTo>
                    <a:pt x="235" y="201"/>
                    <a:pt x="236" y="200"/>
                    <a:pt x="237" y="199"/>
                  </a:cubicBezTo>
                  <a:cubicBezTo>
                    <a:pt x="238" y="199"/>
                    <a:pt x="239" y="198"/>
                    <a:pt x="239" y="198"/>
                  </a:cubicBezTo>
                  <a:cubicBezTo>
                    <a:pt x="240" y="198"/>
                    <a:pt x="241" y="198"/>
                    <a:pt x="241" y="197"/>
                  </a:cubicBezTo>
                  <a:cubicBezTo>
                    <a:pt x="242" y="197"/>
                    <a:pt x="242" y="195"/>
                    <a:pt x="242" y="194"/>
                  </a:cubicBezTo>
                  <a:cubicBezTo>
                    <a:pt x="242" y="193"/>
                    <a:pt x="241" y="191"/>
                    <a:pt x="241" y="190"/>
                  </a:cubicBezTo>
                  <a:cubicBezTo>
                    <a:pt x="241" y="189"/>
                    <a:pt x="239" y="186"/>
                    <a:pt x="240" y="185"/>
                  </a:cubicBezTo>
                  <a:cubicBezTo>
                    <a:pt x="241" y="185"/>
                    <a:pt x="242" y="187"/>
                    <a:pt x="242" y="187"/>
                  </a:cubicBezTo>
                  <a:cubicBezTo>
                    <a:pt x="243" y="188"/>
                    <a:pt x="245" y="189"/>
                    <a:pt x="246" y="189"/>
                  </a:cubicBezTo>
                  <a:cubicBezTo>
                    <a:pt x="247" y="190"/>
                    <a:pt x="248" y="191"/>
                    <a:pt x="249" y="191"/>
                  </a:cubicBezTo>
                  <a:cubicBezTo>
                    <a:pt x="250" y="193"/>
                    <a:pt x="249" y="198"/>
                    <a:pt x="249" y="200"/>
                  </a:cubicBezTo>
                  <a:cubicBezTo>
                    <a:pt x="249" y="201"/>
                    <a:pt x="249" y="202"/>
                    <a:pt x="249" y="203"/>
                  </a:cubicBezTo>
                  <a:cubicBezTo>
                    <a:pt x="249" y="204"/>
                    <a:pt x="250" y="206"/>
                    <a:pt x="250" y="207"/>
                  </a:cubicBezTo>
                  <a:cubicBezTo>
                    <a:pt x="249" y="208"/>
                    <a:pt x="248" y="210"/>
                    <a:pt x="248" y="211"/>
                  </a:cubicBezTo>
                  <a:cubicBezTo>
                    <a:pt x="248" y="212"/>
                    <a:pt x="249" y="213"/>
                    <a:pt x="250" y="214"/>
                  </a:cubicBezTo>
                  <a:cubicBezTo>
                    <a:pt x="250" y="215"/>
                    <a:pt x="249" y="218"/>
                    <a:pt x="249" y="219"/>
                  </a:cubicBezTo>
                  <a:cubicBezTo>
                    <a:pt x="249" y="219"/>
                    <a:pt x="248" y="221"/>
                    <a:pt x="248" y="221"/>
                  </a:cubicBezTo>
                  <a:cubicBezTo>
                    <a:pt x="247" y="221"/>
                    <a:pt x="245" y="218"/>
                    <a:pt x="244" y="218"/>
                  </a:cubicBezTo>
                  <a:cubicBezTo>
                    <a:pt x="243" y="218"/>
                    <a:pt x="240" y="218"/>
                    <a:pt x="239" y="219"/>
                  </a:cubicBezTo>
                  <a:cubicBezTo>
                    <a:pt x="239" y="219"/>
                    <a:pt x="239" y="221"/>
                    <a:pt x="239" y="222"/>
                  </a:cubicBezTo>
                  <a:cubicBezTo>
                    <a:pt x="239" y="223"/>
                    <a:pt x="240" y="223"/>
                    <a:pt x="241" y="224"/>
                  </a:cubicBezTo>
                  <a:cubicBezTo>
                    <a:pt x="241" y="224"/>
                    <a:pt x="243" y="227"/>
                    <a:pt x="243" y="228"/>
                  </a:cubicBezTo>
                  <a:cubicBezTo>
                    <a:pt x="243" y="229"/>
                    <a:pt x="242" y="231"/>
                    <a:pt x="241" y="232"/>
                  </a:cubicBezTo>
                  <a:cubicBezTo>
                    <a:pt x="241" y="233"/>
                    <a:pt x="240" y="235"/>
                    <a:pt x="240" y="236"/>
                  </a:cubicBezTo>
                  <a:cubicBezTo>
                    <a:pt x="240" y="237"/>
                    <a:pt x="241" y="238"/>
                    <a:pt x="242" y="239"/>
                  </a:cubicBezTo>
                  <a:cubicBezTo>
                    <a:pt x="242" y="240"/>
                    <a:pt x="241" y="242"/>
                    <a:pt x="241" y="243"/>
                  </a:cubicBezTo>
                  <a:cubicBezTo>
                    <a:pt x="240" y="244"/>
                    <a:pt x="241" y="247"/>
                    <a:pt x="240" y="248"/>
                  </a:cubicBezTo>
                  <a:cubicBezTo>
                    <a:pt x="239" y="248"/>
                    <a:pt x="236" y="247"/>
                    <a:pt x="235" y="247"/>
                  </a:cubicBezTo>
                  <a:cubicBezTo>
                    <a:pt x="234" y="248"/>
                    <a:pt x="232" y="250"/>
                    <a:pt x="232" y="251"/>
                  </a:cubicBezTo>
                  <a:cubicBezTo>
                    <a:pt x="232" y="252"/>
                    <a:pt x="231" y="253"/>
                    <a:pt x="231" y="254"/>
                  </a:cubicBezTo>
                  <a:cubicBezTo>
                    <a:pt x="232" y="255"/>
                    <a:pt x="234" y="255"/>
                    <a:pt x="234" y="256"/>
                  </a:cubicBezTo>
                  <a:cubicBezTo>
                    <a:pt x="235" y="256"/>
                    <a:pt x="236" y="258"/>
                    <a:pt x="236" y="258"/>
                  </a:cubicBezTo>
                  <a:cubicBezTo>
                    <a:pt x="237" y="259"/>
                    <a:pt x="239" y="260"/>
                    <a:pt x="240" y="260"/>
                  </a:cubicBezTo>
                  <a:cubicBezTo>
                    <a:pt x="240" y="261"/>
                    <a:pt x="240" y="263"/>
                    <a:pt x="240" y="263"/>
                  </a:cubicBezTo>
                  <a:cubicBezTo>
                    <a:pt x="241" y="265"/>
                    <a:pt x="242" y="267"/>
                    <a:pt x="242" y="268"/>
                  </a:cubicBezTo>
                  <a:cubicBezTo>
                    <a:pt x="242" y="269"/>
                    <a:pt x="241" y="272"/>
                    <a:pt x="240" y="273"/>
                  </a:cubicBezTo>
                  <a:cubicBezTo>
                    <a:pt x="240" y="273"/>
                    <a:pt x="239" y="275"/>
                    <a:pt x="239" y="276"/>
                  </a:cubicBezTo>
                  <a:cubicBezTo>
                    <a:pt x="239" y="277"/>
                    <a:pt x="239" y="278"/>
                    <a:pt x="239" y="278"/>
                  </a:cubicBezTo>
                  <a:cubicBezTo>
                    <a:pt x="240" y="279"/>
                    <a:pt x="241" y="279"/>
                    <a:pt x="242" y="279"/>
                  </a:cubicBezTo>
                  <a:cubicBezTo>
                    <a:pt x="243" y="279"/>
                    <a:pt x="245" y="280"/>
                    <a:pt x="245" y="280"/>
                  </a:cubicBezTo>
                  <a:cubicBezTo>
                    <a:pt x="245" y="281"/>
                    <a:pt x="245" y="283"/>
                    <a:pt x="245" y="283"/>
                  </a:cubicBezTo>
                  <a:cubicBezTo>
                    <a:pt x="245" y="284"/>
                    <a:pt x="243" y="284"/>
                    <a:pt x="242" y="285"/>
                  </a:cubicBezTo>
                  <a:cubicBezTo>
                    <a:pt x="241" y="285"/>
                    <a:pt x="239" y="285"/>
                    <a:pt x="237" y="285"/>
                  </a:cubicBezTo>
                  <a:cubicBezTo>
                    <a:pt x="236" y="285"/>
                    <a:pt x="235" y="287"/>
                    <a:pt x="234" y="287"/>
                  </a:cubicBezTo>
                  <a:cubicBezTo>
                    <a:pt x="233" y="288"/>
                    <a:pt x="230" y="288"/>
                    <a:pt x="229" y="288"/>
                  </a:cubicBezTo>
                  <a:cubicBezTo>
                    <a:pt x="229" y="288"/>
                    <a:pt x="227" y="287"/>
                    <a:pt x="227" y="286"/>
                  </a:cubicBezTo>
                  <a:cubicBezTo>
                    <a:pt x="226" y="285"/>
                    <a:pt x="227" y="284"/>
                    <a:pt x="226" y="283"/>
                  </a:cubicBezTo>
                  <a:cubicBezTo>
                    <a:pt x="226" y="283"/>
                    <a:pt x="225" y="283"/>
                    <a:pt x="224" y="283"/>
                  </a:cubicBezTo>
                  <a:cubicBezTo>
                    <a:pt x="223" y="284"/>
                    <a:pt x="222" y="284"/>
                    <a:pt x="221" y="285"/>
                  </a:cubicBezTo>
                  <a:cubicBezTo>
                    <a:pt x="221" y="286"/>
                    <a:pt x="220" y="287"/>
                    <a:pt x="220" y="288"/>
                  </a:cubicBezTo>
                  <a:cubicBezTo>
                    <a:pt x="220" y="289"/>
                    <a:pt x="220" y="290"/>
                    <a:pt x="221" y="290"/>
                  </a:cubicBezTo>
                  <a:cubicBezTo>
                    <a:pt x="221" y="291"/>
                    <a:pt x="223" y="291"/>
                    <a:pt x="224" y="291"/>
                  </a:cubicBezTo>
                  <a:cubicBezTo>
                    <a:pt x="225" y="291"/>
                    <a:pt x="226" y="293"/>
                    <a:pt x="226" y="293"/>
                  </a:cubicBezTo>
                  <a:cubicBezTo>
                    <a:pt x="227" y="294"/>
                    <a:pt x="227" y="297"/>
                    <a:pt x="228" y="298"/>
                  </a:cubicBezTo>
                  <a:cubicBezTo>
                    <a:pt x="229" y="299"/>
                    <a:pt x="231" y="301"/>
                    <a:pt x="232" y="301"/>
                  </a:cubicBezTo>
                  <a:cubicBezTo>
                    <a:pt x="233" y="301"/>
                    <a:pt x="235" y="302"/>
                    <a:pt x="236" y="301"/>
                  </a:cubicBezTo>
                  <a:cubicBezTo>
                    <a:pt x="237" y="301"/>
                    <a:pt x="237" y="299"/>
                    <a:pt x="237" y="298"/>
                  </a:cubicBezTo>
                  <a:cubicBezTo>
                    <a:pt x="237" y="297"/>
                    <a:pt x="235" y="295"/>
                    <a:pt x="235" y="294"/>
                  </a:cubicBezTo>
                  <a:cubicBezTo>
                    <a:pt x="236" y="293"/>
                    <a:pt x="238" y="292"/>
                    <a:pt x="239" y="292"/>
                  </a:cubicBezTo>
                  <a:cubicBezTo>
                    <a:pt x="240" y="292"/>
                    <a:pt x="242" y="294"/>
                    <a:pt x="243" y="294"/>
                  </a:cubicBezTo>
                  <a:cubicBezTo>
                    <a:pt x="245" y="293"/>
                    <a:pt x="248" y="292"/>
                    <a:pt x="249" y="291"/>
                  </a:cubicBezTo>
                  <a:cubicBezTo>
                    <a:pt x="249" y="290"/>
                    <a:pt x="250" y="287"/>
                    <a:pt x="250" y="286"/>
                  </a:cubicBezTo>
                  <a:cubicBezTo>
                    <a:pt x="251" y="285"/>
                    <a:pt x="251" y="282"/>
                    <a:pt x="250" y="280"/>
                  </a:cubicBezTo>
                  <a:cubicBezTo>
                    <a:pt x="250" y="279"/>
                    <a:pt x="248" y="278"/>
                    <a:pt x="248" y="277"/>
                  </a:cubicBezTo>
                  <a:cubicBezTo>
                    <a:pt x="247" y="276"/>
                    <a:pt x="247" y="273"/>
                    <a:pt x="247" y="272"/>
                  </a:cubicBezTo>
                  <a:cubicBezTo>
                    <a:pt x="248" y="271"/>
                    <a:pt x="249" y="271"/>
                    <a:pt x="250" y="270"/>
                  </a:cubicBezTo>
                  <a:cubicBezTo>
                    <a:pt x="251" y="270"/>
                    <a:pt x="252" y="268"/>
                    <a:pt x="252" y="266"/>
                  </a:cubicBezTo>
                  <a:cubicBezTo>
                    <a:pt x="251" y="265"/>
                    <a:pt x="249" y="264"/>
                    <a:pt x="249" y="264"/>
                  </a:cubicBezTo>
                  <a:cubicBezTo>
                    <a:pt x="248" y="263"/>
                    <a:pt x="248" y="261"/>
                    <a:pt x="248" y="260"/>
                  </a:cubicBezTo>
                  <a:cubicBezTo>
                    <a:pt x="248" y="259"/>
                    <a:pt x="249" y="257"/>
                    <a:pt x="250" y="256"/>
                  </a:cubicBezTo>
                  <a:cubicBezTo>
                    <a:pt x="250" y="255"/>
                    <a:pt x="249" y="252"/>
                    <a:pt x="250" y="251"/>
                  </a:cubicBezTo>
                  <a:cubicBezTo>
                    <a:pt x="250" y="251"/>
                    <a:pt x="252" y="250"/>
                    <a:pt x="253" y="250"/>
                  </a:cubicBezTo>
                  <a:cubicBezTo>
                    <a:pt x="254" y="250"/>
                    <a:pt x="256" y="251"/>
                    <a:pt x="257" y="250"/>
                  </a:cubicBezTo>
                  <a:cubicBezTo>
                    <a:pt x="258" y="250"/>
                    <a:pt x="260" y="247"/>
                    <a:pt x="259" y="246"/>
                  </a:cubicBezTo>
                  <a:cubicBezTo>
                    <a:pt x="259" y="246"/>
                    <a:pt x="258" y="245"/>
                    <a:pt x="258" y="244"/>
                  </a:cubicBezTo>
                  <a:cubicBezTo>
                    <a:pt x="257" y="244"/>
                    <a:pt x="256" y="242"/>
                    <a:pt x="255" y="242"/>
                  </a:cubicBezTo>
                  <a:cubicBezTo>
                    <a:pt x="254" y="241"/>
                    <a:pt x="252" y="241"/>
                    <a:pt x="251" y="240"/>
                  </a:cubicBezTo>
                  <a:cubicBezTo>
                    <a:pt x="250" y="239"/>
                    <a:pt x="250" y="236"/>
                    <a:pt x="251" y="235"/>
                  </a:cubicBezTo>
                  <a:cubicBezTo>
                    <a:pt x="251" y="234"/>
                    <a:pt x="252" y="233"/>
                    <a:pt x="252" y="232"/>
                  </a:cubicBezTo>
                  <a:cubicBezTo>
                    <a:pt x="253" y="231"/>
                    <a:pt x="256" y="229"/>
                    <a:pt x="257" y="228"/>
                  </a:cubicBezTo>
                  <a:cubicBezTo>
                    <a:pt x="258" y="227"/>
                    <a:pt x="259" y="225"/>
                    <a:pt x="260" y="224"/>
                  </a:cubicBezTo>
                  <a:cubicBezTo>
                    <a:pt x="260" y="223"/>
                    <a:pt x="259" y="221"/>
                    <a:pt x="259" y="219"/>
                  </a:cubicBezTo>
                  <a:cubicBezTo>
                    <a:pt x="260" y="218"/>
                    <a:pt x="260" y="214"/>
                    <a:pt x="261" y="213"/>
                  </a:cubicBezTo>
                  <a:cubicBezTo>
                    <a:pt x="261" y="212"/>
                    <a:pt x="262" y="210"/>
                    <a:pt x="263" y="210"/>
                  </a:cubicBezTo>
                  <a:cubicBezTo>
                    <a:pt x="264" y="209"/>
                    <a:pt x="265" y="208"/>
                    <a:pt x="265" y="208"/>
                  </a:cubicBezTo>
                  <a:cubicBezTo>
                    <a:pt x="266" y="207"/>
                    <a:pt x="269" y="206"/>
                    <a:pt x="269" y="205"/>
                  </a:cubicBezTo>
                  <a:cubicBezTo>
                    <a:pt x="270" y="204"/>
                    <a:pt x="270" y="202"/>
                    <a:pt x="270" y="201"/>
                  </a:cubicBezTo>
                  <a:cubicBezTo>
                    <a:pt x="271" y="200"/>
                    <a:pt x="272" y="199"/>
                    <a:pt x="272" y="198"/>
                  </a:cubicBezTo>
                  <a:cubicBezTo>
                    <a:pt x="273" y="197"/>
                    <a:pt x="274" y="195"/>
                    <a:pt x="275" y="194"/>
                  </a:cubicBezTo>
                  <a:cubicBezTo>
                    <a:pt x="276" y="193"/>
                    <a:pt x="276" y="191"/>
                    <a:pt x="277" y="191"/>
                  </a:cubicBezTo>
                  <a:cubicBezTo>
                    <a:pt x="278" y="190"/>
                    <a:pt x="281" y="191"/>
                    <a:pt x="282" y="191"/>
                  </a:cubicBezTo>
                  <a:cubicBezTo>
                    <a:pt x="283" y="190"/>
                    <a:pt x="284" y="189"/>
                    <a:pt x="285" y="189"/>
                  </a:cubicBezTo>
                  <a:cubicBezTo>
                    <a:pt x="285" y="188"/>
                    <a:pt x="285" y="186"/>
                    <a:pt x="285" y="186"/>
                  </a:cubicBezTo>
                  <a:cubicBezTo>
                    <a:pt x="285" y="185"/>
                    <a:pt x="286" y="183"/>
                    <a:pt x="287" y="182"/>
                  </a:cubicBezTo>
                  <a:cubicBezTo>
                    <a:pt x="287" y="181"/>
                    <a:pt x="288" y="178"/>
                    <a:pt x="288" y="177"/>
                  </a:cubicBezTo>
                  <a:cubicBezTo>
                    <a:pt x="288" y="176"/>
                    <a:pt x="285" y="176"/>
                    <a:pt x="284" y="175"/>
                  </a:cubicBezTo>
                  <a:cubicBezTo>
                    <a:pt x="283" y="173"/>
                    <a:pt x="281" y="170"/>
                    <a:pt x="280" y="169"/>
                  </a:cubicBezTo>
                  <a:cubicBezTo>
                    <a:pt x="279" y="167"/>
                    <a:pt x="278" y="163"/>
                    <a:pt x="277" y="161"/>
                  </a:cubicBezTo>
                  <a:cubicBezTo>
                    <a:pt x="277" y="160"/>
                    <a:pt x="277" y="157"/>
                    <a:pt x="277" y="155"/>
                  </a:cubicBezTo>
                  <a:cubicBezTo>
                    <a:pt x="277" y="154"/>
                    <a:pt x="279" y="152"/>
                    <a:pt x="279" y="150"/>
                  </a:cubicBezTo>
                  <a:cubicBezTo>
                    <a:pt x="279" y="149"/>
                    <a:pt x="277" y="147"/>
                    <a:pt x="277" y="146"/>
                  </a:cubicBezTo>
                  <a:cubicBezTo>
                    <a:pt x="277" y="145"/>
                    <a:pt x="277" y="142"/>
                    <a:pt x="277" y="141"/>
                  </a:cubicBezTo>
                  <a:cubicBezTo>
                    <a:pt x="276" y="140"/>
                    <a:pt x="275" y="139"/>
                    <a:pt x="274" y="139"/>
                  </a:cubicBezTo>
                  <a:cubicBezTo>
                    <a:pt x="273" y="139"/>
                    <a:pt x="271" y="139"/>
                    <a:pt x="271" y="140"/>
                  </a:cubicBezTo>
                  <a:cubicBezTo>
                    <a:pt x="270" y="140"/>
                    <a:pt x="270" y="142"/>
                    <a:pt x="270" y="143"/>
                  </a:cubicBezTo>
                  <a:cubicBezTo>
                    <a:pt x="270" y="143"/>
                    <a:pt x="269" y="145"/>
                    <a:pt x="269" y="145"/>
                  </a:cubicBezTo>
                  <a:cubicBezTo>
                    <a:pt x="268" y="145"/>
                    <a:pt x="266" y="145"/>
                    <a:pt x="266" y="145"/>
                  </a:cubicBezTo>
                  <a:cubicBezTo>
                    <a:pt x="265" y="146"/>
                    <a:pt x="266" y="147"/>
                    <a:pt x="266" y="147"/>
                  </a:cubicBezTo>
                  <a:cubicBezTo>
                    <a:pt x="265" y="148"/>
                    <a:pt x="265" y="150"/>
                    <a:pt x="265" y="151"/>
                  </a:cubicBezTo>
                  <a:cubicBezTo>
                    <a:pt x="266" y="152"/>
                    <a:pt x="267" y="153"/>
                    <a:pt x="267" y="154"/>
                  </a:cubicBezTo>
                  <a:cubicBezTo>
                    <a:pt x="268" y="154"/>
                    <a:pt x="269" y="155"/>
                    <a:pt x="269" y="156"/>
                  </a:cubicBezTo>
                  <a:cubicBezTo>
                    <a:pt x="270" y="156"/>
                    <a:pt x="271" y="158"/>
                    <a:pt x="272" y="159"/>
                  </a:cubicBezTo>
                  <a:cubicBezTo>
                    <a:pt x="272" y="160"/>
                    <a:pt x="273" y="162"/>
                    <a:pt x="273" y="163"/>
                  </a:cubicBezTo>
                  <a:cubicBezTo>
                    <a:pt x="274" y="164"/>
                    <a:pt x="273" y="166"/>
                    <a:pt x="273" y="167"/>
                  </a:cubicBezTo>
                  <a:cubicBezTo>
                    <a:pt x="273" y="168"/>
                    <a:pt x="273" y="170"/>
                    <a:pt x="272" y="170"/>
                  </a:cubicBezTo>
                  <a:cubicBezTo>
                    <a:pt x="272" y="170"/>
                    <a:pt x="271" y="169"/>
                    <a:pt x="270" y="168"/>
                  </a:cubicBezTo>
                  <a:cubicBezTo>
                    <a:pt x="270" y="167"/>
                    <a:pt x="271" y="165"/>
                    <a:pt x="270" y="164"/>
                  </a:cubicBezTo>
                  <a:cubicBezTo>
                    <a:pt x="270" y="163"/>
                    <a:pt x="269" y="161"/>
                    <a:pt x="268" y="160"/>
                  </a:cubicBezTo>
                  <a:cubicBezTo>
                    <a:pt x="267" y="159"/>
                    <a:pt x="266" y="156"/>
                    <a:pt x="265" y="156"/>
                  </a:cubicBezTo>
                  <a:cubicBezTo>
                    <a:pt x="264" y="155"/>
                    <a:pt x="262" y="154"/>
                    <a:pt x="261" y="153"/>
                  </a:cubicBezTo>
                  <a:cubicBezTo>
                    <a:pt x="261" y="153"/>
                    <a:pt x="260" y="151"/>
                    <a:pt x="260" y="150"/>
                  </a:cubicBezTo>
                  <a:cubicBezTo>
                    <a:pt x="260" y="149"/>
                    <a:pt x="260" y="147"/>
                    <a:pt x="260" y="147"/>
                  </a:cubicBezTo>
                  <a:cubicBezTo>
                    <a:pt x="259" y="145"/>
                    <a:pt x="258" y="143"/>
                    <a:pt x="258" y="142"/>
                  </a:cubicBezTo>
                  <a:cubicBezTo>
                    <a:pt x="259" y="141"/>
                    <a:pt x="260" y="139"/>
                    <a:pt x="260" y="139"/>
                  </a:cubicBezTo>
                  <a:cubicBezTo>
                    <a:pt x="261" y="138"/>
                    <a:pt x="261" y="136"/>
                    <a:pt x="261" y="135"/>
                  </a:cubicBezTo>
                  <a:cubicBezTo>
                    <a:pt x="262" y="134"/>
                    <a:pt x="263" y="133"/>
                    <a:pt x="264" y="133"/>
                  </a:cubicBezTo>
                  <a:cubicBezTo>
                    <a:pt x="265" y="133"/>
                    <a:pt x="267" y="134"/>
                    <a:pt x="268" y="134"/>
                  </a:cubicBezTo>
                  <a:cubicBezTo>
                    <a:pt x="269" y="134"/>
                    <a:pt x="271" y="133"/>
                    <a:pt x="272" y="133"/>
                  </a:cubicBezTo>
                  <a:cubicBezTo>
                    <a:pt x="273" y="134"/>
                    <a:pt x="275" y="135"/>
                    <a:pt x="276" y="136"/>
                  </a:cubicBezTo>
                  <a:cubicBezTo>
                    <a:pt x="276" y="136"/>
                    <a:pt x="278" y="136"/>
                    <a:pt x="278" y="136"/>
                  </a:cubicBezTo>
                  <a:cubicBezTo>
                    <a:pt x="278" y="136"/>
                    <a:pt x="281" y="133"/>
                    <a:pt x="281" y="132"/>
                  </a:cubicBezTo>
                  <a:cubicBezTo>
                    <a:pt x="282" y="131"/>
                    <a:pt x="283" y="129"/>
                    <a:pt x="282" y="127"/>
                  </a:cubicBezTo>
                  <a:cubicBezTo>
                    <a:pt x="282" y="126"/>
                    <a:pt x="280" y="123"/>
                    <a:pt x="279" y="122"/>
                  </a:cubicBezTo>
                  <a:cubicBezTo>
                    <a:pt x="278" y="120"/>
                    <a:pt x="274" y="120"/>
                    <a:pt x="273" y="118"/>
                  </a:cubicBezTo>
                  <a:cubicBezTo>
                    <a:pt x="272" y="117"/>
                    <a:pt x="270" y="115"/>
                    <a:pt x="269" y="114"/>
                  </a:cubicBezTo>
                  <a:cubicBezTo>
                    <a:pt x="269" y="113"/>
                    <a:pt x="267" y="112"/>
                    <a:pt x="267" y="111"/>
                  </a:cubicBezTo>
                  <a:cubicBezTo>
                    <a:pt x="267" y="109"/>
                    <a:pt x="266" y="107"/>
                    <a:pt x="266" y="105"/>
                  </a:cubicBezTo>
                  <a:cubicBezTo>
                    <a:pt x="267" y="105"/>
                    <a:pt x="268" y="103"/>
                    <a:pt x="268" y="103"/>
                  </a:cubicBezTo>
                  <a:cubicBezTo>
                    <a:pt x="268" y="102"/>
                    <a:pt x="268" y="100"/>
                    <a:pt x="267" y="99"/>
                  </a:cubicBezTo>
                  <a:cubicBezTo>
                    <a:pt x="267" y="99"/>
                    <a:pt x="266" y="100"/>
                    <a:pt x="265" y="100"/>
                  </a:cubicBezTo>
                  <a:cubicBezTo>
                    <a:pt x="264" y="101"/>
                    <a:pt x="262" y="101"/>
                    <a:pt x="262" y="102"/>
                  </a:cubicBezTo>
                  <a:cubicBezTo>
                    <a:pt x="261" y="102"/>
                    <a:pt x="261" y="104"/>
                    <a:pt x="261" y="105"/>
                  </a:cubicBezTo>
                  <a:cubicBezTo>
                    <a:pt x="261" y="106"/>
                    <a:pt x="261" y="107"/>
                    <a:pt x="261" y="108"/>
                  </a:cubicBezTo>
                  <a:cubicBezTo>
                    <a:pt x="261" y="109"/>
                    <a:pt x="261" y="111"/>
                    <a:pt x="261" y="111"/>
                  </a:cubicBezTo>
                  <a:cubicBezTo>
                    <a:pt x="261" y="112"/>
                    <a:pt x="259" y="112"/>
                    <a:pt x="259" y="113"/>
                  </a:cubicBezTo>
                  <a:cubicBezTo>
                    <a:pt x="259" y="114"/>
                    <a:pt x="261" y="115"/>
                    <a:pt x="261" y="116"/>
                  </a:cubicBezTo>
                  <a:cubicBezTo>
                    <a:pt x="262" y="117"/>
                    <a:pt x="264" y="118"/>
                    <a:pt x="264" y="119"/>
                  </a:cubicBezTo>
                  <a:cubicBezTo>
                    <a:pt x="265" y="119"/>
                    <a:pt x="266" y="120"/>
                    <a:pt x="267" y="121"/>
                  </a:cubicBezTo>
                  <a:cubicBezTo>
                    <a:pt x="267" y="122"/>
                    <a:pt x="268" y="124"/>
                    <a:pt x="268" y="125"/>
                  </a:cubicBezTo>
                  <a:cubicBezTo>
                    <a:pt x="268" y="126"/>
                    <a:pt x="266" y="127"/>
                    <a:pt x="266" y="127"/>
                  </a:cubicBezTo>
                  <a:cubicBezTo>
                    <a:pt x="265" y="128"/>
                    <a:pt x="264" y="129"/>
                    <a:pt x="263" y="128"/>
                  </a:cubicBezTo>
                  <a:cubicBezTo>
                    <a:pt x="262" y="128"/>
                    <a:pt x="260" y="127"/>
                    <a:pt x="259" y="127"/>
                  </a:cubicBezTo>
                  <a:cubicBezTo>
                    <a:pt x="259" y="126"/>
                    <a:pt x="259" y="124"/>
                    <a:pt x="258" y="124"/>
                  </a:cubicBezTo>
                  <a:cubicBezTo>
                    <a:pt x="257" y="123"/>
                    <a:pt x="255" y="125"/>
                    <a:pt x="254" y="125"/>
                  </a:cubicBezTo>
                  <a:cubicBezTo>
                    <a:pt x="253" y="126"/>
                    <a:pt x="253" y="128"/>
                    <a:pt x="252" y="129"/>
                  </a:cubicBezTo>
                  <a:cubicBezTo>
                    <a:pt x="251" y="129"/>
                    <a:pt x="249" y="128"/>
                    <a:pt x="248" y="128"/>
                  </a:cubicBezTo>
                  <a:cubicBezTo>
                    <a:pt x="247" y="129"/>
                    <a:pt x="246" y="132"/>
                    <a:pt x="247" y="133"/>
                  </a:cubicBezTo>
                  <a:cubicBezTo>
                    <a:pt x="247" y="134"/>
                    <a:pt x="249" y="135"/>
                    <a:pt x="249" y="135"/>
                  </a:cubicBezTo>
                  <a:cubicBezTo>
                    <a:pt x="250" y="136"/>
                    <a:pt x="251" y="137"/>
                    <a:pt x="252" y="137"/>
                  </a:cubicBezTo>
                  <a:cubicBezTo>
                    <a:pt x="252" y="138"/>
                    <a:pt x="252" y="141"/>
                    <a:pt x="252" y="142"/>
                  </a:cubicBezTo>
                  <a:cubicBezTo>
                    <a:pt x="253" y="144"/>
                    <a:pt x="254" y="147"/>
                    <a:pt x="254" y="149"/>
                  </a:cubicBezTo>
                  <a:cubicBezTo>
                    <a:pt x="254" y="150"/>
                    <a:pt x="254" y="152"/>
                    <a:pt x="254" y="153"/>
                  </a:cubicBezTo>
                  <a:cubicBezTo>
                    <a:pt x="253" y="155"/>
                    <a:pt x="253" y="157"/>
                    <a:pt x="253" y="158"/>
                  </a:cubicBezTo>
                  <a:cubicBezTo>
                    <a:pt x="252" y="159"/>
                    <a:pt x="252" y="161"/>
                    <a:pt x="252" y="162"/>
                  </a:cubicBezTo>
                  <a:cubicBezTo>
                    <a:pt x="252" y="163"/>
                    <a:pt x="251" y="165"/>
                    <a:pt x="252" y="166"/>
                  </a:cubicBezTo>
                  <a:cubicBezTo>
                    <a:pt x="252" y="166"/>
                    <a:pt x="254" y="167"/>
                    <a:pt x="254" y="167"/>
                  </a:cubicBezTo>
                  <a:cubicBezTo>
                    <a:pt x="255" y="167"/>
                    <a:pt x="256" y="166"/>
                    <a:pt x="256" y="166"/>
                  </a:cubicBezTo>
                  <a:cubicBezTo>
                    <a:pt x="257" y="165"/>
                    <a:pt x="257" y="163"/>
                    <a:pt x="257" y="162"/>
                  </a:cubicBezTo>
                  <a:cubicBezTo>
                    <a:pt x="257" y="162"/>
                    <a:pt x="257" y="161"/>
                    <a:pt x="257" y="160"/>
                  </a:cubicBezTo>
                  <a:cubicBezTo>
                    <a:pt x="257" y="160"/>
                    <a:pt x="257" y="159"/>
                    <a:pt x="258" y="159"/>
                  </a:cubicBezTo>
                  <a:cubicBezTo>
                    <a:pt x="259" y="158"/>
                    <a:pt x="260" y="159"/>
                    <a:pt x="261" y="160"/>
                  </a:cubicBezTo>
                  <a:cubicBezTo>
                    <a:pt x="262" y="160"/>
                    <a:pt x="263" y="161"/>
                    <a:pt x="263" y="161"/>
                  </a:cubicBezTo>
                  <a:cubicBezTo>
                    <a:pt x="263" y="162"/>
                    <a:pt x="263" y="164"/>
                    <a:pt x="263" y="165"/>
                  </a:cubicBezTo>
                  <a:cubicBezTo>
                    <a:pt x="263" y="166"/>
                    <a:pt x="264" y="168"/>
                    <a:pt x="264" y="168"/>
                  </a:cubicBezTo>
                  <a:cubicBezTo>
                    <a:pt x="265" y="169"/>
                    <a:pt x="266" y="171"/>
                    <a:pt x="266" y="171"/>
                  </a:cubicBezTo>
                  <a:cubicBezTo>
                    <a:pt x="267" y="172"/>
                    <a:pt x="268" y="172"/>
                    <a:pt x="269" y="172"/>
                  </a:cubicBezTo>
                  <a:cubicBezTo>
                    <a:pt x="269" y="173"/>
                    <a:pt x="270" y="174"/>
                    <a:pt x="270" y="175"/>
                  </a:cubicBezTo>
                  <a:cubicBezTo>
                    <a:pt x="271" y="176"/>
                    <a:pt x="271" y="178"/>
                    <a:pt x="271" y="179"/>
                  </a:cubicBezTo>
                  <a:cubicBezTo>
                    <a:pt x="271" y="180"/>
                    <a:pt x="272" y="183"/>
                    <a:pt x="272" y="184"/>
                  </a:cubicBezTo>
                  <a:cubicBezTo>
                    <a:pt x="272" y="185"/>
                    <a:pt x="272" y="187"/>
                    <a:pt x="271" y="188"/>
                  </a:cubicBezTo>
                  <a:cubicBezTo>
                    <a:pt x="271" y="188"/>
                    <a:pt x="270" y="190"/>
                    <a:pt x="269" y="190"/>
                  </a:cubicBezTo>
                  <a:cubicBezTo>
                    <a:pt x="269" y="191"/>
                    <a:pt x="267" y="192"/>
                    <a:pt x="267" y="193"/>
                  </a:cubicBezTo>
                  <a:cubicBezTo>
                    <a:pt x="266" y="193"/>
                    <a:pt x="266" y="195"/>
                    <a:pt x="265" y="195"/>
                  </a:cubicBezTo>
                  <a:cubicBezTo>
                    <a:pt x="265" y="195"/>
                    <a:pt x="264" y="196"/>
                    <a:pt x="264" y="196"/>
                  </a:cubicBezTo>
                  <a:cubicBezTo>
                    <a:pt x="263" y="196"/>
                    <a:pt x="261" y="195"/>
                    <a:pt x="261" y="194"/>
                  </a:cubicBezTo>
                  <a:cubicBezTo>
                    <a:pt x="260" y="193"/>
                    <a:pt x="259" y="191"/>
                    <a:pt x="258" y="190"/>
                  </a:cubicBezTo>
                  <a:cubicBezTo>
                    <a:pt x="258" y="189"/>
                    <a:pt x="260" y="186"/>
                    <a:pt x="260" y="185"/>
                  </a:cubicBezTo>
                  <a:cubicBezTo>
                    <a:pt x="260" y="184"/>
                    <a:pt x="259" y="184"/>
                    <a:pt x="259" y="183"/>
                  </a:cubicBezTo>
                  <a:cubicBezTo>
                    <a:pt x="258" y="182"/>
                    <a:pt x="259" y="180"/>
                    <a:pt x="259" y="180"/>
                  </a:cubicBezTo>
                  <a:cubicBezTo>
                    <a:pt x="258" y="179"/>
                    <a:pt x="257" y="178"/>
                    <a:pt x="256" y="178"/>
                  </a:cubicBezTo>
                  <a:cubicBezTo>
                    <a:pt x="255" y="178"/>
                    <a:pt x="254" y="179"/>
                    <a:pt x="253" y="179"/>
                  </a:cubicBezTo>
                  <a:cubicBezTo>
                    <a:pt x="253" y="179"/>
                    <a:pt x="252" y="181"/>
                    <a:pt x="251" y="180"/>
                  </a:cubicBezTo>
                  <a:cubicBezTo>
                    <a:pt x="250" y="180"/>
                    <a:pt x="249" y="179"/>
                    <a:pt x="249" y="178"/>
                  </a:cubicBezTo>
                  <a:cubicBezTo>
                    <a:pt x="249" y="178"/>
                    <a:pt x="250" y="177"/>
                    <a:pt x="250" y="176"/>
                  </a:cubicBezTo>
                  <a:cubicBezTo>
                    <a:pt x="250" y="175"/>
                    <a:pt x="250" y="174"/>
                    <a:pt x="250" y="174"/>
                  </a:cubicBezTo>
                  <a:cubicBezTo>
                    <a:pt x="249" y="173"/>
                    <a:pt x="247" y="172"/>
                    <a:pt x="246" y="171"/>
                  </a:cubicBezTo>
                  <a:cubicBezTo>
                    <a:pt x="246" y="170"/>
                    <a:pt x="245" y="168"/>
                    <a:pt x="245" y="167"/>
                  </a:cubicBezTo>
                  <a:cubicBezTo>
                    <a:pt x="245" y="167"/>
                    <a:pt x="247" y="165"/>
                    <a:pt x="247" y="164"/>
                  </a:cubicBezTo>
                  <a:cubicBezTo>
                    <a:pt x="247" y="164"/>
                    <a:pt x="246" y="162"/>
                    <a:pt x="246" y="162"/>
                  </a:cubicBezTo>
                  <a:cubicBezTo>
                    <a:pt x="246" y="161"/>
                    <a:pt x="246" y="159"/>
                    <a:pt x="246" y="159"/>
                  </a:cubicBezTo>
                  <a:cubicBezTo>
                    <a:pt x="247" y="158"/>
                    <a:pt x="248" y="157"/>
                    <a:pt x="249" y="156"/>
                  </a:cubicBezTo>
                  <a:cubicBezTo>
                    <a:pt x="249" y="155"/>
                    <a:pt x="249" y="153"/>
                    <a:pt x="249" y="151"/>
                  </a:cubicBezTo>
                  <a:cubicBezTo>
                    <a:pt x="249" y="150"/>
                    <a:pt x="248" y="148"/>
                    <a:pt x="248" y="147"/>
                  </a:cubicBezTo>
                  <a:cubicBezTo>
                    <a:pt x="247" y="147"/>
                    <a:pt x="247" y="145"/>
                    <a:pt x="247" y="144"/>
                  </a:cubicBezTo>
                  <a:cubicBezTo>
                    <a:pt x="246" y="144"/>
                    <a:pt x="243" y="145"/>
                    <a:pt x="242" y="144"/>
                  </a:cubicBezTo>
                  <a:cubicBezTo>
                    <a:pt x="242" y="144"/>
                    <a:pt x="242" y="142"/>
                    <a:pt x="241" y="142"/>
                  </a:cubicBezTo>
                  <a:cubicBezTo>
                    <a:pt x="241" y="141"/>
                    <a:pt x="240" y="139"/>
                    <a:pt x="239" y="139"/>
                  </a:cubicBezTo>
                  <a:cubicBezTo>
                    <a:pt x="239" y="138"/>
                    <a:pt x="237" y="136"/>
                    <a:pt x="237" y="136"/>
                  </a:cubicBezTo>
                  <a:cubicBezTo>
                    <a:pt x="236" y="135"/>
                    <a:pt x="234" y="133"/>
                    <a:pt x="234" y="132"/>
                  </a:cubicBezTo>
                  <a:cubicBezTo>
                    <a:pt x="233" y="131"/>
                    <a:pt x="232" y="128"/>
                    <a:pt x="233" y="127"/>
                  </a:cubicBezTo>
                  <a:cubicBezTo>
                    <a:pt x="233" y="125"/>
                    <a:pt x="236" y="124"/>
                    <a:pt x="238" y="122"/>
                  </a:cubicBezTo>
                  <a:cubicBezTo>
                    <a:pt x="239" y="121"/>
                    <a:pt x="241" y="119"/>
                    <a:pt x="242" y="118"/>
                  </a:cubicBezTo>
                  <a:cubicBezTo>
                    <a:pt x="243" y="117"/>
                    <a:pt x="246" y="115"/>
                    <a:pt x="248" y="113"/>
                  </a:cubicBezTo>
                  <a:cubicBezTo>
                    <a:pt x="249" y="113"/>
                    <a:pt x="250" y="112"/>
                    <a:pt x="251" y="111"/>
                  </a:cubicBezTo>
                  <a:cubicBezTo>
                    <a:pt x="251" y="110"/>
                    <a:pt x="253" y="109"/>
                    <a:pt x="253" y="108"/>
                  </a:cubicBezTo>
                  <a:cubicBezTo>
                    <a:pt x="253" y="107"/>
                    <a:pt x="254" y="105"/>
                    <a:pt x="254" y="104"/>
                  </a:cubicBezTo>
                  <a:cubicBezTo>
                    <a:pt x="254" y="103"/>
                    <a:pt x="254" y="101"/>
                    <a:pt x="254" y="100"/>
                  </a:cubicBezTo>
                  <a:cubicBezTo>
                    <a:pt x="254" y="99"/>
                    <a:pt x="254" y="97"/>
                    <a:pt x="254" y="96"/>
                  </a:cubicBezTo>
                  <a:cubicBezTo>
                    <a:pt x="255" y="96"/>
                    <a:pt x="256" y="95"/>
                    <a:pt x="256" y="94"/>
                  </a:cubicBezTo>
                  <a:cubicBezTo>
                    <a:pt x="257" y="93"/>
                    <a:pt x="257" y="92"/>
                    <a:pt x="257" y="91"/>
                  </a:cubicBezTo>
                  <a:cubicBezTo>
                    <a:pt x="256" y="91"/>
                    <a:pt x="255" y="91"/>
                    <a:pt x="254" y="91"/>
                  </a:cubicBezTo>
                  <a:cubicBezTo>
                    <a:pt x="254" y="92"/>
                    <a:pt x="253" y="93"/>
                    <a:pt x="253" y="93"/>
                  </a:cubicBezTo>
                  <a:cubicBezTo>
                    <a:pt x="252" y="93"/>
                    <a:pt x="251" y="93"/>
                    <a:pt x="250" y="93"/>
                  </a:cubicBezTo>
                  <a:cubicBezTo>
                    <a:pt x="250" y="93"/>
                    <a:pt x="250" y="91"/>
                    <a:pt x="250" y="90"/>
                  </a:cubicBezTo>
                  <a:cubicBezTo>
                    <a:pt x="251" y="89"/>
                    <a:pt x="252" y="88"/>
                    <a:pt x="253" y="87"/>
                  </a:cubicBezTo>
                  <a:cubicBezTo>
                    <a:pt x="253" y="87"/>
                    <a:pt x="254" y="86"/>
                    <a:pt x="255" y="86"/>
                  </a:cubicBezTo>
                  <a:cubicBezTo>
                    <a:pt x="256" y="86"/>
                    <a:pt x="258" y="86"/>
                    <a:pt x="259" y="86"/>
                  </a:cubicBezTo>
                  <a:cubicBezTo>
                    <a:pt x="260" y="86"/>
                    <a:pt x="262" y="86"/>
                    <a:pt x="263" y="86"/>
                  </a:cubicBezTo>
                  <a:cubicBezTo>
                    <a:pt x="264" y="86"/>
                    <a:pt x="265" y="87"/>
                    <a:pt x="265" y="87"/>
                  </a:cubicBezTo>
                  <a:cubicBezTo>
                    <a:pt x="266" y="88"/>
                    <a:pt x="267" y="89"/>
                    <a:pt x="268" y="89"/>
                  </a:cubicBezTo>
                  <a:cubicBezTo>
                    <a:pt x="268" y="90"/>
                    <a:pt x="269" y="91"/>
                    <a:pt x="269" y="91"/>
                  </a:cubicBezTo>
                  <a:cubicBezTo>
                    <a:pt x="270" y="92"/>
                    <a:pt x="270" y="95"/>
                    <a:pt x="270" y="96"/>
                  </a:cubicBezTo>
                  <a:cubicBezTo>
                    <a:pt x="271" y="96"/>
                    <a:pt x="272" y="97"/>
                    <a:pt x="273" y="98"/>
                  </a:cubicBezTo>
                  <a:cubicBezTo>
                    <a:pt x="273" y="98"/>
                    <a:pt x="276" y="99"/>
                    <a:pt x="276" y="99"/>
                  </a:cubicBezTo>
                  <a:cubicBezTo>
                    <a:pt x="278" y="98"/>
                    <a:pt x="278" y="94"/>
                    <a:pt x="278" y="92"/>
                  </a:cubicBezTo>
                  <a:cubicBezTo>
                    <a:pt x="278" y="91"/>
                    <a:pt x="278" y="89"/>
                    <a:pt x="278" y="88"/>
                  </a:cubicBezTo>
                  <a:cubicBezTo>
                    <a:pt x="278" y="87"/>
                    <a:pt x="278" y="84"/>
                    <a:pt x="278" y="83"/>
                  </a:cubicBezTo>
                  <a:cubicBezTo>
                    <a:pt x="277" y="82"/>
                    <a:pt x="275" y="81"/>
                    <a:pt x="275" y="80"/>
                  </a:cubicBezTo>
                  <a:cubicBezTo>
                    <a:pt x="275" y="80"/>
                    <a:pt x="276" y="78"/>
                    <a:pt x="276" y="78"/>
                  </a:cubicBezTo>
                  <a:cubicBezTo>
                    <a:pt x="277" y="78"/>
                    <a:pt x="279" y="79"/>
                    <a:pt x="280" y="79"/>
                  </a:cubicBezTo>
                  <a:cubicBezTo>
                    <a:pt x="281" y="80"/>
                    <a:pt x="281" y="82"/>
                    <a:pt x="281" y="82"/>
                  </a:cubicBezTo>
                  <a:cubicBezTo>
                    <a:pt x="282" y="83"/>
                    <a:pt x="285" y="81"/>
                    <a:pt x="286" y="80"/>
                  </a:cubicBezTo>
                  <a:cubicBezTo>
                    <a:pt x="286" y="80"/>
                    <a:pt x="288" y="78"/>
                    <a:pt x="288" y="77"/>
                  </a:cubicBezTo>
                  <a:cubicBezTo>
                    <a:pt x="288" y="76"/>
                    <a:pt x="287" y="73"/>
                    <a:pt x="286" y="72"/>
                  </a:cubicBezTo>
                  <a:cubicBezTo>
                    <a:pt x="286" y="70"/>
                    <a:pt x="283" y="68"/>
                    <a:pt x="282" y="66"/>
                  </a:cubicBezTo>
                  <a:cubicBezTo>
                    <a:pt x="281" y="64"/>
                    <a:pt x="281" y="61"/>
                    <a:pt x="281" y="59"/>
                  </a:cubicBezTo>
                  <a:cubicBezTo>
                    <a:pt x="281" y="58"/>
                    <a:pt x="282" y="56"/>
                    <a:pt x="283" y="55"/>
                  </a:cubicBezTo>
                  <a:cubicBezTo>
                    <a:pt x="283" y="55"/>
                    <a:pt x="285" y="54"/>
                    <a:pt x="285" y="53"/>
                  </a:cubicBezTo>
                  <a:cubicBezTo>
                    <a:pt x="286" y="52"/>
                    <a:pt x="286" y="51"/>
                    <a:pt x="286" y="50"/>
                  </a:cubicBezTo>
                  <a:cubicBezTo>
                    <a:pt x="285" y="49"/>
                    <a:pt x="284" y="47"/>
                    <a:pt x="283" y="47"/>
                  </a:cubicBezTo>
                  <a:cubicBezTo>
                    <a:pt x="283" y="46"/>
                    <a:pt x="281" y="45"/>
                    <a:pt x="279" y="45"/>
                  </a:cubicBezTo>
                  <a:cubicBezTo>
                    <a:pt x="278" y="45"/>
                    <a:pt x="276" y="45"/>
                    <a:pt x="275" y="46"/>
                  </a:cubicBezTo>
                  <a:cubicBezTo>
                    <a:pt x="274" y="46"/>
                    <a:pt x="273" y="48"/>
                    <a:pt x="272" y="49"/>
                  </a:cubicBezTo>
                  <a:cubicBezTo>
                    <a:pt x="271" y="49"/>
                    <a:pt x="271" y="51"/>
                    <a:pt x="271" y="52"/>
                  </a:cubicBezTo>
                  <a:cubicBezTo>
                    <a:pt x="271" y="53"/>
                    <a:pt x="271" y="54"/>
                    <a:pt x="271" y="55"/>
                  </a:cubicBezTo>
                  <a:cubicBezTo>
                    <a:pt x="271" y="55"/>
                    <a:pt x="270" y="56"/>
                    <a:pt x="270" y="57"/>
                  </a:cubicBezTo>
                  <a:cubicBezTo>
                    <a:pt x="269" y="58"/>
                    <a:pt x="271" y="59"/>
                    <a:pt x="270" y="60"/>
                  </a:cubicBezTo>
                  <a:cubicBezTo>
                    <a:pt x="270" y="61"/>
                    <a:pt x="268" y="62"/>
                    <a:pt x="267" y="62"/>
                  </a:cubicBezTo>
                  <a:cubicBezTo>
                    <a:pt x="266" y="62"/>
                    <a:pt x="265" y="60"/>
                    <a:pt x="265" y="59"/>
                  </a:cubicBezTo>
                  <a:cubicBezTo>
                    <a:pt x="264" y="58"/>
                    <a:pt x="264" y="57"/>
                    <a:pt x="264" y="56"/>
                  </a:cubicBezTo>
                  <a:cubicBezTo>
                    <a:pt x="263" y="55"/>
                    <a:pt x="263" y="53"/>
                    <a:pt x="263" y="52"/>
                  </a:cubicBezTo>
                  <a:cubicBezTo>
                    <a:pt x="263" y="51"/>
                    <a:pt x="261" y="50"/>
                    <a:pt x="261" y="50"/>
                  </a:cubicBezTo>
                  <a:cubicBezTo>
                    <a:pt x="261" y="49"/>
                    <a:pt x="259" y="47"/>
                    <a:pt x="259" y="46"/>
                  </a:cubicBezTo>
                  <a:cubicBezTo>
                    <a:pt x="260" y="45"/>
                    <a:pt x="262" y="45"/>
                    <a:pt x="263" y="45"/>
                  </a:cubicBezTo>
                  <a:cubicBezTo>
                    <a:pt x="264" y="45"/>
                    <a:pt x="266" y="47"/>
                    <a:pt x="267" y="46"/>
                  </a:cubicBezTo>
                  <a:cubicBezTo>
                    <a:pt x="267" y="46"/>
                    <a:pt x="268" y="45"/>
                    <a:pt x="268" y="45"/>
                  </a:cubicBezTo>
                  <a:cubicBezTo>
                    <a:pt x="268" y="44"/>
                    <a:pt x="270" y="43"/>
                    <a:pt x="270" y="43"/>
                  </a:cubicBezTo>
                  <a:cubicBezTo>
                    <a:pt x="270" y="42"/>
                    <a:pt x="270" y="41"/>
                    <a:pt x="270" y="40"/>
                  </a:cubicBezTo>
                  <a:cubicBezTo>
                    <a:pt x="270" y="40"/>
                    <a:pt x="269" y="38"/>
                    <a:pt x="268" y="38"/>
                  </a:cubicBezTo>
                  <a:cubicBezTo>
                    <a:pt x="267" y="38"/>
                    <a:pt x="266" y="38"/>
                    <a:pt x="265" y="38"/>
                  </a:cubicBezTo>
                  <a:cubicBezTo>
                    <a:pt x="265" y="38"/>
                    <a:pt x="263" y="37"/>
                    <a:pt x="263" y="36"/>
                  </a:cubicBezTo>
                  <a:cubicBezTo>
                    <a:pt x="263" y="35"/>
                    <a:pt x="265" y="33"/>
                    <a:pt x="265" y="32"/>
                  </a:cubicBezTo>
                  <a:cubicBezTo>
                    <a:pt x="265" y="31"/>
                    <a:pt x="265" y="30"/>
                    <a:pt x="265" y="29"/>
                  </a:cubicBezTo>
                  <a:cubicBezTo>
                    <a:pt x="265" y="28"/>
                    <a:pt x="265" y="27"/>
                    <a:pt x="264" y="26"/>
                  </a:cubicBezTo>
                  <a:cubicBezTo>
                    <a:pt x="264" y="26"/>
                    <a:pt x="263" y="25"/>
                    <a:pt x="262" y="24"/>
                  </a:cubicBezTo>
                  <a:cubicBezTo>
                    <a:pt x="262" y="24"/>
                    <a:pt x="261" y="22"/>
                    <a:pt x="260" y="22"/>
                  </a:cubicBezTo>
                  <a:cubicBezTo>
                    <a:pt x="260" y="21"/>
                    <a:pt x="259" y="18"/>
                    <a:pt x="260" y="18"/>
                  </a:cubicBezTo>
                  <a:cubicBezTo>
                    <a:pt x="260" y="17"/>
                    <a:pt x="262" y="18"/>
                    <a:pt x="263" y="18"/>
                  </a:cubicBezTo>
                  <a:cubicBezTo>
                    <a:pt x="264" y="17"/>
                    <a:pt x="265" y="14"/>
                    <a:pt x="265" y="13"/>
                  </a:cubicBezTo>
                  <a:cubicBezTo>
                    <a:pt x="265" y="12"/>
                    <a:pt x="265" y="10"/>
                    <a:pt x="264" y="10"/>
                  </a:cubicBezTo>
                  <a:cubicBezTo>
                    <a:pt x="263" y="9"/>
                    <a:pt x="261" y="11"/>
                    <a:pt x="259" y="11"/>
                  </a:cubicBezTo>
                  <a:cubicBezTo>
                    <a:pt x="259" y="11"/>
                    <a:pt x="258" y="10"/>
                    <a:pt x="257" y="9"/>
                  </a:cubicBezTo>
                  <a:cubicBezTo>
                    <a:pt x="257" y="8"/>
                    <a:pt x="258" y="6"/>
                    <a:pt x="258" y="6"/>
                  </a:cubicBezTo>
                  <a:cubicBezTo>
                    <a:pt x="259" y="5"/>
                    <a:pt x="261" y="4"/>
                    <a:pt x="261" y="4"/>
                  </a:cubicBezTo>
                  <a:cubicBezTo>
                    <a:pt x="262" y="4"/>
                    <a:pt x="264" y="3"/>
                    <a:pt x="264" y="3"/>
                  </a:cubicBezTo>
                  <a:cubicBezTo>
                    <a:pt x="265" y="2"/>
                    <a:pt x="265" y="1"/>
                    <a:pt x="266" y="0"/>
                  </a:cubicBezTo>
                  <a:cubicBezTo>
                    <a:pt x="266" y="0"/>
                    <a:pt x="268" y="0"/>
                    <a:pt x="268" y="0"/>
                  </a:cubicBezTo>
                  <a:cubicBezTo>
                    <a:pt x="580" y="74"/>
                    <a:pt x="580" y="74"/>
                    <a:pt x="580" y="74"/>
                  </a:cubicBezTo>
                  <a:lnTo>
                    <a:pt x="918" y="139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6E82EF3-4E41-2348-A8D6-37E04AD74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567" y="2263406"/>
              <a:ext cx="1095" cy="1643"/>
            </a:xfrm>
            <a:custGeom>
              <a:avLst/>
              <a:gdLst>
                <a:gd name="T0" fmla="*/ 2 w 4"/>
                <a:gd name="T1" fmla="*/ 0 h 7"/>
                <a:gd name="T2" fmla="*/ 0 w 4"/>
                <a:gd name="T3" fmla="*/ 0 h 7"/>
                <a:gd name="T4" fmla="*/ 0 w 4"/>
                <a:gd name="T5" fmla="*/ 3 h 7"/>
                <a:gd name="T6" fmla="*/ 1 w 4"/>
                <a:gd name="T7" fmla="*/ 4 h 7"/>
                <a:gd name="T8" fmla="*/ 2 w 4"/>
                <a:gd name="T9" fmla="*/ 7 h 7"/>
                <a:gd name="T10" fmla="*/ 3 w 4"/>
                <a:gd name="T11" fmla="*/ 5 h 7"/>
                <a:gd name="T12" fmla="*/ 4 w 4"/>
                <a:gd name="T13" fmla="*/ 2 h 7"/>
                <a:gd name="T14" fmla="*/ 2 w 4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2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5"/>
                    <a:pt x="1" y="7"/>
                    <a:pt x="2" y="7"/>
                  </a:cubicBezTo>
                  <a:cubicBezTo>
                    <a:pt x="2" y="7"/>
                    <a:pt x="3" y="6"/>
                    <a:pt x="3" y="5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2E9B88D8-7F28-ED45-963F-0C2467C33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762" y="1833074"/>
              <a:ext cx="320285" cy="264441"/>
            </a:xfrm>
            <a:custGeom>
              <a:avLst/>
              <a:gdLst>
                <a:gd name="T0" fmla="*/ 1073 w 1102"/>
                <a:gd name="T1" fmla="*/ 260 h 910"/>
                <a:gd name="T2" fmla="*/ 1055 w 1102"/>
                <a:gd name="T3" fmla="*/ 229 h 910"/>
                <a:gd name="T4" fmla="*/ 792 w 1102"/>
                <a:gd name="T5" fmla="*/ 189 h 910"/>
                <a:gd name="T6" fmla="*/ 765 w 1102"/>
                <a:gd name="T7" fmla="*/ 185 h 910"/>
                <a:gd name="T8" fmla="*/ 743 w 1102"/>
                <a:gd name="T9" fmla="*/ 184 h 910"/>
                <a:gd name="T10" fmla="*/ 724 w 1102"/>
                <a:gd name="T11" fmla="*/ 188 h 910"/>
                <a:gd name="T12" fmla="*/ 691 w 1102"/>
                <a:gd name="T13" fmla="*/ 188 h 910"/>
                <a:gd name="T14" fmla="*/ 663 w 1102"/>
                <a:gd name="T15" fmla="*/ 192 h 910"/>
                <a:gd name="T16" fmla="*/ 639 w 1102"/>
                <a:gd name="T17" fmla="*/ 198 h 910"/>
                <a:gd name="T18" fmla="*/ 607 w 1102"/>
                <a:gd name="T19" fmla="*/ 183 h 910"/>
                <a:gd name="T20" fmla="*/ 581 w 1102"/>
                <a:gd name="T21" fmla="*/ 189 h 910"/>
                <a:gd name="T22" fmla="*/ 560 w 1102"/>
                <a:gd name="T23" fmla="*/ 189 h 910"/>
                <a:gd name="T24" fmla="*/ 539 w 1102"/>
                <a:gd name="T25" fmla="*/ 194 h 910"/>
                <a:gd name="T26" fmla="*/ 520 w 1102"/>
                <a:gd name="T27" fmla="*/ 173 h 910"/>
                <a:gd name="T28" fmla="*/ 497 w 1102"/>
                <a:gd name="T29" fmla="*/ 163 h 910"/>
                <a:gd name="T30" fmla="*/ 479 w 1102"/>
                <a:gd name="T31" fmla="*/ 162 h 910"/>
                <a:gd name="T32" fmla="*/ 456 w 1102"/>
                <a:gd name="T33" fmla="*/ 160 h 910"/>
                <a:gd name="T34" fmla="*/ 439 w 1102"/>
                <a:gd name="T35" fmla="*/ 167 h 910"/>
                <a:gd name="T36" fmla="*/ 418 w 1102"/>
                <a:gd name="T37" fmla="*/ 168 h 910"/>
                <a:gd name="T38" fmla="*/ 393 w 1102"/>
                <a:gd name="T39" fmla="*/ 170 h 910"/>
                <a:gd name="T40" fmla="*/ 375 w 1102"/>
                <a:gd name="T41" fmla="*/ 159 h 910"/>
                <a:gd name="T42" fmla="*/ 343 w 1102"/>
                <a:gd name="T43" fmla="*/ 134 h 910"/>
                <a:gd name="T44" fmla="*/ 345 w 1102"/>
                <a:gd name="T45" fmla="*/ 106 h 910"/>
                <a:gd name="T46" fmla="*/ 350 w 1102"/>
                <a:gd name="T47" fmla="*/ 86 h 910"/>
                <a:gd name="T48" fmla="*/ 342 w 1102"/>
                <a:gd name="T49" fmla="*/ 58 h 910"/>
                <a:gd name="T50" fmla="*/ 320 w 1102"/>
                <a:gd name="T51" fmla="*/ 38 h 910"/>
                <a:gd name="T52" fmla="*/ 300 w 1102"/>
                <a:gd name="T53" fmla="*/ 39 h 910"/>
                <a:gd name="T54" fmla="*/ 287 w 1102"/>
                <a:gd name="T55" fmla="*/ 20 h 910"/>
                <a:gd name="T56" fmla="*/ 279 w 1102"/>
                <a:gd name="T57" fmla="*/ 14 h 910"/>
                <a:gd name="T58" fmla="*/ 264 w 1102"/>
                <a:gd name="T59" fmla="*/ 13 h 910"/>
                <a:gd name="T60" fmla="*/ 241 w 1102"/>
                <a:gd name="T61" fmla="*/ 16 h 910"/>
                <a:gd name="T62" fmla="*/ 226 w 1102"/>
                <a:gd name="T63" fmla="*/ 2 h 910"/>
                <a:gd name="T64" fmla="*/ 215 w 1102"/>
                <a:gd name="T65" fmla="*/ 48 h 910"/>
                <a:gd name="T66" fmla="*/ 211 w 1102"/>
                <a:gd name="T67" fmla="*/ 93 h 910"/>
                <a:gd name="T68" fmla="*/ 193 w 1102"/>
                <a:gd name="T69" fmla="*/ 144 h 910"/>
                <a:gd name="T70" fmla="*/ 183 w 1102"/>
                <a:gd name="T71" fmla="*/ 182 h 910"/>
                <a:gd name="T72" fmla="*/ 167 w 1102"/>
                <a:gd name="T73" fmla="*/ 218 h 910"/>
                <a:gd name="T74" fmla="*/ 150 w 1102"/>
                <a:gd name="T75" fmla="*/ 262 h 910"/>
                <a:gd name="T76" fmla="*/ 139 w 1102"/>
                <a:gd name="T77" fmla="*/ 301 h 910"/>
                <a:gd name="T78" fmla="*/ 116 w 1102"/>
                <a:gd name="T79" fmla="*/ 364 h 910"/>
                <a:gd name="T80" fmla="*/ 57 w 1102"/>
                <a:gd name="T81" fmla="*/ 477 h 910"/>
                <a:gd name="T82" fmla="*/ 39 w 1102"/>
                <a:gd name="T83" fmla="*/ 510 h 910"/>
                <a:gd name="T84" fmla="*/ 13 w 1102"/>
                <a:gd name="T85" fmla="*/ 551 h 910"/>
                <a:gd name="T86" fmla="*/ 15 w 1102"/>
                <a:gd name="T87" fmla="*/ 580 h 910"/>
                <a:gd name="T88" fmla="*/ 9 w 1102"/>
                <a:gd name="T89" fmla="*/ 625 h 910"/>
                <a:gd name="T90" fmla="*/ 3 w 1102"/>
                <a:gd name="T91" fmla="*/ 666 h 910"/>
                <a:gd name="T92" fmla="*/ 4 w 1102"/>
                <a:gd name="T93" fmla="*/ 696 h 910"/>
                <a:gd name="T94" fmla="*/ 552 w 1102"/>
                <a:gd name="T95" fmla="*/ 839 h 910"/>
                <a:gd name="T96" fmla="*/ 985 w 1102"/>
                <a:gd name="T97" fmla="*/ 587 h 910"/>
                <a:gd name="T98" fmla="*/ 991 w 1102"/>
                <a:gd name="T99" fmla="*/ 558 h 910"/>
                <a:gd name="T100" fmla="*/ 998 w 1102"/>
                <a:gd name="T101" fmla="*/ 533 h 910"/>
                <a:gd name="T102" fmla="*/ 982 w 1102"/>
                <a:gd name="T103" fmla="*/ 515 h 910"/>
                <a:gd name="T104" fmla="*/ 968 w 1102"/>
                <a:gd name="T105" fmla="*/ 494 h 910"/>
                <a:gd name="T106" fmla="*/ 988 w 1102"/>
                <a:gd name="T107" fmla="*/ 464 h 910"/>
                <a:gd name="T108" fmla="*/ 1014 w 1102"/>
                <a:gd name="T109" fmla="*/ 434 h 910"/>
                <a:gd name="T110" fmla="*/ 1036 w 1102"/>
                <a:gd name="T111" fmla="*/ 392 h 910"/>
                <a:gd name="T112" fmla="*/ 1063 w 1102"/>
                <a:gd name="T113" fmla="*/ 354 h 910"/>
                <a:gd name="T114" fmla="*/ 1096 w 1102"/>
                <a:gd name="T115" fmla="*/ 307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2" h="910">
                  <a:moveTo>
                    <a:pt x="1095" y="286"/>
                  </a:moveTo>
                  <a:cubicBezTo>
                    <a:pt x="1095" y="285"/>
                    <a:pt x="1095" y="283"/>
                    <a:pt x="1095" y="282"/>
                  </a:cubicBezTo>
                  <a:cubicBezTo>
                    <a:pt x="1095" y="281"/>
                    <a:pt x="1096" y="278"/>
                    <a:pt x="1095" y="276"/>
                  </a:cubicBezTo>
                  <a:cubicBezTo>
                    <a:pt x="1095" y="274"/>
                    <a:pt x="1093" y="269"/>
                    <a:pt x="1091" y="267"/>
                  </a:cubicBezTo>
                  <a:cubicBezTo>
                    <a:pt x="1090" y="267"/>
                    <a:pt x="1087" y="268"/>
                    <a:pt x="1085" y="268"/>
                  </a:cubicBezTo>
                  <a:cubicBezTo>
                    <a:pt x="1084" y="267"/>
                    <a:pt x="1082" y="266"/>
                    <a:pt x="1081" y="265"/>
                  </a:cubicBezTo>
                  <a:cubicBezTo>
                    <a:pt x="1080" y="264"/>
                    <a:pt x="1080" y="259"/>
                    <a:pt x="1078" y="259"/>
                  </a:cubicBezTo>
                  <a:cubicBezTo>
                    <a:pt x="1077" y="258"/>
                    <a:pt x="1074" y="260"/>
                    <a:pt x="1073" y="260"/>
                  </a:cubicBezTo>
                  <a:cubicBezTo>
                    <a:pt x="1072" y="259"/>
                    <a:pt x="1070" y="258"/>
                    <a:pt x="1069" y="257"/>
                  </a:cubicBezTo>
                  <a:cubicBezTo>
                    <a:pt x="1068" y="256"/>
                    <a:pt x="1069" y="253"/>
                    <a:pt x="1068" y="252"/>
                  </a:cubicBezTo>
                  <a:cubicBezTo>
                    <a:pt x="1068" y="250"/>
                    <a:pt x="1067" y="248"/>
                    <a:pt x="1066" y="247"/>
                  </a:cubicBezTo>
                  <a:cubicBezTo>
                    <a:pt x="1065" y="245"/>
                    <a:pt x="1062" y="242"/>
                    <a:pt x="1062" y="241"/>
                  </a:cubicBezTo>
                  <a:cubicBezTo>
                    <a:pt x="1061" y="239"/>
                    <a:pt x="1061" y="234"/>
                    <a:pt x="1061" y="231"/>
                  </a:cubicBezTo>
                  <a:cubicBezTo>
                    <a:pt x="1060" y="230"/>
                    <a:pt x="1060" y="227"/>
                    <a:pt x="1059" y="226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5" y="229"/>
                    <a:pt x="1055" y="229"/>
                    <a:pt x="1055" y="229"/>
                  </a:cubicBezTo>
                  <a:cubicBezTo>
                    <a:pt x="1054" y="229"/>
                    <a:pt x="1054" y="229"/>
                    <a:pt x="1054" y="229"/>
                  </a:cubicBezTo>
                  <a:cubicBezTo>
                    <a:pt x="1055" y="229"/>
                    <a:pt x="1055" y="229"/>
                    <a:pt x="1055" y="229"/>
                  </a:cubicBezTo>
                  <a:cubicBezTo>
                    <a:pt x="1055" y="229"/>
                    <a:pt x="1054" y="229"/>
                    <a:pt x="1054" y="229"/>
                  </a:cubicBezTo>
                  <a:cubicBezTo>
                    <a:pt x="813" y="182"/>
                    <a:pt x="813" y="182"/>
                    <a:pt x="813" y="182"/>
                  </a:cubicBezTo>
                  <a:cubicBezTo>
                    <a:pt x="811" y="183"/>
                    <a:pt x="809" y="184"/>
                    <a:pt x="808" y="185"/>
                  </a:cubicBezTo>
                  <a:cubicBezTo>
                    <a:pt x="807" y="185"/>
                    <a:pt x="803" y="187"/>
                    <a:pt x="800" y="188"/>
                  </a:cubicBezTo>
                  <a:cubicBezTo>
                    <a:pt x="798" y="189"/>
                    <a:pt x="794" y="189"/>
                    <a:pt x="793" y="189"/>
                  </a:cubicBezTo>
                  <a:cubicBezTo>
                    <a:pt x="793" y="189"/>
                    <a:pt x="792" y="189"/>
                    <a:pt x="792" y="189"/>
                  </a:cubicBezTo>
                  <a:cubicBezTo>
                    <a:pt x="790" y="189"/>
                    <a:pt x="789" y="189"/>
                    <a:pt x="787" y="189"/>
                  </a:cubicBezTo>
                  <a:cubicBezTo>
                    <a:pt x="785" y="189"/>
                    <a:pt x="783" y="189"/>
                    <a:pt x="782" y="189"/>
                  </a:cubicBezTo>
                  <a:cubicBezTo>
                    <a:pt x="780" y="188"/>
                    <a:pt x="779" y="187"/>
                    <a:pt x="778" y="186"/>
                  </a:cubicBezTo>
                  <a:cubicBezTo>
                    <a:pt x="777" y="185"/>
                    <a:pt x="777" y="185"/>
                    <a:pt x="776" y="185"/>
                  </a:cubicBezTo>
                  <a:cubicBezTo>
                    <a:pt x="776" y="185"/>
                    <a:pt x="774" y="184"/>
                    <a:pt x="773" y="184"/>
                  </a:cubicBezTo>
                  <a:cubicBezTo>
                    <a:pt x="772" y="184"/>
                    <a:pt x="770" y="184"/>
                    <a:pt x="769" y="185"/>
                  </a:cubicBezTo>
                  <a:cubicBezTo>
                    <a:pt x="768" y="185"/>
                    <a:pt x="767" y="185"/>
                    <a:pt x="766" y="185"/>
                  </a:cubicBezTo>
                  <a:cubicBezTo>
                    <a:pt x="766" y="185"/>
                    <a:pt x="766" y="185"/>
                    <a:pt x="765" y="185"/>
                  </a:cubicBezTo>
                  <a:cubicBezTo>
                    <a:pt x="764" y="186"/>
                    <a:pt x="762" y="186"/>
                    <a:pt x="760" y="186"/>
                  </a:cubicBezTo>
                  <a:cubicBezTo>
                    <a:pt x="759" y="186"/>
                    <a:pt x="759" y="186"/>
                    <a:pt x="759" y="186"/>
                  </a:cubicBezTo>
                  <a:cubicBezTo>
                    <a:pt x="758" y="186"/>
                    <a:pt x="756" y="185"/>
                    <a:pt x="755" y="185"/>
                  </a:cubicBezTo>
                  <a:cubicBezTo>
                    <a:pt x="755" y="185"/>
                    <a:pt x="755" y="185"/>
                    <a:pt x="755" y="185"/>
                  </a:cubicBezTo>
                  <a:cubicBezTo>
                    <a:pt x="754" y="185"/>
                    <a:pt x="754" y="185"/>
                    <a:pt x="754" y="185"/>
                  </a:cubicBezTo>
                  <a:cubicBezTo>
                    <a:pt x="752" y="185"/>
                    <a:pt x="751" y="186"/>
                    <a:pt x="750" y="186"/>
                  </a:cubicBezTo>
                  <a:cubicBezTo>
                    <a:pt x="749" y="186"/>
                    <a:pt x="749" y="186"/>
                    <a:pt x="749" y="186"/>
                  </a:cubicBezTo>
                  <a:cubicBezTo>
                    <a:pt x="747" y="186"/>
                    <a:pt x="745" y="185"/>
                    <a:pt x="743" y="184"/>
                  </a:cubicBezTo>
                  <a:cubicBezTo>
                    <a:pt x="741" y="183"/>
                    <a:pt x="740" y="182"/>
                    <a:pt x="739" y="181"/>
                  </a:cubicBezTo>
                  <a:cubicBezTo>
                    <a:pt x="739" y="180"/>
                    <a:pt x="739" y="180"/>
                    <a:pt x="738" y="180"/>
                  </a:cubicBezTo>
                  <a:cubicBezTo>
                    <a:pt x="738" y="179"/>
                    <a:pt x="737" y="179"/>
                    <a:pt x="736" y="179"/>
                  </a:cubicBezTo>
                  <a:cubicBezTo>
                    <a:pt x="736" y="179"/>
                    <a:pt x="736" y="179"/>
                    <a:pt x="736" y="179"/>
                  </a:cubicBezTo>
                  <a:cubicBezTo>
                    <a:pt x="736" y="180"/>
                    <a:pt x="735" y="180"/>
                    <a:pt x="734" y="181"/>
                  </a:cubicBezTo>
                  <a:cubicBezTo>
                    <a:pt x="734" y="181"/>
                    <a:pt x="734" y="182"/>
                    <a:pt x="733" y="182"/>
                  </a:cubicBezTo>
                  <a:cubicBezTo>
                    <a:pt x="732" y="183"/>
                    <a:pt x="731" y="185"/>
                    <a:pt x="730" y="186"/>
                  </a:cubicBezTo>
                  <a:cubicBezTo>
                    <a:pt x="728" y="187"/>
                    <a:pt x="726" y="187"/>
                    <a:pt x="724" y="188"/>
                  </a:cubicBezTo>
                  <a:cubicBezTo>
                    <a:pt x="724" y="188"/>
                    <a:pt x="724" y="188"/>
                    <a:pt x="724" y="188"/>
                  </a:cubicBezTo>
                  <a:cubicBezTo>
                    <a:pt x="724" y="188"/>
                    <a:pt x="723" y="188"/>
                    <a:pt x="723" y="188"/>
                  </a:cubicBezTo>
                  <a:cubicBezTo>
                    <a:pt x="720" y="189"/>
                    <a:pt x="717" y="190"/>
                    <a:pt x="714" y="190"/>
                  </a:cubicBezTo>
                  <a:cubicBezTo>
                    <a:pt x="714" y="190"/>
                    <a:pt x="714" y="190"/>
                    <a:pt x="713" y="190"/>
                  </a:cubicBezTo>
                  <a:cubicBezTo>
                    <a:pt x="711" y="190"/>
                    <a:pt x="709" y="189"/>
                    <a:pt x="707" y="188"/>
                  </a:cubicBezTo>
                  <a:cubicBezTo>
                    <a:pt x="706" y="188"/>
                    <a:pt x="705" y="187"/>
                    <a:pt x="704" y="187"/>
                  </a:cubicBezTo>
                  <a:cubicBezTo>
                    <a:pt x="704" y="187"/>
                    <a:pt x="703" y="187"/>
                    <a:pt x="702" y="187"/>
                  </a:cubicBezTo>
                  <a:cubicBezTo>
                    <a:pt x="699" y="187"/>
                    <a:pt x="694" y="187"/>
                    <a:pt x="691" y="188"/>
                  </a:cubicBezTo>
                  <a:cubicBezTo>
                    <a:pt x="690" y="188"/>
                    <a:pt x="688" y="189"/>
                    <a:pt x="686" y="189"/>
                  </a:cubicBezTo>
                  <a:cubicBezTo>
                    <a:pt x="684" y="190"/>
                    <a:pt x="682" y="190"/>
                    <a:pt x="681" y="190"/>
                  </a:cubicBezTo>
                  <a:cubicBezTo>
                    <a:pt x="679" y="191"/>
                    <a:pt x="675" y="191"/>
                    <a:pt x="673" y="192"/>
                  </a:cubicBezTo>
                  <a:cubicBezTo>
                    <a:pt x="672" y="192"/>
                    <a:pt x="672" y="192"/>
                    <a:pt x="672" y="192"/>
                  </a:cubicBezTo>
                  <a:cubicBezTo>
                    <a:pt x="671" y="192"/>
                    <a:pt x="670" y="191"/>
                    <a:pt x="669" y="191"/>
                  </a:cubicBezTo>
                  <a:cubicBezTo>
                    <a:pt x="668" y="191"/>
                    <a:pt x="667" y="191"/>
                    <a:pt x="666" y="191"/>
                  </a:cubicBezTo>
                  <a:cubicBezTo>
                    <a:pt x="666" y="191"/>
                    <a:pt x="665" y="191"/>
                    <a:pt x="665" y="191"/>
                  </a:cubicBezTo>
                  <a:cubicBezTo>
                    <a:pt x="665" y="191"/>
                    <a:pt x="664" y="192"/>
                    <a:pt x="663" y="192"/>
                  </a:cubicBezTo>
                  <a:cubicBezTo>
                    <a:pt x="663" y="192"/>
                    <a:pt x="663" y="192"/>
                    <a:pt x="663" y="192"/>
                  </a:cubicBezTo>
                  <a:cubicBezTo>
                    <a:pt x="663" y="193"/>
                    <a:pt x="662" y="194"/>
                    <a:pt x="660" y="195"/>
                  </a:cubicBezTo>
                  <a:cubicBezTo>
                    <a:pt x="659" y="196"/>
                    <a:pt x="655" y="198"/>
                    <a:pt x="652" y="198"/>
                  </a:cubicBezTo>
                  <a:cubicBezTo>
                    <a:pt x="652" y="198"/>
                    <a:pt x="652" y="198"/>
                    <a:pt x="652" y="198"/>
                  </a:cubicBezTo>
                  <a:cubicBezTo>
                    <a:pt x="650" y="198"/>
                    <a:pt x="649" y="197"/>
                    <a:pt x="647" y="196"/>
                  </a:cubicBezTo>
                  <a:cubicBezTo>
                    <a:pt x="647" y="196"/>
                    <a:pt x="647" y="196"/>
                    <a:pt x="647" y="196"/>
                  </a:cubicBezTo>
                  <a:cubicBezTo>
                    <a:pt x="646" y="196"/>
                    <a:pt x="645" y="196"/>
                    <a:pt x="644" y="197"/>
                  </a:cubicBezTo>
                  <a:cubicBezTo>
                    <a:pt x="642" y="197"/>
                    <a:pt x="641" y="198"/>
                    <a:pt x="639" y="198"/>
                  </a:cubicBezTo>
                  <a:cubicBezTo>
                    <a:pt x="637" y="198"/>
                    <a:pt x="635" y="198"/>
                    <a:pt x="633" y="198"/>
                  </a:cubicBezTo>
                  <a:cubicBezTo>
                    <a:pt x="628" y="198"/>
                    <a:pt x="624" y="198"/>
                    <a:pt x="622" y="197"/>
                  </a:cubicBezTo>
                  <a:cubicBezTo>
                    <a:pt x="619" y="196"/>
                    <a:pt x="615" y="193"/>
                    <a:pt x="613" y="191"/>
                  </a:cubicBezTo>
                  <a:cubicBezTo>
                    <a:pt x="612" y="189"/>
                    <a:pt x="612" y="188"/>
                    <a:pt x="611" y="186"/>
                  </a:cubicBezTo>
                  <a:cubicBezTo>
                    <a:pt x="611" y="186"/>
                    <a:pt x="610" y="185"/>
                    <a:pt x="610" y="184"/>
                  </a:cubicBezTo>
                  <a:cubicBezTo>
                    <a:pt x="610" y="184"/>
                    <a:pt x="608" y="183"/>
                    <a:pt x="607" y="183"/>
                  </a:cubicBezTo>
                  <a:cubicBezTo>
                    <a:pt x="607" y="183"/>
                    <a:pt x="607" y="183"/>
                    <a:pt x="607" y="183"/>
                  </a:cubicBezTo>
                  <a:cubicBezTo>
                    <a:pt x="607" y="183"/>
                    <a:pt x="607" y="183"/>
                    <a:pt x="607" y="183"/>
                  </a:cubicBezTo>
                  <a:cubicBezTo>
                    <a:pt x="605" y="183"/>
                    <a:pt x="604" y="183"/>
                    <a:pt x="603" y="183"/>
                  </a:cubicBezTo>
                  <a:cubicBezTo>
                    <a:pt x="603" y="183"/>
                    <a:pt x="602" y="184"/>
                    <a:pt x="602" y="184"/>
                  </a:cubicBezTo>
                  <a:cubicBezTo>
                    <a:pt x="601" y="185"/>
                    <a:pt x="600" y="187"/>
                    <a:pt x="598" y="187"/>
                  </a:cubicBezTo>
                  <a:cubicBezTo>
                    <a:pt x="595" y="189"/>
                    <a:pt x="589" y="189"/>
                    <a:pt x="589" y="189"/>
                  </a:cubicBezTo>
                  <a:cubicBezTo>
                    <a:pt x="588" y="189"/>
                    <a:pt x="588" y="189"/>
                    <a:pt x="588" y="189"/>
                  </a:cubicBezTo>
                  <a:cubicBezTo>
                    <a:pt x="587" y="189"/>
                    <a:pt x="585" y="189"/>
                    <a:pt x="584" y="189"/>
                  </a:cubicBezTo>
                  <a:cubicBezTo>
                    <a:pt x="583" y="189"/>
                    <a:pt x="582" y="189"/>
                    <a:pt x="581" y="189"/>
                  </a:cubicBezTo>
                  <a:cubicBezTo>
                    <a:pt x="581" y="189"/>
                    <a:pt x="581" y="189"/>
                    <a:pt x="581" y="189"/>
                  </a:cubicBezTo>
                  <a:cubicBezTo>
                    <a:pt x="579" y="189"/>
                    <a:pt x="577" y="189"/>
                    <a:pt x="576" y="190"/>
                  </a:cubicBezTo>
                  <a:cubicBezTo>
                    <a:pt x="576" y="190"/>
                    <a:pt x="576" y="190"/>
                    <a:pt x="576" y="190"/>
                  </a:cubicBezTo>
                  <a:cubicBezTo>
                    <a:pt x="575" y="191"/>
                    <a:pt x="573" y="193"/>
                    <a:pt x="571" y="193"/>
                  </a:cubicBezTo>
                  <a:cubicBezTo>
                    <a:pt x="571" y="194"/>
                    <a:pt x="570" y="194"/>
                    <a:pt x="569" y="194"/>
                  </a:cubicBezTo>
                  <a:cubicBezTo>
                    <a:pt x="568" y="194"/>
                    <a:pt x="565" y="193"/>
                    <a:pt x="563" y="192"/>
                  </a:cubicBezTo>
                  <a:cubicBezTo>
                    <a:pt x="562" y="191"/>
                    <a:pt x="561" y="190"/>
                    <a:pt x="561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58" y="189"/>
                    <a:pt x="556" y="189"/>
                    <a:pt x="555" y="189"/>
                  </a:cubicBezTo>
                  <a:cubicBezTo>
                    <a:pt x="554" y="188"/>
                    <a:pt x="552" y="188"/>
                    <a:pt x="550" y="187"/>
                  </a:cubicBezTo>
                  <a:cubicBezTo>
                    <a:pt x="550" y="187"/>
                    <a:pt x="550" y="186"/>
                    <a:pt x="550" y="186"/>
                  </a:cubicBezTo>
                  <a:cubicBezTo>
                    <a:pt x="550" y="186"/>
                    <a:pt x="549" y="186"/>
                    <a:pt x="549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91"/>
                    <a:pt x="546" y="192"/>
                  </a:cubicBezTo>
                  <a:cubicBezTo>
                    <a:pt x="543" y="194"/>
                    <a:pt x="540" y="194"/>
                    <a:pt x="539" y="194"/>
                  </a:cubicBezTo>
                  <a:cubicBezTo>
                    <a:pt x="538" y="194"/>
                    <a:pt x="537" y="194"/>
                    <a:pt x="536" y="194"/>
                  </a:cubicBezTo>
                  <a:cubicBezTo>
                    <a:pt x="534" y="193"/>
                    <a:pt x="530" y="191"/>
                    <a:pt x="528" y="188"/>
                  </a:cubicBezTo>
                  <a:cubicBezTo>
                    <a:pt x="527" y="185"/>
                    <a:pt x="528" y="183"/>
                    <a:pt x="529" y="181"/>
                  </a:cubicBezTo>
                  <a:cubicBezTo>
                    <a:pt x="529" y="181"/>
                    <a:pt x="529" y="180"/>
                    <a:pt x="529" y="180"/>
                  </a:cubicBezTo>
                  <a:cubicBezTo>
                    <a:pt x="529" y="180"/>
                    <a:pt x="529" y="179"/>
                    <a:pt x="528" y="179"/>
                  </a:cubicBezTo>
                  <a:cubicBezTo>
                    <a:pt x="528" y="178"/>
                    <a:pt x="527" y="178"/>
                    <a:pt x="526" y="178"/>
                  </a:cubicBezTo>
                  <a:cubicBezTo>
                    <a:pt x="525" y="177"/>
                    <a:pt x="524" y="176"/>
                    <a:pt x="523" y="176"/>
                  </a:cubicBezTo>
                  <a:cubicBezTo>
                    <a:pt x="522" y="175"/>
                    <a:pt x="521" y="174"/>
                    <a:pt x="520" y="173"/>
                  </a:cubicBezTo>
                  <a:cubicBezTo>
                    <a:pt x="520" y="172"/>
                    <a:pt x="519" y="171"/>
                    <a:pt x="518" y="171"/>
                  </a:cubicBezTo>
                  <a:cubicBezTo>
                    <a:pt x="518" y="171"/>
                    <a:pt x="517" y="171"/>
                    <a:pt x="516" y="170"/>
                  </a:cubicBezTo>
                  <a:cubicBezTo>
                    <a:pt x="516" y="170"/>
                    <a:pt x="515" y="171"/>
                    <a:pt x="514" y="171"/>
                  </a:cubicBezTo>
                  <a:cubicBezTo>
                    <a:pt x="513" y="171"/>
                    <a:pt x="512" y="171"/>
                    <a:pt x="511" y="171"/>
                  </a:cubicBezTo>
                  <a:cubicBezTo>
                    <a:pt x="511" y="171"/>
                    <a:pt x="510" y="171"/>
                    <a:pt x="510" y="171"/>
                  </a:cubicBezTo>
                  <a:cubicBezTo>
                    <a:pt x="508" y="171"/>
                    <a:pt x="504" y="169"/>
                    <a:pt x="502" y="168"/>
                  </a:cubicBezTo>
                  <a:cubicBezTo>
                    <a:pt x="501" y="167"/>
                    <a:pt x="500" y="166"/>
                    <a:pt x="499" y="165"/>
                  </a:cubicBezTo>
                  <a:cubicBezTo>
                    <a:pt x="498" y="164"/>
                    <a:pt x="497" y="163"/>
                    <a:pt x="497" y="163"/>
                  </a:cubicBezTo>
                  <a:cubicBezTo>
                    <a:pt x="496" y="162"/>
                    <a:pt x="496" y="162"/>
                    <a:pt x="495" y="162"/>
                  </a:cubicBezTo>
                  <a:cubicBezTo>
                    <a:pt x="495" y="162"/>
                    <a:pt x="495" y="162"/>
                    <a:pt x="495" y="162"/>
                  </a:cubicBezTo>
                  <a:cubicBezTo>
                    <a:pt x="493" y="163"/>
                    <a:pt x="492" y="163"/>
                    <a:pt x="490" y="163"/>
                  </a:cubicBezTo>
                  <a:cubicBezTo>
                    <a:pt x="490" y="163"/>
                    <a:pt x="490" y="163"/>
                    <a:pt x="489" y="163"/>
                  </a:cubicBezTo>
                  <a:cubicBezTo>
                    <a:pt x="488" y="163"/>
                    <a:pt x="486" y="163"/>
                    <a:pt x="485" y="163"/>
                  </a:cubicBezTo>
                  <a:cubicBezTo>
                    <a:pt x="484" y="163"/>
                    <a:pt x="484" y="163"/>
                    <a:pt x="483" y="163"/>
                  </a:cubicBezTo>
                  <a:cubicBezTo>
                    <a:pt x="483" y="163"/>
                    <a:pt x="482" y="162"/>
                    <a:pt x="481" y="162"/>
                  </a:cubicBezTo>
                  <a:cubicBezTo>
                    <a:pt x="481" y="162"/>
                    <a:pt x="479" y="162"/>
                    <a:pt x="479" y="162"/>
                  </a:cubicBezTo>
                  <a:cubicBezTo>
                    <a:pt x="478" y="162"/>
                    <a:pt x="478" y="162"/>
                    <a:pt x="478" y="162"/>
                  </a:cubicBezTo>
                  <a:cubicBezTo>
                    <a:pt x="476" y="162"/>
                    <a:pt x="475" y="163"/>
                    <a:pt x="473" y="163"/>
                  </a:cubicBezTo>
                  <a:cubicBezTo>
                    <a:pt x="473" y="163"/>
                    <a:pt x="473" y="163"/>
                    <a:pt x="473" y="163"/>
                  </a:cubicBezTo>
                  <a:cubicBezTo>
                    <a:pt x="470" y="163"/>
                    <a:pt x="465" y="160"/>
                    <a:pt x="465" y="160"/>
                  </a:cubicBezTo>
                  <a:cubicBezTo>
                    <a:pt x="464" y="160"/>
                    <a:pt x="463" y="159"/>
                    <a:pt x="462" y="158"/>
                  </a:cubicBezTo>
                  <a:cubicBezTo>
                    <a:pt x="462" y="158"/>
                    <a:pt x="461" y="157"/>
                    <a:pt x="461" y="157"/>
                  </a:cubicBezTo>
                  <a:cubicBezTo>
                    <a:pt x="460" y="157"/>
                    <a:pt x="459" y="157"/>
                    <a:pt x="459" y="158"/>
                  </a:cubicBezTo>
                  <a:cubicBezTo>
                    <a:pt x="458" y="158"/>
                    <a:pt x="457" y="159"/>
                    <a:pt x="456" y="160"/>
                  </a:cubicBezTo>
                  <a:cubicBezTo>
                    <a:pt x="456" y="160"/>
                    <a:pt x="455" y="160"/>
                    <a:pt x="455" y="161"/>
                  </a:cubicBezTo>
                  <a:cubicBezTo>
                    <a:pt x="454" y="162"/>
                    <a:pt x="453" y="164"/>
                    <a:pt x="451" y="165"/>
                  </a:cubicBezTo>
                  <a:cubicBezTo>
                    <a:pt x="450" y="165"/>
                    <a:pt x="449" y="166"/>
                    <a:pt x="447" y="166"/>
                  </a:cubicBezTo>
                  <a:cubicBezTo>
                    <a:pt x="447" y="166"/>
                    <a:pt x="446" y="165"/>
                    <a:pt x="445" y="165"/>
                  </a:cubicBezTo>
                  <a:cubicBezTo>
                    <a:pt x="445" y="165"/>
                    <a:pt x="444" y="165"/>
                    <a:pt x="444" y="165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3" y="166"/>
                    <a:pt x="442" y="167"/>
                    <a:pt x="440" y="167"/>
                  </a:cubicBezTo>
                  <a:cubicBezTo>
                    <a:pt x="440" y="167"/>
                    <a:pt x="439" y="167"/>
                    <a:pt x="439" y="167"/>
                  </a:cubicBezTo>
                  <a:cubicBezTo>
                    <a:pt x="438" y="167"/>
                    <a:pt x="437" y="167"/>
                    <a:pt x="436" y="167"/>
                  </a:cubicBezTo>
                  <a:cubicBezTo>
                    <a:pt x="435" y="167"/>
                    <a:pt x="435" y="167"/>
                    <a:pt x="435" y="167"/>
                  </a:cubicBezTo>
                  <a:cubicBezTo>
                    <a:pt x="435" y="167"/>
                    <a:pt x="434" y="167"/>
                    <a:pt x="434" y="167"/>
                  </a:cubicBezTo>
                  <a:cubicBezTo>
                    <a:pt x="433" y="168"/>
                    <a:pt x="432" y="168"/>
                    <a:pt x="431" y="168"/>
                  </a:cubicBezTo>
                  <a:cubicBezTo>
                    <a:pt x="431" y="168"/>
                    <a:pt x="427" y="170"/>
                    <a:pt x="424" y="170"/>
                  </a:cubicBezTo>
                  <a:cubicBezTo>
                    <a:pt x="424" y="170"/>
                    <a:pt x="424" y="170"/>
                    <a:pt x="423" y="170"/>
                  </a:cubicBezTo>
                  <a:cubicBezTo>
                    <a:pt x="422" y="170"/>
                    <a:pt x="421" y="169"/>
                    <a:pt x="420" y="169"/>
                  </a:cubicBezTo>
                  <a:cubicBezTo>
                    <a:pt x="419" y="169"/>
                    <a:pt x="419" y="168"/>
                    <a:pt x="418" y="168"/>
                  </a:cubicBezTo>
                  <a:cubicBezTo>
                    <a:pt x="418" y="168"/>
                    <a:pt x="418" y="168"/>
                    <a:pt x="418" y="168"/>
                  </a:cubicBezTo>
                  <a:cubicBezTo>
                    <a:pt x="416" y="168"/>
                    <a:pt x="414" y="169"/>
                    <a:pt x="414" y="169"/>
                  </a:cubicBezTo>
                  <a:cubicBezTo>
                    <a:pt x="414" y="169"/>
                    <a:pt x="413" y="169"/>
                    <a:pt x="413" y="169"/>
                  </a:cubicBezTo>
                  <a:cubicBezTo>
                    <a:pt x="412" y="170"/>
                    <a:pt x="411" y="170"/>
                    <a:pt x="410" y="171"/>
                  </a:cubicBezTo>
                  <a:cubicBezTo>
                    <a:pt x="407" y="172"/>
                    <a:pt x="403" y="172"/>
                    <a:pt x="401" y="172"/>
                  </a:cubicBezTo>
                  <a:cubicBezTo>
                    <a:pt x="401" y="172"/>
                    <a:pt x="401" y="172"/>
                    <a:pt x="400" y="172"/>
                  </a:cubicBezTo>
                  <a:cubicBezTo>
                    <a:pt x="400" y="172"/>
                    <a:pt x="399" y="172"/>
                    <a:pt x="399" y="172"/>
                  </a:cubicBezTo>
                  <a:cubicBezTo>
                    <a:pt x="397" y="172"/>
                    <a:pt x="395" y="172"/>
                    <a:pt x="393" y="170"/>
                  </a:cubicBezTo>
                  <a:cubicBezTo>
                    <a:pt x="391" y="169"/>
                    <a:pt x="390" y="166"/>
                    <a:pt x="389" y="164"/>
                  </a:cubicBezTo>
                  <a:cubicBezTo>
                    <a:pt x="389" y="164"/>
                    <a:pt x="389" y="164"/>
                    <a:pt x="389" y="163"/>
                  </a:cubicBezTo>
                  <a:cubicBezTo>
                    <a:pt x="389" y="163"/>
                    <a:pt x="389" y="163"/>
                    <a:pt x="388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7" y="163"/>
                    <a:pt x="386" y="163"/>
                    <a:pt x="385" y="163"/>
                  </a:cubicBezTo>
                  <a:cubicBezTo>
                    <a:pt x="385" y="163"/>
                    <a:pt x="385" y="163"/>
                    <a:pt x="385" y="163"/>
                  </a:cubicBezTo>
                  <a:cubicBezTo>
                    <a:pt x="383" y="163"/>
                    <a:pt x="380" y="162"/>
                    <a:pt x="379" y="162"/>
                  </a:cubicBezTo>
                  <a:cubicBezTo>
                    <a:pt x="377" y="161"/>
                    <a:pt x="376" y="160"/>
                    <a:pt x="375" y="159"/>
                  </a:cubicBezTo>
                  <a:cubicBezTo>
                    <a:pt x="375" y="158"/>
                    <a:pt x="374" y="158"/>
                    <a:pt x="374" y="158"/>
                  </a:cubicBezTo>
                  <a:cubicBezTo>
                    <a:pt x="373" y="156"/>
                    <a:pt x="369" y="154"/>
                    <a:pt x="368" y="154"/>
                  </a:cubicBezTo>
                  <a:cubicBezTo>
                    <a:pt x="367" y="153"/>
                    <a:pt x="365" y="153"/>
                    <a:pt x="364" y="152"/>
                  </a:cubicBezTo>
                  <a:cubicBezTo>
                    <a:pt x="363" y="152"/>
                    <a:pt x="362" y="152"/>
                    <a:pt x="361" y="151"/>
                  </a:cubicBezTo>
                  <a:cubicBezTo>
                    <a:pt x="361" y="151"/>
                    <a:pt x="361" y="151"/>
                    <a:pt x="360" y="151"/>
                  </a:cubicBezTo>
                  <a:cubicBezTo>
                    <a:pt x="358" y="150"/>
                    <a:pt x="356" y="149"/>
                    <a:pt x="354" y="148"/>
                  </a:cubicBezTo>
                  <a:cubicBezTo>
                    <a:pt x="351" y="146"/>
                    <a:pt x="348" y="142"/>
                    <a:pt x="347" y="141"/>
                  </a:cubicBezTo>
                  <a:cubicBezTo>
                    <a:pt x="344" y="138"/>
                    <a:pt x="343" y="136"/>
                    <a:pt x="343" y="134"/>
                  </a:cubicBezTo>
                  <a:cubicBezTo>
                    <a:pt x="342" y="131"/>
                    <a:pt x="343" y="127"/>
                    <a:pt x="343" y="126"/>
                  </a:cubicBezTo>
                  <a:cubicBezTo>
                    <a:pt x="344" y="125"/>
                    <a:pt x="344" y="123"/>
                    <a:pt x="345" y="122"/>
                  </a:cubicBezTo>
                  <a:cubicBezTo>
                    <a:pt x="345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19"/>
                  </a:cubicBezTo>
                  <a:cubicBezTo>
                    <a:pt x="347" y="119"/>
                    <a:pt x="347" y="117"/>
                    <a:pt x="348" y="116"/>
                  </a:cubicBezTo>
                  <a:cubicBezTo>
                    <a:pt x="348" y="115"/>
                    <a:pt x="348" y="113"/>
                    <a:pt x="347" y="112"/>
                  </a:cubicBezTo>
                  <a:cubicBezTo>
                    <a:pt x="347" y="112"/>
                    <a:pt x="347" y="111"/>
                    <a:pt x="347" y="111"/>
                  </a:cubicBezTo>
                  <a:cubicBezTo>
                    <a:pt x="346" y="110"/>
                    <a:pt x="345" y="108"/>
                    <a:pt x="345" y="106"/>
                  </a:cubicBezTo>
                  <a:cubicBezTo>
                    <a:pt x="345" y="104"/>
                    <a:pt x="346" y="102"/>
                    <a:pt x="346" y="100"/>
                  </a:cubicBezTo>
                  <a:cubicBezTo>
                    <a:pt x="346" y="100"/>
                    <a:pt x="346" y="100"/>
                    <a:pt x="346" y="100"/>
                  </a:cubicBezTo>
                  <a:cubicBezTo>
                    <a:pt x="347" y="99"/>
                    <a:pt x="347" y="98"/>
                    <a:pt x="348" y="98"/>
                  </a:cubicBezTo>
                  <a:cubicBezTo>
                    <a:pt x="348" y="97"/>
                    <a:pt x="348" y="97"/>
                    <a:pt x="348" y="97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8" y="94"/>
                    <a:pt x="348" y="93"/>
                    <a:pt x="348" y="92"/>
                  </a:cubicBezTo>
                  <a:cubicBezTo>
                    <a:pt x="348" y="91"/>
                    <a:pt x="349" y="89"/>
                    <a:pt x="349" y="88"/>
                  </a:cubicBezTo>
                  <a:cubicBezTo>
                    <a:pt x="350" y="87"/>
                    <a:pt x="350" y="87"/>
                    <a:pt x="350" y="86"/>
                  </a:cubicBezTo>
                  <a:cubicBezTo>
                    <a:pt x="350" y="85"/>
                    <a:pt x="350" y="84"/>
                    <a:pt x="350" y="83"/>
                  </a:cubicBezTo>
                  <a:cubicBezTo>
                    <a:pt x="350" y="82"/>
                    <a:pt x="350" y="82"/>
                    <a:pt x="350" y="82"/>
                  </a:cubicBezTo>
                  <a:cubicBezTo>
                    <a:pt x="349" y="81"/>
                    <a:pt x="349" y="80"/>
                    <a:pt x="348" y="79"/>
                  </a:cubicBezTo>
                  <a:cubicBezTo>
                    <a:pt x="348" y="77"/>
                    <a:pt x="346" y="73"/>
                    <a:pt x="345" y="70"/>
                  </a:cubicBezTo>
                  <a:cubicBezTo>
                    <a:pt x="345" y="68"/>
                    <a:pt x="345" y="66"/>
                    <a:pt x="345" y="65"/>
                  </a:cubicBezTo>
                  <a:cubicBezTo>
                    <a:pt x="346" y="64"/>
                    <a:pt x="346" y="63"/>
                    <a:pt x="346" y="62"/>
                  </a:cubicBezTo>
                  <a:cubicBezTo>
                    <a:pt x="345" y="61"/>
                    <a:pt x="345" y="60"/>
                    <a:pt x="344" y="60"/>
                  </a:cubicBezTo>
                  <a:cubicBezTo>
                    <a:pt x="344" y="59"/>
                    <a:pt x="343" y="59"/>
                    <a:pt x="342" y="58"/>
                  </a:cubicBezTo>
                  <a:cubicBezTo>
                    <a:pt x="341" y="57"/>
                    <a:pt x="340" y="56"/>
                    <a:pt x="339" y="55"/>
                  </a:cubicBezTo>
                  <a:cubicBezTo>
                    <a:pt x="338" y="54"/>
                    <a:pt x="336" y="52"/>
                    <a:pt x="335" y="50"/>
                  </a:cubicBezTo>
                  <a:cubicBezTo>
                    <a:pt x="334" y="49"/>
                    <a:pt x="333" y="48"/>
                    <a:pt x="333" y="48"/>
                  </a:cubicBezTo>
                  <a:cubicBezTo>
                    <a:pt x="331" y="46"/>
                    <a:pt x="328" y="42"/>
                    <a:pt x="326" y="40"/>
                  </a:cubicBezTo>
                  <a:cubicBezTo>
                    <a:pt x="326" y="40"/>
                    <a:pt x="326" y="40"/>
                    <a:pt x="325" y="40"/>
                  </a:cubicBezTo>
                  <a:cubicBezTo>
                    <a:pt x="325" y="39"/>
                    <a:pt x="324" y="38"/>
                    <a:pt x="323" y="38"/>
                  </a:cubicBezTo>
                  <a:cubicBezTo>
                    <a:pt x="323" y="37"/>
                    <a:pt x="323" y="37"/>
                    <a:pt x="322" y="37"/>
                  </a:cubicBezTo>
                  <a:cubicBezTo>
                    <a:pt x="322" y="37"/>
                    <a:pt x="321" y="38"/>
                    <a:pt x="320" y="38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16" y="38"/>
                    <a:pt x="315" y="38"/>
                    <a:pt x="314" y="38"/>
                  </a:cubicBezTo>
                  <a:cubicBezTo>
                    <a:pt x="314" y="38"/>
                    <a:pt x="313" y="39"/>
                    <a:pt x="313" y="39"/>
                  </a:cubicBezTo>
                  <a:cubicBezTo>
                    <a:pt x="312" y="40"/>
                    <a:pt x="310" y="41"/>
                    <a:pt x="307" y="42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304" y="42"/>
                    <a:pt x="303" y="41"/>
                    <a:pt x="301" y="40"/>
                  </a:cubicBezTo>
                  <a:cubicBezTo>
                    <a:pt x="301" y="39"/>
                    <a:pt x="300" y="39"/>
                    <a:pt x="300" y="39"/>
                  </a:cubicBezTo>
                  <a:cubicBezTo>
                    <a:pt x="300" y="39"/>
                    <a:pt x="300" y="39"/>
                    <a:pt x="299" y="39"/>
                  </a:cubicBezTo>
                  <a:cubicBezTo>
                    <a:pt x="298" y="39"/>
                    <a:pt x="296" y="39"/>
                    <a:pt x="294" y="38"/>
                  </a:cubicBezTo>
                  <a:cubicBezTo>
                    <a:pt x="293" y="37"/>
                    <a:pt x="291" y="35"/>
                    <a:pt x="290" y="33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289" y="33"/>
                    <a:pt x="289" y="32"/>
                    <a:pt x="289" y="32"/>
                  </a:cubicBezTo>
                  <a:cubicBezTo>
                    <a:pt x="288" y="31"/>
                    <a:pt x="286" y="29"/>
                    <a:pt x="286" y="27"/>
                  </a:cubicBezTo>
                  <a:cubicBezTo>
                    <a:pt x="286" y="25"/>
                    <a:pt x="286" y="23"/>
                    <a:pt x="287" y="21"/>
                  </a:cubicBezTo>
                  <a:cubicBezTo>
                    <a:pt x="287" y="21"/>
                    <a:pt x="287" y="20"/>
                    <a:pt x="287" y="20"/>
                  </a:cubicBezTo>
                  <a:cubicBezTo>
                    <a:pt x="288" y="19"/>
                    <a:pt x="288" y="19"/>
                    <a:pt x="288" y="19"/>
                  </a:cubicBezTo>
                  <a:cubicBezTo>
                    <a:pt x="288" y="19"/>
                    <a:pt x="288" y="17"/>
                    <a:pt x="288" y="17"/>
                  </a:cubicBezTo>
                  <a:cubicBezTo>
                    <a:pt x="288" y="16"/>
                    <a:pt x="287" y="15"/>
                    <a:pt x="286" y="15"/>
                  </a:cubicBezTo>
                  <a:cubicBezTo>
                    <a:pt x="286" y="15"/>
                    <a:pt x="286" y="15"/>
                    <a:pt x="285" y="15"/>
                  </a:cubicBezTo>
                  <a:cubicBezTo>
                    <a:pt x="285" y="15"/>
                    <a:pt x="285" y="15"/>
                    <a:pt x="284" y="15"/>
                  </a:cubicBezTo>
                  <a:cubicBezTo>
                    <a:pt x="284" y="15"/>
                    <a:pt x="284" y="15"/>
                    <a:pt x="284" y="15"/>
                  </a:cubicBezTo>
                  <a:cubicBezTo>
                    <a:pt x="283" y="15"/>
                    <a:pt x="283" y="15"/>
                    <a:pt x="282" y="15"/>
                  </a:cubicBezTo>
                  <a:cubicBezTo>
                    <a:pt x="281" y="15"/>
                    <a:pt x="280" y="14"/>
                    <a:pt x="279" y="14"/>
                  </a:cubicBezTo>
                  <a:cubicBezTo>
                    <a:pt x="277" y="14"/>
                    <a:pt x="277" y="14"/>
                    <a:pt x="277" y="14"/>
                  </a:cubicBezTo>
                  <a:cubicBezTo>
                    <a:pt x="276" y="13"/>
                    <a:pt x="276" y="13"/>
                    <a:pt x="276" y="13"/>
                  </a:cubicBezTo>
                  <a:cubicBezTo>
                    <a:pt x="275" y="13"/>
                    <a:pt x="274" y="13"/>
                    <a:pt x="274" y="13"/>
                  </a:cubicBezTo>
                  <a:cubicBezTo>
                    <a:pt x="273" y="12"/>
                    <a:pt x="273" y="12"/>
                    <a:pt x="272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71" y="13"/>
                    <a:pt x="271" y="14"/>
                    <a:pt x="270" y="14"/>
                  </a:cubicBezTo>
                  <a:cubicBezTo>
                    <a:pt x="270" y="14"/>
                    <a:pt x="268" y="14"/>
                    <a:pt x="268" y="14"/>
                  </a:cubicBezTo>
                  <a:cubicBezTo>
                    <a:pt x="267" y="14"/>
                    <a:pt x="265" y="13"/>
                    <a:pt x="264" y="13"/>
                  </a:cubicBezTo>
                  <a:cubicBezTo>
                    <a:pt x="263" y="13"/>
                    <a:pt x="262" y="15"/>
                    <a:pt x="261" y="15"/>
                  </a:cubicBezTo>
                  <a:cubicBezTo>
                    <a:pt x="260" y="15"/>
                    <a:pt x="257" y="14"/>
                    <a:pt x="255" y="14"/>
                  </a:cubicBezTo>
                  <a:cubicBezTo>
                    <a:pt x="255" y="13"/>
                    <a:pt x="254" y="11"/>
                    <a:pt x="253" y="11"/>
                  </a:cubicBezTo>
                  <a:cubicBezTo>
                    <a:pt x="252" y="11"/>
                    <a:pt x="250" y="13"/>
                    <a:pt x="249" y="13"/>
                  </a:cubicBezTo>
                  <a:cubicBezTo>
                    <a:pt x="248" y="13"/>
                    <a:pt x="246" y="13"/>
                    <a:pt x="244" y="13"/>
                  </a:cubicBezTo>
                  <a:cubicBezTo>
                    <a:pt x="244" y="13"/>
                    <a:pt x="242" y="11"/>
                    <a:pt x="241" y="11"/>
                  </a:cubicBezTo>
                  <a:cubicBezTo>
                    <a:pt x="241" y="12"/>
                    <a:pt x="240" y="13"/>
                    <a:pt x="240" y="14"/>
                  </a:cubicBezTo>
                  <a:cubicBezTo>
                    <a:pt x="240" y="14"/>
                    <a:pt x="241" y="15"/>
                    <a:pt x="241" y="16"/>
                  </a:cubicBezTo>
                  <a:cubicBezTo>
                    <a:pt x="242" y="17"/>
                    <a:pt x="241" y="18"/>
                    <a:pt x="241" y="18"/>
                  </a:cubicBezTo>
                  <a:cubicBezTo>
                    <a:pt x="240" y="18"/>
                    <a:pt x="238" y="18"/>
                    <a:pt x="238" y="17"/>
                  </a:cubicBezTo>
                  <a:cubicBezTo>
                    <a:pt x="237" y="17"/>
                    <a:pt x="236" y="15"/>
                    <a:pt x="235" y="14"/>
                  </a:cubicBezTo>
                  <a:cubicBezTo>
                    <a:pt x="234" y="13"/>
                    <a:pt x="234" y="10"/>
                    <a:pt x="233" y="9"/>
                  </a:cubicBezTo>
                  <a:cubicBezTo>
                    <a:pt x="233" y="8"/>
                    <a:pt x="231" y="6"/>
                    <a:pt x="230" y="5"/>
                  </a:cubicBezTo>
                  <a:cubicBezTo>
                    <a:pt x="229" y="4"/>
                    <a:pt x="228" y="3"/>
                    <a:pt x="228" y="3"/>
                  </a:cubicBezTo>
                  <a:cubicBezTo>
                    <a:pt x="227" y="2"/>
                    <a:pt x="227" y="0"/>
                    <a:pt x="226" y="0"/>
                  </a:cubicBezTo>
                  <a:cubicBezTo>
                    <a:pt x="226" y="0"/>
                    <a:pt x="226" y="2"/>
                    <a:pt x="226" y="2"/>
                  </a:cubicBezTo>
                  <a:cubicBezTo>
                    <a:pt x="225" y="4"/>
                    <a:pt x="225" y="6"/>
                    <a:pt x="225" y="7"/>
                  </a:cubicBezTo>
                  <a:cubicBezTo>
                    <a:pt x="225" y="9"/>
                    <a:pt x="226" y="11"/>
                    <a:pt x="226" y="12"/>
                  </a:cubicBezTo>
                  <a:cubicBezTo>
                    <a:pt x="227" y="13"/>
                    <a:pt x="227" y="16"/>
                    <a:pt x="227" y="17"/>
                  </a:cubicBezTo>
                  <a:cubicBezTo>
                    <a:pt x="228" y="20"/>
                    <a:pt x="228" y="25"/>
                    <a:pt x="228" y="28"/>
                  </a:cubicBezTo>
                  <a:cubicBezTo>
                    <a:pt x="227" y="31"/>
                    <a:pt x="227" y="36"/>
                    <a:pt x="226" y="39"/>
                  </a:cubicBezTo>
                  <a:cubicBezTo>
                    <a:pt x="225" y="40"/>
                    <a:pt x="224" y="43"/>
                    <a:pt x="223" y="44"/>
                  </a:cubicBezTo>
                  <a:cubicBezTo>
                    <a:pt x="222" y="45"/>
                    <a:pt x="219" y="45"/>
                    <a:pt x="218" y="45"/>
                  </a:cubicBezTo>
                  <a:cubicBezTo>
                    <a:pt x="217" y="46"/>
                    <a:pt x="215" y="47"/>
                    <a:pt x="215" y="48"/>
                  </a:cubicBezTo>
                  <a:cubicBezTo>
                    <a:pt x="214" y="49"/>
                    <a:pt x="214" y="51"/>
                    <a:pt x="214" y="52"/>
                  </a:cubicBezTo>
                  <a:cubicBezTo>
                    <a:pt x="215" y="53"/>
                    <a:pt x="216" y="55"/>
                    <a:pt x="216" y="56"/>
                  </a:cubicBezTo>
                  <a:cubicBezTo>
                    <a:pt x="216" y="57"/>
                    <a:pt x="215" y="60"/>
                    <a:pt x="215" y="61"/>
                  </a:cubicBezTo>
                  <a:cubicBezTo>
                    <a:pt x="215" y="63"/>
                    <a:pt x="213" y="67"/>
                    <a:pt x="213" y="69"/>
                  </a:cubicBezTo>
                  <a:cubicBezTo>
                    <a:pt x="212" y="71"/>
                    <a:pt x="208" y="75"/>
                    <a:pt x="208" y="78"/>
                  </a:cubicBezTo>
                  <a:cubicBezTo>
                    <a:pt x="208" y="79"/>
                    <a:pt x="209" y="82"/>
                    <a:pt x="209" y="83"/>
                  </a:cubicBezTo>
                  <a:cubicBezTo>
                    <a:pt x="210" y="84"/>
                    <a:pt x="211" y="86"/>
                    <a:pt x="211" y="87"/>
                  </a:cubicBezTo>
                  <a:cubicBezTo>
                    <a:pt x="211" y="89"/>
                    <a:pt x="211" y="92"/>
                    <a:pt x="211" y="93"/>
                  </a:cubicBezTo>
                  <a:cubicBezTo>
                    <a:pt x="210" y="96"/>
                    <a:pt x="208" y="101"/>
                    <a:pt x="207" y="104"/>
                  </a:cubicBezTo>
                  <a:cubicBezTo>
                    <a:pt x="206" y="106"/>
                    <a:pt x="205" y="112"/>
                    <a:pt x="204" y="114"/>
                  </a:cubicBezTo>
                  <a:cubicBezTo>
                    <a:pt x="203" y="116"/>
                    <a:pt x="202" y="120"/>
                    <a:pt x="201" y="121"/>
                  </a:cubicBezTo>
                  <a:cubicBezTo>
                    <a:pt x="200" y="122"/>
                    <a:pt x="199" y="124"/>
                    <a:pt x="198" y="125"/>
                  </a:cubicBezTo>
                  <a:cubicBezTo>
                    <a:pt x="198" y="126"/>
                    <a:pt x="196" y="127"/>
                    <a:pt x="196" y="128"/>
                  </a:cubicBezTo>
                  <a:cubicBezTo>
                    <a:pt x="196" y="129"/>
                    <a:pt x="195" y="131"/>
                    <a:pt x="195" y="132"/>
                  </a:cubicBezTo>
                  <a:cubicBezTo>
                    <a:pt x="195" y="133"/>
                    <a:pt x="197" y="136"/>
                    <a:pt x="197" y="137"/>
                  </a:cubicBezTo>
                  <a:cubicBezTo>
                    <a:pt x="197" y="139"/>
                    <a:pt x="194" y="142"/>
                    <a:pt x="193" y="144"/>
                  </a:cubicBezTo>
                  <a:cubicBezTo>
                    <a:pt x="193" y="145"/>
                    <a:pt x="192" y="148"/>
                    <a:pt x="191" y="148"/>
                  </a:cubicBezTo>
                  <a:cubicBezTo>
                    <a:pt x="190" y="149"/>
                    <a:pt x="188" y="148"/>
                    <a:pt x="187" y="149"/>
                  </a:cubicBezTo>
                  <a:cubicBezTo>
                    <a:pt x="187" y="149"/>
                    <a:pt x="187" y="151"/>
                    <a:pt x="187" y="151"/>
                  </a:cubicBezTo>
                  <a:cubicBezTo>
                    <a:pt x="187" y="153"/>
                    <a:pt x="190" y="153"/>
                    <a:pt x="191" y="154"/>
                  </a:cubicBezTo>
                  <a:cubicBezTo>
                    <a:pt x="192" y="156"/>
                    <a:pt x="191" y="159"/>
                    <a:pt x="190" y="161"/>
                  </a:cubicBezTo>
                  <a:cubicBezTo>
                    <a:pt x="190" y="163"/>
                    <a:pt x="188" y="166"/>
                    <a:pt x="187" y="168"/>
                  </a:cubicBezTo>
                  <a:cubicBezTo>
                    <a:pt x="186" y="170"/>
                    <a:pt x="185" y="174"/>
                    <a:pt x="184" y="176"/>
                  </a:cubicBezTo>
                  <a:cubicBezTo>
                    <a:pt x="184" y="178"/>
                    <a:pt x="183" y="181"/>
                    <a:pt x="183" y="182"/>
                  </a:cubicBezTo>
                  <a:cubicBezTo>
                    <a:pt x="182" y="184"/>
                    <a:pt x="181" y="186"/>
                    <a:pt x="180" y="188"/>
                  </a:cubicBezTo>
                  <a:cubicBezTo>
                    <a:pt x="180" y="189"/>
                    <a:pt x="179" y="190"/>
                    <a:pt x="178" y="191"/>
                  </a:cubicBezTo>
                  <a:cubicBezTo>
                    <a:pt x="177" y="192"/>
                    <a:pt x="175" y="193"/>
                    <a:pt x="174" y="194"/>
                  </a:cubicBezTo>
                  <a:cubicBezTo>
                    <a:pt x="174" y="195"/>
                    <a:pt x="172" y="196"/>
                    <a:pt x="172" y="197"/>
                  </a:cubicBezTo>
                  <a:cubicBezTo>
                    <a:pt x="172" y="198"/>
                    <a:pt x="172" y="200"/>
                    <a:pt x="172" y="201"/>
                  </a:cubicBezTo>
                  <a:cubicBezTo>
                    <a:pt x="172" y="202"/>
                    <a:pt x="172" y="205"/>
                    <a:pt x="171" y="206"/>
                  </a:cubicBezTo>
                  <a:cubicBezTo>
                    <a:pt x="171" y="207"/>
                    <a:pt x="170" y="210"/>
                    <a:pt x="169" y="211"/>
                  </a:cubicBezTo>
                  <a:cubicBezTo>
                    <a:pt x="168" y="213"/>
                    <a:pt x="168" y="217"/>
                    <a:pt x="167" y="218"/>
                  </a:cubicBezTo>
                  <a:cubicBezTo>
                    <a:pt x="166" y="221"/>
                    <a:pt x="164" y="225"/>
                    <a:pt x="163" y="227"/>
                  </a:cubicBezTo>
                  <a:cubicBezTo>
                    <a:pt x="162" y="229"/>
                    <a:pt x="160" y="232"/>
                    <a:pt x="159" y="233"/>
                  </a:cubicBezTo>
                  <a:cubicBezTo>
                    <a:pt x="158" y="234"/>
                    <a:pt x="156" y="236"/>
                    <a:pt x="155" y="237"/>
                  </a:cubicBezTo>
                  <a:cubicBezTo>
                    <a:pt x="155" y="238"/>
                    <a:pt x="154" y="240"/>
                    <a:pt x="153" y="241"/>
                  </a:cubicBezTo>
                  <a:cubicBezTo>
                    <a:pt x="153" y="243"/>
                    <a:pt x="154" y="247"/>
                    <a:pt x="154" y="248"/>
                  </a:cubicBezTo>
                  <a:cubicBezTo>
                    <a:pt x="154" y="249"/>
                    <a:pt x="153" y="251"/>
                    <a:pt x="153" y="252"/>
                  </a:cubicBezTo>
                  <a:cubicBezTo>
                    <a:pt x="153" y="253"/>
                    <a:pt x="152" y="256"/>
                    <a:pt x="151" y="258"/>
                  </a:cubicBezTo>
                  <a:cubicBezTo>
                    <a:pt x="151" y="259"/>
                    <a:pt x="150" y="261"/>
                    <a:pt x="150" y="262"/>
                  </a:cubicBezTo>
                  <a:cubicBezTo>
                    <a:pt x="150" y="263"/>
                    <a:pt x="150" y="264"/>
                    <a:pt x="150" y="265"/>
                  </a:cubicBezTo>
                  <a:cubicBezTo>
                    <a:pt x="150" y="266"/>
                    <a:pt x="150" y="267"/>
                    <a:pt x="149" y="267"/>
                  </a:cubicBezTo>
                  <a:cubicBezTo>
                    <a:pt x="149" y="268"/>
                    <a:pt x="147" y="269"/>
                    <a:pt x="147" y="270"/>
                  </a:cubicBezTo>
                  <a:cubicBezTo>
                    <a:pt x="146" y="271"/>
                    <a:pt x="147" y="273"/>
                    <a:pt x="147" y="274"/>
                  </a:cubicBezTo>
                  <a:cubicBezTo>
                    <a:pt x="147" y="275"/>
                    <a:pt x="146" y="277"/>
                    <a:pt x="146" y="278"/>
                  </a:cubicBezTo>
                  <a:cubicBezTo>
                    <a:pt x="145" y="280"/>
                    <a:pt x="144" y="283"/>
                    <a:pt x="143" y="285"/>
                  </a:cubicBezTo>
                  <a:cubicBezTo>
                    <a:pt x="142" y="287"/>
                    <a:pt x="140" y="292"/>
                    <a:pt x="139" y="294"/>
                  </a:cubicBezTo>
                  <a:cubicBezTo>
                    <a:pt x="139" y="296"/>
                    <a:pt x="140" y="300"/>
                    <a:pt x="139" y="301"/>
                  </a:cubicBezTo>
                  <a:cubicBezTo>
                    <a:pt x="139" y="303"/>
                    <a:pt x="137" y="306"/>
                    <a:pt x="137" y="308"/>
                  </a:cubicBezTo>
                  <a:cubicBezTo>
                    <a:pt x="136" y="310"/>
                    <a:pt x="133" y="314"/>
                    <a:pt x="131" y="316"/>
                  </a:cubicBezTo>
                  <a:cubicBezTo>
                    <a:pt x="131" y="318"/>
                    <a:pt x="128" y="321"/>
                    <a:pt x="128" y="322"/>
                  </a:cubicBezTo>
                  <a:cubicBezTo>
                    <a:pt x="127" y="323"/>
                    <a:pt x="127" y="325"/>
                    <a:pt x="127" y="326"/>
                  </a:cubicBezTo>
                  <a:cubicBezTo>
                    <a:pt x="127" y="328"/>
                    <a:pt x="126" y="332"/>
                    <a:pt x="126" y="333"/>
                  </a:cubicBezTo>
                  <a:cubicBezTo>
                    <a:pt x="125" y="336"/>
                    <a:pt x="124" y="341"/>
                    <a:pt x="123" y="343"/>
                  </a:cubicBezTo>
                  <a:cubicBezTo>
                    <a:pt x="122" y="344"/>
                    <a:pt x="121" y="348"/>
                    <a:pt x="120" y="349"/>
                  </a:cubicBezTo>
                  <a:cubicBezTo>
                    <a:pt x="119" y="353"/>
                    <a:pt x="117" y="361"/>
                    <a:pt x="116" y="364"/>
                  </a:cubicBezTo>
                  <a:cubicBezTo>
                    <a:pt x="114" y="370"/>
                    <a:pt x="110" y="380"/>
                    <a:pt x="108" y="386"/>
                  </a:cubicBezTo>
                  <a:cubicBezTo>
                    <a:pt x="105" y="394"/>
                    <a:pt x="98" y="411"/>
                    <a:pt x="94" y="419"/>
                  </a:cubicBezTo>
                  <a:cubicBezTo>
                    <a:pt x="92" y="424"/>
                    <a:pt x="88" y="432"/>
                    <a:pt x="86" y="437"/>
                  </a:cubicBezTo>
                  <a:cubicBezTo>
                    <a:pt x="84" y="440"/>
                    <a:pt x="81" y="447"/>
                    <a:pt x="80" y="450"/>
                  </a:cubicBezTo>
                  <a:cubicBezTo>
                    <a:pt x="78" y="453"/>
                    <a:pt x="73" y="459"/>
                    <a:pt x="71" y="462"/>
                  </a:cubicBezTo>
                  <a:cubicBezTo>
                    <a:pt x="70" y="464"/>
                    <a:pt x="67" y="468"/>
                    <a:pt x="65" y="470"/>
                  </a:cubicBezTo>
                  <a:cubicBezTo>
                    <a:pt x="64" y="471"/>
                    <a:pt x="61" y="473"/>
                    <a:pt x="60" y="475"/>
                  </a:cubicBezTo>
                  <a:cubicBezTo>
                    <a:pt x="59" y="475"/>
                    <a:pt x="58" y="477"/>
                    <a:pt x="57" y="477"/>
                  </a:cubicBezTo>
                  <a:cubicBezTo>
                    <a:pt x="56" y="478"/>
                    <a:pt x="54" y="477"/>
                    <a:pt x="54" y="477"/>
                  </a:cubicBezTo>
                  <a:cubicBezTo>
                    <a:pt x="53" y="478"/>
                    <a:pt x="51" y="479"/>
                    <a:pt x="51" y="480"/>
                  </a:cubicBezTo>
                  <a:cubicBezTo>
                    <a:pt x="50" y="481"/>
                    <a:pt x="49" y="483"/>
                    <a:pt x="49" y="484"/>
                  </a:cubicBezTo>
                  <a:cubicBezTo>
                    <a:pt x="49" y="486"/>
                    <a:pt x="49" y="489"/>
                    <a:pt x="49" y="491"/>
                  </a:cubicBezTo>
                  <a:cubicBezTo>
                    <a:pt x="49" y="492"/>
                    <a:pt x="48" y="494"/>
                    <a:pt x="48" y="495"/>
                  </a:cubicBezTo>
                  <a:cubicBezTo>
                    <a:pt x="47" y="497"/>
                    <a:pt x="45" y="500"/>
                    <a:pt x="44" y="501"/>
                  </a:cubicBezTo>
                  <a:cubicBezTo>
                    <a:pt x="43" y="503"/>
                    <a:pt x="42" y="505"/>
                    <a:pt x="41" y="506"/>
                  </a:cubicBezTo>
                  <a:cubicBezTo>
                    <a:pt x="41" y="507"/>
                    <a:pt x="40" y="509"/>
                    <a:pt x="39" y="510"/>
                  </a:cubicBezTo>
                  <a:cubicBezTo>
                    <a:pt x="38" y="511"/>
                    <a:pt x="36" y="512"/>
                    <a:pt x="36" y="513"/>
                  </a:cubicBezTo>
                  <a:cubicBezTo>
                    <a:pt x="35" y="514"/>
                    <a:pt x="36" y="516"/>
                    <a:pt x="36" y="517"/>
                  </a:cubicBezTo>
                  <a:cubicBezTo>
                    <a:pt x="35" y="519"/>
                    <a:pt x="34" y="521"/>
                    <a:pt x="33" y="522"/>
                  </a:cubicBezTo>
                  <a:cubicBezTo>
                    <a:pt x="32" y="524"/>
                    <a:pt x="31" y="527"/>
                    <a:pt x="30" y="528"/>
                  </a:cubicBezTo>
                  <a:cubicBezTo>
                    <a:pt x="30" y="530"/>
                    <a:pt x="28" y="532"/>
                    <a:pt x="27" y="533"/>
                  </a:cubicBezTo>
                  <a:cubicBezTo>
                    <a:pt x="26" y="535"/>
                    <a:pt x="24" y="537"/>
                    <a:pt x="23" y="538"/>
                  </a:cubicBezTo>
                  <a:cubicBezTo>
                    <a:pt x="22" y="540"/>
                    <a:pt x="20" y="545"/>
                    <a:pt x="18" y="547"/>
                  </a:cubicBezTo>
                  <a:cubicBezTo>
                    <a:pt x="17" y="548"/>
                    <a:pt x="14" y="550"/>
                    <a:pt x="13" y="551"/>
                  </a:cubicBezTo>
                  <a:cubicBezTo>
                    <a:pt x="12" y="552"/>
                    <a:pt x="11" y="554"/>
                    <a:pt x="10" y="555"/>
                  </a:cubicBezTo>
                  <a:cubicBezTo>
                    <a:pt x="10" y="556"/>
                    <a:pt x="10" y="559"/>
                    <a:pt x="10" y="560"/>
                  </a:cubicBezTo>
                  <a:cubicBezTo>
                    <a:pt x="10" y="561"/>
                    <a:pt x="11" y="564"/>
                    <a:pt x="11" y="566"/>
                  </a:cubicBezTo>
                  <a:cubicBezTo>
                    <a:pt x="11" y="567"/>
                    <a:pt x="10" y="569"/>
                    <a:pt x="10" y="570"/>
                  </a:cubicBezTo>
                  <a:cubicBezTo>
                    <a:pt x="10" y="571"/>
                    <a:pt x="9" y="574"/>
                    <a:pt x="10" y="575"/>
                  </a:cubicBezTo>
                  <a:cubicBezTo>
                    <a:pt x="11" y="575"/>
                    <a:pt x="12" y="575"/>
                    <a:pt x="13" y="575"/>
                  </a:cubicBezTo>
                  <a:cubicBezTo>
                    <a:pt x="13" y="576"/>
                    <a:pt x="13" y="577"/>
                    <a:pt x="13" y="578"/>
                  </a:cubicBezTo>
                  <a:cubicBezTo>
                    <a:pt x="13" y="579"/>
                    <a:pt x="15" y="579"/>
                    <a:pt x="15" y="580"/>
                  </a:cubicBezTo>
                  <a:cubicBezTo>
                    <a:pt x="16" y="581"/>
                    <a:pt x="16" y="583"/>
                    <a:pt x="16" y="584"/>
                  </a:cubicBezTo>
                  <a:cubicBezTo>
                    <a:pt x="16" y="585"/>
                    <a:pt x="14" y="586"/>
                    <a:pt x="14" y="587"/>
                  </a:cubicBezTo>
                  <a:cubicBezTo>
                    <a:pt x="14" y="588"/>
                    <a:pt x="15" y="589"/>
                    <a:pt x="15" y="589"/>
                  </a:cubicBezTo>
                  <a:cubicBezTo>
                    <a:pt x="16" y="590"/>
                    <a:pt x="18" y="592"/>
                    <a:pt x="19" y="593"/>
                  </a:cubicBezTo>
                  <a:cubicBezTo>
                    <a:pt x="19" y="595"/>
                    <a:pt x="19" y="599"/>
                    <a:pt x="18" y="601"/>
                  </a:cubicBezTo>
                  <a:cubicBezTo>
                    <a:pt x="18" y="604"/>
                    <a:pt x="17" y="608"/>
                    <a:pt x="16" y="610"/>
                  </a:cubicBezTo>
                  <a:cubicBezTo>
                    <a:pt x="15" y="612"/>
                    <a:pt x="12" y="615"/>
                    <a:pt x="11" y="617"/>
                  </a:cubicBezTo>
                  <a:cubicBezTo>
                    <a:pt x="10" y="619"/>
                    <a:pt x="10" y="623"/>
                    <a:pt x="9" y="625"/>
                  </a:cubicBezTo>
                  <a:cubicBezTo>
                    <a:pt x="8" y="627"/>
                    <a:pt x="6" y="630"/>
                    <a:pt x="6" y="631"/>
                  </a:cubicBezTo>
                  <a:cubicBezTo>
                    <a:pt x="5" y="633"/>
                    <a:pt x="5" y="638"/>
                    <a:pt x="4" y="640"/>
                  </a:cubicBezTo>
                  <a:cubicBezTo>
                    <a:pt x="4" y="641"/>
                    <a:pt x="2" y="643"/>
                    <a:pt x="2" y="644"/>
                  </a:cubicBezTo>
                  <a:cubicBezTo>
                    <a:pt x="2" y="645"/>
                    <a:pt x="2" y="647"/>
                    <a:pt x="2" y="648"/>
                  </a:cubicBezTo>
                  <a:cubicBezTo>
                    <a:pt x="2" y="650"/>
                    <a:pt x="4" y="653"/>
                    <a:pt x="3" y="655"/>
                  </a:cubicBezTo>
                  <a:cubicBezTo>
                    <a:pt x="3" y="656"/>
                    <a:pt x="1" y="657"/>
                    <a:pt x="1" y="658"/>
                  </a:cubicBezTo>
                  <a:cubicBezTo>
                    <a:pt x="1" y="659"/>
                    <a:pt x="0" y="661"/>
                    <a:pt x="1" y="662"/>
                  </a:cubicBezTo>
                  <a:cubicBezTo>
                    <a:pt x="1" y="663"/>
                    <a:pt x="2" y="665"/>
                    <a:pt x="3" y="666"/>
                  </a:cubicBezTo>
                  <a:cubicBezTo>
                    <a:pt x="3" y="667"/>
                    <a:pt x="3" y="669"/>
                    <a:pt x="3" y="670"/>
                  </a:cubicBezTo>
                  <a:cubicBezTo>
                    <a:pt x="3" y="671"/>
                    <a:pt x="3" y="674"/>
                    <a:pt x="2" y="675"/>
                  </a:cubicBezTo>
                  <a:cubicBezTo>
                    <a:pt x="2" y="676"/>
                    <a:pt x="2" y="678"/>
                    <a:pt x="2" y="679"/>
                  </a:cubicBezTo>
                  <a:cubicBezTo>
                    <a:pt x="2" y="679"/>
                    <a:pt x="3" y="681"/>
                    <a:pt x="3" y="681"/>
                  </a:cubicBezTo>
                  <a:cubicBezTo>
                    <a:pt x="3" y="682"/>
                    <a:pt x="2" y="683"/>
                    <a:pt x="1" y="684"/>
                  </a:cubicBezTo>
                  <a:cubicBezTo>
                    <a:pt x="1" y="685"/>
                    <a:pt x="0" y="688"/>
                    <a:pt x="1" y="689"/>
                  </a:cubicBezTo>
                  <a:cubicBezTo>
                    <a:pt x="1" y="690"/>
                    <a:pt x="3" y="691"/>
                    <a:pt x="4" y="691"/>
                  </a:cubicBezTo>
                  <a:cubicBezTo>
                    <a:pt x="4" y="693"/>
                    <a:pt x="4" y="695"/>
                    <a:pt x="4" y="696"/>
                  </a:cubicBezTo>
                  <a:cubicBezTo>
                    <a:pt x="5" y="697"/>
                    <a:pt x="6" y="699"/>
                    <a:pt x="7" y="699"/>
                  </a:cubicBezTo>
                  <a:cubicBezTo>
                    <a:pt x="7" y="700"/>
                    <a:pt x="9" y="700"/>
                    <a:pt x="10" y="701"/>
                  </a:cubicBezTo>
                  <a:cubicBezTo>
                    <a:pt x="11" y="702"/>
                    <a:pt x="13" y="704"/>
                    <a:pt x="14" y="706"/>
                  </a:cubicBezTo>
                  <a:cubicBezTo>
                    <a:pt x="14" y="707"/>
                    <a:pt x="14" y="709"/>
                    <a:pt x="15" y="711"/>
                  </a:cubicBezTo>
                  <a:cubicBezTo>
                    <a:pt x="138" y="741"/>
                    <a:pt x="138" y="741"/>
                    <a:pt x="138" y="741"/>
                  </a:cubicBezTo>
                  <a:cubicBezTo>
                    <a:pt x="361" y="795"/>
                    <a:pt x="361" y="795"/>
                    <a:pt x="361" y="795"/>
                  </a:cubicBezTo>
                  <a:cubicBezTo>
                    <a:pt x="543" y="837"/>
                    <a:pt x="543" y="837"/>
                    <a:pt x="543" y="837"/>
                  </a:cubicBezTo>
                  <a:cubicBezTo>
                    <a:pt x="552" y="839"/>
                    <a:pt x="552" y="839"/>
                    <a:pt x="552" y="839"/>
                  </a:cubicBezTo>
                  <a:cubicBezTo>
                    <a:pt x="920" y="910"/>
                    <a:pt x="920" y="910"/>
                    <a:pt x="920" y="910"/>
                  </a:cubicBezTo>
                  <a:cubicBezTo>
                    <a:pt x="920" y="910"/>
                    <a:pt x="920" y="910"/>
                    <a:pt x="920" y="910"/>
                  </a:cubicBezTo>
                  <a:cubicBezTo>
                    <a:pt x="972" y="625"/>
                    <a:pt x="972" y="625"/>
                    <a:pt x="972" y="625"/>
                  </a:cubicBezTo>
                  <a:cubicBezTo>
                    <a:pt x="972" y="625"/>
                    <a:pt x="975" y="615"/>
                    <a:pt x="976" y="612"/>
                  </a:cubicBezTo>
                  <a:cubicBezTo>
                    <a:pt x="976" y="609"/>
                    <a:pt x="975" y="604"/>
                    <a:pt x="975" y="601"/>
                  </a:cubicBezTo>
                  <a:cubicBezTo>
                    <a:pt x="976" y="599"/>
                    <a:pt x="976" y="594"/>
                    <a:pt x="977" y="592"/>
                  </a:cubicBezTo>
                  <a:cubicBezTo>
                    <a:pt x="978" y="591"/>
                    <a:pt x="980" y="590"/>
                    <a:pt x="981" y="590"/>
                  </a:cubicBezTo>
                  <a:cubicBezTo>
                    <a:pt x="982" y="589"/>
                    <a:pt x="984" y="588"/>
                    <a:pt x="985" y="587"/>
                  </a:cubicBezTo>
                  <a:cubicBezTo>
                    <a:pt x="986" y="586"/>
                    <a:pt x="986" y="584"/>
                    <a:pt x="986" y="583"/>
                  </a:cubicBezTo>
                  <a:cubicBezTo>
                    <a:pt x="987" y="582"/>
                    <a:pt x="988" y="581"/>
                    <a:pt x="988" y="580"/>
                  </a:cubicBezTo>
                  <a:cubicBezTo>
                    <a:pt x="989" y="579"/>
                    <a:pt x="988" y="575"/>
                    <a:pt x="989" y="574"/>
                  </a:cubicBezTo>
                  <a:cubicBezTo>
                    <a:pt x="989" y="573"/>
                    <a:pt x="991" y="572"/>
                    <a:pt x="992" y="571"/>
                  </a:cubicBezTo>
                  <a:cubicBezTo>
                    <a:pt x="992" y="570"/>
                    <a:pt x="993" y="568"/>
                    <a:pt x="994" y="567"/>
                  </a:cubicBezTo>
                  <a:cubicBezTo>
                    <a:pt x="994" y="566"/>
                    <a:pt x="995" y="563"/>
                    <a:pt x="995" y="561"/>
                  </a:cubicBezTo>
                  <a:cubicBezTo>
                    <a:pt x="994" y="560"/>
                    <a:pt x="993" y="559"/>
                    <a:pt x="992" y="558"/>
                  </a:cubicBezTo>
                  <a:cubicBezTo>
                    <a:pt x="992" y="558"/>
                    <a:pt x="991" y="558"/>
                    <a:pt x="991" y="558"/>
                  </a:cubicBezTo>
                  <a:cubicBezTo>
                    <a:pt x="990" y="557"/>
                    <a:pt x="990" y="553"/>
                    <a:pt x="990" y="552"/>
                  </a:cubicBezTo>
                  <a:cubicBezTo>
                    <a:pt x="991" y="551"/>
                    <a:pt x="995" y="552"/>
                    <a:pt x="997" y="551"/>
                  </a:cubicBezTo>
                  <a:cubicBezTo>
                    <a:pt x="998" y="551"/>
                    <a:pt x="999" y="549"/>
                    <a:pt x="999" y="548"/>
                  </a:cubicBezTo>
                  <a:cubicBezTo>
                    <a:pt x="1000" y="548"/>
                    <a:pt x="1001" y="545"/>
                    <a:pt x="1001" y="545"/>
                  </a:cubicBezTo>
                  <a:cubicBezTo>
                    <a:pt x="1002" y="544"/>
                    <a:pt x="1003" y="543"/>
                    <a:pt x="1003" y="542"/>
                  </a:cubicBezTo>
                  <a:cubicBezTo>
                    <a:pt x="1004" y="541"/>
                    <a:pt x="1005" y="538"/>
                    <a:pt x="1004" y="537"/>
                  </a:cubicBezTo>
                  <a:cubicBezTo>
                    <a:pt x="1004" y="536"/>
                    <a:pt x="1003" y="534"/>
                    <a:pt x="1002" y="533"/>
                  </a:cubicBezTo>
                  <a:cubicBezTo>
                    <a:pt x="1001" y="533"/>
                    <a:pt x="999" y="533"/>
                    <a:pt x="998" y="533"/>
                  </a:cubicBezTo>
                  <a:cubicBezTo>
                    <a:pt x="997" y="533"/>
                    <a:pt x="996" y="531"/>
                    <a:pt x="996" y="530"/>
                  </a:cubicBezTo>
                  <a:cubicBezTo>
                    <a:pt x="995" y="529"/>
                    <a:pt x="997" y="526"/>
                    <a:pt x="996" y="525"/>
                  </a:cubicBezTo>
                  <a:cubicBezTo>
                    <a:pt x="996" y="524"/>
                    <a:pt x="994" y="523"/>
                    <a:pt x="993" y="522"/>
                  </a:cubicBezTo>
                  <a:cubicBezTo>
                    <a:pt x="992" y="522"/>
                    <a:pt x="991" y="522"/>
                    <a:pt x="990" y="522"/>
                  </a:cubicBezTo>
                  <a:cubicBezTo>
                    <a:pt x="990" y="523"/>
                    <a:pt x="989" y="525"/>
                    <a:pt x="988" y="525"/>
                  </a:cubicBezTo>
                  <a:cubicBezTo>
                    <a:pt x="987" y="525"/>
                    <a:pt x="986" y="523"/>
                    <a:pt x="986" y="523"/>
                  </a:cubicBezTo>
                  <a:cubicBezTo>
                    <a:pt x="985" y="522"/>
                    <a:pt x="984" y="521"/>
                    <a:pt x="984" y="520"/>
                  </a:cubicBezTo>
                  <a:cubicBezTo>
                    <a:pt x="983" y="519"/>
                    <a:pt x="983" y="515"/>
                    <a:pt x="982" y="515"/>
                  </a:cubicBezTo>
                  <a:cubicBezTo>
                    <a:pt x="981" y="515"/>
                    <a:pt x="980" y="517"/>
                    <a:pt x="979" y="518"/>
                  </a:cubicBezTo>
                  <a:cubicBezTo>
                    <a:pt x="978" y="518"/>
                    <a:pt x="975" y="519"/>
                    <a:pt x="974" y="518"/>
                  </a:cubicBezTo>
                  <a:cubicBezTo>
                    <a:pt x="973" y="518"/>
                    <a:pt x="972" y="515"/>
                    <a:pt x="972" y="514"/>
                  </a:cubicBezTo>
                  <a:cubicBezTo>
                    <a:pt x="971" y="513"/>
                    <a:pt x="969" y="513"/>
                    <a:pt x="969" y="512"/>
                  </a:cubicBezTo>
                  <a:cubicBezTo>
                    <a:pt x="968" y="511"/>
                    <a:pt x="968" y="508"/>
                    <a:pt x="969" y="507"/>
                  </a:cubicBezTo>
                  <a:cubicBezTo>
                    <a:pt x="969" y="506"/>
                    <a:pt x="972" y="505"/>
                    <a:pt x="972" y="504"/>
                  </a:cubicBezTo>
                  <a:cubicBezTo>
                    <a:pt x="973" y="502"/>
                    <a:pt x="971" y="500"/>
                    <a:pt x="970" y="499"/>
                  </a:cubicBezTo>
                  <a:cubicBezTo>
                    <a:pt x="970" y="497"/>
                    <a:pt x="968" y="495"/>
                    <a:pt x="968" y="494"/>
                  </a:cubicBezTo>
                  <a:cubicBezTo>
                    <a:pt x="968" y="493"/>
                    <a:pt x="970" y="491"/>
                    <a:pt x="971" y="490"/>
                  </a:cubicBezTo>
                  <a:cubicBezTo>
                    <a:pt x="972" y="489"/>
                    <a:pt x="973" y="487"/>
                    <a:pt x="973" y="486"/>
                  </a:cubicBezTo>
                  <a:cubicBezTo>
                    <a:pt x="974" y="485"/>
                    <a:pt x="973" y="482"/>
                    <a:pt x="973" y="481"/>
                  </a:cubicBezTo>
                  <a:cubicBezTo>
                    <a:pt x="974" y="479"/>
                    <a:pt x="977" y="477"/>
                    <a:pt x="978" y="475"/>
                  </a:cubicBezTo>
                  <a:cubicBezTo>
                    <a:pt x="979" y="475"/>
                    <a:pt x="980" y="472"/>
                    <a:pt x="980" y="472"/>
                  </a:cubicBezTo>
                  <a:cubicBezTo>
                    <a:pt x="981" y="471"/>
                    <a:pt x="983" y="472"/>
                    <a:pt x="984" y="471"/>
                  </a:cubicBezTo>
                  <a:cubicBezTo>
                    <a:pt x="985" y="470"/>
                    <a:pt x="984" y="467"/>
                    <a:pt x="985" y="466"/>
                  </a:cubicBezTo>
                  <a:cubicBezTo>
                    <a:pt x="986" y="465"/>
                    <a:pt x="988" y="465"/>
                    <a:pt x="988" y="464"/>
                  </a:cubicBezTo>
                  <a:cubicBezTo>
                    <a:pt x="989" y="463"/>
                    <a:pt x="988" y="460"/>
                    <a:pt x="989" y="459"/>
                  </a:cubicBezTo>
                  <a:cubicBezTo>
                    <a:pt x="990" y="457"/>
                    <a:pt x="993" y="456"/>
                    <a:pt x="994" y="454"/>
                  </a:cubicBezTo>
                  <a:cubicBezTo>
                    <a:pt x="995" y="453"/>
                    <a:pt x="996" y="449"/>
                    <a:pt x="997" y="447"/>
                  </a:cubicBezTo>
                  <a:cubicBezTo>
                    <a:pt x="998" y="446"/>
                    <a:pt x="1000" y="445"/>
                    <a:pt x="1001" y="443"/>
                  </a:cubicBezTo>
                  <a:cubicBezTo>
                    <a:pt x="1001" y="442"/>
                    <a:pt x="1001" y="438"/>
                    <a:pt x="1002" y="437"/>
                  </a:cubicBezTo>
                  <a:cubicBezTo>
                    <a:pt x="1003" y="436"/>
                    <a:pt x="1005" y="436"/>
                    <a:pt x="1006" y="436"/>
                  </a:cubicBezTo>
                  <a:cubicBezTo>
                    <a:pt x="1008" y="436"/>
                    <a:pt x="1010" y="437"/>
                    <a:pt x="1011" y="436"/>
                  </a:cubicBezTo>
                  <a:cubicBezTo>
                    <a:pt x="1012" y="436"/>
                    <a:pt x="1013" y="434"/>
                    <a:pt x="1014" y="434"/>
                  </a:cubicBezTo>
                  <a:cubicBezTo>
                    <a:pt x="1015" y="433"/>
                    <a:pt x="1018" y="433"/>
                    <a:pt x="1019" y="432"/>
                  </a:cubicBezTo>
                  <a:cubicBezTo>
                    <a:pt x="1021" y="431"/>
                    <a:pt x="1021" y="426"/>
                    <a:pt x="1023" y="424"/>
                  </a:cubicBezTo>
                  <a:cubicBezTo>
                    <a:pt x="1024" y="423"/>
                    <a:pt x="1029" y="422"/>
                    <a:pt x="1030" y="420"/>
                  </a:cubicBezTo>
                  <a:cubicBezTo>
                    <a:pt x="1032" y="419"/>
                    <a:pt x="1033" y="415"/>
                    <a:pt x="1034" y="413"/>
                  </a:cubicBezTo>
                  <a:cubicBezTo>
                    <a:pt x="1035" y="412"/>
                    <a:pt x="1035" y="410"/>
                    <a:pt x="1035" y="409"/>
                  </a:cubicBezTo>
                  <a:cubicBezTo>
                    <a:pt x="1035" y="407"/>
                    <a:pt x="1032" y="404"/>
                    <a:pt x="1032" y="403"/>
                  </a:cubicBezTo>
                  <a:cubicBezTo>
                    <a:pt x="1032" y="401"/>
                    <a:pt x="1035" y="400"/>
                    <a:pt x="1036" y="399"/>
                  </a:cubicBezTo>
                  <a:cubicBezTo>
                    <a:pt x="1036" y="397"/>
                    <a:pt x="1035" y="394"/>
                    <a:pt x="1036" y="392"/>
                  </a:cubicBezTo>
                  <a:cubicBezTo>
                    <a:pt x="1037" y="391"/>
                    <a:pt x="1040" y="391"/>
                    <a:pt x="1041" y="390"/>
                  </a:cubicBezTo>
                  <a:cubicBezTo>
                    <a:pt x="1043" y="389"/>
                    <a:pt x="1045" y="387"/>
                    <a:pt x="1046" y="386"/>
                  </a:cubicBezTo>
                  <a:cubicBezTo>
                    <a:pt x="1046" y="385"/>
                    <a:pt x="1046" y="382"/>
                    <a:pt x="1047" y="381"/>
                  </a:cubicBezTo>
                  <a:cubicBezTo>
                    <a:pt x="1048" y="380"/>
                    <a:pt x="1050" y="380"/>
                    <a:pt x="1051" y="379"/>
                  </a:cubicBezTo>
                  <a:cubicBezTo>
                    <a:pt x="1052" y="378"/>
                    <a:pt x="1054" y="376"/>
                    <a:pt x="1055" y="374"/>
                  </a:cubicBezTo>
                  <a:cubicBezTo>
                    <a:pt x="1055" y="373"/>
                    <a:pt x="1056" y="370"/>
                    <a:pt x="1057" y="368"/>
                  </a:cubicBezTo>
                  <a:cubicBezTo>
                    <a:pt x="1058" y="366"/>
                    <a:pt x="1059" y="361"/>
                    <a:pt x="1060" y="359"/>
                  </a:cubicBezTo>
                  <a:cubicBezTo>
                    <a:pt x="1060" y="358"/>
                    <a:pt x="1062" y="356"/>
                    <a:pt x="1063" y="354"/>
                  </a:cubicBezTo>
                  <a:cubicBezTo>
                    <a:pt x="1064" y="353"/>
                    <a:pt x="1065" y="351"/>
                    <a:pt x="1066" y="350"/>
                  </a:cubicBezTo>
                  <a:cubicBezTo>
                    <a:pt x="1067" y="348"/>
                    <a:pt x="1067" y="345"/>
                    <a:pt x="1067" y="344"/>
                  </a:cubicBezTo>
                  <a:cubicBezTo>
                    <a:pt x="1068" y="343"/>
                    <a:pt x="1070" y="341"/>
                    <a:pt x="1071" y="340"/>
                  </a:cubicBezTo>
                  <a:cubicBezTo>
                    <a:pt x="1073" y="337"/>
                    <a:pt x="1076" y="333"/>
                    <a:pt x="1077" y="331"/>
                  </a:cubicBezTo>
                  <a:cubicBezTo>
                    <a:pt x="1079" y="329"/>
                    <a:pt x="1084" y="327"/>
                    <a:pt x="1085" y="324"/>
                  </a:cubicBezTo>
                  <a:cubicBezTo>
                    <a:pt x="1087" y="323"/>
                    <a:pt x="1086" y="318"/>
                    <a:pt x="1087" y="316"/>
                  </a:cubicBezTo>
                  <a:cubicBezTo>
                    <a:pt x="1087" y="315"/>
                    <a:pt x="1090" y="313"/>
                    <a:pt x="1091" y="312"/>
                  </a:cubicBezTo>
                  <a:cubicBezTo>
                    <a:pt x="1092" y="310"/>
                    <a:pt x="1095" y="308"/>
                    <a:pt x="1096" y="307"/>
                  </a:cubicBezTo>
                  <a:cubicBezTo>
                    <a:pt x="1097" y="306"/>
                    <a:pt x="1100" y="303"/>
                    <a:pt x="1101" y="301"/>
                  </a:cubicBezTo>
                  <a:cubicBezTo>
                    <a:pt x="1102" y="299"/>
                    <a:pt x="1101" y="295"/>
                    <a:pt x="1100" y="294"/>
                  </a:cubicBezTo>
                  <a:cubicBezTo>
                    <a:pt x="1100" y="291"/>
                    <a:pt x="1096" y="288"/>
                    <a:pt x="1095" y="286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3FA15F40-4A6B-D04E-A4DD-5599C9ED3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583" y="1748759"/>
              <a:ext cx="234877" cy="381605"/>
            </a:xfrm>
            <a:custGeom>
              <a:avLst/>
              <a:gdLst>
                <a:gd name="T0" fmla="*/ 791 w 808"/>
                <a:gd name="T1" fmla="*/ 852 h 1312"/>
                <a:gd name="T2" fmla="*/ 767 w 808"/>
                <a:gd name="T3" fmla="*/ 834 h 1312"/>
                <a:gd name="T4" fmla="*/ 760 w 808"/>
                <a:gd name="T5" fmla="*/ 864 h 1312"/>
                <a:gd name="T6" fmla="*/ 723 w 808"/>
                <a:gd name="T7" fmla="*/ 862 h 1312"/>
                <a:gd name="T8" fmla="*/ 691 w 808"/>
                <a:gd name="T9" fmla="*/ 856 h 1312"/>
                <a:gd name="T10" fmla="*/ 665 w 808"/>
                <a:gd name="T11" fmla="*/ 850 h 1312"/>
                <a:gd name="T12" fmla="*/ 644 w 808"/>
                <a:gd name="T13" fmla="*/ 867 h 1312"/>
                <a:gd name="T14" fmla="*/ 618 w 808"/>
                <a:gd name="T15" fmla="*/ 857 h 1312"/>
                <a:gd name="T16" fmla="*/ 588 w 808"/>
                <a:gd name="T17" fmla="*/ 861 h 1312"/>
                <a:gd name="T18" fmla="*/ 574 w 808"/>
                <a:gd name="T19" fmla="*/ 864 h 1312"/>
                <a:gd name="T20" fmla="*/ 562 w 808"/>
                <a:gd name="T21" fmla="*/ 832 h 1312"/>
                <a:gd name="T22" fmla="*/ 558 w 808"/>
                <a:gd name="T23" fmla="*/ 802 h 1312"/>
                <a:gd name="T24" fmla="*/ 531 w 808"/>
                <a:gd name="T25" fmla="*/ 789 h 1312"/>
                <a:gd name="T26" fmla="*/ 522 w 808"/>
                <a:gd name="T27" fmla="*/ 763 h 1312"/>
                <a:gd name="T28" fmla="*/ 520 w 808"/>
                <a:gd name="T29" fmla="*/ 733 h 1312"/>
                <a:gd name="T30" fmla="*/ 504 w 808"/>
                <a:gd name="T31" fmla="*/ 701 h 1312"/>
                <a:gd name="T32" fmla="*/ 500 w 808"/>
                <a:gd name="T33" fmla="*/ 666 h 1312"/>
                <a:gd name="T34" fmla="*/ 495 w 808"/>
                <a:gd name="T35" fmla="*/ 640 h 1312"/>
                <a:gd name="T36" fmla="*/ 475 w 808"/>
                <a:gd name="T37" fmla="*/ 623 h 1312"/>
                <a:gd name="T38" fmla="*/ 456 w 808"/>
                <a:gd name="T39" fmla="*/ 644 h 1312"/>
                <a:gd name="T40" fmla="*/ 432 w 808"/>
                <a:gd name="T41" fmla="*/ 657 h 1312"/>
                <a:gd name="T42" fmla="*/ 409 w 808"/>
                <a:gd name="T43" fmla="*/ 637 h 1312"/>
                <a:gd name="T44" fmla="*/ 416 w 808"/>
                <a:gd name="T45" fmla="*/ 614 h 1312"/>
                <a:gd name="T46" fmla="*/ 424 w 808"/>
                <a:gd name="T47" fmla="*/ 588 h 1312"/>
                <a:gd name="T48" fmla="*/ 432 w 808"/>
                <a:gd name="T49" fmla="*/ 567 h 1312"/>
                <a:gd name="T50" fmla="*/ 424 w 808"/>
                <a:gd name="T51" fmla="*/ 541 h 1312"/>
                <a:gd name="T52" fmla="*/ 435 w 808"/>
                <a:gd name="T53" fmla="*/ 516 h 1312"/>
                <a:gd name="T54" fmla="*/ 451 w 808"/>
                <a:gd name="T55" fmla="*/ 486 h 1312"/>
                <a:gd name="T56" fmla="*/ 462 w 808"/>
                <a:gd name="T57" fmla="*/ 459 h 1312"/>
                <a:gd name="T58" fmla="*/ 435 w 808"/>
                <a:gd name="T59" fmla="*/ 450 h 1312"/>
                <a:gd name="T60" fmla="*/ 420 w 808"/>
                <a:gd name="T61" fmla="*/ 432 h 1312"/>
                <a:gd name="T62" fmla="*/ 406 w 808"/>
                <a:gd name="T63" fmla="*/ 421 h 1312"/>
                <a:gd name="T64" fmla="*/ 393 w 808"/>
                <a:gd name="T65" fmla="*/ 393 h 1312"/>
                <a:gd name="T66" fmla="*/ 373 w 808"/>
                <a:gd name="T67" fmla="*/ 358 h 1312"/>
                <a:gd name="T68" fmla="*/ 357 w 808"/>
                <a:gd name="T69" fmla="*/ 329 h 1312"/>
                <a:gd name="T70" fmla="*/ 324 w 808"/>
                <a:gd name="T71" fmla="*/ 299 h 1312"/>
                <a:gd name="T72" fmla="*/ 322 w 808"/>
                <a:gd name="T73" fmla="*/ 279 h 1312"/>
                <a:gd name="T74" fmla="*/ 322 w 808"/>
                <a:gd name="T75" fmla="*/ 253 h 1312"/>
                <a:gd name="T76" fmla="*/ 313 w 808"/>
                <a:gd name="T77" fmla="*/ 230 h 1312"/>
                <a:gd name="T78" fmla="*/ 298 w 808"/>
                <a:gd name="T79" fmla="*/ 197 h 1312"/>
                <a:gd name="T80" fmla="*/ 134 w 808"/>
                <a:gd name="T81" fmla="*/ 449 h 1312"/>
                <a:gd name="T82" fmla="*/ 142 w 808"/>
                <a:gd name="T83" fmla="*/ 473 h 1312"/>
                <a:gd name="T84" fmla="*/ 134 w 808"/>
                <a:gd name="T85" fmla="*/ 499 h 1312"/>
                <a:gd name="T86" fmla="*/ 141 w 808"/>
                <a:gd name="T87" fmla="*/ 529 h 1312"/>
                <a:gd name="T88" fmla="*/ 156 w 808"/>
                <a:gd name="T89" fmla="*/ 544 h 1312"/>
                <a:gd name="T90" fmla="*/ 175 w 808"/>
                <a:gd name="T91" fmla="*/ 570 h 1312"/>
                <a:gd name="T92" fmla="*/ 172 w 808"/>
                <a:gd name="T93" fmla="*/ 603 h 1312"/>
                <a:gd name="T94" fmla="*/ 152 w 808"/>
                <a:gd name="T95" fmla="*/ 629 h 1312"/>
                <a:gd name="T96" fmla="*/ 141 w 808"/>
                <a:gd name="T97" fmla="*/ 649 h 1312"/>
                <a:gd name="T98" fmla="*/ 126 w 808"/>
                <a:gd name="T99" fmla="*/ 675 h 1312"/>
                <a:gd name="T100" fmla="*/ 109 w 808"/>
                <a:gd name="T101" fmla="*/ 714 h 1312"/>
                <a:gd name="T102" fmla="*/ 87 w 808"/>
                <a:gd name="T103" fmla="*/ 731 h 1312"/>
                <a:gd name="T104" fmla="*/ 75 w 808"/>
                <a:gd name="T105" fmla="*/ 743 h 1312"/>
                <a:gd name="T106" fmla="*/ 58 w 808"/>
                <a:gd name="T107" fmla="*/ 767 h 1312"/>
                <a:gd name="T108" fmla="*/ 50 w 808"/>
                <a:gd name="T109" fmla="*/ 787 h 1312"/>
                <a:gd name="T110" fmla="*/ 58 w 808"/>
                <a:gd name="T111" fmla="*/ 800 h 1312"/>
                <a:gd name="T112" fmla="*/ 79 w 808"/>
                <a:gd name="T113" fmla="*/ 819 h 1312"/>
                <a:gd name="T114" fmla="*/ 73 w 808"/>
                <a:gd name="T115" fmla="*/ 847 h 1312"/>
                <a:gd name="T116" fmla="*/ 66 w 808"/>
                <a:gd name="T117" fmla="*/ 876 h 1312"/>
                <a:gd name="T118" fmla="*/ 56 w 808"/>
                <a:gd name="T119" fmla="*/ 902 h 1312"/>
                <a:gd name="T120" fmla="*/ 705 w 808"/>
                <a:gd name="T121" fmla="*/ 130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8" h="1312">
                  <a:moveTo>
                    <a:pt x="806" y="883"/>
                  </a:moveTo>
                  <a:cubicBezTo>
                    <a:pt x="804" y="882"/>
                    <a:pt x="802" y="880"/>
                    <a:pt x="801" y="879"/>
                  </a:cubicBezTo>
                  <a:cubicBezTo>
                    <a:pt x="800" y="878"/>
                    <a:pt x="799" y="873"/>
                    <a:pt x="798" y="872"/>
                  </a:cubicBezTo>
                  <a:cubicBezTo>
                    <a:pt x="798" y="871"/>
                    <a:pt x="796" y="869"/>
                    <a:pt x="796" y="869"/>
                  </a:cubicBezTo>
                  <a:cubicBezTo>
                    <a:pt x="795" y="868"/>
                    <a:pt x="794" y="865"/>
                    <a:pt x="793" y="864"/>
                  </a:cubicBezTo>
                  <a:cubicBezTo>
                    <a:pt x="792" y="864"/>
                    <a:pt x="790" y="863"/>
                    <a:pt x="790" y="862"/>
                  </a:cubicBezTo>
                  <a:cubicBezTo>
                    <a:pt x="789" y="861"/>
                    <a:pt x="790" y="859"/>
                    <a:pt x="791" y="858"/>
                  </a:cubicBezTo>
                  <a:cubicBezTo>
                    <a:pt x="791" y="856"/>
                    <a:pt x="791" y="853"/>
                    <a:pt x="791" y="852"/>
                  </a:cubicBezTo>
                  <a:cubicBezTo>
                    <a:pt x="790" y="850"/>
                    <a:pt x="786" y="849"/>
                    <a:pt x="785" y="848"/>
                  </a:cubicBezTo>
                  <a:cubicBezTo>
                    <a:pt x="785" y="846"/>
                    <a:pt x="785" y="843"/>
                    <a:pt x="785" y="841"/>
                  </a:cubicBezTo>
                  <a:cubicBezTo>
                    <a:pt x="784" y="840"/>
                    <a:pt x="784" y="837"/>
                    <a:pt x="783" y="836"/>
                  </a:cubicBezTo>
                  <a:cubicBezTo>
                    <a:pt x="782" y="836"/>
                    <a:pt x="780" y="836"/>
                    <a:pt x="779" y="835"/>
                  </a:cubicBezTo>
                  <a:cubicBezTo>
                    <a:pt x="778" y="834"/>
                    <a:pt x="777" y="832"/>
                    <a:pt x="776" y="831"/>
                  </a:cubicBezTo>
                  <a:cubicBezTo>
                    <a:pt x="775" y="830"/>
                    <a:pt x="773" y="829"/>
                    <a:pt x="772" y="830"/>
                  </a:cubicBezTo>
                  <a:cubicBezTo>
                    <a:pt x="771" y="831"/>
                    <a:pt x="773" y="835"/>
                    <a:pt x="772" y="836"/>
                  </a:cubicBezTo>
                  <a:cubicBezTo>
                    <a:pt x="770" y="837"/>
                    <a:pt x="768" y="834"/>
                    <a:pt x="767" y="834"/>
                  </a:cubicBezTo>
                  <a:cubicBezTo>
                    <a:pt x="765" y="834"/>
                    <a:pt x="763" y="834"/>
                    <a:pt x="762" y="835"/>
                  </a:cubicBezTo>
                  <a:cubicBezTo>
                    <a:pt x="761" y="835"/>
                    <a:pt x="760" y="837"/>
                    <a:pt x="760" y="838"/>
                  </a:cubicBezTo>
                  <a:cubicBezTo>
                    <a:pt x="760" y="839"/>
                    <a:pt x="761" y="841"/>
                    <a:pt x="761" y="842"/>
                  </a:cubicBezTo>
                  <a:cubicBezTo>
                    <a:pt x="761" y="844"/>
                    <a:pt x="759" y="846"/>
                    <a:pt x="758" y="848"/>
                  </a:cubicBezTo>
                  <a:cubicBezTo>
                    <a:pt x="757" y="848"/>
                    <a:pt x="755" y="849"/>
                    <a:pt x="754" y="850"/>
                  </a:cubicBezTo>
                  <a:cubicBezTo>
                    <a:pt x="754" y="851"/>
                    <a:pt x="753" y="853"/>
                    <a:pt x="754" y="854"/>
                  </a:cubicBezTo>
                  <a:cubicBezTo>
                    <a:pt x="754" y="856"/>
                    <a:pt x="757" y="858"/>
                    <a:pt x="758" y="859"/>
                  </a:cubicBezTo>
                  <a:cubicBezTo>
                    <a:pt x="758" y="861"/>
                    <a:pt x="760" y="863"/>
                    <a:pt x="760" y="864"/>
                  </a:cubicBezTo>
                  <a:cubicBezTo>
                    <a:pt x="759" y="865"/>
                    <a:pt x="757" y="867"/>
                    <a:pt x="756" y="867"/>
                  </a:cubicBezTo>
                  <a:cubicBezTo>
                    <a:pt x="755" y="867"/>
                    <a:pt x="752" y="866"/>
                    <a:pt x="751" y="865"/>
                  </a:cubicBezTo>
                  <a:cubicBezTo>
                    <a:pt x="750" y="864"/>
                    <a:pt x="749" y="862"/>
                    <a:pt x="747" y="861"/>
                  </a:cubicBezTo>
                  <a:cubicBezTo>
                    <a:pt x="747" y="861"/>
                    <a:pt x="745" y="860"/>
                    <a:pt x="745" y="860"/>
                  </a:cubicBezTo>
                  <a:cubicBezTo>
                    <a:pt x="743" y="860"/>
                    <a:pt x="741" y="862"/>
                    <a:pt x="740" y="862"/>
                  </a:cubicBezTo>
                  <a:cubicBezTo>
                    <a:pt x="738" y="862"/>
                    <a:pt x="736" y="859"/>
                    <a:pt x="734" y="859"/>
                  </a:cubicBezTo>
                  <a:cubicBezTo>
                    <a:pt x="733" y="859"/>
                    <a:pt x="730" y="859"/>
                    <a:pt x="729" y="860"/>
                  </a:cubicBezTo>
                  <a:cubicBezTo>
                    <a:pt x="727" y="860"/>
                    <a:pt x="724" y="862"/>
                    <a:pt x="723" y="862"/>
                  </a:cubicBezTo>
                  <a:cubicBezTo>
                    <a:pt x="722" y="863"/>
                    <a:pt x="719" y="864"/>
                    <a:pt x="718" y="865"/>
                  </a:cubicBezTo>
                  <a:cubicBezTo>
                    <a:pt x="717" y="865"/>
                    <a:pt x="714" y="866"/>
                    <a:pt x="713" y="866"/>
                  </a:cubicBezTo>
                  <a:cubicBezTo>
                    <a:pt x="712" y="865"/>
                    <a:pt x="711" y="862"/>
                    <a:pt x="711" y="861"/>
                  </a:cubicBezTo>
                  <a:cubicBezTo>
                    <a:pt x="710" y="860"/>
                    <a:pt x="710" y="856"/>
                    <a:pt x="709" y="855"/>
                  </a:cubicBezTo>
                  <a:cubicBezTo>
                    <a:pt x="708" y="854"/>
                    <a:pt x="705" y="854"/>
                    <a:pt x="703" y="854"/>
                  </a:cubicBezTo>
                  <a:cubicBezTo>
                    <a:pt x="702" y="855"/>
                    <a:pt x="699" y="857"/>
                    <a:pt x="698" y="857"/>
                  </a:cubicBezTo>
                  <a:cubicBezTo>
                    <a:pt x="697" y="858"/>
                    <a:pt x="695" y="858"/>
                    <a:pt x="694" y="858"/>
                  </a:cubicBezTo>
                  <a:cubicBezTo>
                    <a:pt x="693" y="858"/>
                    <a:pt x="692" y="856"/>
                    <a:pt x="691" y="856"/>
                  </a:cubicBezTo>
                  <a:cubicBezTo>
                    <a:pt x="690" y="856"/>
                    <a:pt x="689" y="859"/>
                    <a:pt x="688" y="860"/>
                  </a:cubicBezTo>
                  <a:cubicBezTo>
                    <a:pt x="687" y="860"/>
                    <a:pt x="686" y="858"/>
                    <a:pt x="685" y="858"/>
                  </a:cubicBezTo>
                  <a:cubicBezTo>
                    <a:pt x="684" y="857"/>
                    <a:pt x="681" y="858"/>
                    <a:pt x="680" y="858"/>
                  </a:cubicBezTo>
                  <a:cubicBezTo>
                    <a:pt x="679" y="858"/>
                    <a:pt x="678" y="857"/>
                    <a:pt x="677" y="856"/>
                  </a:cubicBezTo>
                  <a:cubicBezTo>
                    <a:pt x="677" y="856"/>
                    <a:pt x="675" y="854"/>
                    <a:pt x="675" y="854"/>
                  </a:cubicBezTo>
                  <a:cubicBezTo>
                    <a:pt x="673" y="854"/>
                    <a:pt x="671" y="857"/>
                    <a:pt x="670" y="857"/>
                  </a:cubicBezTo>
                  <a:cubicBezTo>
                    <a:pt x="669" y="857"/>
                    <a:pt x="667" y="856"/>
                    <a:pt x="666" y="855"/>
                  </a:cubicBezTo>
                  <a:cubicBezTo>
                    <a:pt x="666" y="854"/>
                    <a:pt x="666" y="851"/>
                    <a:pt x="665" y="850"/>
                  </a:cubicBezTo>
                  <a:cubicBezTo>
                    <a:pt x="665" y="849"/>
                    <a:pt x="662" y="847"/>
                    <a:pt x="661" y="847"/>
                  </a:cubicBezTo>
                  <a:cubicBezTo>
                    <a:pt x="661" y="847"/>
                    <a:pt x="658" y="847"/>
                    <a:pt x="657" y="847"/>
                  </a:cubicBezTo>
                  <a:cubicBezTo>
                    <a:pt x="657" y="848"/>
                    <a:pt x="657" y="850"/>
                    <a:pt x="656" y="851"/>
                  </a:cubicBezTo>
                  <a:cubicBezTo>
                    <a:pt x="655" y="852"/>
                    <a:pt x="653" y="852"/>
                    <a:pt x="652" y="852"/>
                  </a:cubicBezTo>
                  <a:cubicBezTo>
                    <a:pt x="651" y="852"/>
                    <a:pt x="649" y="852"/>
                    <a:pt x="648" y="852"/>
                  </a:cubicBezTo>
                  <a:cubicBezTo>
                    <a:pt x="648" y="853"/>
                    <a:pt x="647" y="855"/>
                    <a:pt x="647" y="856"/>
                  </a:cubicBezTo>
                  <a:cubicBezTo>
                    <a:pt x="647" y="858"/>
                    <a:pt x="648" y="861"/>
                    <a:pt x="647" y="863"/>
                  </a:cubicBezTo>
                  <a:cubicBezTo>
                    <a:pt x="647" y="864"/>
                    <a:pt x="645" y="867"/>
                    <a:pt x="644" y="867"/>
                  </a:cubicBezTo>
                  <a:cubicBezTo>
                    <a:pt x="643" y="868"/>
                    <a:pt x="641" y="866"/>
                    <a:pt x="640" y="865"/>
                  </a:cubicBezTo>
                  <a:cubicBezTo>
                    <a:pt x="639" y="865"/>
                    <a:pt x="638" y="862"/>
                    <a:pt x="637" y="861"/>
                  </a:cubicBezTo>
                  <a:cubicBezTo>
                    <a:pt x="637" y="860"/>
                    <a:pt x="635" y="860"/>
                    <a:pt x="634" y="860"/>
                  </a:cubicBezTo>
                  <a:cubicBezTo>
                    <a:pt x="633" y="860"/>
                    <a:pt x="631" y="862"/>
                    <a:pt x="630" y="862"/>
                  </a:cubicBezTo>
                  <a:cubicBezTo>
                    <a:pt x="629" y="862"/>
                    <a:pt x="627" y="861"/>
                    <a:pt x="627" y="861"/>
                  </a:cubicBezTo>
                  <a:cubicBezTo>
                    <a:pt x="626" y="860"/>
                    <a:pt x="625" y="858"/>
                    <a:pt x="625" y="858"/>
                  </a:cubicBezTo>
                  <a:cubicBezTo>
                    <a:pt x="624" y="858"/>
                    <a:pt x="622" y="859"/>
                    <a:pt x="621" y="858"/>
                  </a:cubicBezTo>
                  <a:cubicBezTo>
                    <a:pt x="620" y="858"/>
                    <a:pt x="619" y="857"/>
                    <a:pt x="618" y="857"/>
                  </a:cubicBezTo>
                  <a:cubicBezTo>
                    <a:pt x="617" y="856"/>
                    <a:pt x="614" y="856"/>
                    <a:pt x="612" y="856"/>
                  </a:cubicBezTo>
                  <a:cubicBezTo>
                    <a:pt x="611" y="856"/>
                    <a:pt x="609" y="856"/>
                    <a:pt x="608" y="856"/>
                  </a:cubicBezTo>
                  <a:cubicBezTo>
                    <a:pt x="608" y="855"/>
                    <a:pt x="607" y="853"/>
                    <a:pt x="607" y="853"/>
                  </a:cubicBezTo>
                  <a:cubicBezTo>
                    <a:pt x="606" y="852"/>
                    <a:pt x="604" y="851"/>
                    <a:pt x="603" y="851"/>
                  </a:cubicBezTo>
                  <a:cubicBezTo>
                    <a:pt x="602" y="851"/>
                    <a:pt x="601" y="852"/>
                    <a:pt x="600" y="853"/>
                  </a:cubicBezTo>
                  <a:cubicBezTo>
                    <a:pt x="599" y="853"/>
                    <a:pt x="597" y="852"/>
                    <a:pt x="596" y="853"/>
                  </a:cubicBezTo>
                  <a:cubicBezTo>
                    <a:pt x="595" y="853"/>
                    <a:pt x="592" y="856"/>
                    <a:pt x="591" y="857"/>
                  </a:cubicBezTo>
                  <a:cubicBezTo>
                    <a:pt x="590" y="858"/>
                    <a:pt x="589" y="859"/>
                    <a:pt x="588" y="861"/>
                  </a:cubicBezTo>
                  <a:cubicBezTo>
                    <a:pt x="588" y="861"/>
                    <a:pt x="588" y="863"/>
                    <a:pt x="588" y="864"/>
                  </a:cubicBezTo>
                  <a:cubicBezTo>
                    <a:pt x="588" y="865"/>
                    <a:pt x="589" y="866"/>
                    <a:pt x="590" y="867"/>
                  </a:cubicBezTo>
                  <a:cubicBezTo>
                    <a:pt x="590" y="868"/>
                    <a:pt x="591" y="871"/>
                    <a:pt x="590" y="872"/>
                  </a:cubicBezTo>
                  <a:cubicBezTo>
                    <a:pt x="590" y="873"/>
                    <a:pt x="588" y="874"/>
                    <a:pt x="587" y="874"/>
                  </a:cubicBezTo>
                  <a:cubicBezTo>
                    <a:pt x="586" y="875"/>
                    <a:pt x="584" y="875"/>
                    <a:pt x="582" y="875"/>
                  </a:cubicBezTo>
                  <a:cubicBezTo>
                    <a:pt x="581" y="874"/>
                    <a:pt x="580" y="872"/>
                    <a:pt x="580" y="871"/>
                  </a:cubicBezTo>
                  <a:cubicBezTo>
                    <a:pt x="579" y="870"/>
                    <a:pt x="579" y="867"/>
                    <a:pt x="578" y="866"/>
                  </a:cubicBezTo>
                  <a:cubicBezTo>
                    <a:pt x="577" y="866"/>
                    <a:pt x="575" y="865"/>
                    <a:pt x="574" y="864"/>
                  </a:cubicBezTo>
                  <a:cubicBezTo>
                    <a:pt x="573" y="864"/>
                    <a:pt x="571" y="862"/>
                    <a:pt x="570" y="861"/>
                  </a:cubicBezTo>
                  <a:cubicBezTo>
                    <a:pt x="569" y="861"/>
                    <a:pt x="567" y="859"/>
                    <a:pt x="567" y="858"/>
                  </a:cubicBezTo>
                  <a:cubicBezTo>
                    <a:pt x="566" y="856"/>
                    <a:pt x="566" y="852"/>
                    <a:pt x="566" y="852"/>
                  </a:cubicBezTo>
                  <a:cubicBezTo>
                    <a:pt x="566" y="851"/>
                    <a:pt x="565" y="848"/>
                    <a:pt x="565" y="846"/>
                  </a:cubicBezTo>
                  <a:cubicBezTo>
                    <a:pt x="565" y="845"/>
                    <a:pt x="566" y="843"/>
                    <a:pt x="566" y="843"/>
                  </a:cubicBezTo>
                  <a:cubicBezTo>
                    <a:pt x="566" y="842"/>
                    <a:pt x="565" y="840"/>
                    <a:pt x="565" y="839"/>
                  </a:cubicBezTo>
                  <a:cubicBezTo>
                    <a:pt x="565" y="839"/>
                    <a:pt x="565" y="837"/>
                    <a:pt x="564" y="836"/>
                  </a:cubicBezTo>
                  <a:cubicBezTo>
                    <a:pt x="564" y="835"/>
                    <a:pt x="562" y="833"/>
                    <a:pt x="562" y="832"/>
                  </a:cubicBezTo>
                  <a:cubicBezTo>
                    <a:pt x="561" y="831"/>
                    <a:pt x="561" y="829"/>
                    <a:pt x="561" y="828"/>
                  </a:cubicBezTo>
                  <a:cubicBezTo>
                    <a:pt x="562" y="827"/>
                    <a:pt x="564" y="827"/>
                    <a:pt x="564" y="827"/>
                  </a:cubicBezTo>
                  <a:cubicBezTo>
                    <a:pt x="565" y="826"/>
                    <a:pt x="566" y="824"/>
                    <a:pt x="566" y="823"/>
                  </a:cubicBezTo>
                  <a:cubicBezTo>
                    <a:pt x="566" y="822"/>
                    <a:pt x="565" y="820"/>
                    <a:pt x="565" y="819"/>
                  </a:cubicBezTo>
                  <a:cubicBezTo>
                    <a:pt x="565" y="817"/>
                    <a:pt x="564" y="814"/>
                    <a:pt x="563" y="813"/>
                  </a:cubicBezTo>
                  <a:cubicBezTo>
                    <a:pt x="563" y="812"/>
                    <a:pt x="561" y="811"/>
                    <a:pt x="560" y="810"/>
                  </a:cubicBezTo>
                  <a:cubicBezTo>
                    <a:pt x="560" y="809"/>
                    <a:pt x="560" y="806"/>
                    <a:pt x="560" y="805"/>
                  </a:cubicBezTo>
                  <a:cubicBezTo>
                    <a:pt x="560" y="804"/>
                    <a:pt x="558" y="803"/>
                    <a:pt x="558" y="802"/>
                  </a:cubicBezTo>
                  <a:cubicBezTo>
                    <a:pt x="558" y="801"/>
                    <a:pt x="558" y="798"/>
                    <a:pt x="558" y="797"/>
                  </a:cubicBezTo>
                  <a:cubicBezTo>
                    <a:pt x="557" y="796"/>
                    <a:pt x="555" y="796"/>
                    <a:pt x="554" y="796"/>
                  </a:cubicBezTo>
                  <a:cubicBezTo>
                    <a:pt x="553" y="795"/>
                    <a:pt x="552" y="792"/>
                    <a:pt x="551" y="791"/>
                  </a:cubicBezTo>
                  <a:cubicBezTo>
                    <a:pt x="550" y="790"/>
                    <a:pt x="548" y="788"/>
                    <a:pt x="547" y="788"/>
                  </a:cubicBezTo>
                  <a:cubicBezTo>
                    <a:pt x="546" y="787"/>
                    <a:pt x="543" y="788"/>
                    <a:pt x="542" y="788"/>
                  </a:cubicBezTo>
                  <a:cubicBezTo>
                    <a:pt x="541" y="789"/>
                    <a:pt x="539" y="791"/>
                    <a:pt x="538" y="791"/>
                  </a:cubicBezTo>
                  <a:cubicBezTo>
                    <a:pt x="537" y="792"/>
                    <a:pt x="535" y="793"/>
                    <a:pt x="534" y="793"/>
                  </a:cubicBezTo>
                  <a:cubicBezTo>
                    <a:pt x="533" y="793"/>
                    <a:pt x="532" y="790"/>
                    <a:pt x="531" y="789"/>
                  </a:cubicBezTo>
                  <a:cubicBezTo>
                    <a:pt x="531" y="788"/>
                    <a:pt x="531" y="786"/>
                    <a:pt x="530" y="785"/>
                  </a:cubicBezTo>
                  <a:cubicBezTo>
                    <a:pt x="530" y="784"/>
                    <a:pt x="529" y="783"/>
                    <a:pt x="528" y="782"/>
                  </a:cubicBezTo>
                  <a:cubicBezTo>
                    <a:pt x="527" y="782"/>
                    <a:pt x="524" y="781"/>
                    <a:pt x="523" y="780"/>
                  </a:cubicBezTo>
                  <a:cubicBezTo>
                    <a:pt x="522" y="779"/>
                    <a:pt x="521" y="777"/>
                    <a:pt x="520" y="776"/>
                  </a:cubicBezTo>
                  <a:cubicBezTo>
                    <a:pt x="520" y="774"/>
                    <a:pt x="520" y="771"/>
                    <a:pt x="520" y="770"/>
                  </a:cubicBezTo>
                  <a:cubicBezTo>
                    <a:pt x="520" y="769"/>
                    <a:pt x="519" y="767"/>
                    <a:pt x="519" y="766"/>
                  </a:cubicBezTo>
                  <a:cubicBezTo>
                    <a:pt x="519" y="765"/>
                    <a:pt x="518" y="764"/>
                    <a:pt x="519" y="763"/>
                  </a:cubicBezTo>
                  <a:cubicBezTo>
                    <a:pt x="519" y="763"/>
                    <a:pt x="521" y="764"/>
                    <a:pt x="522" y="763"/>
                  </a:cubicBezTo>
                  <a:cubicBezTo>
                    <a:pt x="523" y="763"/>
                    <a:pt x="524" y="762"/>
                    <a:pt x="525" y="761"/>
                  </a:cubicBezTo>
                  <a:cubicBezTo>
                    <a:pt x="526" y="760"/>
                    <a:pt x="525" y="757"/>
                    <a:pt x="526" y="755"/>
                  </a:cubicBezTo>
                  <a:cubicBezTo>
                    <a:pt x="526" y="754"/>
                    <a:pt x="529" y="753"/>
                    <a:pt x="529" y="752"/>
                  </a:cubicBezTo>
                  <a:cubicBezTo>
                    <a:pt x="529" y="751"/>
                    <a:pt x="528" y="749"/>
                    <a:pt x="527" y="748"/>
                  </a:cubicBezTo>
                  <a:cubicBezTo>
                    <a:pt x="527" y="747"/>
                    <a:pt x="527" y="744"/>
                    <a:pt x="526" y="743"/>
                  </a:cubicBezTo>
                  <a:cubicBezTo>
                    <a:pt x="525" y="742"/>
                    <a:pt x="522" y="742"/>
                    <a:pt x="521" y="742"/>
                  </a:cubicBezTo>
                  <a:cubicBezTo>
                    <a:pt x="520" y="741"/>
                    <a:pt x="520" y="739"/>
                    <a:pt x="520" y="738"/>
                  </a:cubicBezTo>
                  <a:cubicBezTo>
                    <a:pt x="519" y="737"/>
                    <a:pt x="521" y="734"/>
                    <a:pt x="520" y="733"/>
                  </a:cubicBezTo>
                  <a:cubicBezTo>
                    <a:pt x="519" y="732"/>
                    <a:pt x="517" y="732"/>
                    <a:pt x="516" y="732"/>
                  </a:cubicBezTo>
                  <a:cubicBezTo>
                    <a:pt x="515" y="731"/>
                    <a:pt x="513" y="729"/>
                    <a:pt x="512" y="728"/>
                  </a:cubicBezTo>
                  <a:cubicBezTo>
                    <a:pt x="512" y="727"/>
                    <a:pt x="512" y="725"/>
                    <a:pt x="512" y="724"/>
                  </a:cubicBezTo>
                  <a:cubicBezTo>
                    <a:pt x="512" y="722"/>
                    <a:pt x="513" y="719"/>
                    <a:pt x="512" y="717"/>
                  </a:cubicBezTo>
                  <a:cubicBezTo>
                    <a:pt x="512" y="716"/>
                    <a:pt x="509" y="715"/>
                    <a:pt x="508" y="714"/>
                  </a:cubicBezTo>
                  <a:cubicBezTo>
                    <a:pt x="507" y="712"/>
                    <a:pt x="507" y="710"/>
                    <a:pt x="506" y="709"/>
                  </a:cubicBezTo>
                  <a:cubicBezTo>
                    <a:pt x="506" y="708"/>
                    <a:pt x="504" y="707"/>
                    <a:pt x="504" y="706"/>
                  </a:cubicBezTo>
                  <a:cubicBezTo>
                    <a:pt x="503" y="705"/>
                    <a:pt x="504" y="702"/>
                    <a:pt x="504" y="701"/>
                  </a:cubicBezTo>
                  <a:cubicBezTo>
                    <a:pt x="503" y="699"/>
                    <a:pt x="501" y="697"/>
                    <a:pt x="500" y="695"/>
                  </a:cubicBezTo>
                  <a:cubicBezTo>
                    <a:pt x="500" y="694"/>
                    <a:pt x="498" y="692"/>
                    <a:pt x="498" y="690"/>
                  </a:cubicBezTo>
                  <a:cubicBezTo>
                    <a:pt x="498" y="689"/>
                    <a:pt x="499" y="687"/>
                    <a:pt x="499" y="685"/>
                  </a:cubicBezTo>
                  <a:cubicBezTo>
                    <a:pt x="500" y="684"/>
                    <a:pt x="500" y="682"/>
                    <a:pt x="500" y="681"/>
                  </a:cubicBezTo>
                  <a:cubicBezTo>
                    <a:pt x="499" y="680"/>
                    <a:pt x="497" y="678"/>
                    <a:pt x="496" y="677"/>
                  </a:cubicBezTo>
                  <a:cubicBezTo>
                    <a:pt x="496" y="676"/>
                    <a:pt x="497" y="674"/>
                    <a:pt x="497" y="672"/>
                  </a:cubicBezTo>
                  <a:cubicBezTo>
                    <a:pt x="497" y="671"/>
                    <a:pt x="496" y="669"/>
                    <a:pt x="496" y="668"/>
                  </a:cubicBezTo>
                  <a:cubicBezTo>
                    <a:pt x="497" y="667"/>
                    <a:pt x="500" y="667"/>
                    <a:pt x="500" y="666"/>
                  </a:cubicBezTo>
                  <a:cubicBezTo>
                    <a:pt x="501" y="665"/>
                    <a:pt x="501" y="663"/>
                    <a:pt x="501" y="662"/>
                  </a:cubicBezTo>
                  <a:cubicBezTo>
                    <a:pt x="501" y="661"/>
                    <a:pt x="500" y="659"/>
                    <a:pt x="500" y="658"/>
                  </a:cubicBezTo>
                  <a:cubicBezTo>
                    <a:pt x="499" y="657"/>
                    <a:pt x="497" y="658"/>
                    <a:pt x="496" y="658"/>
                  </a:cubicBezTo>
                  <a:cubicBezTo>
                    <a:pt x="495" y="658"/>
                    <a:pt x="493" y="657"/>
                    <a:pt x="493" y="656"/>
                  </a:cubicBezTo>
                  <a:cubicBezTo>
                    <a:pt x="492" y="654"/>
                    <a:pt x="494" y="650"/>
                    <a:pt x="494" y="649"/>
                  </a:cubicBezTo>
                  <a:cubicBezTo>
                    <a:pt x="495" y="648"/>
                    <a:pt x="496" y="647"/>
                    <a:pt x="497" y="646"/>
                  </a:cubicBezTo>
                  <a:cubicBezTo>
                    <a:pt x="497" y="646"/>
                    <a:pt x="497" y="644"/>
                    <a:pt x="497" y="643"/>
                  </a:cubicBezTo>
                  <a:cubicBezTo>
                    <a:pt x="497" y="642"/>
                    <a:pt x="496" y="640"/>
                    <a:pt x="495" y="640"/>
                  </a:cubicBezTo>
                  <a:cubicBezTo>
                    <a:pt x="494" y="639"/>
                    <a:pt x="493" y="639"/>
                    <a:pt x="492" y="638"/>
                  </a:cubicBezTo>
                  <a:cubicBezTo>
                    <a:pt x="491" y="638"/>
                    <a:pt x="489" y="639"/>
                    <a:pt x="489" y="639"/>
                  </a:cubicBezTo>
                  <a:cubicBezTo>
                    <a:pt x="488" y="639"/>
                    <a:pt x="486" y="639"/>
                    <a:pt x="485" y="638"/>
                  </a:cubicBezTo>
                  <a:cubicBezTo>
                    <a:pt x="485" y="637"/>
                    <a:pt x="487" y="634"/>
                    <a:pt x="486" y="633"/>
                  </a:cubicBezTo>
                  <a:cubicBezTo>
                    <a:pt x="486" y="632"/>
                    <a:pt x="485" y="630"/>
                    <a:pt x="484" y="629"/>
                  </a:cubicBezTo>
                  <a:cubicBezTo>
                    <a:pt x="483" y="628"/>
                    <a:pt x="483" y="626"/>
                    <a:pt x="482" y="626"/>
                  </a:cubicBezTo>
                  <a:cubicBezTo>
                    <a:pt x="481" y="625"/>
                    <a:pt x="479" y="623"/>
                    <a:pt x="478" y="623"/>
                  </a:cubicBezTo>
                  <a:cubicBezTo>
                    <a:pt x="478" y="623"/>
                    <a:pt x="476" y="623"/>
                    <a:pt x="475" y="623"/>
                  </a:cubicBezTo>
                  <a:cubicBezTo>
                    <a:pt x="474" y="624"/>
                    <a:pt x="474" y="626"/>
                    <a:pt x="473" y="627"/>
                  </a:cubicBezTo>
                  <a:cubicBezTo>
                    <a:pt x="473" y="628"/>
                    <a:pt x="473" y="631"/>
                    <a:pt x="472" y="632"/>
                  </a:cubicBezTo>
                  <a:cubicBezTo>
                    <a:pt x="472" y="633"/>
                    <a:pt x="469" y="633"/>
                    <a:pt x="469" y="633"/>
                  </a:cubicBezTo>
                  <a:cubicBezTo>
                    <a:pt x="468" y="634"/>
                    <a:pt x="465" y="634"/>
                    <a:pt x="465" y="635"/>
                  </a:cubicBezTo>
                  <a:cubicBezTo>
                    <a:pt x="464" y="636"/>
                    <a:pt x="465" y="638"/>
                    <a:pt x="464" y="639"/>
                  </a:cubicBezTo>
                  <a:cubicBezTo>
                    <a:pt x="464" y="640"/>
                    <a:pt x="463" y="641"/>
                    <a:pt x="463" y="641"/>
                  </a:cubicBezTo>
                  <a:cubicBezTo>
                    <a:pt x="462" y="641"/>
                    <a:pt x="460" y="641"/>
                    <a:pt x="459" y="641"/>
                  </a:cubicBezTo>
                  <a:cubicBezTo>
                    <a:pt x="458" y="642"/>
                    <a:pt x="457" y="644"/>
                    <a:pt x="456" y="644"/>
                  </a:cubicBezTo>
                  <a:cubicBezTo>
                    <a:pt x="456" y="645"/>
                    <a:pt x="455" y="645"/>
                    <a:pt x="455" y="646"/>
                  </a:cubicBezTo>
                  <a:cubicBezTo>
                    <a:pt x="453" y="647"/>
                    <a:pt x="450" y="649"/>
                    <a:pt x="448" y="648"/>
                  </a:cubicBezTo>
                  <a:cubicBezTo>
                    <a:pt x="447" y="648"/>
                    <a:pt x="446" y="646"/>
                    <a:pt x="445" y="646"/>
                  </a:cubicBezTo>
                  <a:cubicBezTo>
                    <a:pt x="444" y="646"/>
                    <a:pt x="442" y="647"/>
                    <a:pt x="442" y="647"/>
                  </a:cubicBezTo>
                  <a:cubicBezTo>
                    <a:pt x="441" y="648"/>
                    <a:pt x="441" y="650"/>
                    <a:pt x="441" y="651"/>
                  </a:cubicBezTo>
                  <a:cubicBezTo>
                    <a:pt x="441" y="652"/>
                    <a:pt x="440" y="653"/>
                    <a:pt x="439" y="654"/>
                  </a:cubicBezTo>
                  <a:cubicBezTo>
                    <a:pt x="438" y="654"/>
                    <a:pt x="437" y="656"/>
                    <a:pt x="436" y="657"/>
                  </a:cubicBezTo>
                  <a:cubicBezTo>
                    <a:pt x="435" y="657"/>
                    <a:pt x="433" y="657"/>
                    <a:pt x="432" y="657"/>
                  </a:cubicBezTo>
                  <a:cubicBezTo>
                    <a:pt x="431" y="658"/>
                    <a:pt x="431" y="659"/>
                    <a:pt x="430" y="659"/>
                  </a:cubicBezTo>
                  <a:cubicBezTo>
                    <a:pt x="429" y="659"/>
                    <a:pt x="428" y="657"/>
                    <a:pt x="427" y="657"/>
                  </a:cubicBezTo>
                  <a:cubicBezTo>
                    <a:pt x="427" y="656"/>
                    <a:pt x="427" y="653"/>
                    <a:pt x="427" y="652"/>
                  </a:cubicBezTo>
                  <a:cubicBezTo>
                    <a:pt x="426" y="651"/>
                    <a:pt x="425" y="649"/>
                    <a:pt x="424" y="649"/>
                  </a:cubicBezTo>
                  <a:cubicBezTo>
                    <a:pt x="422" y="648"/>
                    <a:pt x="419" y="647"/>
                    <a:pt x="418" y="645"/>
                  </a:cubicBezTo>
                  <a:cubicBezTo>
                    <a:pt x="417" y="644"/>
                    <a:pt x="417" y="640"/>
                    <a:pt x="416" y="639"/>
                  </a:cubicBezTo>
                  <a:cubicBezTo>
                    <a:pt x="415" y="639"/>
                    <a:pt x="413" y="639"/>
                    <a:pt x="412" y="638"/>
                  </a:cubicBezTo>
                  <a:cubicBezTo>
                    <a:pt x="411" y="638"/>
                    <a:pt x="410" y="637"/>
                    <a:pt x="409" y="637"/>
                  </a:cubicBezTo>
                  <a:cubicBezTo>
                    <a:pt x="408" y="636"/>
                    <a:pt x="406" y="636"/>
                    <a:pt x="406" y="635"/>
                  </a:cubicBezTo>
                  <a:cubicBezTo>
                    <a:pt x="405" y="635"/>
                    <a:pt x="406" y="632"/>
                    <a:pt x="406" y="632"/>
                  </a:cubicBezTo>
                  <a:cubicBezTo>
                    <a:pt x="406" y="631"/>
                    <a:pt x="407" y="629"/>
                    <a:pt x="408" y="628"/>
                  </a:cubicBezTo>
                  <a:cubicBezTo>
                    <a:pt x="408" y="627"/>
                    <a:pt x="406" y="626"/>
                    <a:pt x="406" y="625"/>
                  </a:cubicBezTo>
                  <a:cubicBezTo>
                    <a:pt x="407" y="624"/>
                    <a:pt x="408" y="623"/>
                    <a:pt x="409" y="622"/>
                  </a:cubicBezTo>
                  <a:cubicBezTo>
                    <a:pt x="410" y="622"/>
                    <a:pt x="412" y="623"/>
                    <a:pt x="413" y="622"/>
                  </a:cubicBezTo>
                  <a:cubicBezTo>
                    <a:pt x="414" y="622"/>
                    <a:pt x="416" y="619"/>
                    <a:pt x="416" y="618"/>
                  </a:cubicBezTo>
                  <a:cubicBezTo>
                    <a:pt x="416" y="617"/>
                    <a:pt x="416" y="615"/>
                    <a:pt x="416" y="614"/>
                  </a:cubicBezTo>
                  <a:cubicBezTo>
                    <a:pt x="416" y="613"/>
                    <a:pt x="415" y="611"/>
                    <a:pt x="415" y="610"/>
                  </a:cubicBezTo>
                  <a:cubicBezTo>
                    <a:pt x="414" y="609"/>
                    <a:pt x="412" y="608"/>
                    <a:pt x="411" y="606"/>
                  </a:cubicBezTo>
                  <a:cubicBezTo>
                    <a:pt x="411" y="606"/>
                    <a:pt x="411" y="604"/>
                    <a:pt x="411" y="603"/>
                  </a:cubicBezTo>
                  <a:cubicBezTo>
                    <a:pt x="410" y="602"/>
                    <a:pt x="409" y="600"/>
                    <a:pt x="410" y="599"/>
                  </a:cubicBezTo>
                  <a:cubicBezTo>
                    <a:pt x="410" y="598"/>
                    <a:pt x="413" y="597"/>
                    <a:pt x="413" y="596"/>
                  </a:cubicBezTo>
                  <a:cubicBezTo>
                    <a:pt x="414" y="596"/>
                    <a:pt x="417" y="594"/>
                    <a:pt x="418" y="593"/>
                  </a:cubicBezTo>
                  <a:cubicBezTo>
                    <a:pt x="418" y="592"/>
                    <a:pt x="417" y="589"/>
                    <a:pt x="418" y="589"/>
                  </a:cubicBezTo>
                  <a:cubicBezTo>
                    <a:pt x="419" y="588"/>
                    <a:pt x="422" y="588"/>
                    <a:pt x="424" y="588"/>
                  </a:cubicBezTo>
                  <a:cubicBezTo>
                    <a:pt x="424" y="588"/>
                    <a:pt x="426" y="589"/>
                    <a:pt x="427" y="589"/>
                  </a:cubicBezTo>
                  <a:cubicBezTo>
                    <a:pt x="427" y="589"/>
                    <a:pt x="429" y="589"/>
                    <a:pt x="429" y="589"/>
                  </a:cubicBezTo>
                  <a:cubicBezTo>
                    <a:pt x="430" y="589"/>
                    <a:pt x="433" y="589"/>
                    <a:pt x="434" y="588"/>
                  </a:cubicBezTo>
                  <a:cubicBezTo>
                    <a:pt x="435" y="587"/>
                    <a:pt x="435" y="584"/>
                    <a:pt x="435" y="583"/>
                  </a:cubicBezTo>
                  <a:cubicBezTo>
                    <a:pt x="435" y="582"/>
                    <a:pt x="433" y="581"/>
                    <a:pt x="433" y="580"/>
                  </a:cubicBezTo>
                  <a:cubicBezTo>
                    <a:pt x="432" y="578"/>
                    <a:pt x="431" y="576"/>
                    <a:pt x="431" y="575"/>
                  </a:cubicBezTo>
                  <a:cubicBezTo>
                    <a:pt x="431" y="574"/>
                    <a:pt x="432" y="573"/>
                    <a:pt x="432" y="572"/>
                  </a:cubicBezTo>
                  <a:cubicBezTo>
                    <a:pt x="432" y="571"/>
                    <a:pt x="433" y="568"/>
                    <a:pt x="432" y="567"/>
                  </a:cubicBezTo>
                  <a:cubicBezTo>
                    <a:pt x="432" y="566"/>
                    <a:pt x="431" y="565"/>
                    <a:pt x="430" y="564"/>
                  </a:cubicBezTo>
                  <a:cubicBezTo>
                    <a:pt x="429" y="564"/>
                    <a:pt x="427" y="564"/>
                    <a:pt x="427" y="563"/>
                  </a:cubicBezTo>
                  <a:cubicBezTo>
                    <a:pt x="426" y="562"/>
                    <a:pt x="425" y="559"/>
                    <a:pt x="426" y="557"/>
                  </a:cubicBezTo>
                  <a:cubicBezTo>
                    <a:pt x="426" y="556"/>
                    <a:pt x="428" y="553"/>
                    <a:pt x="429" y="552"/>
                  </a:cubicBezTo>
                  <a:cubicBezTo>
                    <a:pt x="429" y="551"/>
                    <a:pt x="431" y="550"/>
                    <a:pt x="431" y="549"/>
                  </a:cubicBezTo>
                  <a:cubicBezTo>
                    <a:pt x="431" y="548"/>
                    <a:pt x="432" y="545"/>
                    <a:pt x="431" y="544"/>
                  </a:cubicBezTo>
                  <a:cubicBezTo>
                    <a:pt x="431" y="543"/>
                    <a:pt x="429" y="543"/>
                    <a:pt x="428" y="542"/>
                  </a:cubicBezTo>
                  <a:cubicBezTo>
                    <a:pt x="427" y="542"/>
                    <a:pt x="425" y="542"/>
                    <a:pt x="424" y="541"/>
                  </a:cubicBezTo>
                  <a:cubicBezTo>
                    <a:pt x="423" y="541"/>
                    <a:pt x="423" y="538"/>
                    <a:pt x="424" y="537"/>
                  </a:cubicBezTo>
                  <a:cubicBezTo>
                    <a:pt x="424" y="536"/>
                    <a:pt x="425" y="534"/>
                    <a:pt x="426" y="534"/>
                  </a:cubicBezTo>
                  <a:cubicBezTo>
                    <a:pt x="426" y="534"/>
                    <a:pt x="428" y="534"/>
                    <a:pt x="429" y="534"/>
                  </a:cubicBezTo>
                  <a:cubicBezTo>
                    <a:pt x="430" y="534"/>
                    <a:pt x="432" y="535"/>
                    <a:pt x="433" y="535"/>
                  </a:cubicBezTo>
                  <a:cubicBezTo>
                    <a:pt x="434" y="534"/>
                    <a:pt x="436" y="532"/>
                    <a:pt x="436" y="531"/>
                  </a:cubicBezTo>
                  <a:cubicBezTo>
                    <a:pt x="437" y="529"/>
                    <a:pt x="437" y="526"/>
                    <a:pt x="436" y="524"/>
                  </a:cubicBezTo>
                  <a:cubicBezTo>
                    <a:pt x="436" y="523"/>
                    <a:pt x="434" y="521"/>
                    <a:pt x="434" y="520"/>
                  </a:cubicBezTo>
                  <a:cubicBezTo>
                    <a:pt x="434" y="519"/>
                    <a:pt x="435" y="517"/>
                    <a:pt x="435" y="516"/>
                  </a:cubicBezTo>
                  <a:cubicBezTo>
                    <a:pt x="436" y="516"/>
                    <a:pt x="439" y="516"/>
                    <a:pt x="439" y="516"/>
                  </a:cubicBezTo>
                  <a:cubicBezTo>
                    <a:pt x="440" y="515"/>
                    <a:pt x="440" y="512"/>
                    <a:pt x="440" y="510"/>
                  </a:cubicBezTo>
                  <a:cubicBezTo>
                    <a:pt x="441" y="509"/>
                    <a:pt x="442" y="508"/>
                    <a:pt x="443" y="508"/>
                  </a:cubicBezTo>
                  <a:cubicBezTo>
                    <a:pt x="443" y="507"/>
                    <a:pt x="444" y="504"/>
                    <a:pt x="444" y="503"/>
                  </a:cubicBezTo>
                  <a:cubicBezTo>
                    <a:pt x="444" y="501"/>
                    <a:pt x="442" y="499"/>
                    <a:pt x="442" y="498"/>
                  </a:cubicBezTo>
                  <a:cubicBezTo>
                    <a:pt x="442" y="497"/>
                    <a:pt x="445" y="496"/>
                    <a:pt x="446" y="495"/>
                  </a:cubicBezTo>
                  <a:cubicBezTo>
                    <a:pt x="448" y="494"/>
                    <a:pt x="450" y="492"/>
                    <a:pt x="451" y="490"/>
                  </a:cubicBezTo>
                  <a:cubicBezTo>
                    <a:pt x="451" y="489"/>
                    <a:pt x="451" y="487"/>
                    <a:pt x="451" y="486"/>
                  </a:cubicBezTo>
                  <a:cubicBezTo>
                    <a:pt x="450" y="485"/>
                    <a:pt x="448" y="484"/>
                    <a:pt x="448" y="483"/>
                  </a:cubicBezTo>
                  <a:cubicBezTo>
                    <a:pt x="448" y="482"/>
                    <a:pt x="448" y="479"/>
                    <a:pt x="449" y="479"/>
                  </a:cubicBezTo>
                  <a:cubicBezTo>
                    <a:pt x="449" y="478"/>
                    <a:pt x="452" y="479"/>
                    <a:pt x="453" y="479"/>
                  </a:cubicBezTo>
                  <a:cubicBezTo>
                    <a:pt x="453" y="479"/>
                    <a:pt x="454" y="477"/>
                    <a:pt x="454" y="476"/>
                  </a:cubicBezTo>
                  <a:cubicBezTo>
                    <a:pt x="455" y="475"/>
                    <a:pt x="455" y="472"/>
                    <a:pt x="456" y="470"/>
                  </a:cubicBezTo>
                  <a:cubicBezTo>
                    <a:pt x="456" y="469"/>
                    <a:pt x="458" y="468"/>
                    <a:pt x="458" y="468"/>
                  </a:cubicBezTo>
                  <a:cubicBezTo>
                    <a:pt x="459" y="466"/>
                    <a:pt x="458" y="464"/>
                    <a:pt x="459" y="463"/>
                  </a:cubicBezTo>
                  <a:cubicBezTo>
                    <a:pt x="459" y="462"/>
                    <a:pt x="461" y="460"/>
                    <a:pt x="462" y="459"/>
                  </a:cubicBezTo>
                  <a:cubicBezTo>
                    <a:pt x="462" y="458"/>
                    <a:pt x="463" y="455"/>
                    <a:pt x="463" y="454"/>
                  </a:cubicBezTo>
                  <a:cubicBezTo>
                    <a:pt x="462" y="452"/>
                    <a:pt x="460" y="450"/>
                    <a:pt x="459" y="449"/>
                  </a:cubicBezTo>
                  <a:cubicBezTo>
                    <a:pt x="458" y="449"/>
                    <a:pt x="456" y="448"/>
                    <a:pt x="455" y="448"/>
                  </a:cubicBezTo>
                  <a:cubicBezTo>
                    <a:pt x="454" y="449"/>
                    <a:pt x="451" y="450"/>
                    <a:pt x="450" y="450"/>
                  </a:cubicBezTo>
                  <a:cubicBezTo>
                    <a:pt x="449" y="451"/>
                    <a:pt x="447" y="453"/>
                    <a:pt x="446" y="454"/>
                  </a:cubicBezTo>
                  <a:cubicBezTo>
                    <a:pt x="445" y="454"/>
                    <a:pt x="443" y="454"/>
                    <a:pt x="442" y="454"/>
                  </a:cubicBezTo>
                  <a:cubicBezTo>
                    <a:pt x="441" y="453"/>
                    <a:pt x="440" y="452"/>
                    <a:pt x="439" y="451"/>
                  </a:cubicBezTo>
                  <a:cubicBezTo>
                    <a:pt x="438" y="451"/>
                    <a:pt x="436" y="450"/>
                    <a:pt x="435" y="450"/>
                  </a:cubicBezTo>
                  <a:cubicBezTo>
                    <a:pt x="434" y="450"/>
                    <a:pt x="432" y="452"/>
                    <a:pt x="431" y="452"/>
                  </a:cubicBezTo>
                  <a:cubicBezTo>
                    <a:pt x="430" y="452"/>
                    <a:pt x="429" y="452"/>
                    <a:pt x="428" y="451"/>
                  </a:cubicBezTo>
                  <a:cubicBezTo>
                    <a:pt x="428" y="451"/>
                    <a:pt x="427" y="449"/>
                    <a:pt x="427" y="448"/>
                  </a:cubicBezTo>
                  <a:cubicBezTo>
                    <a:pt x="426" y="447"/>
                    <a:pt x="425" y="446"/>
                    <a:pt x="424" y="445"/>
                  </a:cubicBezTo>
                  <a:cubicBezTo>
                    <a:pt x="424" y="444"/>
                    <a:pt x="426" y="443"/>
                    <a:pt x="427" y="442"/>
                  </a:cubicBezTo>
                  <a:cubicBezTo>
                    <a:pt x="427" y="441"/>
                    <a:pt x="428" y="438"/>
                    <a:pt x="428" y="437"/>
                  </a:cubicBezTo>
                  <a:cubicBezTo>
                    <a:pt x="427" y="436"/>
                    <a:pt x="426" y="434"/>
                    <a:pt x="425" y="433"/>
                  </a:cubicBezTo>
                  <a:cubicBezTo>
                    <a:pt x="424" y="432"/>
                    <a:pt x="421" y="432"/>
                    <a:pt x="420" y="432"/>
                  </a:cubicBezTo>
                  <a:cubicBezTo>
                    <a:pt x="419" y="433"/>
                    <a:pt x="417" y="435"/>
                    <a:pt x="416" y="436"/>
                  </a:cubicBezTo>
                  <a:cubicBezTo>
                    <a:pt x="415" y="436"/>
                    <a:pt x="415" y="438"/>
                    <a:pt x="414" y="438"/>
                  </a:cubicBezTo>
                  <a:cubicBezTo>
                    <a:pt x="413" y="438"/>
                    <a:pt x="411" y="438"/>
                    <a:pt x="411" y="437"/>
                  </a:cubicBezTo>
                  <a:cubicBezTo>
                    <a:pt x="410" y="437"/>
                    <a:pt x="408" y="435"/>
                    <a:pt x="408" y="434"/>
                  </a:cubicBezTo>
                  <a:cubicBezTo>
                    <a:pt x="408" y="433"/>
                    <a:pt x="410" y="432"/>
                    <a:pt x="410" y="431"/>
                  </a:cubicBezTo>
                  <a:cubicBezTo>
                    <a:pt x="411" y="430"/>
                    <a:pt x="413" y="428"/>
                    <a:pt x="413" y="427"/>
                  </a:cubicBezTo>
                  <a:cubicBezTo>
                    <a:pt x="413" y="425"/>
                    <a:pt x="411" y="423"/>
                    <a:pt x="410" y="423"/>
                  </a:cubicBezTo>
                  <a:cubicBezTo>
                    <a:pt x="409" y="422"/>
                    <a:pt x="407" y="422"/>
                    <a:pt x="406" y="421"/>
                  </a:cubicBezTo>
                  <a:cubicBezTo>
                    <a:pt x="405" y="420"/>
                    <a:pt x="404" y="418"/>
                    <a:pt x="403" y="417"/>
                  </a:cubicBezTo>
                  <a:cubicBezTo>
                    <a:pt x="403" y="417"/>
                    <a:pt x="402" y="416"/>
                    <a:pt x="401" y="416"/>
                  </a:cubicBezTo>
                  <a:cubicBezTo>
                    <a:pt x="400" y="415"/>
                    <a:pt x="398" y="415"/>
                    <a:pt x="397" y="415"/>
                  </a:cubicBezTo>
                  <a:cubicBezTo>
                    <a:pt x="396" y="414"/>
                    <a:pt x="395" y="412"/>
                    <a:pt x="395" y="412"/>
                  </a:cubicBezTo>
                  <a:cubicBezTo>
                    <a:pt x="394" y="410"/>
                    <a:pt x="394" y="407"/>
                    <a:pt x="395" y="406"/>
                  </a:cubicBezTo>
                  <a:cubicBezTo>
                    <a:pt x="395" y="405"/>
                    <a:pt x="397" y="402"/>
                    <a:pt x="397" y="401"/>
                  </a:cubicBezTo>
                  <a:cubicBezTo>
                    <a:pt x="397" y="399"/>
                    <a:pt x="398" y="397"/>
                    <a:pt x="397" y="396"/>
                  </a:cubicBezTo>
                  <a:cubicBezTo>
                    <a:pt x="396" y="395"/>
                    <a:pt x="394" y="394"/>
                    <a:pt x="393" y="393"/>
                  </a:cubicBezTo>
                  <a:cubicBezTo>
                    <a:pt x="392" y="391"/>
                    <a:pt x="392" y="388"/>
                    <a:pt x="391" y="387"/>
                  </a:cubicBezTo>
                  <a:cubicBezTo>
                    <a:pt x="390" y="386"/>
                    <a:pt x="387" y="386"/>
                    <a:pt x="386" y="386"/>
                  </a:cubicBezTo>
                  <a:cubicBezTo>
                    <a:pt x="385" y="385"/>
                    <a:pt x="384" y="382"/>
                    <a:pt x="383" y="381"/>
                  </a:cubicBezTo>
                  <a:cubicBezTo>
                    <a:pt x="383" y="379"/>
                    <a:pt x="384" y="377"/>
                    <a:pt x="384" y="375"/>
                  </a:cubicBezTo>
                  <a:cubicBezTo>
                    <a:pt x="384" y="374"/>
                    <a:pt x="383" y="372"/>
                    <a:pt x="382" y="371"/>
                  </a:cubicBezTo>
                  <a:cubicBezTo>
                    <a:pt x="381" y="370"/>
                    <a:pt x="379" y="369"/>
                    <a:pt x="378" y="368"/>
                  </a:cubicBezTo>
                  <a:cubicBezTo>
                    <a:pt x="377" y="367"/>
                    <a:pt x="377" y="363"/>
                    <a:pt x="376" y="361"/>
                  </a:cubicBezTo>
                  <a:cubicBezTo>
                    <a:pt x="376" y="361"/>
                    <a:pt x="374" y="359"/>
                    <a:pt x="373" y="358"/>
                  </a:cubicBezTo>
                  <a:cubicBezTo>
                    <a:pt x="372" y="357"/>
                    <a:pt x="372" y="352"/>
                    <a:pt x="371" y="351"/>
                  </a:cubicBezTo>
                  <a:cubicBezTo>
                    <a:pt x="370" y="350"/>
                    <a:pt x="367" y="351"/>
                    <a:pt x="366" y="350"/>
                  </a:cubicBezTo>
                  <a:cubicBezTo>
                    <a:pt x="365" y="349"/>
                    <a:pt x="366" y="346"/>
                    <a:pt x="365" y="345"/>
                  </a:cubicBezTo>
                  <a:cubicBezTo>
                    <a:pt x="364" y="344"/>
                    <a:pt x="362" y="344"/>
                    <a:pt x="362" y="344"/>
                  </a:cubicBezTo>
                  <a:cubicBezTo>
                    <a:pt x="361" y="343"/>
                    <a:pt x="361" y="341"/>
                    <a:pt x="361" y="340"/>
                  </a:cubicBezTo>
                  <a:cubicBezTo>
                    <a:pt x="361" y="340"/>
                    <a:pt x="361" y="338"/>
                    <a:pt x="361" y="337"/>
                  </a:cubicBezTo>
                  <a:cubicBezTo>
                    <a:pt x="361" y="336"/>
                    <a:pt x="360" y="333"/>
                    <a:pt x="360" y="331"/>
                  </a:cubicBezTo>
                  <a:cubicBezTo>
                    <a:pt x="359" y="331"/>
                    <a:pt x="358" y="330"/>
                    <a:pt x="357" y="329"/>
                  </a:cubicBezTo>
                  <a:cubicBezTo>
                    <a:pt x="355" y="329"/>
                    <a:pt x="351" y="329"/>
                    <a:pt x="350" y="329"/>
                  </a:cubicBezTo>
                  <a:cubicBezTo>
                    <a:pt x="348" y="328"/>
                    <a:pt x="346" y="325"/>
                    <a:pt x="344" y="324"/>
                  </a:cubicBezTo>
                  <a:cubicBezTo>
                    <a:pt x="343" y="323"/>
                    <a:pt x="340" y="322"/>
                    <a:pt x="339" y="321"/>
                  </a:cubicBezTo>
                  <a:cubicBezTo>
                    <a:pt x="338" y="320"/>
                    <a:pt x="337" y="318"/>
                    <a:pt x="336" y="316"/>
                  </a:cubicBezTo>
                  <a:cubicBezTo>
                    <a:pt x="336" y="314"/>
                    <a:pt x="336" y="310"/>
                    <a:pt x="335" y="309"/>
                  </a:cubicBezTo>
                  <a:cubicBezTo>
                    <a:pt x="334" y="307"/>
                    <a:pt x="332" y="305"/>
                    <a:pt x="330" y="304"/>
                  </a:cubicBezTo>
                  <a:cubicBezTo>
                    <a:pt x="330" y="304"/>
                    <a:pt x="327" y="304"/>
                    <a:pt x="327" y="303"/>
                  </a:cubicBezTo>
                  <a:cubicBezTo>
                    <a:pt x="326" y="303"/>
                    <a:pt x="325" y="300"/>
                    <a:pt x="324" y="299"/>
                  </a:cubicBezTo>
                  <a:cubicBezTo>
                    <a:pt x="323" y="299"/>
                    <a:pt x="321" y="298"/>
                    <a:pt x="320" y="297"/>
                  </a:cubicBezTo>
                  <a:cubicBezTo>
                    <a:pt x="319" y="297"/>
                    <a:pt x="316" y="295"/>
                    <a:pt x="316" y="294"/>
                  </a:cubicBezTo>
                  <a:cubicBezTo>
                    <a:pt x="315" y="292"/>
                    <a:pt x="317" y="290"/>
                    <a:pt x="318" y="289"/>
                  </a:cubicBezTo>
                  <a:cubicBezTo>
                    <a:pt x="319" y="289"/>
                    <a:pt x="321" y="290"/>
                    <a:pt x="322" y="290"/>
                  </a:cubicBezTo>
                  <a:cubicBezTo>
                    <a:pt x="323" y="290"/>
                    <a:pt x="325" y="291"/>
                    <a:pt x="326" y="290"/>
                  </a:cubicBezTo>
                  <a:cubicBezTo>
                    <a:pt x="327" y="289"/>
                    <a:pt x="327" y="287"/>
                    <a:pt x="327" y="286"/>
                  </a:cubicBezTo>
                  <a:cubicBezTo>
                    <a:pt x="326" y="285"/>
                    <a:pt x="324" y="285"/>
                    <a:pt x="323" y="284"/>
                  </a:cubicBezTo>
                  <a:cubicBezTo>
                    <a:pt x="322" y="283"/>
                    <a:pt x="323" y="280"/>
                    <a:pt x="322" y="279"/>
                  </a:cubicBezTo>
                  <a:cubicBezTo>
                    <a:pt x="322" y="278"/>
                    <a:pt x="320" y="277"/>
                    <a:pt x="319" y="276"/>
                  </a:cubicBezTo>
                  <a:cubicBezTo>
                    <a:pt x="319" y="275"/>
                    <a:pt x="317" y="274"/>
                    <a:pt x="317" y="273"/>
                  </a:cubicBezTo>
                  <a:cubicBezTo>
                    <a:pt x="317" y="272"/>
                    <a:pt x="319" y="269"/>
                    <a:pt x="320" y="269"/>
                  </a:cubicBezTo>
                  <a:cubicBezTo>
                    <a:pt x="321" y="268"/>
                    <a:pt x="324" y="270"/>
                    <a:pt x="325" y="269"/>
                  </a:cubicBezTo>
                  <a:cubicBezTo>
                    <a:pt x="326" y="269"/>
                    <a:pt x="327" y="267"/>
                    <a:pt x="327" y="266"/>
                  </a:cubicBezTo>
                  <a:cubicBezTo>
                    <a:pt x="328" y="264"/>
                    <a:pt x="326" y="261"/>
                    <a:pt x="325" y="260"/>
                  </a:cubicBezTo>
                  <a:cubicBezTo>
                    <a:pt x="325" y="259"/>
                    <a:pt x="323" y="258"/>
                    <a:pt x="322" y="257"/>
                  </a:cubicBezTo>
                  <a:cubicBezTo>
                    <a:pt x="322" y="256"/>
                    <a:pt x="322" y="254"/>
                    <a:pt x="322" y="253"/>
                  </a:cubicBezTo>
                  <a:cubicBezTo>
                    <a:pt x="323" y="252"/>
                    <a:pt x="324" y="251"/>
                    <a:pt x="325" y="251"/>
                  </a:cubicBezTo>
                  <a:cubicBezTo>
                    <a:pt x="325" y="250"/>
                    <a:pt x="325" y="247"/>
                    <a:pt x="325" y="246"/>
                  </a:cubicBezTo>
                  <a:cubicBezTo>
                    <a:pt x="324" y="245"/>
                    <a:pt x="323" y="244"/>
                    <a:pt x="322" y="243"/>
                  </a:cubicBezTo>
                  <a:cubicBezTo>
                    <a:pt x="321" y="243"/>
                    <a:pt x="319" y="243"/>
                    <a:pt x="319" y="242"/>
                  </a:cubicBezTo>
                  <a:cubicBezTo>
                    <a:pt x="319" y="241"/>
                    <a:pt x="320" y="239"/>
                    <a:pt x="320" y="238"/>
                  </a:cubicBezTo>
                  <a:cubicBezTo>
                    <a:pt x="320" y="237"/>
                    <a:pt x="318" y="237"/>
                    <a:pt x="318" y="236"/>
                  </a:cubicBezTo>
                  <a:cubicBezTo>
                    <a:pt x="317" y="236"/>
                    <a:pt x="315" y="236"/>
                    <a:pt x="314" y="235"/>
                  </a:cubicBezTo>
                  <a:cubicBezTo>
                    <a:pt x="313" y="234"/>
                    <a:pt x="313" y="231"/>
                    <a:pt x="313" y="230"/>
                  </a:cubicBezTo>
                  <a:cubicBezTo>
                    <a:pt x="313" y="229"/>
                    <a:pt x="314" y="226"/>
                    <a:pt x="314" y="225"/>
                  </a:cubicBezTo>
                  <a:cubicBezTo>
                    <a:pt x="314" y="224"/>
                    <a:pt x="314" y="222"/>
                    <a:pt x="313" y="221"/>
                  </a:cubicBezTo>
                  <a:cubicBezTo>
                    <a:pt x="313" y="220"/>
                    <a:pt x="310" y="220"/>
                    <a:pt x="309" y="219"/>
                  </a:cubicBezTo>
                  <a:cubicBezTo>
                    <a:pt x="309" y="219"/>
                    <a:pt x="307" y="217"/>
                    <a:pt x="307" y="217"/>
                  </a:cubicBezTo>
                  <a:cubicBezTo>
                    <a:pt x="307" y="216"/>
                    <a:pt x="307" y="214"/>
                    <a:pt x="307" y="213"/>
                  </a:cubicBezTo>
                  <a:cubicBezTo>
                    <a:pt x="306" y="211"/>
                    <a:pt x="305" y="208"/>
                    <a:pt x="303" y="206"/>
                  </a:cubicBezTo>
                  <a:cubicBezTo>
                    <a:pt x="303" y="205"/>
                    <a:pt x="300" y="204"/>
                    <a:pt x="299" y="203"/>
                  </a:cubicBezTo>
                  <a:cubicBezTo>
                    <a:pt x="298" y="201"/>
                    <a:pt x="298" y="198"/>
                    <a:pt x="298" y="197"/>
                  </a:cubicBezTo>
                  <a:cubicBezTo>
                    <a:pt x="297" y="196"/>
                    <a:pt x="296" y="194"/>
                    <a:pt x="295" y="193"/>
                  </a:cubicBezTo>
                  <a:cubicBezTo>
                    <a:pt x="295" y="192"/>
                    <a:pt x="296" y="189"/>
                    <a:pt x="296" y="189"/>
                  </a:cubicBezTo>
                  <a:cubicBezTo>
                    <a:pt x="325" y="18"/>
                    <a:pt x="325" y="18"/>
                    <a:pt x="325" y="18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35" y="446"/>
                    <a:pt x="134" y="448"/>
                    <a:pt x="134" y="448"/>
                  </a:cubicBezTo>
                  <a:cubicBezTo>
                    <a:pt x="134" y="449"/>
                    <a:pt x="134" y="449"/>
                    <a:pt x="134" y="449"/>
                  </a:cubicBezTo>
                  <a:cubicBezTo>
                    <a:pt x="134" y="449"/>
                    <a:pt x="134" y="449"/>
                    <a:pt x="134" y="450"/>
                  </a:cubicBezTo>
                  <a:cubicBezTo>
                    <a:pt x="134" y="450"/>
                    <a:pt x="135" y="451"/>
                    <a:pt x="135" y="452"/>
                  </a:cubicBezTo>
                  <a:cubicBezTo>
                    <a:pt x="136" y="453"/>
                    <a:pt x="136" y="455"/>
                    <a:pt x="135" y="456"/>
                  </a:cubicBezTo>
                  <a:cubicBezTo>
                    <a:pt x="136" y="456"/>
                    <a:pt x="136" y="456"/>
                    <a:pt x="136" y="457"/>
                  </a:cubicBezTo>
                  <a:cubicBezTo>
                    <a:pt x="137" y="458"/>
                    <a:pt x="139" y="460"/>
                    <a:pt x="140" y="462"/>
                  </a:cubicBezTo>
                  <a:cubicBezTo>
                    <a:pt x="140" y="463"/>
                    <a:pt x="140" y="465"/>
                    <a:pt x="139" y="466"/>
                  </a:cubicBezTo>
                  <a:cubicBezTo>
                    <a:pt x="139" y="466"/>
                    <a:pt x="140" y="467"/>
                    <a:pt x="140" y="467"/>
                  </a:cubicBezTo>
                  <a:cubicBezTo>
                    <a:pt x="141" y="468"/>
                    <a:pt x="142" y="470"/>
                    <a:pt x="142" y="473"/>
                  </a:cubicBezTo>
                  <a:cubicBezTo>
                    <a:pt x="142" y="475"/>
                    <a:pt x="141" y="476"/>
                    <a:pt x="140" y="478"/>
                  </a:cubicBezTo>
                  <a:cubicBezTo>
                    <a:pt x="141" y="479"/>
                    <a:pt x="142" y="480"/>
                    <a:pt x="143" y="481"/>
                  </a:cubicBezTo>
                  <a:cubicBezTo>
                    <a:pt x="143" y="483"/>
                    <a:pt x="143" y="487"/>
                    <a:pt x="142" y="489"/>
                  </a:cubicBezTo>
                  <a:cubicBezTo>
                    <a:pt x="141" y="490"/>
                    <a:pt x="140" y="492"/>
                    <a:pt x="139" y="493"/>
                  </a:cubicBezTo>
                  <a:cubicBezTo>
                    <a:pt x="139" y="493"/>
                    <a:pt x="138" y="493"/>
                    <a:pt x="138" y="493"/>
                  </a:cubicBezTo>
                  <a:cubicBezTo>
                    <a:pt x="138" y="494"/>
                    <a:pt x="138" y="494"/>
                    <a:pt x="138" y="494"/>
                  </a:cubicBezTo>
                  <a:cubicBezTo>
                    <a:pt x="138" y="495"/>
                    <a:pt x="137" y="496"/>
                    <a:pt x="136" y="497"/>
                  </a:cubicBezTo>
                  <a:cubicBezTo>
                    <a:pt x="136" y="498"/>
                    <a:pt x="135" y="499"/>
                    <a:pt x="134" y="499"/>
                  </a:cubicBezTo>
                  <a:cubicBezTo>
                    <a:pt x="136" y="500"/>
                    <a:pt x="137" y="501"/>
                    <a:pt x="138" y="503"/>
                  </a:cubicBezTo>
                  <a:cubicBezTo>
                    <a:pt x="139" y="507"/>
                    <a:pt x="138" y="510"/>
                    <a:pt x="138" y="512"/>
                  </a:cubicBezTo>
                  <a:cubicBezTo>
                    <a:pt x="138" y="512"/>
                    <a:pt x="138" y="512"/>
                    <a:pt x="138" y="513"/>
                  </a:cubicBezTo>
                  <a:cubicBezTo>
                    <a:pt x="138" y="513"/>
                    <a:pt x="138" y="513"/>
                    <a:pt x="138" y="513"/>
                  </a:cubicBezTo>
                  <a:cubicBezTo>
                    <a:pt x="138" y="513"/>
                    <a:pt x="138" y="513"/>
                    <a:pt x="138" y="513"/>
                  </a:cubicBezTo>
                  <a:cubicBezTo>
                    <a:pt x="139" y="515"/>
                    <a:pt x="140" y="518"/>
                    <a:pt x="141" y="520"/>
                  </a:cubicBezTo>
                  <a:cubicBezTo>
                    <a:pt x="141" y="522"/>
                    <a:pt x="141" y="523"/>
                    <a:pt x="141" y="525"/>
                  </a:cubicBezTo>
                  <a:cubicBezTo>
                    <a:pt x="141" y="526"/>
                    <a:pt x="141" y="528"/>
                    <a:pt x="141" y="529"/>
                  </a:cubicBezTo>
                  <a:cubicBezTo>
                    <a:pt x="142" y="529"/>
                    <a:pt x="142" y="530"/>
                    <a:pt x="143" y="531"/>
                  </a:cubicBezTo>
                  <a:cubicBezTo>
                    <a:pt x="144" y="532"/>
                    <a:pt x="145" y="533"/>
                    <a:pt x="146" y="534"/>
                  </a:cubicBezTo>
                  <a:cubicBezTo>
                    <a:pt x="147" y="536"/>
                    <a:pt x="148" y="539"/>
                    <a:pt x="148" y="540"/>
                  </a:cubicBezTo>
                  <a:cubicBezTo>
                    <a:pt x="148" y="541"/>
                    <a:pt x="148" y="543"/>
                    <a:pt x="149" y="544"/>
                  </a:cubicBezTo>
                  <a:cubicBezTo>
                    <a:pt x="149" y="544"/>
                    <a:pt x="149" y="544"/>
                    <a:pt x="149" y="544"/>
                  </a:cubicBezTo>
                  <a:cubicBezTo>
                    <a:pt x="149" y="544"/>
                    <a:pt x="149" y="544"/>
                    <a:pt x="149" y="544"/>
                  </a:cubicBezTo>
                  <a:cubicBezTo>
                    <a:pt x="150" y="544"/>
                    <a:pt x="151" y="543"/>
                    <a:pt x="153" y="543"/>
                  </a:cubicBezTo>
                  <a:cubicBezTo>
                    <a:pt x="154" y="543"/>
                    <a:pt x="155" y="544"/>
                    <a:pt x="156" y="544"/>
                  </a:cubicBezTo>
                  <a:cubicBezTo>
                    <a:pt x="159" y="546"/>
                    <a:pt x="159" y="549"/>
                    <a:pt x="160" y="551"/>
                  </a:cubicBezTo>
                  <a:cubicBezTo>
                    <a:pt x="160" y="551"/>
                    <a:pt x="160" y="552"/>
                    <a:pt x="160" y="552"/>
                  </a:cubicBezTo>
                  <a:cubicBezTo>
                    <a:pt x="160" y="552"/>
                    <a:pt x="161" y="552"/>
                    <a:pt x="161" y="552"/>
                  </a:cubicBezTo>
                  <a:cubicBezTo>
                    <a:pt x="161" y="552"/>
                    <a:pt x="162" y="552"/>
                    <a:pt x="162" y="552"/>
                  </a:cubicBezTo>
                  <a:cubicBezTo>
                    <a:pt x="163" y="552"/>
                    <a:pt x="164" y="552"/>
                    <a:pt x="165" y="552"/>
                  </a:cubicBezTo>
                  <a:cubicBezTo>
                    <a:pt x="166" y="552"/>
                    <a:pt x="168" y="552"/>
                    <a:pt x="169" y="553"/>
                  </a:cubicBezTo>
                  <a:cubicBezTo>
                    <a:pt x="173" y="556"/>
                    <a:pt x="175" y="564"/>
                    <a:pt x="175" y="565"/>
                  </a:cubicBezTo>
                  <a:cubicBezTo>
                    <a:pt x="176" y="567"/>
                    <a:pt x="175" y="569"/>
                    <a:pt x="175" y="570"/>
                  </a:cubicBezTo>
                  <a:cubicBezTo>
                    <a:pt x="175" y="571"/>
                    <a:pt x="175" y="572"/>
                    <a:pt x="175" y="572"/>
                  </a:cubicBezTo>
                  <a:cubicBezTo>
                    <a:pt x="175" y="574"/>
                    <a:pt x="175" y="574"/>
                    <a:pt x="175" y="575"/>
                  </a:cubicBezTo>
                  <a:cubicBezTo>
                    <a:pt x="176" y="575"/>
                    <a:pt x="176" y="576"/>
                    <a:pt x="177" y="577"/>
                  </a:cubicBezTo>
                  <a:cubicBezTo>
                    <a:pt x="178" y="578"/>
                    <a:pt x="180" y="580"/>
                    <a:pt x="180" y="582"/>
                  </a:cubicBezTo>
                  <a:cubicBezTo>
                    <a:pt x="181" y="584"/>
                    <a:pt x="182" y="589"/>
                    <a:pt x="181" y="593"/>
                  </a:cubicBezTo>
                  <a:cubicBezTo>
                    <a:pt x="180" y="595"/>
                    <a:pt x="178" y="597"/>
                    <a:pt x="176" y="600"/>
                  </a:cubicBezTo>
                  <a:cubicBezTo>
                    <a:pt x="175" y="600"/>
                    <a:pt x="175" y="600"/>
                    <a:pt x="175" y="601"/>
                  </a:cubicBezTo>
                  <a:cubicBezTo>
                    <a:pt x="174" y="601"/>
                    <a:pt x="173" y="602"/>
                    <a:pt x="172" y="603"/>
                  </a:cubicBezTo>
                  <a:cubicBezTo>
                    <a:pt x="171" y="604"/>
                    <a:pt x="170" y="605"/>
                    <a:pt x="170" y="605"/>
                  </a:cubicBezTo>
                  <a:cubicBezTo>
                    <a:pt x="169" y="606"/>
                    <a:pt x="169" y="606"/>
                    <a:pt x="168" y="606"/>
                  </a:cubicBezTo>
                  <a:cubicBezTo>
                    <a:pt x="168" y="607"/>
                    <a:pt x="167" y="608"/>
                    <a:pt x="166" y="608"/>
                  </a:cubicBezTo>
                  <a:cubicBezTo>
                    <a:pt x="166" y="609"/>
                    <a:pt x="166" y="610"/>
                    <a:pt x="166" y="610"/>
                  </a:cubicBezTo>
                  <a:cubicBezTo>
                    <a:pt x="166" y="612"/>
                    <a:pt x="166" y="615"/>
                    <a:pt x="165" y="617"/>
                  </a:cubicBezTo>
                  <a:cubicBezTo>
                    <a:pt x="164" y="619"/>
                    <a:pt x="161" y="621"/>
                    <a:pt x="159" y="623"/>
                  </a:cubicBezTo>
                  <a:cubicBezTo>
                    <a:pt x="158" y="623"/>
                    <a:pt x="156" y="624"/>
                    <a:pt x="156" y="624"/>
                  </a:cubicBezTo>
                  <a:cubicBezTo>
                    <a:pt x="155" y="625"/>
                    <a:pt x="154" y="628"/>
                    <a:pt x="152" y="629"/>
                  </a:cubicBezTo>
                  <a:cubicBezTo>
                    <a:pt x="152" y="631"/>
                    <a:pt x="151" y="632"/>
                    <a:pt x="150" y="633"/>
                  </a:cubicBezTo>
                  <a:cubicBezTo>
                    <a:pt x="150" y="633"/>
                    <a:pt x="149" y="634"/>
                    <a:pt x="149" y="634"/>
                  </a:cubicBezTo>
                  <a:cubicBezTo>
                    <a:pt x="148" y="635"/>
                    <a:pt x="147" y="636"/>
                    <a:pt x="147" y="636"/>
                  </a:cubicBezTo>
                  <a:cubicBezTo>
                    <a:pt x="147" y="637"/>
                    <a:pt x="147" y="638"/>
                    <a:pt x="147" y="638"/>
                  </a:cubicBezTo>
                  <a:cubicBezTo>
                    <a:pt x="146" y="639"/>
                    <a:pt x="146" y="641"/>
                    <a:pt x="146" y="642"/>
                  </a:cubicBezTo>
                  <a:cubicBezTo>
                    <a:pt x="145" y="643"/>
                    <a:pt x="144" y="645"/>
                    <a:pt x="143" y="646"/>
                  </a:cubicBezTo>
                  <a:cubicBezTo>
                    <a:pt x="143" y="647"/>
                    <a:pt x="142" y="647"/>
                    <a:pt x="142" y="647"/>
                  </a:cubicBezTo>
                  <a:cubicBezTo>
                    <a:pt x="142" y="648"/>
                    <a:pt x="142" y="648"/>
                    <a:pt x="141" y="649"/>
                  </a:cubicBezTo>
                  <a:cubicBezTo>
                    <a:pt x="141" y="649"/>
                    <a:pt x="140" y="651"/>
                    <a:pt x="139" y="651"/>
                  </a:cubicBezTo>
                  <a:cubicBezTo>
                    <a:pt x="139" y="652"/>
                    <a:pt x="138" y="655"/>
                    <a:pt x="138" y="657"/>
                  </a:cubicBezTo>
                  <a:cubicBezTo>
                    <a:pt x="137" y="658"/>
                    <a:pt x="137" y="659"/>
                    <a:pt x="137" y="660"/>
                  </a:cubicBezTo>
                  <a:cubicBezTo>
                    <a:pt x="136" y="661"/>
                    <a:pt x="136" y="661"/>
                    <a:pt x="136" y="661"/>
                  </a:cubicBezTo>
                  <a:cubicBezTo>
                    <a:pt x="135" y="664"/>
                    <a:pt x="135" y="665"/>
                    <a:pt x="134" y="667"/>
                  </a:cubicBezTo>
                  <a:cubicBezTo>
                    <a:pt x="133" y="669"/>
                    <a:pt x="131" y="671"/>
                    <a:pt x="129" y="673"/>
                  </a:cubicBezTo>
                  <a:cubicBezTo>
                    <a:pt x="128" y="673"/>
                    <a:pt x="127" y="674"/>
                    <a:pt x="126" y="674"/>
                  </a:cubicBezTo>
                  <a:cubicBezTo>
                    <a:pt x="126" y="674"/>
                    <a:pt x="126" y="675"/>
                    <a:pt x="126" y="675"/>
                  </a:cubicBezTo>
                  <a:cubicBezTo>
                    <a:pt x="126" y="676"/>
                    <a:pt x="126" y="677"/>
                    <a:pt x="125" y="678"/>
                  </a:cubicBezTo>
                  <a:cubicBezTo>
                    <a:pt x="124" y="680"/>
                    <a:pt x="121" y="683"/>
                    <a:pt x="119" y="684"/>
                  </a:cubicBezTo>
                  <a:cubicBezTo>
                    <a:pt x="118" y="685"/>
                    <a:pt x="117" y="686"/>
                    <a:pt x="116" y="686"/>
                  </a:cubicBezTo>
                  <a:cubicBezTo>
                    <a:pt x="116" y="687"/>
                    <a:pt x="116" y="689"/>
                    <a:pt x="115" y="690"/>
                  </a:cubicBezTo>
                  <a:cubicBezTo>
                    <a:pt x="115" y="692"/>
                    <a:pt x="114" y="693"/>
                    <a:pt x="113" y="694"/>
                  </a:cubicBezTo>
                  <a:cubicBezTo>
                    <a:pt x="114" y="695"/>
                    <a:pt x="115" y="697"/>
                    <a:pt x="115" y="699"/>
                  </a:cubicBezTo>
                  <a:cubicBezTo>
                    <a:pt x="115" y="701"/>
                    <a:pt x="115" y="702"/>
                    <a:pt x="114" y="705"/>
                  </a:cubicBezTo>
                  <a:cubicBezTo>
                    <a:pt x="112" y="709"/>
                    <a:pt x="111" y="712"/>
                    <a:pt x="109" y="714"/>
                  </a:cubicBezTo>
                  <a:cubicBezTo>
                    <a:pt x="108" y="715"/>
                    <a:pt x="106" y="716"/>
                    <a:pt x="104" y="717"/>
                  </a:cubicBezTo>
                  <a:cubicBezTo>
                    <a:pt x="103" y="717"/>
                    <a:pt x="102" y="718"/>
                    <a:pt x="102" y="718"/>
                  </a:cubicBezTo>
                  <a:cubicBezTo>
                    <a:pt x="101" y="718"/>
                    <a:pt x="101" y="719"/>
                    <a:pt x="101" y="720"/>
                  </a:cubicBezTo>
                  <a:cubicBezTo>
                    <a:pt x="100" y="722"/>
                    <a:pt x="99" y="724"/>
                    <a:pt x="97" y="726"/>
                  </a:cubicBezTo>
                  <a:cubicBezTo>
                    <a:pt x="96" y="727"/>
                    <a:pt x="94" y="728"/>
                    <a:pt x="92" y="728"/>
                  </a:cubicBezTo>
                  <a:cubicBezTo>
                    <a:pt x="92" y="728"/>
                    <a:pt x="92" y="728"/>
                    <a:pt x="91" y="728"/>
                  </a:cubicBezTo>
                  <a:cubicBezTo>
                    <a:pt x="91" y="728"/>
                    <a:pt x="91" y="729"/>
                    <a:pt x="91" y="729"/>
                  </a:cubicBezTo>
                  <a:cubicBezTo>
                    <a:pt x="90" y="730"/>
                    <a:pt x="89" y="731"/>
                    <a:pt x="87" y="731"/>
                  </a:cubicBezTo>
                  <a:cubicBezTo>
                    <a:pt x="86" y="731"/>
                    <a:pt x="86" y="731"/>
                    <a:pt x="85" y="731"/>
                  </a:cubicBezTo>
                  <a:cubicBezTo>
                    <a:pt x="84" y="731"/>
                    <a:pt x="83" y="731"/>
                    <a:pt x="82" y="731"/>
                  </a:cubicBezTo>
                  <a:cubicBezTo>
                    <a:pt x="82" y="731"/>
                    <a:pt x="82" y="731"/>
                    <a:pt x="82" y="731"/>
                  </a:cubicBezTo>
                  <a:cubicBezTo>
                    <a:pt x="81" y="731"/>
                    <a:pt x="81" y="731"/>
                    <a:pt x="81" y="731"/>
                  </a:cubicBezTo>
                  <a:cubicBezTo>
                    <a:pt x="81" y="732"/>
                    <a:pt x="81" y="734"/>
                    <a:pt x="80" y="736"/>
                  </a:cubicBezTo>
                  <a:cubicBezTo>
                    <a:pt x="79" y="737"/>
                    <a:pt x="78" y="739"/>
                    <a:pt x="77" y="740"/>
                  </a:cubicBezTo>
                  <a:cubicBezTo>
                    <a:pt x="77" y="740"/>
                    <a:pt x="76" y="740"/>
                    <a:pt x="76" y="740"/>
                  </a:cubicBezTo>
                  <a:cubicBezTo>
                    <a:pt x="76" y="741"/>
                    <a:pt x="75" y="742"/>
                    <a:pt x="75" y="743"/>
                  </a:cubicBezTo>
                  <a:cubicBezTo>
                    <a:pt x="75" y="744"/>
                    <a:pt x="74" y="746"/>
                    <a:pt x="73" y="748"/>
                  </a:cubicBezTo>
                  <a:cubicBezTo>
                    <a:pt x="72" y="749"/>
                    <a:pt x="71" y="750"/>
                    <a:pt x="69" y="751"/>
                  </a:cubicBezTo>
                  <a:cubicBezTo>
                    <a:pt x="69" y="751"/>
                    <a:pt x="69" y="751"/>
                    <a:pt x="69" y="751"/>
                  </a:cubicBezTo>
                  <a:cubicBezTo>
                    <a:pt x="69" y="751"/>
                    <a:pt x="69" y="751"/>
                    <a:pt x="69" y="751"/>
                  </a:cubicBezTo>
                  <a:cubicBezTo>
                    <a:pt x="69" y="753"/>
                    <a:pt x="69" y="755"/>
                    <a:pt x="67" y="757"/>
                  </a:cubicBezTo>
                  <a:cubicBezTo>
                    <a:pt x="67" y="758"/>
                    <a:pt x="66" y="759"/>
                    <a:pt x="65" y="759"/>
                  </a:cubicBezTo>
                  <a:cubicBezTo>
                    <a:pt x="65" y="761"/>
                    <a:pt x="64" y="763"/>
                    <a:pt x="62" y="765"/>
                  </a:cubicBezTo>
                  <a:cubicBezTo>
                    <a:pt x="61" y="766"/>
                    <a:pt x="60" y="767"/>
                    <a:pt x="58" y="767"/>
                  </a:cubicBezTo>
                  <a:cubicBezTo>
                    <a:pt x="58" y="767"/>
                    <a:pt x="58" y="768"/>
                    <a:pt x="57" y="769"/>
                  </a:cubicBezTo>
                  <a:cubicBezTo>
                    <a:pt x="57" y="770"/>
                    <a:pt x="56" y="770"/>
                    <a:pt x="55" y="771"/>
                  </a:cubicBezTo>
                  <a:cubicBezTo>
                    <a:pt x="54" y="772"/>
                    <a:pt x="54" y="772"/>
                    <a:pt x="53" y="773"/>
                  </a:cubicBezTo>
                  <a:cubicBezTo>
                    <a:pt x="53" y="773"/>
                    <a:pt x="53" y="773"/>
                    <a:pt x="53" y="773"/>
                  </a:cubicBezTo>
                  <a:cubicBezTo>
                    <a:pt x="53" y="775"/>
                    <a:pt x="54" y="776"/>
                    <a:pt x="53" y="778"/>
                  </a:cubicBezTo>
                  <a:cubicBezTo>
                    <a:pt x="52" y="780"/>
                    <a:pt x="50" y="783"/>
                    <a:pt x="50" y="783"/>
                  </a:cubicBezTo>
                  <a:cubicBezTo>
                    <a:pt x="50" y="784"/>
                    <a:pt x="50" y="784"/>
                    <a:pt x="49" y="785"/>
                  </a:cubicBezTo>
                  <a:cubicBezTo>
                    <a:pt x="49" y="785"/>
                    <a:pt x="50" y="786"/>
                    <a:pt x="50" y="787"/>
                  </a:cubicBezTo>
                  <a:cubicBezTo>
                    <a:pt x="50" y="787"/>
                    <a:pt x="50" y="787"/>
                    <a:pt x="51" y="788"/>
                  </a:cubicBezTo>
                  <a:cubicBezTo>
                    <a:pt x="52" y="789"/>
                    <a:pt x="53" y="792"/>
                    <a:pt x="52" y="795"/>
                  </a:cubicBezTo>
                  <a:cubicBezTo>
                    <a:pt x="52" y="797"/>
                    <a:pt x="50" y="798"/>
                    <a:pt x="49" y="799"/>
                  </a:cubicBezTo>
                  <a:cubicBezTo>
                    <a:pt x="50" y="800"/>
                    <a:pt x="50" y="800"/>
                    <a:pt x="51" y="801"/>
                  </a:cubicBezTo>
                  <a:cubicBezTo>
                    <a:pt x="51" y="801"/>
                    <a:pt x="51" y="802"/>
                    <a:pt x="52" y="803"/>
                  </a:cubicBezTo>
                  <a:cubicBezTo>
                    <a:pt x="53" y="801"/>
                    <a:pt x="54" y="800"/>
                    <a:pt x="57" y="800"/>
                  </a:cubicBezTo>
                  <a:cubicBezTo>
                    <a:pt x="57" y="800"/>
                    <a:pt x="57" y="800"/>
                    <a:pt x="57" y="800"/>
                  </a:cubicBezTo>
                  <a:cubicBezTo>
                    <a:pt x="58" y="800"/>
                    <a:pt x="58" y="800"/>
                    <a:pt x="58" y="800"/>
                  </a:cubicBezTo>
                  <a:cubicBezTo>
                    <a:pt x="62" y="801"/>
                    <a:pt x="63" y="805"/>
                    <a:pt x="63" y="807"/>
                  </a:cubicBezTo>
                  <a:cubicBezTo>
                    <a:pt x="63" y="807"/>
                    <a:pt x="63" y="807"/>
                    <a:pt x="63" y="808"/>
                  </a:cubicBezTo>
                  <a:cubicBezTo>
                    <a:pt x="63" y="808"/>
                    <a:pt x="63" y="808"/>
                    <a:pt x="63" y="808"/>
                  </a:cubicBezTo>
                  <a:cubicBezTo>
                    <a:pt x="65" y="807"/>
                    <a:pt x="66" y="807"/>
                    <a:pt x="67" y="807"/>
                  </a:cubicBezTo>
                  <a:cubicBezTo>
                    <a:pt x="68" y="807"/>
                    <a:pt x="69" y="807"/>
                    <a:pt x="69" y="807"/>
                  </a:cubicBezTo>
                  <a:cubicBezTo>
                    <a:pt x="72" y="808"/>
                    <a:pt x="75" y="811"/>
                    <a:pt x="76" y="813"/>
                  </a:cubicBezTo>
                  <a:cubicBezTo>
                    <a:pt x="77" y="815"/>
                    <a:pt x="77" y="817"/>
                    <a:pt x="76" y="818"/>
                  </a:cubicBezTo>
                  <a:cubicBezTo>
                    <a:pt x="77" y="818"/>
                    <a:pt x="78" y="818"/>
                    <a:pt x="79" y="819"/>
                  </a:cubicBezTo>
                  <a:cubicBezTo>
                    <a:pt x="81" y="820"/>
                    <a:pt x="84" y="823"/>
                    <a:pt x="84" y="825"/>
                  </a:cubicBezTo>
                  <a:cubicBezTo>
                    <a:pt x="85" y="828"/>
                    <a:pt x="84" y="833"/>
                    <a:pt x="83" y="834"/>
                  </a:cubicBezTo>
                  <a:cubicBezTo>
                    <a:pt x="83" y="836"/>
                    <a:pt x="82" y="836"/>
                    <a:pt x="81" y="837"/>
                  </a:cubicBezTo>
                  <a:cubicBezTo>
                    <a:pt x="81" y="837"/>
                    <a:pt x="81" y="837"/>
                    <a:pt x="81" y="838"/>
                  </a:cubicBezTo>
                  <a:cubicBezTo>
                    <a:pt x="80" y="838"/>
                    <a:pt x="80" y="838"/>
                    <a:pt x="80" y="839"/>
                  </a:cubicBezTo>
                  <a:cubicBezTo>
                    <a:pt x="80" y="840"/>
                    <a:pt x="79" y="841"/>
                    <a:pt x="79" y="841"/>
                  </a:cubicBezTo>
                  <a:cubicBezTo>
                    <a:pt x="77" y="844"/>
                    <a:pt x="75" y="845"/>
                    <a:pt x="74" y="846"/>
                  </a:cubicBezTo>
                  <a:cubicBezTo>
                    <a:pt x="74" y="846"/>
                    <a:pt x="73" y="846"/>
                    <a:pt x="73" y="847"/>
                  </a:cubicBezTo>
                  <a:cubicBezTo>
                    <a:pt x="74" y="848"/>
                    <a:pt x="74" y="849"/>
                    <a:pt x="75" y="850"/>
                  </a:cubicBezTo>
                  <a:cubicBezTo>
                    <a:pt x="75" y="854"/>
                    <a:pt x="74" y="859"/>
                    <a:pt x="74" y="859"/>
                  </a:cubicBezTo>
                  <a:cubicBezTo>
                    <a:pt x="73" y="861"/>
                    <a:pt x="72" y="863"/>
                    <a:pt x="71" y="865"/>
                  </a:cubicBezTo>
                  <a:cubicBezTo>
                    <a:pt x="70" y="865"/>
                    <a:pt x="69" y="866"/>
                    <a:pt x="69" y="866"/>
                  </a:cubicBezTo>
                  <a:cubicBezTo>
                    <a:pt x="69" y="866"/>
                    <a:pt x="69" y="867"/>
                    <a:pt x="69" y="867"/>
                  </a:cubicBezTo>
                  <a:cubicBezTo>
                    <a:pt x="69" y="869"/>
                    <a:pt x="69" y="871"/>
                    <a:pt x="68" y="872"/>
                  </a:cubicBezTo>
                  <a:cubicBezTo>
                    <a:pt x="68" y="874"/>
                    <a:pt x="67" y="875"/>
                    <a:pt x="66" y="875"/>
                  </a:cubicBezTo>
                  <a:cubicBezTo>
                    <a:pt x="66" y="875"/>
                    <a:pt x="66" y="876"/>
                    <a:pt x="66" y="876"/>
                  </a:cubicBezTo>
                  <a:cubicBezTo>
                    <a:pt x="66" y="877"/>
                    <a:pt x="65" y="879"/>
                    <a:pt x="64" y="880"/>
                  </a:cubicBezTo>
                  <a:cubicBezTo>
                    <a:pt x="63" y="882"/>
                    <a:pt x="61" y="883"/>
                    <a:pt x="59" y="883"/>
                  </a:cubicBezTo>
                  <a:cubicBezTo>
                    <a:pt x="59" y="884"/>
                    <a:pt x="59" y="884"/>
                    <a:pt x="58" y="884"/>
                  </a:cubicBezTo>
                  <a:cubicBezTo>
                    <a:pt x="58" y="884"/>
                    <a:pt x="58" y="884"/>
                    <a:pt x="57" y="885"/>
                  </a:cubicBezTo>
                  <a:cubicBezTo>
                    <a:pt x="57" y="885"/>
                    <a:pt x="57" y="885"/>
                    <a:pt x="57" y="885"/>
                  </a:cubicBezTo>
                  <a:cubicBezTo>
                    <a:pt x="56" y="886"/>
                    <a:pt x="56" y="888"/>
                    <a:pt x="55" y="892"/>
                  </a:cubicBezTo>
                  <a:cubicBezTo>
                    <a:pt x="55" y="893"/>
                    <a:pt x="55" y="895"/>
                    <a:pt x="56" y="896"/>
                  </a:cubicBezTo>
                  <a:cubicBezTo>
                    <a:pt x="56" y="898"/>
                    <a:pt x="56" y="901"/>
                    <a:pt x="56" y="902"/>
                  </a:cubicBezTo>
                  <a:cubicBezTo>
                    <a:pt x="55" y="906"/>
                    <a:pt x="53" y="914"/>
                    <a:pt x="52" y="916"/>
                  </a:cubicBezTo>
                  <a:cubicBezTo>
                    <a:pt x="0" y="1201"/>
                    <a:pt x="0" y="1201"/>
                    <a:pt x="0" y="1201"/>
                  </a:cubicBezTo>
                  <a:cubicBezTo>
                    <a:pt x="249" y="1244"/>
                    <a:pt x="249" y="1244"/>
                    <a:pt x="249" y="1244"/>
                  </a:cubicBezTo>
                  <a:cubicBezTo>
                    <a:pt x="288" y="1250"/>
                    <a:pt x="288" y="1250"/>
                    <a:pt x="288" y="1250"/>
                  </a:cubicBezTo>
                  <a:cubicBezTo>
                    <a:pt x="346" y="1259"/>
                    <a:pt x="346" y="1259"/>
                    <a:pt x="346" y="1259"/>
                  </a:cubicBezTo>
                  <a:cubicBezTo>
                    <a:pt x="376" y="1263"/>
                    <a:pt x="376" y="1263"/>
                    <a:pt x="376" y="1263"/>
                  </a:cubicBezTo>
                  <a:cubicBezTo>
                    <a:pt x="509" y="1283"/>
                    <a:pt x="509" y="1283"/>
                    <a:pt x="509" y="1283"/>
                  </a:cubicBezTo>
                  <a:cubicBezTo>
                    <a:pt x="705" y="1306"/>
                    <a:pt x="705" y="1306"/>
                    <a:pt x="705" y="1306"/>
                  </a:cubicBezTo>
                  <a:cubicBezTo>
                    <a:pt x="759" y="1312"/>
                    <a:pt x="759" y="1312"/>
                    <a:pt x="759" y="1312"/>
                  </a:cubicBezTo>
                  <a:cubicBezTo>
                    <a:pt x="808" y="882"/>
                    <a:pt x="808" y="882"/>
                    <a:pt x="808" y="882"/>
                  </a:cubicBezTo>
                  <a:cubicBezTo>
                    <a:pt x="807" y="883"/>
                    <a:pt x="806" y="883"/>
                    <a:pt x="806" y="883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E67438C5-F006-8345-9B6F-73EA76234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25" y="2041123"/>
              <a:ext cx="341091" cy="539832"/>
            </a:xfrm>
            <a:custGeom>
              <a:avLst/>
              <a:gdLst>
                <a:gd name="T0" fmla="*/ 1142 w 1171"/>
                <a:gd name="T1" fmla="*/ 1555 h 1855"/>
                <a:gd name="T2" fmla="*/ 1124 w 1171"/>
                <a:gd name="T3" fmla="*/ 1500 h 1855"/>
                <a:gd name="T4" fmla="*/ 968 w 1171"/>
                <a:gd name="T5" fmla="*/ 1254 h 1855"/>
                <a:gd name="T6" fmla="*/ 97 w 1171"/>
                <a:gd name="T7" fmla="*/ 6 h 1855"/>
                <a:gd name="T8" fmla="*/ 92 w 1171"/>
                <a:gd name="T9" fmla="*/ 53 h 1855"/>
                <a:gd name="T10" fmla="*/ 66 w 1171"/>
                <a:gd name="T11" fmla="*/ 141 h 1855"/>
                <a:gd name="T12" fmla="*/ 12 w 1171"/>
                <a:gd name="T13" fmla="*/ 236 h 1855"/>
                <a:gd name="T14" fmla="*/ 4 w 1171"/>
                <a:gd name="T15" fmla="*/ 280 h 1855"/>
                <a:gd name="T16" fmla="*/ 27 w 1171"/>
                <a:gd name="T17" fmla="*/ 330 h 1855"/>
                <a:gd name="T18" fmla="*/ 47 w 1171"/>
                <a:gd name="T19" fmla="*/ 380 h 1855"/>
                <a:gd name="T20" fmla="*/ 38 w 1171"/>
                <a:gd name="T21" fmla="*/ 436 h 1855"/>
                <a:gd name="T22" fmla="*/ 35 w 1171"/>
                <a:gd name="T23" fmla="*/ 508 h 1855"/>
                <a:gd name="T24" fmla="*/ 43 w 1171"/>
                <a:gd name="T25" fmla="*/ 568 h 1855"/>
                <a:gd name="T26" fmla="*/ 73 w 1171"/>
                <a:gd name="T27" fmla="*/ 623 h 1855"/>
                <a:gd name="T28" fmla="*/ 93 w 1171"/>
                <a:gd name="T29" fmla="*/ 670 h 1855"/>
                <a:gd name="T30" fmla="*/ 82 w 1171"/>
                <a:gd name="T31" fmla="*/ 719 h 1855"/>
                <a:gd name="T32" fmla="*/ 112 w 1171"/>
                <a:gd name="T33" fmla="*/ 738 h 1855"/>
                <a:gd name="T34" fmla="*/ 143 w 1171"/>
                <a:gd name="T35" fmla="*/ 759 h 1855"/>
                <a:gd name="T36" fmla="*/ 148 w 1171"/>
                <a:gd name="T37" fmla="*/ 739 h 1855"/>
                <a:gd name="T38" fmla="*/ 160 w 1171"/>
                <a:gd name="T39" fmla="*/ 713 h 1855"/>
                <a:gd name="T40" fmla="*/ 172 w 1171"/>
                <a:gd name="T41" fmla="*/ 736 h 1855"/>
                <a:gd name="T42" fmla="*/ 163 w 1171"/>
                <a:gd name="T43" fmla="*/ 751 h 1855"/>
                <a:gd name="T44" fmla="*/ 166 w 1171"/>
                <a:gd name="T45" fmla="*/ 778 h 1855"/>
                <a:gd name="T46" fmla="*/ 177 w 1171"/>
                <a:gd name="T47" fmla="*/ 817 h 1855"/>
                <a:gd name="T48" fmla="*/ 156 w 1171"/>
                <a:gd name="T49" fmla="*/ 810 h 1855"/>
                <a:gd name="T50" fmla="*/ 154 w 1171"/>
                <a:gd name="T51" fmla="*/ 785 h 1855"/>
                <a:gd name="T52" fmla="*/ 136 w 1171"/>
                <a:gd name="T53" fmla="*/ 769 h 1855"/>
                <a:gd name="T54" fmla="*/ 126 w 1171"/>
                <a:gd name="T55" fmla="*/ 809 h 1855"/>
                <a:gd name="T56" fmla="*/ 129 w 1171"/>
                <a:gd name="T57" fmla="*/ 855 h 1855"/>
                <a:gd name="T58" fmla="*/ 140 w 1171"/>
                <a:gd name="T59" fmla="*/ 896 h 1855"/>
                <a:gd name="T60" fmla="*/ 187 w 1171"/>
                <a:gd name="T61" fmla="*/ 929 h 1855"/>
                <a:gd name="T62" fmla="*/ 176 w 1171"/>
                <a:gd name="T63" fmla="*/ 990 h 1855"/>
                <a:gd name="T64" fmla="*/ 160 w 1171"/>
                <a:gd name="T65" fmla="*/ 1005 h 1855"/>
                <a:gd name="T66" fmla="*/ 179 w 1171"/>
                <a:gd name="T67" fmla="*/ 1065 h 1855"/>
                <a:gd name="T68" fmla="*/ 201 w 1171"/>
                <a:gd name="T69" fmla="*/ 1122 h 1855"/>
                <a:gd name="T70" fmla="*/ 221 w 1171"/>
                <a:gd name="T71" fmla="*/ 1172 h 1855"/>
                <a:gd name="T72" fmla="*/ 246 w 1171"/>
                <a:gd name="T73" fmla="*/ 1207 h 1855"/>
                <a:gd name="T74" fmla="*/ 259 w 1171"/>
                <a:gd name="T75" fmla="*/ 1246 h 1855"/>
                <a:gd name="T76" fmla="*/ 276 w 1171"/>
                <a:gd name="T77" fmla="*/ 1270 h 1855"/>
                <a:gd name="T78" fmla="*/ 273 w 1171"/>
                <a:gd name="T79" fmla="*/ 1317 h 1855"/>
                <a:gd name="T80" fmla="*/ 275 w 1171"/>
                <a:gd name="T81" fmla="*/ 1354 h 1855"/>
                <a:gd name="T82" fmla="*/ 281 w 1171"/>
                <a:gd name="T83" fmla="*/ 1391 h 1855"/>
                <a:gd name="T84" fmla="*/ 333 w 1171"/>
                <a:gd name="T85" fmla="*/ 1410 h 1855"/>
                <a:gd name="T86" fmla="*/ 380 w 1171"/>
                <a:gd name="T87" fmla="*/ 1430 h 1855"/>
                <a:gd name="T88" fmla="*/ 429 w 1171"/>
                <a:gd name="T89" fmla="*/ 1455 h 1855"/>
                <a:gd name="T90" fmla="*/ 451 w 1171"/>
                <a:gd name="T91" fmla="*/ 1494 h 1855"/>
                <a:gd name="T92" fmla="*/ 498 w 1171"/>
                <a:gd name="T93" fmla="*/ 1524 h 1855"/>
                <a:gd name="T94" fmla="*/ 548 w 1171"/>
                <a:gd name="T95" fmla="*/ 1540 h 1855"/>
                <a:gd name="T96" fmla="*/ 567 w 1171"/>
                <a:gd name="T97" fmla="*/ 1595 h 1855"/>
                <a:gd name="T98" fmla="*/ 612 w 1171"/>
                <a:gd name="T99" fmla="*/ 1620 h 1855"/>
                <a:gd name="T100" fmla="*/ 648 w 1171"/>
                <a:gd name="T101" fmla="*/ 1657 h 1855"/>
                <a:gd name="T102" fmla="*/ 685 w 1171"/>
                <a:gd name="T103" fmla="*/ 1741 h 1855"/>
                <a:gd name="T104" fmla="*/ 678 w 1171"/>
                <a:gd name="T105" fmla="*/ 1790 h 1855"/>
                <a:gd name="T106" fmla="*/ 1046 w 1171"/>
                <a:gd name="T107" fmla="*/ 1854 h 1855"/>
                <a:gd name="T108" fmla="*/ 1080 w 1171"/>
                <a:gd name="T109" fmla="*/ 1842 h 1855"/>
                <a:gd name="T110" fmla="*/ 1072 w 1171"/>
                <a:gd name="T111" fmla="*/ 1804 h 1855"/>
                <a:gd name="T112" fmla="*/ 1066 w 1171"/>
                <a:gd name="T113" fmla="*/ 1764 h 1855"/>
                <a:gd name="T114" fmla="*/ 1073 w 1171"/>
                <a:gd name="T115" fmla="*/ 1736 h 1855"/>
                <a:gd name="T116" fmla="*/ 1099 w 1171"/>
                <a:gd name="T117" fmla="*/ 1692 h 1855"/>
                <a:gd name="T118" fmla="*/ 1105 w 1171"/>
                <a:gd name="T119" fmla="*/ 1650 h 1855"/>
                <a:gd name="T120" fmla="*/ 1140 w 1171"/>
                <a:gd name="T121" fmla="*/ 161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1" h="1855">
                  <a:moveTo>
                    <a:pt x="1168" y="1587"/>
                  </a:moveTo>
                  <a:cubicBezTo>
                    <a:pt x="1167" y="1586"/>
                    <a:pt x="1167" y="1584"/>
                    <a:pt x="1167" y="1583"/>
                  </a:cubicBezTo>
                  <a:cubicBezTo>
                    <a:pt x="1165" y="1582"/>
                    <a:pt x="1162" y="1582"/>
                    <a:pt x="1161" y="1581"/>
                  </a:cubicBezTo>
                  <a:cubicBezTo>
                    <a:pt x="1160" y="1580"/>
                    <a:pt x="1159" y="1578"/>
                    <a:pt x="1159" y="1577"/>
                  </a:cubicBezTo>
                  <a:cubicBezTo>
                    <a:pt x="1158" y="1576"/>
                    <a:pt x="1156" y="1574"/>
                    <a:pt x="1156" y="1573"/>
                  </a:cubicBezTo>
                  <a:cubicBezTo>
                    <a:pt x="1155" y="1573"/>
                    <a:pt x="1153" y="1572"/>
                    <a:pt x="1153" y="1572"/>
                  </a:cubicBezTo>
                  <a:cubicBezTo>
                    <a:pt x="1152" y="1571"/>
                    <a:pt x="1152" y="1568"/>
                    <a:pt x="1151" y="1567"/>
                  </a:cubicBezTo>
                  <a:cubicBezTo>
                    <a:pt x="1151" y="1566"/>
                    <a:pt x="1149" y="1565"/>
                    <a:pt x="1148" y="1564"/>
                  </a:cubicBezTo>
                  <a:cubicBezTo>
                    <a:pt x="1147" y="1564"/>
                    <a:pt x="1144" y="1564"/>
                    <a:pt x="1143" y="1563"/>
                  </a:cubicBezTo>
                  <a:cubicBezTo>
                    <a:pt x="1142" y="1563"/>
                    <a:pt x="1141" y="1561"/>
                    <a:pt x="1141" y="1561"/>
                  </a:cubicBezTo>
                  <a:cubicBezTo>
                    <a:pt x="1140" y="1559"/>
                    <a:pt x="1141" y="1556"/>
                    <a:pt x="1142" y="1555"/>
                  </a:cubicBezTo>
                  <a:cubicBezTo>
                    <a:pt x="1142" y="1554"/>
                    <a:pt x="1144" y="1553"/>
                    <a:pt x="1145" y="1551"/>
                  </a:cubicBezTo>
                  <a:cubicBezTo>
                    <a:pt x="1145" y="1550"/>
                    <a:pt x="1144" y="1547"/>
                    <a:pt x="1144" y="1546"/>
                  </a:cubicBezTo>
                  <a:cubicBezTo>
                    <a:pt x="1143" y="1544"/>
                    <a:pt x="1140" y="1541"/>
                    <a:pt x="1139" y="1540"/>
                  </a:cubicBezTo>
                  <a:cubicBezTo>
                    <a:pt x="1138" y="1539"/>
                    <a:pt x="1136" y="1537"/>
                    <a:pt x="1136" y="1536"/>
                  </a:cubicBezTo>
                  <a:cubicBezTo>
                    <a:pt x="1136" y="1535"/>
                    <a:pt x="1138" y="1534"/>
                    <a:pt x="1138" y="1533"/>
                  </a:cubicBezTo>
                  <a:cubicBezTo>
                    <a:pt x="1138" y="1531"/>
                    <a:pt x="1136" y="1529"/>
                    <a:pt x="1136" y="1527"/>
                  </a:cubicBezTo>
                  <a:cubicBezTo>
                    <a:pt x="1135" y="1525"/>
                    <a:pt x="1135" y="1522"/>
                    <a:pt x="1135" y="1520"/>
                  </a:cubicBezTo>
                  <a:cubicBezTo>
                    <a:pt x="1135" y="1518"/>
                    <a:pt x="1135" y="1515"/>
                    <a:pt x="1134" y="1514"/>
                  </a:cubicBezTo>
                  <a:cubicBezTo>
                    <a:pt x="1133" y="1512"/>
                    <a:pt x="1131" y="1510"/>
                    <a:pt x="1130" y="1509"/>
                  </a:cubicBezTo>
                  <a:cubicBezTo>
                    <a:pt x="1129" y="1508"/>
                    <a:pt x="1126" y="1506"/>
                    <a:pt x="1126" y="1505"/>
                  </a:cubicBezTo>
                  <a:cubicBezTo>
                    <a:pt x="1125" y="1504"/>
                    <a:pt x="1124" y="1502"/>
                    <a:pt x="1124" y="1500"/>
                  </a:cubicBezTo>
                  <a:cubicBezTo>
                    <a:pt x="1123" y="1499"/>
                    <a:pt x="1124" y="1495"/>
                    <a:pt x="1123" y="1494"/>
                  </a:cubicBezTo>
                  <a:cubicBezTo>
                    <a:pt x="1123" y="1493"/>
                    <a:pt x="1122" y="1490"/>
                    <a:pt x="1121" y="1489"/>
                  </a:cubicBezTo>
                  <a:cubicBezTo>
                    <a:pt x="1120" y="1488"/>
                    <a:pt x="1117" y="1487"/>
                    <a:pt x="1117" y="1486"/>
                  </a:cubicBezTo>
                  <a:cubicBezTo>
                    <a:pt x="1116" y="1485"/>
                    <a:pt x="1116" y="1483"/>
                    <a:pt x="1116" y="1482"/>
                  </a:cubicBezTo>
                  <a:cubicBezTo>
                    <a:pt x="1116" y="1480"/>
                    <a:pt x="1117" y="1476"/>
                    <a:pt x="1118" y="1474"/>
                  </a:cubicBezTo>
                  <a:cubicBezTo>
                    <a:pt x="1118" y="1473"/>
                    <a:pt x="1120" y="1471"/>
                    <a:pt x="1119" y="1470"/>
                  </a:cubicBezTo>
                  <a:cubicBezTo>
                    <a:pt x="1119" y="1469"/>
                    <a:pt x="1118" y="1468"/>
                    <a:pt x="1118" y="1467"/>
                  </a:cubicBezTo>
                  <a:cubicBezTo>
                    <a:pt x="1117" y="1467"/>
                    <a:pt x="1119" y="1465"/>
                    <a:pt x="1119" y="1464"/>
                  </a:cubicBezTo>
                  <a:cubicBezTo>
                    <a:pt x="1119" y="1463"/>
                    <a:pt x="1119" y="1461"/>
                    <a:pt x="1119" y="1459"/>
                  </a:cubicBezTo>
                  <a:cubicBezTo>
                    <a:pt x="1118" y="1458"/>
                    <a:pt x="1115" y="1454"/>
                    <a:pt x="1115" y="1454"/>
                  </a:cubicBezTo>
                  <a:cubicBezTo>
                    <a:pt x="968" y="1254"/>
                    <a:pt x="968" y="1254"/>
                    <a:pt x="968" y="1254"/>
                  </a:cubicBezTo>
                  <a:cubicBezTo>
                    <a:pt x="831" y="1066"/>
                    <a:pt x="831" y="1066"/>
                    <a:pt x="831" y="1066"/>
                  </a:cubicBezTo>
                  <a:cubicBezTo>
                    <a:pt x="593" y="741"/>
                    <a:pt x="593" y="741"/>
                    <a:pt x="593" y="741"/>
                  </a:cubicBezTo>
                  <a:cubicBezTo>
                    <a:pt x="517" y="637"/>
                    <a:pt x="517" y="637"/>
                    <a:pt x="517" y="637"/>
                  </a:cubicBezTo>
                  <a:cubicBezTo>
                    <a:pt x="521" y="612"/>
                    <a:pt x="521" y="612"/>
                    <a:pt x="521" y="612"/>
                  </a:cubicBezTo>
                  <a:cubicBezTo>
                    <a:pt x="563" y="421"/>
                    <a:pt x="563" y="421"/>
                    <a:pt x="563" y="421"/>
                  </a:cubicBezTo>
                  <a:cubicBezTo>
                    <a:pt x="605" y="219"/>
                    <a:pt x="605" y="219"/>
                    <a:pt x="605" y="219"/>
                  </a:cubicBezTo>
                  <a:cubicBezTo>
                    <a:pt x="625" y="126"/>
                    <a:pt x="625" y="126"/>
                    <a:pt x="625" y="126"/>
                  </a:cubicBezTo>
                  <a:cubicBezTo>
                    <a:pt x="443" y="84"/>
                    <a:pt x="443" y="84"/>
                    <a:pt x="443" y="84"/>
                  </a:cubicBezTo>
                  <a:cubicBezTo>
                    <a:pt x="220" y="30"/>
                    <a:pt x="220" y="30"/>
                    <a:pt x="220" y="3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7" y="2"/>
                    <a:pt x="97" y="4"/>
                    <a:pt x="97" y="6"/>
                  </a:cubicBezTo>
                  <a:cubicBezTo>
                    <a:pt x="96" y="8"/>
                    <a:pt x="94" y="12"/>
                    <a:pt x="93" y="15"/>
                  </a:cubicBezTo>
                  <a:cubicBezTo>
                    <a:pt x="92" y="17"/>
                    <a:pt x="90" y="21"/>
                    <a:pt x="89" y="22"/>
                  </a:cubicBezTo>
                  <a:cubicBezTo>
                    <a:pt x="88" y="24"/>
                    <a:pt x="85" y="25"/>
                    <a:pt x="84" y="26"/>
                  </a:cubicBezTo>
                  <a:cubicBezTo>
                    <a:pt x="83" y="27"/>
                    <a:pt x="82" y="29"/>
                    <a:pt x="82" y="30"/>
                  </a:cubicBezTo>
                  <a:cubicBezTo>
                    <a:pt x="82" y="31"/>
                    <a:pt x="83" y="33"/>
                    <a:pt x="84" y="34"/>
                  </a:cubicBezTo>
                  <a:cubicBezTo>
                    <a:pt x="84" y="35"/>
                    <a:pt x="85" y="36"/>
                    <a:pt x="86" y="37"/>
                  </a:cubicBezTo>
                  <a:cubicBezTo>
                    <a:pt x="87" y="38"/>
                    <a:pt x="88" y="38"/>
                    <a:pt x="89" y="39"/>
                  </a:cubicBezTo>
                  <a:cubicBezTo>
                    <a:pt x="90" y="39"/>
                    <a:pt x="91" y="40"/>
                    <a:pt x="92" y="40"/>
                  </a:cubicBezTo>
                  <a:cubicBezTo>
                    <a:pt x="92" y="41"/>
                    <a:pt x="92" y="42"/>
                    <a:pt x="93" y="43"/>
                  </a:cubicBezTo>
                  <a:cubicBezTo>
                    <a:pt x="93" y="44"/>
                    <a:pt x="94" y="47"/>
                    <a:pt x="93" y="48"/>
                  </a:cubicBezTo>
                  <a:cubicBezTo>
                    <a:pt x="93" y="49"/>
                    <a:pt x="92" y="52"/>
                    <a:pt x="92" y="53"/>
                  </a:cubicBezTo>
                  <a:cubicBezTo>
                    <a:pt x="92" y="54"/>
                    <a:pt x="93" y="56"/>
                    <a:pt x="93" y="57"/>
                  </a:cubicBezTo>
                  <a:cubicBezTo>
                    <a:pt x="93" y="59"/>
                    <a:pt x="93" y="63"/>
                    <a:pt x="93" y="65"/>
                  </a:cubicBezTo>
                  <a:cubicBezTo>
                    <a:pt x="94" y="69"/>
                    <a:pt x="94" y="75"/>
                    <a:pt x="94" y="79"/>
                  </a:cubicBezTo>
                  <a:cubicBezTo>
                    <a:pt x="94" y="81"/>
                    <a:pt x="94" y="87"/>
                    <a:pt x="93" y="89"/>
                  </a:cubicBezTo>
                  <a:cubicBezTo>
                    <a:pt x="93" y="92"/>
                    <a:pt x="91" y="96"/>
                    <a:pt x="90" y="98"/>
                  </a:cubicBezTo>
                  <a:cubicBezTo>
                    <a:pt x="89" y="101"/>
                    <a:pt x="87" y="107"/>
                    <a:pt x="85" y="109"/>
                  </a:cubicBezTo>
                  <a:cubicBezTo>
                    <a:pt x="84" y="112"/>
                    <a:pt x="82" y="116"/>
                    <a:pt x="81" y="119"/>
                  </a:cubicBezTo>
                  <a:cubicBezTo>
                    <a:pt x="80" y="120"/>
                    <a:pt x="78" y="124"/>
                    <a:pt x="77" y="126"/>
                  </a:cubicBezTo>
                  <a:cubicBezTo>
                    <a:pt x="76" y="128"/>
                    <a:pt x="74" y="133"/>
                    <a:pt x="73" y="135"/>
                  </a:cubicBezTo>
                  <a:cubicBezTo>
                    <a:pt x="72" y="136"/>
                    <a:pt x="70" y="138"/>
                    <a:pt x="69" y="139"/>
                  </a:cubicBezTo>
                  <a:cubicBezTo>
                    <a:pt x="68" y="140"/>
                    <a:pt x="66" y="140"/>
                    <a:pt x="66" y="141"/>
                  </a:cubicBezTo>
                  <a:cubicBezTo>
                    <a:pt x="65" y="142"/>
                    <a:pt x="64" y="144"/>
                    <a:pt x="64" y="144"/>
                  </a:cubicBezTo>
                  <a:cubicBezTo>
                    <a:pt x="64" y="146"/>
                    <a:pt x="64" y="148"/>
                    <a:pt x="64" y="149"/>
                  </a:cubicBezTo>
                  <a:cubicBezTo>
                    <a:pt x="64" y="151"/>
                    <a:pt x="63" y="154"/>
                    <a:pt x="64" y="155"/>
                  </a:cubicBezTo>
                  <a:cubicBezTo>
                    <a:pt x="64" y="156"/>
                    <a:pt x="66" y="157"/>
                    <a:pt x="67" y="158"/>
                  </a:cubicBezTo>
                  <a:cubicBezTo>
                    <a:pt x="67" y="159"/>
                    <a:pt x="67" y="162"/>
                    <a:pt x="66" y="163"/>
                  </a:cubicBezTo>
                  <a:cubicBezTo>
                    <a:pt x="66" y="165"/>
                    <a:pt x="65" y="168"/>
                    <a:pt x="64" y="169"/>
                  </a:cubicBezTo>
                  <a:cubicBezTo>
                    <a:pt x="63" y="171"/>
                    <a:pt x="61" y="175"/>
                    <a:pt x="60" y="177"/>
                  </a:cubicBezTo>
                  <a:cubicBezTo>
                    <a:pt x="58" y="181"/>
                    <a:pt x="53" y="188"/>
                    <a:pt x="50" y="191"/>
                  </a:cubicBezTo>
                  <a:cubicBezTo>
                    <a:pt x="47" y="195"/>
                    <a:pt x="40" y="203"/>
                    <a:pt x="37" y="207"/>
                  </a:cubicBezTo>
                  <a:cubicBezTo>
                    <a:pt x="33" y="212"/>
                    <a:pt x="24" y="223"/>
                    <a:pt x="20" y="229"/>
                  </a:cubicBezTo>
                  <a:cubicBezTo>
                    <a:pt x="18" y="231"/>
                    <a:pt x="14" y="234"/>
                    <a:pt x="12" y="236"/>
                  </a:cubicBezTo>
                  <a:cubicBezTo>
                    <a:pt x="12" y="237"/>
                    <a:pt x="10" y="239"/>
                    <a:pt x="9" y="241"/>
                  </a:cubicBezTo>
                  <a:cubicBezTo>
                    <a:pt x="9" y="242"/>
                    <a:pt x="8" y="244"/>
                    <a:pt x="8" y="244"/>
                  </a:cubicBezTo>
                  <a:cubicBezTo>
                    <a:pt x="8" y="245"/>
                    <a:pt x="7" y="247"/>
                    <a:pt x="6" y="247"/>
                  </a:cubicBezTo>
                  <a:cubicBezTo>
                    <a:pt x="6" y="248"/>
                    <a:pt x="4" y="250"/>
                    <a:pt x="3" y="251"/>
                  </a:cubicBezTo>
                  <a:cubicBezTo>
                    <a:pt x="3" y="252"/>
                    <a:pt x="1" y="254"/>
                    <a:pt x="2" y="255"/>
                  </a:cubicBezTo>
                  <a:cubicBezTo>
                    <a:pt x="2" y="256"/>
                    <a:pt x="4" y="257"/>
                    <a:pt x="4" y="258"/>
                  </a:cubicBezTo>
                  <a:cubicBezTo>
                    <a:pt x="5" y="259"/>
                    <a:pt x="5" y="262"/>
                    <a:pt x="5" y="263"/>
                  </a:cubicBezTo>
                  <a:cubicBezTo>
                    <a:pt x="6" y="264"/>
                    <a:pt x="6" y="267"/>
                    <a:pt x="6" y="269"/>
                  </a:cubicBezTo>
                  <a:cubicBezTo>
                    <a:pt x="6" y="270"/>
                    <a:pt x="5" y="271"/>
                    <a:pt x="5" y="272"/>
                  </a:cubicBezTo>
                  <a:cubicBezTo>
                    <a:pt x="4" y="273"/>
                    <a:pt x="5" y="274"/>
                    <a:pt x="5" y="275"/>
                  </a:cubicBezTo>
                  <a:cubicBezTo>
                    <a:pt x="5" y="276"/>
                    <a:pt x="4" y="279"/>
                    <a:pt x="4" y="280"/>
                  </a:cubicBezTo>
                  <a:cubicBezTo>
                    <a:pt x="3" y="280"/>
                    <a:pt x="1" y="281"/>
                    <a:pt x="1" y="282"/>
                  </a:cubicBezTo>
                  <a:cubicBezTo>
                    <a:pt x="0" y="283"/>
                    <a:pt x="1" y="285"/>
                    <a:pt x="1" y="286"/>
                  </a:cubicBezTo>
                  <a:cubicBezTo>
                    <a:pt x="2" y="288"/>
                    <a:pt x="3" y="291"/>
                    <a:pt x="4" y="292"/>
                  </a:cubicBezTo>
                  <a:cubicBezTo>
                    <a:pt x="5" y="294"/>
                    <a:pt x="8" y="299"/>
                    <a:pt x="10" y="301"/>
                  </a:cubicBezTo>
                  <a:cubicBezTo>
                    <a:pt x="11" y="302"/>
                    <a:pt x="15" y="304"/>
                    <a:pt x="16" y="306"/>
                  </a:cubicBezTo>
                  <a:cubicBezTo>
                    <a:pt x="17" y="307"/>
                    <a:pt x="17" y="310"/>
                    <a:pt x="17" y="312"/>
                  </a:cubicBezTo>
                  <a:cubicBezTo>
                    <a:pt x="18" y="313"/>
                    <a:pt x="19" y="314"/>
                    <a:pt x="20" y="315"/>
                  </a:cubicBezTo>
                  <a:cubicBezTo>
                    <a:pt x="20" y="316"/>
                    <a:pt x="23" y="316"/>
                    <a:pt x="24" y="317"/>
                  </a:cubicBezTo>
                  <a:cubicBezTo>
                    <a:pt x="25" y="317"/>
                    <a:pt x="26" y="318"/>
                    <a:pt x="26" y="319"/>
                  </a:cubicBezTo>
                  <a:cubicBezTo>
                    <a:pt x="27" y="321"/>
                    <a:pt x="29" y="324"/>
                    <a:pt x="29" y="326"/>
                  </a:cubicBezTo>
                  <a:cubicBezTo>
                    <a:pt x="29" y="327"/>
                    <a:pt x="28" y="329"/>
                    <a:pt x="27" y="330"/>
                  </a:cubicBezTo>
                  <a:cubicBezTo>
                    <a:pt x="27" y="331"/>
                    <a:pt x="27" y="333"/>
                    <a:pt x="28" y="334"/>
                  </a:cubicBezTo>
                  <a:cubicBezTo>
                    <a:pt x="28" y="335"/>
                    <a:pt x="31" y="337"/>
                    <a:pt x="32" y="338"/>
                  </a:cubicBezTo>
                  <a:cubicBezTo>
                    <a:pt x="33" y="338"/>
                    <a:pt x="34" y="340"/>
                    <a:pt x="35" y="341"/>
                  </a:cubicBezTo>
                  <a:cubicBezTo>
                    <a:pt x="35" y="342"/>
                    <a:pt x="35" y="345"/>
                    <a:pt x="35" y="346"/>
                  </a:cubicBezTo>
                  <a:cubicBezTo>
                    <a:pt x="35" y="348"/>
                    <a:pt x="37" y="351"/>
                    <a:pt x="38" y="352"/>
                  </a:cubicBezTo>
                  <a:cubicBezTo>
                    <a:pt x="39" y="354"/>
                    <a:pt x="41" y="357"/>
                    <a:pt x="42" y="359"/>
                  </a:cubicBezTo>
                  <a:cubicBezTo>
                    <a:pt x="42" y="360"/>
                    <a:pt x="41" y="363"/>
                    <a:pt x="41" y="364"/>
                  </a:cubicBezTo>
                  <a:cubicBezTo>
                    <a:pt x="41" y="365"/>
                    <a:pt x="41" y="367"/>
                    <a:pt x="42" y="368"/>
                  </a:cubicBezTo>
                  <a:cubicBezTo>
                    <a:pt x="43" y="370"/>
                    <a:pt x="46" y="371"/>
                    <a:pt x="46" y="372"/>
                  </a:cubicBezTo>
                  <a:cubicBezTo>
                    <a:pt x="47" y="373"/>
                    <a:pt x="48" y="375"/>
                    <a:pt x="48" y="376"/>
                  </a:cubicBezTo>
                  <a:cubicBezTo>
                    <a:pt x="48" y="377"/>
                    <a:pt x="47" y="379"/>
                    <a:pt x="47" y="380"/>
                  </a:cubicBezTo>
                  <a:cubicBezTo>
                    <a:pt x="47" y="381"/>
                    <a:pt x="47" y="384"/>
                    <a:pt x="47" y="385"/>
                  </a:cubicBezTo>
                  <a:cubicBezTo>
                    <a:pt x="46" y="386"/>
                    <a:pt x="45" y="388"/>
                    <a:pt x="45" y="389"/>
                  </a:cubicBezTo>
                  <a:cubicBezTo>
                    <a:pt x="45" y="390"/>
                    <a:pt x="45" y="392"/>
                    <a:pt x="45" y="393"/>
                  </a:cubicBezTo>
                  <a:cubicBezTo>
                    <a:pt x="45" y="394"/>
                    <a:pt x="47" y="395"/>
                    <a:pt x="48" y="396"/>
                  </a:cubicBezTo>
                  <a:cubicBezTo>
                    <a:pt x="49" y="398"/>
                    <a:pt x="49" y="401"/>
                    <a:pt x="49" y="403"/>
                  </a:cubicBezTo>
                  <a:cubicBezTo>
                    <a:pt x="49" y="405"/>
                    <a:pt x="48" y="409"/>
                    <a:pt x="47" y="411"/>
                  </a:cubicBezTo>
                  <a:cubicBezTo>
                    <a:pt x="47" y="412"/>
                    <a:pt x="45" y="414"/>
                    <a:pt x="45" y="415"/>
                  </a:cubicBezTo>
                  <a:cubicBezTo>
                    <a:pt x="45" y="417"/>
                    <a:pt x="46" y="419"/>
                    <a:pt x="46" y="420"/>
                  </a:cubicBezTo>
                  <a:cubicBezTo>
                    <a:pt x="46" y="421"/>
                    <a:pt x="47" y="422"/>
                    <a:pt x="47" y="423"/>
                  </a:cubicBezTo>
                  <a:cubicBezTo>
                    <a:pt x="47" y="425"/>
                    <a:pt x="46" y="428"/>
                    <a:pt x="46" y="429"/>
                  </a:cubicBezTo>
                  <a:cubicBezTo>
                    <a:pt x="45" y="431"/>
                    <a:pt x="40" y="434"/>
                    <a:pt x="38" y="436"/>
                  </a:cubicBezTo>
                  <a:cubicBezTo>
                    <a:pt x="37" y="438"/>
                    <a:pt x="34" y="442"/>
                    <a:pt x="33" y="445"/>
                  </a:cubicBezTo>
                  <a:cubicBezTo>
                    <a:pt x="33" y="446"/>
                    <a:pt x="31" y="450"/>
                    <a:pt x="31" y="452"/>
                  </a:cubicBezTo>
                  <a:cubicBezTo>
                    <a:pt x="30" y="453"/>
                    <a:pt x="30" y="456"/>
                    <a:pt x="30" y="457"/>
                  </a:cubicBezTo>
                  <a:cubicBezTo>
                    <a:pt x="30" y="459"/>
                    <a:pt x="31" y="461"/>
                    <a:pt x="31" y="463"/>
                  </a:cubicBezTo>
                  <a:cubicBezTo>
                    <a:pt x="31" y="464"/>
                    <a:pt x="30" y="466"/>
                    <a:pt x="30" y="467"/>
                  </a:cubicBezTo>
                  <a:cubicBezTo>
                    <a:pt x="30" y="469"/>
                    <a:pt x="30" y="472"/>
                    <a:pt x="30" y="473"/>
                  </a:cubicBezTo>
                  <a:cubicBezTo>
                    <a:pt x="31" y="475"/>
                    <a:pt x="32" y="479"/>
                    <a:pt x="32" y="481"/>
                  </a:cubicBezTo>
                  <a:cubicBezTo>
                    <a:pt x="32" y="483"/>
                    <a:pt x="33" y="487"/>
                    <a:pt x="33" y="489"/>
                  </a:cubicBezTo>
                  <a:cubicBezTo>
                    <a:pt x="33" y="491"/>
                    <a:pt x="32" y="495"/>
                    <a:pt x="33" y="497"/>
                  </a:cubicBezTo>
                  <a:cubicBezTo>
                    <a:pt x="33" y="498"/>
                    <a:pt x="34" y="500"/>
                    <a:pt x="34" y="501"/>
                  </a:cubicBezTo>
                  <a:cubicBezTo>
                    <a:pt x="35" y="503"/>
                    <a:pt x="35" y="506"/>
                    <a:pt x="35" y="508"/>
                  </a:cubicBezTo>
                  <a:cubicBezTo>
                    <a:pt x="35" y="510"/>
                    <a:pt x="34" y="514"/>
                    <a:pt x="34" y="516"/>
                  </a:cubicBezTo>
                  <a:cubicBezTo>
                    <a:pt x="34" y="518"/>
                    <a:pt x="33" y="520"/>
                    <a:pt x="32" y="522"/>
                  </a:cubicBezTo>
                  <a:cubicBezTo>
                    <a:pt x="32" y="523"/>
                    <a:pt x="30" y="525"/>
                    <a:pt x="29" y="525"/>
                  </a:cubicBezTo>
                  <a:cubicBezTo>
                    <a:pt x="28" y="526"/>
                    <a:pt x="26" y="526"/>
                    <a:pt x="25" y="527"/>
                  </a:cubicBezTo>
                  <a:cubicBezTo>
                    <a:pt x="25" y="528"/>
                    <a:pt x="24" y="531"/>
                    <a:pt x="24" y="532"/>
                  </a:cubicBezTo>
                  <a:cubicBezTo>
                    <a:pt x="24" y="533"/>
                    <a:pt x="26" y="535"/>
                    <a:pt x="27" y="536"/>
                  </a:cubicBezTo>
                  <a:cubicBezTo>
                    <a:pt x="28" y="538"/>
                    <a:pt x="29" y="540"/>
                    <a:pt x="29" y="541"/>
                  </a:cubicBezTo>
                  <a:cubicBezTo>
                    <a:pt x="30" y="543"/>
                    <a:pt x="30" y="547"/>
                    <a:pt x="31" y="549"/>
                  </a:cubicBezTo>
                  <a:cubicBezTo>
                    <a:pt x="32" y="550"/>
                    <a:pt x="33" y="552"/>
                    <a:pt x="34" y="553"/>
                  </a:cubicBezTo>
                  <a:cubicBezTo>
                    <a:pt x="36" y="556"/>
                    <a:pt x="40" y="560"/>
                    <a:pt x="42" y="562"/>
                  </a:cubicBezTo>
                  <a:cubicBezTo>
                    <a:pt x="42" y="564"/>
                    <a:pt x="42" y="566"/>
                    <a:pt x="43" y="568"/>
                  </a:cubicBezTo>
                  <a:cubicBezTo>
                    <a:pt x="43" y="569"/>
                    <a:pt x="43" y="571"/>
                    <a:pt x="44" y="572"/>
                  </a:cubicBezTo>
                  <a:cubicBezTo>
                    <a:pt x="45" y="573"/>
                    <a:pt x="47" y="574"/>
                    <a:pt x="48" y="575"/>
                  </a:cubicBezTo>
                  <a:cubicBezTo>
                    <a:pt x="49" y="576"/>
                    <a:pt x="50" y="579"/>
                    <a:pt x="51" y="580"/>
                  </a:cubicBezTo>
                  <a:cubicBezTo>
                    <a:pt x="52" y="582"/>
                    <a:pt x="53" y="585"/>
                    <a:pt x="54" y="586"/>
                  </a:cubicBezTo>
                  <a:cubicBezTo>
                    <a:pt x="55" y="589"/>
                    <a:pt x="56" y="594"/>
                    <a:pt x="57" y="597"/>
                  </a:cubicBezTo>
                  <a:cubicBezTo>
                    <a:pt x="57" y="598"/>
                    <a:pt x="57" y="600"/>
                    <a:pt x="58" y="601"/>
                  </a:cubicBezTo>
                  <a:cubicBezTo>
                    <a:pt x="58" y="602"/>
                    <a:pt x="59" y="603"/>
                    <a:pt x="60" y="603"/>
                  </a:cubicBezTo>
                  <a:cubicBezTo>
                    <a:pt x="60" y="605"/>
                    <a:pt x="60" y="608"/>
                    <a:pt x="61" y="609"/>
                  </a:cubicBezTo>
                  <a:cubicBezTo>
                    <a:pt x="62" y="610"/>
                    <a:pt x="64" y="612"/>
                    <a:pt x="65" y="613"/>
                  </a:cubicBezTo>
                  <a:cubicBezTo>
                    <a:pt x="66" y="614"/>
                    <a:pt x="67" y="618"/>
                    <a:pt x="69" y="619"/>
                  </a:cubicBezTo>
                  <a:cubicBezTo>
                    <a:pt x="70" y="621"/>
                    <a:pt x="72" y="622"/>
                    <a:pt x="73" y="623"/>
                  </a:cubicBezTo>
                  <a:cubicBezTo>
                    <a:pt x="75" y="624"/>
                    <a:pt x="77" y="626"/>
                    <a:pt x="78" y="627"/>
                  </a:cubicBezTo>
                  <a:cubicBezTo>
                    <a:pt x="79" y="629"/>
                    <a:pt x="82" y="632"/>
                    <a:pt x="83" y="634"/>
                  </a:cubicBezTo>
                  <a:cubicBezTo>
                    <a:pt x="84" y="635"/>
                    <a:pt x="84" y="638"/>
                    <a:pt x="84" y="640"/>
                  </a:cubicBezTo>
                  <a:cubicBezTo>
                    <a:pt x="85" y="642"/>
                    <a:pt x="87" y="646"/>
                    <a:pt x="88" y="648"/>
                  </a:cubicBezTo>
                  <a:cubicBezTo>
                    <a:pt x="88" y="650"/>
                    <a:pt x="87" y="652"/>
                    <a:pt x="86" y="654"/>
                  </a:cubicBezTo>
                  <a:cubicBezTo>
                    <a:pt x="86" y="655"/>
                    <a:pt x="84" y="657"/>
                    <a:pt x="84" y="658"/>
                  </a:cubicBezTo>
                  <a:cubicBezTo>
                    <a:pt x="84" y="660"/>
                    <a:pt x="85" y="663"/>
                    <a:pt x="86" y="663"/>
                  </a:cubicBezTo>
                  <a:cubicBezTo>
                    <a:pt x="87" y="663"/>
                    <a:pt x="88" y="661"/>
                    <a:pt x="89" y="661"/>
                  </a:cubicBezTo>
                  <a:cubicBezTo>
                    <a:pt x="90" y="661"/>
                    <a:pt x="91" y="663"/>
                    <a:pt x="91" y="663"/>
                  </a:cubicBezTo>
                  <a:cubicBezTo>
                    <a:pt x="92" y="664"/>
                    <a:pt x="93" y="665"/>
                    <a:pt x="93" y="665"/>
                  </a:cubicBezTo>
                  <a:cubicBezTo>
                    <a:pt x="93" y="666"/>
                    <a:pt x="93" y="669"/>
                    <a:pt x="93" y="670"/>
                  </a:cubicBezTo>
                  <a:cubicBezTo>
                    <a:pt x="93" y="671"/>
                    <a:pt x="95" y="673"/>
                    <a:pt x="94" y="674"/>
                  </a:cubicBezTo>
                  <a:cubicBezTo>
                    <a:pt x="94" y="675"/>
                    <a:pt x="93" y="675"/>
                    <a:pt x="93" y="675"/>
                  </a:cubicBezTo>
                  <a:cubicBezTo>
                    <a:pt x="92" y="676"/>
                    <a:pt x="91" y="679"/>
                    <a:pt x="91" y="681"/>
                  </a:cubicBezTo>
                  <a:cubicBezTo>
                    <a:pt x="92" y="682"/>
                    <a:pt x="94" y="686"/>
                    <a:pt x="94" y="688"/>
                  </a:cubicBezTo>
                  <a:cubicBezTo>
                    <a:pt x="94" y="689"/>
                    <a:pt x="93" y="693"/>
                    <a:pt x="92" y="694"/>
                  </a:cubicBezTo>
                  <a:cubicBezTo>
                    <a:pt x="91" y="696"/>
                    <a:pt x="89" y="699"/>
                    <a:pt x="88" y="701"/>
                  </a:cubicBezTo>
                  <a:cubicBezTo>
                    <a:pt x="87" y="702"/>
                    <a:pt x="85" y="705"/>
                    <a:pt x="84" y="706"/>
                  </a:cubicBezTo>
                  <a:cubicBezTo>
                    <a:pt x="84" y="707"/>
                    <a:pt x="82" y="709"/>
                    <a:pt x="81" y="710"/>
                  </a:cubicBezTo>
                  <a:cubicBezTo>
                    <a:pt x="81" y="711"/>
                    <a:pt x="79" y="712"/>
                    <a:pt x="78" y="712"/>
                  </a:cubicBezTo>
                  <a:cubicBezTo>
                    <a:pt x="78" y="713"/>
                    <a:pt x="78" y="714"/>
                    <a:pt x="78" y="715"/>
                  </a:cubicBezTo>
                  <a:cubicBezTo>
                    <a:pt x="79" y="716"/>
                    <a:pt x="81" y="718"/>
                    <a:pt x="82" y="719"/>
                  </a:cubicBezTo>
                  <a:cubicBezTo>
                    <a:pt x="83" y="719"/>
                    <a:pt x="84" y="717"/>
                    <a:pt x="85" y="717"/>
                  </a:cubicBezTo>
                  <a:cubicBezTo>
                    <a:pt x="85" y="716"/>
                    <a:pt x="85" y="714"/>
                    <a:pt x="85" y="713"/>
                  </a:cubicBezTo>
                  <a:cubicBezTo>
                    <a:pt x="86" y="712"/>
                    <a:pt x="88" y="712"/>
                    <a:pt x="89" y="712"/>
                  </a:cubicBezTo>
                  <a:cubicBezTo>
                    <a:pt x="90" y="712"/>
                    <a:pt x="91" y="712"/>
                    <a:pt x="91" y="712"/>
                  </a:cubicBezTo>
                  <a:cubicBezTo>
                    <a:pt x="92" y="713"/>
                    <a:pt x="94" y="714"/>
                    <a:pt x="94" y="715"/>
                  </a:cubicBezTo>
                  <a:cubicBezTo>
                    <a:pt x="96" y="715"/>
                    <a:pt x="99" y="716"/>
                    <a:pt x="100" y="717"/>
                  </a:cubicBezTo>
                  <a:cubicBezTo>
                    <a:pt x="101" y="717"/>
                    <a:pt x="101" y="719"/>
                    <a:pt x="102" y="720"/>
                  </a:cubicBezTo>
                  <a:cubicBezTo>
                    <a:pt x="103" y="721"/>
                    <a:pt x="105" y="723"/>
                    <a:pt x="105" y="724"/>
                  </a:cubicBezTo>
                  <a:cubicBezTo>
                    <a:pt x="106" y="726"/>
                    <a:pt x="106" y="729"/>
                    <a:pt x="107" y="730"/>
                  </a:cubicBezTo>
                  <a:cubicBezTo>
                    <a:pt x="107" y="731"/>
                    <a:pt x="109" y="732"/>
                    <a:pt x="109" y="733"/>
                  </a:cubicBezTo>
                  <a:cubicBezTo>
                    <a:pt x="110" y="734"/>
                    <a:pt x="111" y="737"/>
                    <a:pt x="112" y="738"/>
                  </a:cubicBezTo>
                  <a:cubicBezTo>
                    <a:pt x="112" y="739"/>
                    <a:pt x="112" y="742"/>
                    <a:pt x="113" y="742"/>
                  </a:cubicBezTo>
                  <a:cubicBezTo>
                    <a:pt x="114" y="743"/>
                    <a:pt x="115" y="743"/>
                    <a:pt x="116" y="743"/>
                  </a:cubicBezTo>
                  <a:cubicBezTo>
                    <a:pt x="117" y="743"/>
                    <a:pt x="118" y="742"/>
                    <a:pt x="119" y="742"/>
                  </a:cubicBezTo>
                  <a:cubicBezTo>
                    <a:pt x="120" y="742"/>
                    <a:pt x="121" y="743"/>
                    <a:pt x="122" y="743"/>
                  </a:cubicBezTo>
                  <a:cubicBezTo>
                    <a:pt x="123" y="744"/>
                    <a:pt x="125" y="745"/>
                    <a:pt x="126" y="746"/>
                  </a:cubicBezTo>
                  <a:cubicBezTo>
                    <a:pt x="127" y="747"/>
                    <a:pt x="129" y="750"/>
                    <a:pt x="130" y="751"/>
                  </a:cubicBezTo>
                  <a:cubicBezTo>
                    <a:pt x="130" y="752"/>
                    <a:pt x="131" y="755"/>
                    <a:pt x="132" y="756"/>
                  </a:cubicBezTo>
                  <a:cubicBezTo>
                    <a:pt x="133" y="757"/>
                    <a:pt x="135" y="759"/>
                    <a:pt x="136" y="760"/>
                  </a:cubicBezTo>
                  <a:cubicBezTo>
                    <a:pt x="137" y="761"/>
                    <a:pt x="138" y="761"/>
                    <a:pt x="139" y="761"/>
                  </a:cubicBezTo>
                  <a:cubicBezTo>
                    <a:pt x="140" y="762"/>
                    <a:pt x="142" y="762"/>
                    <a:pt x="142" y="762"/>
                  </a:cubicBezTo>
                  <a:cubicBezTo>
                    <a:pt x="143" y="761"/>
                    <a:pt x="143" y="760"/>
                    <a:pt x="143" y="759"/>
                  </a:cubicBezTo>
                  <a:cubicBezTo>
                    <a:pt x="143" y="758"/>
                    <a:pt x="142" y="757"/>
                    <a:pt x="143" y="756"/>
                  </a:cubicBezTo>
                  <a:cubicBezTo>
                    <a:pt x="143" y="755"/>
                    <a:pt x="143" y="754"/>
                    <a:pt x="144" y="754"/>
                  </a:cubicBezTo>
                  <a:cubicBezTo>
                    <a:pt x="144" y="753"/>
                    <a:pt x="145" y="753"/>
                    <a:pt x="146" y="754"/>
                  </a:cubicBezTo>
                  <a:cubicBezTo>
                    <a:pt x="146" y="754"/>
                    <a:pt x="146" y="756"/>
                    <a:pt x="147" y="756"/>
                  </a:cubicBezTo>
                  <a:cubicBezTo>
                    <a:pt x="147" y="757"/>
                    <a:pt x="148" y="759"/>
                    <a:pt x="149" y="759"/>
                  </a:cubicBezTo>
                  <a:cubicBezTo>
                    <a:pt x="150" y="759"/>
                    <a:pt x="151" y="758"/>
                    <a:pt x="152" y="757"/>
                  </a:cubicBezTo>
                  <a:cubicBezTo>
                    <a:pt x="152" y="756"/>
                    <a:pt x="151" y="754"/>
                    <a:pt x="151" y="753"/>
                  </a:cubicBezTo>
                  <a:cubicBezTo>
                    <a:pt x="150" y="752"/>
                    <a:pt x="149" y="751"/>
                    <a:pt x="148" y="750"/>
                  </a:cubicBezTo>
                  <a:cubicBezTo>
                    <a:pt x="148" y="749"/>
                    <a:pt x="146" y="746"/>
                    <a:pt x="145" y="745"/>
                  </a:cubicBezTo>
                  <a:cubicBezTo>
                    <a:pt x="145" y="744"/>
                    <a:pt x="144" y="743"/>
                    <a:pt x="145" y="742"/>
                  </a:cubicBezTo>
                  <a:cubicBezTo>
                    <a:pt x="145" y="741"/>
                    <a:pt x="147" y="740"/>
                    <a:pt x="148" y="739"/>
                  </a:cubicBezTo>
                  <a:cubicBezTo>
                    <a:pt x="148" y="739"/>
                    <a:pt x="149" y="737"/>
                    <a:pt x="150" y="736"/>
                  </a:cubicBezTo>
                  <a:cubicBezTo>
                    <a:pt x="150" y="736"/>
                    <a:pt x="152" y="735"/>
                    <a:pt x="152" y="735"/>
                  </a:cubicBezTo>
                  <a:cubicBezTo>
                    <a:pt x="152" y="734"/>
                    <a:pt x="152" y="733"/>
                    <a:pt x="152" y="732"/>
                  </a:cubicBezTo>
                  <a:cubicBezTo>
                    <a:pt x="152" y="731"/>
                    <a:pt x="149" y="731"/>
                    <a:pt x="149" y="730"/>
                  </a:cubicBezTo>
                  <a:cubicBezTo>
                    <a:pt x="148" y="729"/>
                    <a:pt x="148" y="727"/>
                    <a:pt x="149" y="726"/>
                  </a:cubicBezTo>
                  <a:cubicBezTo>
                    <a:pt x="149" y="725"/>
                    <a:pt x="150" y="724"/>
                    <a:pt x="150" y="723"/>
                  </a:cubicBezTo>
                  <a:cubicBezTo>
                    <a:pt x="151" y="722"/>
                    <a:pt x="153" y="721"/>
                    <a:pt x="153" y="720"/>
                  </a:cubicBezTo>
                  <a:cubicBezTo>
                    <a:pt x="153" y="719"/>
                    <a:pt x="153" y="717"/>
                    <a:pt x="153" y="716"/>
                  </a:cubicBezTo>
                  <a:cubicBezTo>
                    <a:pt x="153" y="715"/>
                    <a:pt x="154" y="713"/>
                    <a:pt x="154" y="712"/>
                  </a:cubicBezTo>
                  <a:cubicBezTo>
                    <a:pt x="155" y="712"/>
                    <a:pt x="157" y="712"/>
                    <a:pt x="158" y="712"/>
                  </a:cubicBezTo>
                  <a:cubicBezTo>
                    <a:pt x="158" y="712"/>
                    <a:pt x="159" y="713"/>
                    <a:pt x="160" y="713"/>
                  </a:cubicBezTo>
                  <a:cubicBezTo>
                    <a:pt x="161" y="713"/>
                    <a:pt x="163" y="712"/>
                    <a:pt x="164" y="711"/>
                  </a:cubicBezTo>
                  <a:cubicBezTo>
                    <a:pt x="165" y="711"/>
                    <a:pt x="165" y="708"/>
                    <a:pt x="166" y="708"/>
                  </a:cubicBezTo>
                  <a:cubicBezTo>
                    <a:pt x="167" y="708"/>
                    <a:pt x="169" y="709"/>
                    <a:pt x="169" y="709"/>
                  </a:cubicBezTo>
                  <a:cubicBezTo>
                    <a:pt x="170" y="710"/>
                    <a:pt x="170" y="712"/>
                    <a:pt x="171" y="713"/>
                  </a:cubicBezTo>
                  <a:cubicBezTo>
                    <a:pt x="171" y="714"/>
                    <a:pt x="173" y="716"/>
                    <a:pt x="174" y="717"/>
                  </a:cubicBezTo>
                  <a:cubicBezTo>
                    <a:pt x="175" y="718"/>
                    <a:pt x="177" y="721"/>
                    <a:pt x="178" y="722"/>
                  </a:cubicBezTo>
                  <a:cubicBezTo>
                    <a:pt x="179" y="723"/>
                    <a:pt x="180" y="725"/>
                    <a:pt x="181" y="726"/>
                  </a:cubicBezTo>
                  <a:cubicBezTo>
                    <a:pt x="181" y="727"/>
                    <a:pt x="181" y="729"/>
                    <a:pt x="180" y="731"/>
                  </a:cubicBezTo>
                  <a:cubicBezTo>
                    <a:pt x="180" y="731"/>
                    <a:pt x="179" y="732"/>
                    <a:pt x="178" y="732"/>
                  </a:cubicBezTo>
                  <a:cubicBezTo>
                    <a:pt x="178" y="733"/>
                    <a:pt x="177" y="735"/>
                    <a:pt x="176" y="735"/>
                  </a:cubicBezTo>
                  <a:cubicBezTo>
                    <a:pt x="175" y="736"/>
                    <a:pt x="173" y="736"/>
                    <a:pt x="172" y="736"/>
                  </a:cubicBezTo>
                  <a:cubicBezTo>
                    <a:pt x="171" y="736"/>
                    <a:pt x="169" y="736"/>
                    <a:pt x="168" y="736"/>
                  </a:cubicBezTo>
                  <a:cubicBezTo>
                    <a:pt x="167" y="735"/>
                    <a:pt x="167" y="733"/>
                    <a:pt x="166" y="733"/>
                  </a:cubicBezTo>
                  <a:cubicBezTo>
                    <a:pt x="166" y="733"/>
                    <a:pt x="165" y="734"/>
                    <a:pt x="165" y="734"/>
                  </a:cubicBezTo>
                  <a:cubicBezTo>
                    <a:pt x="164" y="735"/>
                    <a:pt x="164" y="738"/>
                    <a:pt x="163" y="739"/>
                  </a:cubicBezTo>
                  <a:cubicBezTo>
                    <a:pt x="163" y="739"/>
                    <a:pt x="162" y="740"/>
                    <a:pt x="162" y="740"/>
                  </a:cubicBezTo>
                  <a:cubicBezTo>
                    <a:pt x="161" y="741"/>
                    <a:pt x="158" y="740"/>
                    <a:pt x="157" y="741"/>
                  </a:cubicBezTo>
                  <a:cubicBezTo>
                    <a:pt x="157" y="741"/>
                    <a:pt x="155" y="742"/>
                    <a:pt x="154" y="743"/>
                  </a:cubicBezTo>
                  <a:cubicBezTo>
                    <a:pt x="154" y="743"/>
                    <a:pt x="155" y="745"/>
                    <a:pt x="156" y="746"/>
                  </a:cubicBezTo>
                  <a:cubicBezTo>
                    <a:pt x="156" y="746"/>
                    <a:pt x="158" y="748"/>
                    <a:pt x="158" y="749"/>
                  </a:cubicBezTo>
                  <a:cubicBezTo>
                    <a:pt x="159" y="749"/>
                    <a:pt x="159" y="751"/>
                    <a:pt x="160" y="751"/>
                  </a:cubicBezTo>
                  <a:cubicBezTo>
                    <a:pt x="160" y="751"/>
                    <a:pt x="162" y="751"/>
                    <a:pt x="163" y="751"/>
                  </a:cubicBezTo>
                  <a:cubicBezTo>
                    <a:pt x="164" y="752"/>
                    <a:pt x="165" y="752"/>
                    <a:pt x="166" y="752"/>
                  </a:cubicBezTo>
                  <a:cubicBezTo>
                    <a:pt x="167" y="753"/>
                    <a:pt x="167" y="754"/>
                    <a:pt x="168" y="755"/>
                  </a:cubicBezTo>
                  <a:cubicBezTo>
                    <a:pt x="168" y="756"/>
                    <a:pt x="168" y="757"/>
                    <a:pt x="168" y="758"/>
                  </a:cubicBezTo>
                  <a:cubicBezTo>
                    <a:pt x="168" y="759"/>
                    <a:pt x="167" y="761"/>
                    <a:pt x="166" y="762"/>
                  </a:cubicBezTo>
                  <a:cubicBezTo>
                    <a:pt x="166" y="762"/>
                    <a:pt x="166" y="764"/>
                    <a:pt x="166" y="764"/>
                  </a:cubicBezTo>
                  <a:cubicBezTo>
                    <a:pt x="166" y="765"/>
                    <a:pt x="166" y="766"/>
                    <a:pt x="165" y="766"/>
                  </a:cubicBezTo>
                  <a:cubicBezTo>
                    <a:pt x="165" y="767"/>
                    <a:pt x="163" y="767"/>
                    <a:pt x="163" y="767"/>
                  </a:cubicBezTo>
                  <a:cubicBezTo>
                    <a:pt x="162" y="767"/>
                    <a:pt x="161" y="769"/>
                    <a:pt x="161" y="769"/>
                  </a:cubicBezTo>
                  <a:cubicBezTo>
                    <a:pt x="161" y="770"/>
                    <a:pt x="160" y="773"/>
                    <a:pt x="161" y="774"/>
                  </a:cubicBezTo>
                  <a:cubicBezTo>
                    <a:pt x="161" y="775"/>
                    <a:pt x="162" y="776"/>
                    <a:pt x="163" y="777"/>
                  </a:cubicBezTo>
                  <a:cubicBezTo>
                    <a:pt x="163" y="777"/>
                    <a:pt x="165" y="778"/>
                    <a:pt x="166" y="778"/>
                  </a:cubicBezTo>
                  <a:cubicBezTo>
                    <a:pt x="166" y="779"/>
                    <a:pt x="169" y="778"/>
                    <a:pt x="169" y="779"/>
                  </a:cubicBezTo>
                  <a:cubicBezTo>
                    <a:pt x="170" y="779"/>
                    <a:pt x="170" y="781"/>
                    <a:pt x="170" y="781"/>
                  </a:cubicBezTo>
                  <a:cubicBezTo>
                    <a:pt x="170" y="782"/>
                    <a:pt x="169" y="783"/>
                    <a:pt x="168" y="783"/>
                  </a:cubicBezTo>
                  <a:cubicBezTo>
                    <a:pt x="168" y="784"/>
                    <a:pt x="168" y="786"/>
                    <a:pt x="168" y="787"/>
                  </a:cubicBezTo>
                  <a:cubicBezTo>
                    <a:pt x="168" y="788"/>
                    <a:pt x="169" y="790"/>
                    <a:pt x="169" y="791"/>
                  </a:cubicBezTo>
                  <a:cubicBezTo>
                    <a:pt x="170" y="791"/>
                    <a:pt x="171" y="792"/>
                    <a:pt x="172" y="792"/>
                  </a:cubicBezTo>
                  <a:cubicBezTo>
                    <a:pt x="173" y="793"/>
                    <a:pt x="175" y="794"/>
                    <a:pt x="176" y="795"/>
                  </a:cubicBezTo>
                  <a:cubicBezTo>
                    <a:pt x="176" y="796"/>
                    <a:pt x="177" y="797"/>
                    <a:pt x="178" y="798"/>
                  </a:cubicBezTo>
                  <a:cubicBezTo>
                    <a:pt x="178" y="800"/>
                    <a:pt x="178" y="803"/>
                    <a:pt x="178" y="805"/>
                  </a:cubicBezTo>
                  <a:cubicBezTo>
                    <a:pt x="178" y="807"/>
                    <a:pt x="177" y="810"/>
                    <a:pt x="177" y="812"/>
                  </a:cubicBezTo>
                  <a:cubicBezTo>
                    <a:pt x="177" y="813"/>
                    <a:pt x="177" y="815"/>
                    <a:pt x="177" y="817"/>
                  </a:cubicBezTo>
                  <a:cubicBezTo>
                    <a:pt x="177" y="818"/>
                    <a:pt x="178" y="820"/>
                    <a:pt x="179" y="821"/>
                  </a:cubicBezTo>
                  <a:cubicBezTo>
                    <a:pt x="179" y="822"/>
                    <a:pt x="180" y="824"/>
                    <a:pt x="180" y="824"/>
                  </a:cubicBezTo>
                  <a:cubicBezTo>
                    <a:pt x="180" y="826"/>
                    <a:pt x="180" y="828"/>
                    <a:pt x="179" y="828"/>
                  </a:cubicBezTo>
                  <a:cubicBezTo>
                    <a:pt x="178" y="829"/>
                    <a:pt x="176" y="827"/>
                    <a:pt x="176" y="827"/>
                  </a:cubicBezTo>
                  <a:cubicBezTo>
                    <a:pt x="174" y="827"/>
                    <a:pt x="172" y="828"/>
                    <a:pt x="171" y="827"/>
                  </a:cubicBezTo>
                  <a:cubicBezTo>
                    <a:pt x="170" y="827"/>
                    <a:pt x="168" y="825"/>
                    <a:pt x="168" y="824"/>
                  </a:cubicBezTo>
                  <a:cubicBezTo>
                    <a:pt x="167" y="823"/>
                    <a:pt x="167" y="821"/>
                    <a:pt x="167" y="820"/>
                  </a:cubicBezTo>
                  <a:cubicBezTo>
                    <a:pt x="166" y="819"/>
                    <a:pt x="165" y="818"/>
                    <a:pt x="164" y="817"/>
                  </a:cubicBezTo>
                  <a:cubicBezTo>
                    <a:pt x="164" y="816"/>
                    <a:pt x="163" y="814"/>
                    <a:pt x="162" y="814"/>
                  </a:cubicBezTo>
                  <a:cubicBezTo>
                    <a:pt x="161" y="813"/>
                    <a:pt x="159" y="812"/>
                    <a:pt x="158" y="812"/>
                  </a:cubicBezTo>
                  <a:cubicBezTo>
                    <a:pt x="158" y="811"/>
                    <a:pt x="156" y="810"/>
                    <a:pt x="156" y="810"/>
                  </a:cubicBezTo>
                  <a:cubicBezTo>
                    <a:pt x="155" y="809"/>
                    <a:pt x="154" y="808"/>
                    <a:pt x="153" y="807"/>
                  </a:cubicBezTo>
                  <a:cubicBezTo>
                    <a:pt x="152" y="807"/>
                    <a:pt x="151" y="807"/>
                    <a:pt x="150" y="807"/>
                  </a:cubicBezTo>
                  <a:cubicBezTo>
                    <a:pt x="149" y="806"/>
                    <a:pt x="148" y="806"/>
                    <a:pt x="148" y="805"/>
                  </a:cubicBezTo>
                  <a:cubicBezTo>
                    <a:pt x="147" y="804"/>
                    <a:pt x="149" y="802"/>
                    <a:pt x="149" y="802"/>
                  </a:cubicBezTo>
                  <a:cubicBezTo>
                    <a:pt x="149" y="801"/>
                    <a:pt x="150" y="800"/>
                    <a:pt x="150" y="799"/>
                  </a:cubicBezTo>
                  <a:cubicBezTo>
                    <a:pt x="150" y="798"/>
                    <a:pt x="149" y="797"/>
                    <a:pt x="148" y="797"/>
                  </a:cubicBezTo>
                  <a:cubicBezTo>
                    <a:pt x="148" y="796"/>
                    <a:pt x="149" y="794"/>
                    <a:pt x="150" y="793"/>
                  </a:cubicBezTo>
                  <a:cubicBezTo>
                    <a:pt x="150" y="793"/>
                    <a:pt x="150" y="791"/>
                    <a:pt x="150" y="790"/>
                  </a:cubicBezTo>
                  <a:cubicBezTo>
                    <a:pt x="150" y="789"/>
                    <a:pt x="149" y="787"/>
                    <a:pt x="149" y="786"/>
                  </a:cubicBezTo>
                  <a:cubicBezTo>
                    <a:pt x="149" y="786"/>
                    <a:pt x="150" y="785"/>
                    <a:pt x="151" y="785"/>
                  </a:cubicBezTo>
                  <a:cubicBezTo>
                    <a:pt x="152" y="784"/>
                    <a:pt x="154" y="785"/>
                    <a:pt x="154" y="785"/>
                  </a:cubicBezTo>
                  <a:cubicBezTo>
                    <a:pt x="155" y="785"/>
                    <a:pt x="155" y="784"/>
                    <a:pt x="155" y="783"/>
                  </a:cubicBezTo>
                  <a:cubicBezTo>
                    <a:pt x="155" y="782"/>
                    <a:pt x="154" y="781"/>
                    <a:pt x="153" y="781"/>
                  </a:cubicBezTo>
                  <a:cubicBezTo>
                    <a:pt x="153" y="780"/>
                    <a:pt x="154" y="778"/>
                    <a:pt x="154" y="778"/>
                  </a:cubicBezTo>
                  <a:cubicBezTo>
                    <a:pt x="154" y="777"/>
                    <a:pt x="154" y="775"/>
                    <a:pt x="154" y="774"/>
                  </a:cubicBezTo>
                  <a:cubicBezTo>
                    <a:pt x="154" y="772"/>
                    <a:pt x="154" y="770"/>
                    <a:pt x="153" y="769"/>
                  </a:cubicBezTo>
                  <a:cubicBezTo>
                    <a:pt x="153" y="768"/>
                    <a:pt x="151" y="767"/>
                    <a:pt x="151" y="767"/>
                  </a:cubicBezTo>
                  <a:cubicBezTo>
                    <a:pt x="150" y="766"/>
                    <a:pt x="148" y="766"/>
                    <a:pt x="147" y="766"/>
                  </a:cubicBezTo>
                  <a:cubicBezTo>
                    <a:pt x="146" y="766"/>
                    <a:pt x="144" y="766"/>
                    <a:pt x="143" y="766"/>
                  </a:cubicBezTo>
                  <a:cubicBezTo>
                    <a:pt x="142" y="766"/>
                    <a:pt x="141" y="767"/>
                    <a:pt x="141" y="768"/>
                  </a:cubicBezTo>
                  <a:cubicBezTo>
                    <a:pt x="140" y="768"/>
                    <a:pt x="138" y="767"/>
                    <a:pt x="138" y="768"/>
                  </a:cubicBezTo>
                  <a:cubicBezTo>
                    <a:pt x="137" y="768"/>
                    <a:pt x="136" y="769"/>
                    <a:pt x="136" y="769"/>
                  </a:cubicBezTo>
                  <a:cubicBezTo>
                    <a:pt x="136" y="770"/>
                    <a:pt x="135" y="771"/>
                    <a:pt x="135" y="772"/>
                  </a:cubicBezTo>
                  <a:cubicBezTo>
                    <a:pt x="135" y="774"/>
                    <a:pt x="135" y="777"/>
                    <a:pt x="135" y="779"/>
                  </a:cubicBezTo>
                  <a:cubicBezTo>
                    <a:pt x="135" y="780"/>
                    <a:pt x="134" y="782"/>
                    <a:pt x="134" y="783"/>
                  </a:cubicBezTo>
                  <a:cubicBezTo>
                    <a:pt x="134" y="784"/>
                    <a:pt x="134" y="786"/>
                    <a:pt x="134" y="787"/>
                  </a:cubicBezTo>
                  <a:cubicBezTo>
                    <a:pt x="134" y="789"/>
                    <a:pt x="134" y="791"/>
                    <a:pt x="134" y="792"/>
                  </a:cubicBezTo>
                  <a:cubicBezTo>
                    <a:pt x="133" y="793"/>
                    <a:pt x="132" y="794"/>
                    <a:pt x="132" y="794"/>
                  </a:cubicBezTo>
                  <a:cubicBezTo>
                    <a:pt x="132" y="795"/>
                    <a:pt x="131" y="797"/>
                    <a:pt x="131" y="798"/>
                  </a:cubicBezTo>
                  <a:cubicBezTo>
                    <a:pt x="131" y="798"/>
                    <a:pt x="129" y="799"/>
                    <a:pt x="129" y="799"/>
                  </a:cubicBezTo>
                  <a:cubicBezTo>
                    <a:pt x="128" y="800"/>
                    <a:pt x="127" y="801"/>
                    <a:pt x="127" y="802"/>
                  </a:cubicBezTo>
                  <a:cubicBezTo>
                    <a:pt x="126" y="802"/>
                    <a:pt x="127" y="804"/>
                    <a:pt x="127" y="805"/>
                  </a:cubicBezTo>
                  <a:cubicBezTo>
                    <a:pt x="127" y="806"/>
                    <a:pt x="126" y="808"/>
                    <a:pt x="126" y="809"/>
                  </a:cubicBezTo>
                  <a:cubicBezTo>
                    <a:pt x="125" y="810"/>
                    <a:pt x="125" y="813"/>
                    <a:pt x="125" y="814"/>
                  </a:cubicBezTo>
                  <a:cubicBezTo>
                    <a:pt x="125" y="815"/>
                    <a:pt x="125" y="817"/>
                    <a:pt x="125" y="817"/>
                  </a:cubicBezTo>
                  <a:cubicBezTo>
                    <a:pt x="125" y="818"/>
                    <a:pt x="127" y="818"/>
                    <a:pt x="128" y="818"/>
                  </a:cubicBezTo>
                  <a:cubicBezTo>
                    <a:pt x="128" y="819"/>
                    <a:pt x="131" y="818"/>
                    <a:pt x="131" y="819"/>
                  </a:cubicBezTo>
                  <a:cubicBezTo>
                    <a:pt x="132" y="820"/>
                    <a:pt x="132" y="823"/>
                    <a:pt x="132" y="825"/>
                  </a:cubicBezTo>
                  <a:cubicBezTo>
                    <a:pt x="132" y="826"/>
                    <a:pt x="131" y="829"/>
                    <a:pt x="131" y="831"/>
                  </a:cubicBezTo>
                  <a:cubicBezTo>
                    <a:pt x="131" y="832"/>
                    <a:pt x="131" y="836"/>
                    <a:pt x="132" y="837"/>
                  </a:cubicBezTo>
                  <a:cubicBezTo>
                    <a:pt x="132" y="838"/>
                    <a:pt x="133" y="839"/>
                    <a:pt x="133" y="840"/>
                  </a:cubicBezTo>
                  <a:cubicBezTo>
                    <a:pt x="133" y="841"/>
                    <a:pt x="133" y="844"/>
                    <a:pt x="133" y="846"/>
                  </a:cubicBezTo>
                  <a:cubicBezTo>
                    <a:pt x="133" y="847"/>
                    <a:pt x="132" y="849"/>
                    <a:pt x="131" y="850"/>
                  </a:cubicBezTo>
                  <a:cubicBezTo>
                    <a:pt x="131" y="852"/>
                    <a:pt x="129" y="854"/>
                    <a:pt x="129" y="855"/>
                  </a:cubicBezTo>
                  <a:cubicBezTo>
                    <a:pt x="128" y="857"/>
                    <a:pt x="128" y="859"/>
                    <a:pt x="127" y="861"/>
                  </a:cubicBezTo>
                  <a:cubicBezTo>
                    <a:pt x="127" y="863"/>
                    <a:pt x="126" y="866"/>
                    <a:pt x="126" y="868"/>
                  </a:cubicBezTo>
                  <a:cubicBezTo>
                    <a:pt x="126" y="870"/>
                    <a:pt x="127" y="873"/>
                    <a:pt x="127" y="874"/>
                  </a:cubicBezTo>
                  <a:cubicBezTo>
                    <a:pt x="128" y="875"/>
                    <a:pt x="130" y="876"/>
                    <a:pt x="130" y="877"/>
                  </a:cubicBezTo>
                  <a:cubicBezTo>
                    <a:pt x="131" y="878"/>
                    <a:pt x="130" y="880"/>
                    <a:pt x="131" y="880"/>
                  </a:cubicBezTo>
                  <a:cubicBezTo>
                    <a:pt x="131" y="881"/>
                    <a:pt x="133" y="882"/>
                    <a:pt x="133" y="883"/>
                  </a:cubicBezTo>
                  <a:cubicBezTo>
                    <a:pt x="133" y="884"/>
                    <a:pt x="132" y="887"/>
                    <a:pt x="132" y="888"/>
                  </a:cubicBezTo>
                  <a:cubicBezTo>
                    <a:pt x="133" y="888"/>
                    <a:pt x="134" y="888"/>
                    <a:pt x="135" y="888"/>
                  </a:cubicBezTo>
                  <a:cubicBezTo>
                    <a:pt x="136" y="888"/>
                    <a:pt x="137" y="889"/>
                    <a:pt x="137" y="889"/>
                  </a:cubicBezTo>
                  <a:cubicBezTo>
                    <a:pt x="138" y="890"/>
                    <a:pt x="139" y="891"/>
                    <a:pt x="139" y="892"/>
                  </a:cubicBezTo>
                  <a:cubicBezTo>
                    <a:pt x="139" y="893"/>
                    <a:pt x="140" y="895"/>
                    <a:pt x="140" y="896"/>
                  </a:cubicBezTo>
                  <a:cubicBezTo>
                    <a:pt x="141" y="899"/>
                    <a:pt x="143" y="905"/>
                    <a:pt x="144" y="907"/>
                  </a:cubicBezTo>
                  <a:cubicBezTo>
                    <a:pt x="145" y="910"/>
                    <a:pt x="148" y="915"/>
                    <a:pt x="150" y="917"/>
                  </a:cubicBezTo>
                  <a:cubicBezTo>
                    <a:pt x="151" y="919"/>
                    <a:pt x="154" y="923"/>
                    <a:pt x="156" y="924"/>
                  </a:cubicBezTo>
                  <a:cubicBezTo>
                    <a:pt x="158" y="925"/>
                    <a:pt x="163" y="927"/>
                    <a:pt x="165" y="927"/>
                  </a:cubicBezTo>
                  <a:cubicBezTo>
                    <a:pt x="166" y="927"/>
                    <a:pt x="168" y="926"/>
                    <a:pt x="168" y="925"/>
                  </a:cubicBezTo>
                  <a:cubicBezTo>
                    <a:pt x="169" y="925"/>
                    <a:pt x="171" y="925"/>
                    <a:pt x="172" y="925"/>
                  </a:cubicBezTo>
                  <a:cubicBezTo>
                    <a:pt x="172" y="926"/>
                    <a:pt x="173" y="928"/>
                    <a:pt x="174" y="928"/>
                  </a:cubicBezTo>
                  <a:cubicBezTo>
                    <a:pt x="174" y="928"/>
                    <a:pt x="176" y="927"/>
                    <a:pt x="177" y="927"/>
                  </a:cubicBezTo>
                  <a:cubicBezTo>
                    <a:pt x="178" y="927"/>
                    <a:pt x="179" y="925"/>
                    <a:pt x="179" y="925"/>
                  </a:cubicBezTo>
                  <a:cubicBezTo>
                    <a:pt x="181" y="925"/>
                    <a:pt x="183" y="926"/>
                    <a:pt x="184" y="926"/>
                  </a:cubicBezTo>
                  <a:cubicBezTo>
                    <a:pt x="185" y="927"/>
                    <a:pt x="186" y="928"/>
                    <a:pt x="187" y="929"/>
                  </a:cubicBezTo>
                  <a:cubicBezTo>
                    <a:pt x="187" y="931"/>
                    <a:pt x="188" y="934"/>
                    <a:pt x="189" y="936"/>
                  </a:cubicBezTo>
                  <a:cubicBezTo>
                    <a:pt x="189" y="937"/>
                    <a:pt x="190" y="940"/>
                    <a:pt x="190" y="941"/>
                  </a:cubicBezTo>
                  <a:cubicBezTo>
                    <a:pt x="191" y="943"/>
                    <a:pt x="192" y="947"/>
                    <a:pt x="192" y="949"/>
                  </a:cubicBezTo>
                  <a:cubicBezTo>
                    <a:pt x="193" y="951"/>
                    <a:pt x="193" y="954"/>
                    <a:pt x="193" y="956"/>
                  </a:cubicBezTo>
                  <a:cubicBezTo>
                    <a:pt x="193" y="957"/>
                    <a:pt x="192" y="960"/>
                    <a:pt x="191" y="961"/>
                  </a:cubicBezTo>
                  <a:cubicBezTo>
                    <a:pt x="191" y="963"/>
                    <a:pt x="189" y="965"/>
                    <a:pt x="188" y="967"/>
                  </a:cubicBezTo>
                  <a:cubicBezTo>
                    <a:pt x="187" y="968"/>
                    <a:pt x="187" y="970"/>
                    <a:pt x="186" y="972"/>
                  </a:cubicBezTo>
                  <a:cubicBezTo>
                    <a:pt x="186" y="973"/>
                    <a:pt x="184" y="976"/>
                    <a:pt x="184" y="978"/>
                  </a:cubicBezTo>
                  <a:cubicBezTo>
                    <a:pt x="183" y="979"/>
                    <a:pt x="183" y="982"/>
                    <a:pt x="183" y="983"/>
                  </a:cubicBezTo>
                  <a:cubicBezTo>
                    <a:pt x="182" y="984"/>
                    <a:pt x="180" y="985"/>
                    <a:pt x="180" y="986"/>
                  </a:cubicBezTo>
                  <a:cubicBezTo>
                    <a:pt x="179" y="987"/>
                    <a:pt x="177" y="989"/>
                    <a:pt x="176" y="990"/>
                  </a:cubicBezTo>
                  <a:cubicBezTo>
                    <a:pt x="175" y="990"/>
                    <a:pt x="174" y="990"/>
                    <a:pt x="173" y="989"/>
                  </a:cubicBezTo>
                  <a:cubicBezTo>
                    <a:pt x="172" y="989"/>
                    <a:pt x="172" y="986"/>
                    <a:pt x="171" y="985"/>
                  </a:cubicBezTo>
                  <a:cubicBezTo>
                    <a:pt x="171" y="984"/>
                    <a:pt x="169" y="983"/>
                    <a:pt x="168" y="983"/>
                  </a:cubicBezTo>
                  <a:cubicBezTo>
                    <a:pt x="168" y="982"/>
                    <a:pt x="166" y="983"/>
                    <a:pt x="165" y="984"/>
                  </a:cubicBezTo>
                  <a:cubicBezTo>
                    <a:pt x="164" y="984"/>
                    <a:pt x="163" y="987"/>
                    <a:pt x="162" y="987"/>
                  </a:cubicBezTo>
                  <a:cubicBezTo>
                    <a:pt x="161" y="988"/>
                    <a:pt x="158" y="989"/>
                    <a:pt x="158" y="990"/>
                  </a:cubicBezTo>
                  <a:cubicBezTo>
                    <a:pt x="158" y="991"/>
                    <a:pt x="158" y="993"/>
                    <a:pt x="159" y="994"/>
                  </a:cubicBezTo>
                  <a:cubicBezTo>
                    <a:pt x="159" y="995"/>
                    <a:pt x="162" y="995"/>
                    <a:pt x="163" y="995"/>
                  </a:cubicBezTo>
                  <a:cubicBezTo>
                    <a:pt x="164" y="996"/>
                    <a:pt x="164" y="998"/>
                    <a:pt x="164" y="999"/>
                  </a:cubicBezTo>
                  <a:cubicBezTo>
                    <a:pt x="164" y="999"/>
                    <a:pt x="162" y="1001"/>
                    <a:pt x="162" y="1001"/>
                  </a:cubicBezTo>
                  <a:cubicBezTo>
                    <a:pt x="161" y="1002"/>
                    <a:pt x="160" y="1004"/>
                    <a:pt x="160" y="1005"/>
                  </a:cubicBezTo>
                  <a:cubicBezTo>
                    <a:pt x="160" y="1006"/>
                    <a:pt x="159" y="1009"/>
                    <a:pt x="159" y="1011"/>
                  </a:cubicBezTo>
                  <a:cubicBezTo>
                    <a:pt x="159" y="1012"/>
                    <a:pt x="160" y="1015"/>
                    <a:pt x="160" y="1016"/>
                  </a:cubicBezTo>
                  <a:cubicBezTo>
                    <a:pt x="161" y="1018"/>
                    <a:pt x="161" y="1023"/>
                    <a:pt x="161" y="1025"/>
                  </a:cubicBezTo>
                  <a:cubicBezTo>
                    <a:pt x="161" y="1027"/>
                    <a:pt x="160" y="1030"/>
                    <a:pt x="160" y="1032"/>
                  </a:cubicBezTo>
                  <a:cubicBezTo>
                    <a:pt x="160" y="1034"/>
                    <a:pt x="159" y="1037"/>
                    <a:pt x="159" y="1039"/>
                  </a:cubicBezTo>
                  <a:cubicBezTo>
                    <a:pt x="159" y="1039"/>
                    <a:pt x="160" y="1041"/>
                    <a:pt x="160" y="1041"/>
                  </a:cubicBezTo>
                  <a:cubicBezTo>
                    <a:pt x="161" y="1043"/>
                    <a:pt x="163" y="1045"/>
                    <a:pt x="163" y="1046"/>
                  </a:cubicBezTo>
                  <a:cubicBezTo>
                    <a:pt x="164" y="1047"/>
                    <a:pt x="163" y="1049"/>
                    <a:pt x="163" y="1051"/>
                  </a:cubicBezTo>
                  <a:cubicBezTo>
                    <a:pt x="164" y="1052"/>
                    <a:pt x="165" y="1054"/>
                    <a:pt x="166" y="1055"/>
                  </a:cubicBezTo>
                  <a:cubicBezTo>
                    <a:pt x="167" y="1056"/>
                    <a:pt x="170" y="1057"/>
                    <a:pt x="171" y="1058"/>
                  </a:cubicBezTo>
                  <a:cubicBezTo>
                    <a:pt x="173" y="1059"/>
                    <a:pt x="177" y="1063"/>
                    <a:pt x="179" y="1065"/>
                  </a:cubicBezTo>
                  <a:cubicBezTo>
                    <a:pt x="180" y="1066"/>
                    <a:pt x="183" y="1071"/>
                    <a:pt x="184" y="1073"/>
                  </a:cubicBezTo>
                  <a:cubicBezTo>
                    <a:pt x="185" y="1074"/>
                    <a:pt x="187" y="1078"/>
                    <a:pt x="187" y="1079"/>
                  </a:cubicBezTo>
                  <a:cubicBezTo>
                    <a:pt x="188" y="1081"/>
                    <a:pt x="188" y="1084"/>
                    <a:pt x="188" y="1085"/>
                  </a:cubicBezTo>
                  <a:cubicBezTo>
                    <a:pt x="189" y="1086"/>
                    <a:pt x="189" y="1088"/>
                    <a:pt x="189" y="1089"/>
                  </a:cubicBezTo>
                  <a:cubicBezTo>
                    <a:pt x="190" y="1091"/>
                    <a:pt x="190" y="1094"/>
                    <a:pt x="191" y="1095"/>
                  </a:cubicBezTo>
                  <a:cubicBezTo>
                    <a:pt x="191" y="1096"/>
                    <a:pt x="191" y="1098"/>
                    <a:pt x="192" y="1099"/>
                  </a:cubicBezTo>
                  <a:cubicBezTo>
                    <a:pt x="192" y="1100"/>
                    <a:pt x="194" y="1101"/>
                    <a:pt x="195" y="1101"/>
                  </a:cubicBezTo>
                  <a:cubicBezTo>
                    <a:pt x="196" y="1102"/>
                    <a:pt x="199" y="1104"/>
                    <a:pt x="200" y="1106"/>
                  </a:cubicBezTo>
                  <a:cubicBezTo>
                    <a:pt x="201" y="1107"/>
                    <a:pt x="202" y="1110"/>
                    <a:pt x="202" y="1111"/>
                  </a:cubicBezTo>
                  <a:cubicBezTo>
                    <a:pt x="203" y="1113"/>
                    <a:pt x="202" y="1116"/>
                    <a:pt x="202" y="1117"/>
                  </a:cubicBezTo>
                  <a:cubicBezTo>
                    <a:pt x="202" y="1118"/>
                    <a:pt x="201" y="1120"/>
                    <a:pt x="201" y="1122"/>
                  </a:cubicBezTo>
                  <a:cubicBezTo>
                    <a:pt x="201" y="1123"/>
                    <a:pt x="202" y="1126"/>
                    <a:pt x="202" y="1127"/>
                  </a:cubicBezTo>
                  <a:cubicBezTo>
                    <a:pt x="203" y="1128"/>
                    <a:pt x="205" y="1130"/>
                    <a:pt x="205" y="1131"/>
                  </a:cubicBezTo>
                  <a:cubicBezTo>
                    <a:pt x="206" y="1131"/>
                    <a:pt x="207" y="1134"/>
                    <a:pt x="207" y="1135"/>
                  </a:cubicBezTo>
                  <a:cubicBezTo>
                    <a:pt x="208" y="1136"/>
                    <a:pt x="210" y="1139"/>
                    <a:pt x="211" y="1141"/>
                  </a:cubicBezTo>
                  <a:cubicBezTo>
                    <a:pt x="211" y="1142"/>
                    <a:pt x="213" y="1144"/>
                    <a:pt x="214" y="1145"/>
                  </a:cubicBezTo>
                  <a:cubicBezTo>
                    <a:pt x="214" y="1146"/>
                    <a:pt x="215" y="1147"/>
                    <a:pt x="215" y="1148"/>
                  </a:cubicBezTo>
                  <a:cubicBezTo>
                    <a:pt x="215" y="1150"/>
                    <a:pt x="216" y="1153"/>
                    <a:pt x="216" y="1154"/>
                  </a:cubicBezTo>
                  <a:cubicBezTo>
                    <a:pt x="216" y="1156"/>
                    <a:pt x="214" y="1159"/>
                    <a:pt x="215" y="1160"/>
                  </a:cubicBezTo>
                  <a:cubicBezTo>
                    <a:pt x="215" y="1161"/>
                    <a:pt x="217" y="1163"/>
                    <a:pt x="217" y="1164"/>
                  </a:cubicBezTo>
                  <a:cubicBezTo>
                    <a:pt x="218" y="1165"/>
                    <a:pt x="218" y="1168"/>
                    <a:pt x="218" y="1169"/>
                  </a:cubicBezTo>
                  <a:cubicBezTo>
                    <a:pt x="219" y="1170"/>
                    <a:pt x="220" y="1171"/>
                    <a:pt x="221" y="1172"/>
                  </a:cubicBezTo>
                  <a:cubicBezTo>
                    <a:pt x="222" y="1172"/>
                    <a:pt x="224" y="1173"/>
                    <a:pt x="224" y="1174"/>
                  </a:cubicBezTo>
                  <a:cubicBezTo>
                    <a:pt x="226" y="1174"/>
                    <a:pt x="228" y="1176"/>
                    <a:pt x="229" y="1176"/>
                  </a:cubicBezTo>
                  <a:cubicBezTo>
                    <a:pt x="230" y="1177"/>
                    <a:pt x="231" y="1177"/>
                    <a:pt x="232" y="1177"/>
                  </a:cubicBezTo>
                  <a:cubicBezTo>
                    <a:pt x="232" y="1178"/>
                    <a:pt x="233" y="1179"/>
                    <a:pt x="234" y="1180"/>
                  </a:cubicBezTo>
                  <a:cubicBezTo>
                    <a:pt x="234" y="1181"/>
                    <a:pt x="234" y="1183"/>
                    <a:pt x="234" y="1185"/>
                  </a:cubicBezTo>
                  <a:cubicBezTo>
                    <a:pt x="235" y="1185"/>
                    <a:pt x="236" y="1187"/>
                    <a:pt x="236" y="1188"/>
                  </a:cubicBezTo>
                  <a:cubicBezTo>
                    <a:pt x="237" y="1189"/>
                    <a:pt x="237" y="1192"/>
                    <a:pt x="238" y="1193"/>
                  </a:cubicBezTo>
                  <a:cubicBezTo>
                    <a:pt x="238" y="1194"/>
                    <a:pt x="237" y="1196"/>
                    <a:pt x="238" y="1197"/>
                  </a:cubicBezTo>
                  <a:cubicBezTo>
                    <a:pt x="238" y="1198"/>
                    <a:pt x="240" y="1199"/>
                    <a:pt x="241" y="1200"/>
                  </a:cubicBezTo>
                  <a:cubicBezTo>
                    <a:pt x="241" y="1200"/>
                    <a:pt x="242" y="1202"/>
                    <a:pt x="242" y="1203"/>
                  </a:cubicBezTo>
                  <a:cubicBezTo>
                    <a:pt x="243" y="1204"/>
                    <a:pt x="245" y="1206"/>
                    <a:pt x="246" y="1207"/>
                  </a:cubicBezTo>
                  <a:cubicBezTo>
                    <a:pt x="246" y="1208"/>
                    <a:pt x="247" y="1211"/>
                    <a:pt x="247" y="1212"/>
                  </a:cubicBezTo>
                  <a:cubicBezTo>
                    <a:pt x="248" y="1213"/>
                    <a:pt x="249" y="1214"/>
                    <a:pt x="250" y="1215"/>
                  </a:cubicBezTo>
                  <a:cubicBezTo>
                    <a:pt x="251" y="1215"/>
                    <a:pt x="254" y="1215"/>
                    <a:pt x="255" y="1216"/>
                  </a:cubicBezTo>
                  <a:cubicBezTo>
                    <a:pt x="256" y="1216"/>
                    <a:pt x="257" y="1218"/>
                    <a:pt x="257" y="1218"/>
                  </a:cubicBezTo>
                  <a:cubicBezTo>
                    <a:pt x="258" y="1219"/>
                    <a:pt x="260" y="1218"/>
                    <a:pt x="261" y="1219"/>
                  </a:cubicBezTo>
                  <a:cubicBezTo>
                    <a:pt x="262" y="1220"/>
                    <a:pt x="264" y="1221"/>
                    <a:pt x="264" y="1223"/>
                  </a:cubicBezTo>
                  <a:cubicBezTo>
                    <a:pt x="265" y="1223"/>
                    <a:pt x="264" y="1225"/>
                    <a:pt x="264" y="1226"/>
                  </a:cubicBezTo>
                  <a:cubicBezTo>
                    <a:pt x="264" y="1228"/>
                    <a:pt x="265" y="1232"/>
                    <a:pt x="264" y="1233"/>
                  </a:cubicBezTo>
                  <a:cubicBezTo>
                    <a:pt x="264" y="1234"/>
                    <a:pt x="262" y="1236"/>
                    <a:pt x="262" y="1237"/>
                  </a:cubicBezTo>
                  <a:cubicBezTo>
                    <a:pt x="262" y="1238"/>
                    <a:pt x="261" y="1240"/>
                    <a:pt x="261" y="1241"/>
                  </a:cubicBezTo>
                  <a:cubicBezTo>
                    <a:pt x="260" y="1243"/>
                    <a:pt x="259" y="1245"/>
                    <a:pt x="259" y="1246"/>
                  </a:cubicBezTo>
                  <a:cubicBezTo>
                    <a:pt x="258" y="1246"/>
                    <a:pt x="257" y="1247"/>
                    <a:pt x="257" y="1248"/>
                  </a:cubicBezTo>
                  <a:cubicBezTo>
                    <a:pt x="256" y="1248"/>
                    <a:pt x="255" y="1250"/>
                    <a:pt x="255" y="1251"/>
                  </a:cubicBezTo>
                  <a:cubicBezTo>
                    <a:pt x="255" y="1252"/>
                    <a:pt x="255" y="1255"/>
                    <a:pt x="256" y="1257"/>
                  </a:cubicBezTo>
                  <a:cubicBezTo>
                    <a:pt x="256" y="1258"/>
                    <a:pt x="258" y="1259"/>
                    <a:pt x="258" y="1260"/>
                  </a:cubicBezTo>
                  <a:cubicBezTo>
                    <a:pt x="259" y="1261"/>
                    <a:pt x="261" y="1263"/>
                    <a:pt x="262" y="1264"/>
                  </a:cubicBezTo>
                  <a:cubicBezTo>
                    <a:pt x="263" y="1265"/>
                    <a:pt x="265" y="1266"/>
                    <a:pt x="266" y="1267"/>
                  </a:cubicBezTo>
                  <a:cubicBezTo>
                    <a:pt x="267" y="1268"/>
                    <a:pt x="268" y="1270"/>
                    <a:pt x="268" y="1271"/>
                  </a:cubicBezTo>
                  <a:cubicBezTo>
                    <a:pt x="269" y="1272"/>
                    <a:pt x="269" y="1273"/>
                    <a:pt x="270" y="1274"/>
                  </a:cubicBezTo>
                  <a:cubicBezTo>
                    <a:pt x="270" y="1274"/>
                    <a:pt x="271" y="1273"/>
                    <a:pt x="272" y="1272"/>
                  </a:cubicBezTo>
                  <a:cubicBezTo>
                    <a:pt x="272" y="1271"/>
                    <a:pt x="273" y="1270"/>
                    <a:pt x="274" y="1269"/>
                  </a:cubicBezTo>
                  <a:cubicBezTo>
                    <a:pt x="274" y="1269"/>
                    <a:pt x="276" y="1269"/>
                    <a:pt x="276" y="1270"/>
                  </a:cubicBezTo>
                  <a:cubicBezTo>
                    <a:pt x="277" y="1270"/>
                    <a:pt x="278" y="1271"/>
                    <a:pt x="279" y="1272"/>
                  </a:cubicBezTo>
                  <a:cubicBezTo>
                    <a:pt x="279" y="1273"/>
                    <a:pt x="280" y="1275"/>
                    <a:pt x="281" y="1275"/>
                  </a:cubicBezTo>
                  <a:cubicBezTo>
                    <a:pt x="281" y="1276"/>
                    <a:pt x="283" y="1276"/>
                    <a:pt x="284" y="1277"/>
                  </a:cubicBezTo>
                  <a:cubicBezTo>
                    <a:pt x="285" y="1277"/>
                    <a:pt x="286" y="1279"/>
                    <a:pt x="286" y="1280"/>
                  </a:cubicBezTo>
                  <a:cubicBezTo>
                    <a:pt x="286" y="1281"/>
                    <a:pt x="286" y="1283"/>
                    <a:pt x="286" y="1285"/>
                  </a:cubicBezTo>
                  <a:cubicBezTo>
                    <a:pt x="286" y="1286"/>
                    <a:pt x="286" y="1289"/>
                    <a:pt x="286" y="1290"/>
                  </a:cubicBezTo>
                  <a:cubicBezTo>
                    <a:pt x="285" y="1292"/>
                    <a:pt x="284" y="1295"/>
                    <a:pt x="283" y="1297"/>
                  </a:cubicBezTo>
                  <a:cubicBezTo>
                    <a:pt x="283" y="1298"/>
                    <a:pt x="282" y="1300"/>
                    <a:pt x="282" y="1301"/>
                  </a:cubicBezTo>
                  <a:cubicBezTo>
                    <a:pt x="281" y="1303"/>
                    <a:pt x="279" y="1306"/>
                    <a:pt x="278" y="1307"/>
                  </a:cubicBezTo>
                  <a:cubicBezTo>
                    <a:pt x="277" y="1309"/>
                    <a:pt x="276" y="1311"/>
                    <a:pt x="275" y="1313"/>
                  </a:cubicBezTo>
                  <a:cubicBezTo>
                    <a:pt x="275" y="1314"/>
                    <a:pt x="273" y="1316"/>
                    <a:pt x="273" y="1317"/>
                  </a:cubicBezTo>
                  <a:cubicBezTo>
                    <a:pt x="273" y="1318"/>
                    <a:pt x="273" y="1319"/>
                    <a:pt x="273" y="1320"/>
                  </a:cubicBezTo>
                  <a:cubicBezTo>
                    <a:pt x="274" y="1321"/>
                    <a:pt x="275" y="1322"/>
                    <a:pt x="275" y="1322"/>
                  </a:cubicBezTo>
                  <a:cubicBezTo>
                    <a:pt x="276" y="1323"/>
                    <a:pt x="277" y="1325"/>
                    <a:pt x="278" y="1326"/>
                  </a:cubicBezTo>
                  <a:cubicBezTo>
                    <a:pt x="278" y="1326"/>
                    <a:pt x="279" y="1328"/>
                    <a:pt x="279" y="1329"/>
                  </a:cubicBezTo>
                  <a:cubicBezTo>
                    <a:pt x="279" y="1329"/>
                    <a:pt x="279" y="1331"/>
                    <a:pt x="278" y="1332"/>
                  </a:cubicBezTo>
                  <a:cubicBezTo>
                    <a:pt x="278" y="1333"/>
                    <a:pt x="277" y="1335"/>
                    <a:pt x="277" y="1336"/>
                  </a:cubicBezTo>
                  <a:cubicBezTo>
                    <a:pt x="276" y="1337"/>
                    <a:pt x="274" y="1339"/>
                    <a:pt x="273" y="1339"/>
                  </a:cubicBezTo>
                  <a:cubicBezTo>
                    <a:pt x="273" y="1340"/>
                    <a:pt x="272" y="1342"/>
                    <a:pt x="271" y="1343"/>
                  </a:cubicBezTo>
                  <a:cubicBezTo>
                    <a:pt x="271" y="1344"/>
                    <a:pt x="271" y="1346"/>
                    <a:pt x="271" y="1347"/>
                  </a:cubicBezTo>
                  <a:cubicBezTo>
                    <a:pt x="271" y="1348"/>
                    <a:pt x="273" y="1349"/>
                    <a:pt x="273" y="1350"/>
                  </a:cubicBezTo>
                  <a:cubicBezTo>
                    <a:pt x="274" y="1351"/>
                    <a:pt x="275" y="1353"/>
                    <a:pt x="275" y="1354"/>
                  </a:cubicBezTo>
                  <a:cubicBezTo>
                    <a:pt x="275" y="1355"/>
                    <a:pt x="274" y="1358"/>
                    <a:pt x="274" y="1359"/>
                  </a:cubicBezTo>
                  <a:cubicBezTo>
                    <a:pt x="273" y="1361"/>
                    <a:pt x="271" y="1364"/>
                    <a:pt x="270" y="1366"/>
                  </a:cubicBezTo>
                  <a:cubicBezTo>
                    <a:pt x="269" y="1367"/>
                    <a:pt x="268" y="1368"/>
                    <a:pt x="267" y="1369"/>
                  </a:cubicBezTo>
                  <a:cubicBezTo>
                    <a:pt x="266" y="1369"/>
                    <a:pt x="265" y="1371"/>
                    <a:pt x="264" y="1372"/>
                  </a:cubicBezTo>
                  <a:cubicBezTo>
                    <a:pt x="264" y="1373"/>
                    <a:pt x="264" y="1374"/>
                    <a:pt x="264" y="1375"/>
                  </a:cubicBezTo>
                  <a:cubicBezTo>
                    <a:pt x="264" y="1376"/>
                    <a:pt x="264" y="1378"/>
                    <a:pt x="264" y="1379"/>
                  </a:cubicBezTo>
                  <a:cubicBezTo>
                    <a:pt x="265" y="1379"/>
                    <a:pt x="267" y="1381"/>
                    <a:pt x="267" y="1381"/>
                  </a:cubicBezTo>
                  <a:cubicBezTo>
                    <a:pt x="268" y="1381"/>
                    <a:pt x="270" y="1381"/>
                    <a:pt x="271" y="1381"/>
                  </a:cubicBezTo>
                  <a:cubicBezTo>
                    <a:pt x="272" y="1381"/>
                    <a:pt x="274" y="1382"/>
                    <a:pt x="274" y="1383"/>
                  </a:cubicBezTo>
                  <a:cubicBezTo>
                    <a:pt x="275" y="1384"/>
                    <a:pt x="277" y="1385"/>
                    <a:pt x="278" y="1386"/>
                  </a:cubicBezTo>
                  <a:cubicBezTo>
                    <a:pt x="279" y="1387"/>
                    <a:pt x="280" y="1390"/>
                    <a:pt x="281" y="1391"/>
                  </a:cubicBezTo>
                  <a:cubicBezTo>
                    <a:pt x="281" y="1392"/>
                    <a:pt x="281" y="1394"/>
                    <a:pt x="281" y="1395"/>
                  </a:cubicBezTo>
                  <a:cubicBezTo>
                    <a:pt x="282" y="1396"/>
                    <a:pt x="282" y="1398"/>
                    <a:pt x="282" y="1399"/>
                  </a:cubicBezTo>
                  <a:cubicBezTo>
                    <a:pt x="282" y="1400"/>
                    <a:pt x="283" y="1402"/>
                    <a:pt x="283" y="1403"/>
                  </a:cubicBezTo>
                  <a:cubicBezTo>
                    <a:pt x="284" y="1403"/>
                    <a:pt x="285" y="1404"/>
                    <a:pt x="286" y="1404"/>
                  </a:cubicBezTo>
                  <a:cubicBezTo>
                    <a:pt x="288" y="1405"/>
                    <a:pt x="294" y="1405"/>
                    <a:pt x="296" y="1405"/>
                  </a:cubicBezTo>
                  <a:cubicBezTo>
                    <a:pt x="298" y="1405"/>
                    <a:pt x="301" y="1406"/>
                    <a:pt x="303" y="1406"/>
                  </a:cubicBezTo>
                  <a:cubicBezTo>
                    <a:pt x="305" y="1406"/>
                    <a:pt x="309" y="1405"/>
                    <a:pt x="311" y="1405"/>
                  </a:cubicBezTo>
                  <a:cubicBezTo>
                    <a:pt x="312" y="1405"/>
                    <a:pt x="315" y="1405"/>
                    <a:pt x="317" y="1406"/>
                  </a:cubicBezTo>
                  <a:cubicBezTo>
                    <a:pt x="318" y="1406"/>
                    <a:pt x="321" y="1408"/>
                    <a:pt x="323" y="1408"/>
                  </a:cubicBezTo>
                  <a:cubicBezTo>
                    <a:pt x="324" y="1409"/>
                    <a:pt x="326" y="1409"/>
                    <a:pt x="327" y="1409"/>
                  </a:cubicBezTo>
                  <a:cubicBezTo>
                    <a:pt x="328" y="1409"/>
                    <a:pt x="332" y="1410"/>
                    <a:pt x="333" y="1410"/>
                  </a:cubicBezTo>
                  <a:cubicBezTo>
                    <a:pt x="334" y="1411"/>
                    <a:pt x="336" y="1413"/>
                    <a:pt x="337" y="1414"/>
                  </a:cubicBezTo>
                  <a:cubicBezTo>
                    <a:pt x="339" y="1414"/>
                    <a:pt x="341" y="1413"/>
                    <a:pt x="342" y="1414"/>
                  </a:cubicBezTo>
                  <a:cubicBezTo>
                    <a:pt x="344" y="1414"/>
                    <a:pt x="346" y="1414"/>
                    <a:pt x="347" y="1414"/>
                  </a:cubicBezTo>
                  <a:cubicBezTo>
                    <a:pt x="349" y="1415"/>
                    <a:pt x="352" y="1417"/>
                    <a:pt x="353" y="1418"/>
                  </a:cubicBezTo>
                  <a:cubicBezTo>
                    <a:pt x="354" y="1419"/>
                    <a:pt x="355" y="1421"/>
                    <a:pt x="355" y="1421"/>
                  </a:cubicBezTo>
                  <a:cubicBezTo>
                    <a:pt x="356" y="1422"/>
                    <a:pt x="358" y="1422"/>
                    <a:pt x="359" y="1423"/>
                  </a:cubicBezTo>
                  <a:cubicBezTo>
                    <a:pt x="360" y="1423"/>
                    <a:pt x="361" y="1426"/>
                    <a:pt x="362" y="1427"/>
                  </a:cubicBezTo>
                  <a:cubicBezTo>
                    <a:pt x="363" y="1428"/>
                    <a:pt x="365" y="1429"/>
                    <a:pt x="366" y="1429"/>
                  </a:cubicBezTo>
                  <a:cubicBezTo>
                    <a:pt x="367" y="1429"/>
                    <a:pt x="370" y="1429"/>
                    <a:pt x="371" y="1429"/>
                  </a:cubicBezTo>
                  <a:cubicBezTo>
                    <a:pt x="372" y="1429"/>
                    <a:pt x="375" y="1429"/>
                    <a:pt x="376" y="1429"/>
                  </a:cubicBezTo>
                  <a:cubicBezTo>
                    <a:pt x="377" y="1429"/>
                    <a:pt x="379" y="1429"/>
                    <a:pt x="380" y="1430"/>
                  </a:cubicBezTo>
                  <a:cubicBezTo>
                    <a:pt x="381" y="1431"/>
                    <a:pt x="383" y="1432"/>
                    <a:pt x="384" y="1433"/>
                  </a:cubicBezTo>
                  <a:cubicBezTo>
                    <a:pt x="385" y="1434"/>
                    <a:pt x="385" y="1435"/>
                    <a:pt x="386" y="1436"/>
                  </a:cubicBezTo>
                  <a:cubicBezTo>
                    <a:pt x="386" y="1436"/>
                    <a:pt x="388" y="1436"/>
                    <a:pt x="389" y="1435"/>
                  </a:cubicBezTo>
                  <a:cubicBezTo>
                    <a:pt x="389" y="1435"/>
                    <a:pt x="390" y="1433"/>
                    <a:pt x="391" y="1433"/>
                  </a:cubicBezTo>
                  <a:cubicBezTo>
                    <a:pt x="392" y="1433"/>
                    <a:pt x="394" y="1432"/>
                    <a:pt x="396" y="1432"/>
                  </a:cubicBezTo>
                  <a:cubicBezTo>
                    <a:pt x="397" y="1432"/>
                    <a:pt x="401" y="1432"/>
                    <a:pt x="403" y="1433"/>
                  </a:cubicBezTo>
                  <a:cubicBezTo>
                    <a:pt x="405" y="1433"/>
                    <a:pt x="408" y="1435"/>
                    <a:pt x="410" y="1436"/>
                  </a:cubicBezTo>
                  <a:cubicBezTo>
                    <a:pt x="412" y="1437"/>
                    <a:pt x="415" y="1441"/>
                    <a:pt x="416" y="1443"/>
                  </a:cubicBezTo>
                  <a:cubicBezTo>
                    <a:pt x="418" y="1444"/>
                    <a:pt x="421" y="1445"/>
                    <a:pt x="422" y="1446"/>
                  </a:cubicBezTo>
                  <a:cubicBezTo>
                    <a:pt x="423" y="1447"/>
                    <a:pt x="426" y="1449"/>
                    <a:pt x="427" y="1450"/>
                  </a:cubicBezTo>
                  <a:cubicBezTo>
                    <a:pt x="428" y="1451"/>
                    <a:pt x="429" y="1453"/>
                    <a:pt x="429" y="1455"/>
                  </a:cubicBezTo>
                  <a:cubicBezTo>
                    <a:pt x="430" y="1456"/>
                    <a:pt x="430" y="1458"/>
                    <a:pt x="431" y="1458"/>
                  </a:cubicBezTo>
                  <a:cubicBezTo>
                    <a:pt x="431" y="1459"/>
                    <a:pt x="434" y="1459"/>
                    <a:pt x="434" y="1459"/>
                  </a:cubicBezTo>
                  <a:cubicBezTo>
                    <a:pt x="435" y="1460"/>
                    <a:pt x="435" y="1461"/>
                    <a:pt x="435" y="1461"/>
                  </a:cubicBezTo>
                  <a:cubicBezTo>
                    <a:pt x="436" y="1462"/>
                    <a:pt x="436" y="1464"/>
                    <a:pt x="437" y="1465"/>
                  </a:cubicBezTo>
                  <a:cubicBezTo>
                    <a:pt x="438" y="1466"/>
                    <a:pt x="439" y="1468"/>
                    <a:pt x="440" y="1468"/>
                  </a:cubicBezTo>
                  <a:cubicBezTo>
                    <a:pt x="441" y="1469"/>
                    <a:pt x="443" y="1469"/>
                    <a:pt x="443" y="1470"/>
                  </a:cubicBezTo>
                  <a:cubicBezTo>
                    <a:pt x="444" y="1471"/>
                    <a:pt x="445" y="1475"/>
                    <a:pt x="445" y="1476"/>
                  </a:cubicBezTo>
                  <a:cubicBezTo>
                    <a:pt x="446" y="1478"/>
                    <a:pt x="445" y="1482"/>
                    <a:pt x="445" y="1484"/>
                  </a:cubicBezTo>
                  <a:cubicBezTo>
                    <a:pt x="445" y="1485"/>
                    <a:pt x="446" y="1488"/>
                    <a:pt x="447" y="1489"/>
                  </a:cubicBezTo>
                  <a:cubicBezTo>
                    <a:pt x="447" y="1490"/>
                    <a:pt x="448" y="1492"/>
                    <a:pt x="449" y="1493"/>
                  </a:cubicBezTo>
                  <a:cubicBezTo>
                    <a:pt x="449" y="1493"/>
                    <a:pt x="450" y="1494"/>
                    <a:pt x="451" y="1494"/>
                  </a:cubicBezTo>
                  <a:cubicBezTo>
                    <a:pt x="452" y="1495"/>
                    <a:pt x="454" y="1496"/>
                    <a:pt x="455" y="1496"/>
                  </a:cubicBezTo>
                  <a:cubicBezTo>
                    <a:pt x="455" y="1497"/>
                    <a:pt x="457" y="1499"/>
                    <a:pt x="458" y="1500"/>
                  </a:cubicBezTo>
                  <a:cubicBezTo>
                    <a:pt x="458" y="1501"/>
                    <a:pt x="458" y="1503"/>
                    <a:pt x="459" y="1504"/>
                  </a:cubicBezTo>
                  <a:cubicBezTo>
                    <a:pt x="460" y="1504"/>
                    <a:pt x="462" y="1504"/>
                    <a:pt x="463" y="1504"/>
                  </a:cubicBezTo>
                  <a:cubicBezTo>
                    <a:pt x="463" y="1504"/>
                    <a:pt x="465" y="1505"/>
                    <a:pt x="466" y="1506"/>
                  </a:cubicBezTo>
                  <a:cubicBezTo>
                    <a:pt x="467" y="1506"/>
                    <a:pt x="470" y="1507"/>
                    <a:pt x="472" y="1508"/>
                  </a:cubicBezTo>
                  <a:cubicBezTo>
                    <a:pt x="473" y="1509"/>
                    <a:pt x="476" y="1512"/>
                    <a:pt x="478" y="1514"/>
                  </a:cubicBezTo>
                  <a:cubicBezTo>
                    <a:pt x="479" y="1514"/>
                    <a:pt x="481" y="1516"/>
                    <a:pt x="482" y="1517"/>
                  </a:cubicBezTo>
                  <a:cubicBezTo>
                    <a:pt x="483" y="1518"/>
                    <a:pt x="486" y="1519"/>
                    <a:pt x="488" y="1520"/>
                  </a:cubicBezTo>
                  <a:cubicBezTo>
                    <a:pt x="490" y="1520"/>
                    <a:pt x="493" y="1521"/>
                    <a:pt x="494" y="1521"/>
                  </a:cubicBezTo>
                  <a:cubicBezTo>
                    <a:pt x="495" y="1522"/>
                    <a:pt x="497" y="1523"/>
                    <a:pt x="498" y="1524"/>
                  </a:cubicBezTo>
                  <a:cubicBezTo>
                    <a:pt x="499" y="1525"/>
                    <a:pt x="499" y="1527"/>
                    <a:pt x="500" y="1528"/>
                  </a:cubicBezTo>
                  <a:cubicBezTo>
                    <a:pt x="500" y="1529"/>
                    <a:pt x="501" y="1530"/>
                    <a:pt x="502" y="1530"/>
                  </a:cubicBezTo>
                  <a:cubicBezTo>
                    <a:pt x="503" y="1530"/>
                    <a:pt x="503" y="1528"/>
                    <a:pt x="504" y="1527"/>
                  </a:cubicBezTo>
                  <a:cubicBezTo>
                    <a:pt x="505" y="1527"/>
                    <a:pt x="506" y="1527"/>
                    <a:pt x="507" y="1527"/>
                  </a:cubicBezTo>
                  <a:cubicBezTo>
                    <a:pt x="508" y="1526"/>
                    <a:pt x="511" y="1526"/>
                    <a:pt x="512" y="1526"/>
                  </a:cubicBezTo>
                  <a:cubicBezTo>
                    <a:pt x="514" y="1526"/>
                    <a:pt x="517" y="1527"/>
                    <a:pt x="519" y="1527"/>
                  </a:cubicBezTo>
                  <a:cubicBezTo>
                    <a:pt x="521" y="1528"/>
                    <a:pt x="524" y="1529"/>
                    <a:pt x="526" y="1529"/>
                  </a:cubicBezTo>
                  <a:cubicBezTo>
                    <a:pt x="527" y="1529"/>
                    <a:pt x="530" y="1529"/>
                    <a:pt x="532" y="1529"/>
                  </a:cubicBezTo>
                  <a:cubicBezTo>
                    <a:pt x="533" y="1529"/>
                    <a:pt x="537" y="1530"/>
                    <a:pt x="539" y="1531"/>
                  </a:cubicBezTo>
                  <a:cubicBezTo>
                    <a:pt x="540" y="1531"/>
                    <a:pt x="542" y="1533"/>
                    <a:pt x="543" y="1534"/>
                  </a:cubicBezTo>
                  <a:cubicBezTo>
                    <a:pt x="544" y="1536"/>
                    <a:pt x="547" y="1538"/>
                    <a:pt x="548" y="1540"/>
                  </a:cubicBezTo>
                  <a:cubicBezTo>
                    <a:pt x="549" y="1542"/>
                    <a:pt x="551" y="1548"/>
                    <a:pt x="552" y="1551"/>
                  </a:cubicBezTo>
                  <a:cubicBezTo>
                    <a:pt x="553" y="1555"/>
                    <a:pt x="554" y="1563"/>
                    <a:pt x="554" y="1566"/>
                  </a:cubicBezTo>
                  <a:cubicBezTo>
                    <a:pt x="554" y="1568"/>
                    <a:pt x="553" y="1570"/>
                    <a:pt x="553" y="1572"/>
                  </a:cubicBezTo>
                  <a:cubicBezTo>
                    <a:pt x="552" y="1573"/>
                    <a:pt x="550" y="1575"/>
                    <a:pt x="549" y="1575"/>
                  </a:cubicBezTo>
                  <a:cubicBezTo>
                    <a:pt x="549" y="1576"/>
                    <a:pt x="547" y="1576"/>
                    <a:pt x="547" y="1577"/>
                  </a:cubicBezTo>
                  <a:cubicBezTo>
                    <a:pt x="546" y="1578"/>
                    <a:pt x="546" y="1580"/>
                    <a:pt x="546" y="1581"/>
                  </a:cubicBezTo>
                  <a:cubicBezTo>
                    <a:pt x="546" y="1582"/>
                    <a:pt x="547" y="1584"/>
                    <a:pt x="548" y="1585"/>
                  </a:cubicBezTo>
                  <a:cubicBezTo>
                    <a:pt x="549" y="1586"/>
                    <a:pt x="552" y="1586"/>
                    <a:pt x="553" y="1587"/>
                  </a:cubicBezTo>
                  <a:cubicBezTo>
                    <a:pt x="554" y="1587"/>
                    <a:pt x="556" y="1588"/>
                    <a:pt x="557" y="1589"/>
                  </a:cubicBezTo>
                  <a:cubicBezTo>
                    <a:pt x="558" y="1590"/>
                    <a:pt x="560" y="1593"/>
                    <a:pt x="561" y="1593"/>
                  </a:cubicBezTo>
                  <a:cubicBezTo>
                    <a:pt x="563" y="1594"/>
                    <a:pt x="566" y="1595"/>
                    <a:pt x="567" y="1595"/>
                  </a:cubicBezTo>
                  <a:cubicBezTo>
                    <a:pt x="569" y="1595"/>
                    <a:pt x="572" y="1595"/>
                    <a:pt x="574" y="1595"/>
                  </a:cubicBezTo>
                  <a:cubicBezTo>
                    <a:pt x="575" y="1595"/>
                    <a:pt x="578" y="1595"/>
                    <a:pt x="579" y="1595"/>
                  </a:cubicBezTo>
                  <a:cubicBezTo>
                    <a:pt x="580" y="1594"/>
                    <a:pt x="579" y="1592"/>
                    <a:pt x="580" y="1591"/>
                  </a:cubicBezTo>
                  <a:cubicBezTo>
                    <a:pt x="580" y="1591"/>
                    <a:pt x="581" y="1589"/>
                    <a:pt x="582" y="1588"/>
                  </a:cubicBezTo>
                  <a:cubicBezTo>
                    <a:pt x="583" y="1588"/>
                    <a:pt x="585" y="1588"/>
                    <a:pt x="585" y="1589"/>
                  </a:cubicBezTo>
                  <a:cubicBezTo>
                    <a:pt x="586" y="1589"/>
                    <a:pt x="587" y="1590"/>
                    <a:pt x="588" y="1591"/>
                  </a:cubicBezTo>
                  <a:cubicBezTo>
                    <a:pt x="590" y="1592"/>
                    <a:pt x="593" y="1594"/>
                    <a:pt x="594" y="1595"/>
                  </a:cubicBezTo>
                  <a:cubicBezTo>
                    <a:pt x="595" y="1596"/>
                    <a:pt x="596" y="1599"/>
                    <a:pt x="597" y="1601"/>
                  </a:cubicBezTo>
                  <a:cubicBezTo>
                    <a:pt x="598" y="1602"/>
                    <a:pt x="600" y="1606"/>
                    <a:pt x="601" y="1608"/>
                  </a:cubicBezTo>
                  <a:cubicBezTo>
                    <a:pt x="602" y="1609"/>
                    <a:pt x="603" y="1613"/>
                    <a:pt x="605" y="1614"/>
                  </a:cubicBezTo>
                  <a:cubicBezTo>
                    <a:pt x="606" y="1616"/>
                    <a:pt x="610" y="1618"/>
                    <a:pt x="612" y="1620"/>
                  </a:cubicBezTo>
                  <a:cubicBezTo>
                    <a:pt x="612" y="1621"/>
                    <a:pt x="613" y="1622"/>
                    <a:pt x="614" y="1623"/>
                  </a:cubicBezTo>
                  <a:cubicBezTo>
                    <a:pt x="615" y="1624"/>
                    <a:pt x="618" y="1624"/>
                    <a:pt x="620" y="1625"/>
                  </a:cubicBezTo>
                  <a:cubicBezTo>
                    <a:pt x="622" y="1626"/>
                    <a:pt x="625" y="1630"/>
                    <a:pt x="626" y="1632"/>
                  </a:cubicBezTo>
                  <a:cubicBezTo>
                    <a:pt x="627" y="1633"/>
                    <a:pt x="627" y="1635"/>
                    <a:pt x="628" y="1635"/>
                  </a:cubicBezTo>
                  <a:cubicBezTo>
                    <a:pt x="628" y="1636"/>
                    <a:pt x="630" y="1637"/>
                    <a:pt x="631" y="1638"/>
                  </a:cubicBezTo>
                  <a:cubicBezTo>
                    <a:pt x="632" y="1638"/>
                    <a:pt x="633" y="1640"/>
                    <a:pt x="633" y="1641"/>
                  </a:cubicBezTo>
                  <a:cubicBezTo>
                    <a:pt x="634" y="1642"/>
                    <a:pt x="635" y="1645"/>
                    <a:pt x="636" y="1646"/>
                  </a:cubicBezTo>
                  <a:cubicBezTo>
                    <a:pt x="637" y="1647"/>
                    <a:pt x="637" y="1650"/>
                    <a:pt x="638" y="1652"/>
                  </a:cubicBezTo>
                  <a:cubicBezTo>
                    <a:pt x="638" y="1652"/>
                    <a:pt x="640" y="1653"/>
                    <a:pt x="641" y="1654"/>
                  </a:cubicBezTo>
                  <a:cubicBezTo>
                    <a:pt x="641" y="1654"/>
                    <a:pt x="643" y="1654"/>
                    <a:pt x="644" y="1655"/>
                  </a:cubicBezTo>
                  <a:cubicBezTo>
                    <a:pt x="645" y="1655"/>
                    <a:pt x="647" y="1656"/>
                    <a:pt x="648" y="1657"/>
                  </a:cubicBezTo>
                  <a:cubicBezTo>
                    <a:pt x="649" y="1658"/>
                    <a:pt x="650" y="1661"/>
                    <a:pt x="651" y="1663"/>
                  </a:cubicBezTo>
                  <a:cubicBezTo>
                    <a:pt x="651" y="1664"/>
                    <a:pt x="652" y="1667"/>
                    <a:pt x="653" y="1668"/>
                  </a:cubicBezTo>
                  <a:cubicBezTo>
                    <a:pt x="654" y="1669"/>
                    <a:pt x="656" y="1671"/>
                    <a:pt x="657" y="1672"/>
                  </a:cubicBezTo>
                  <a:cubicBezTo>
                    <a:pt x="658" y="1672"/>
                    <a:pt x="660" y="1674"/>
                    <a:pt x="661" y="1675"/>
                  </a:cubicBezTo>
                  <a:cubicBezTo>
                    <a:pt x="662" y="1676"/>
                    <a:pt x="665" y="1680"/>
                    <a:pt x="666" y="1682"/>
                  </a:cubicBezTo>
                  <a:cubicBezTo>
                    <a:pt x="667" y="1685"/>
                    <a:pt x="668" y="1690"/>
                    <a:pt x="669" y="1693"/>
                  </a:cubicBezTo>
                  <a:cubicBezTo>
                    <a:pt x="670" y="1695"/>
                    <a:pt x="672" y="1699"/>
                    <a:pt x="673" y="1700"/>
                  </a:cubicBezTo>
                  <a:cubicBezTo>
                    <a:pt x="674" y="1703"/>
                    <a:pt x="677" y="1707"/>
                    <a:pt x="678" y="1709"/>
                  </a:cubicBezTo>
                  <a:cubicBezTo>
                    <a:pt x="680" y="1712"/>
                    <a:pt x="683" y="1719"/>
                    <a:pt x="683" y="1722"/>
                  </a:cubicBezTo>
                  <a:cubicBezTo>
                    <a:pt x="684" y="1724"/>
                    <a:pt x="684" y="1728"/>
                    <a:pt x="684" y="1730"/>
                  </a:cubicBezTo>
                  <a:cubicBezTo>
                    <a:pt x="684" y="1733"/>
                    <a:pt x="685" y="1738"/>
                    <a:pt x="685" y="1741"/>
                  </a:cubicBezTo>
                  <a:cubicBezTo>
                    <a:pt x="685" y="1743"/>
                    <a:pt x="686" y="1746"/>
                    <a:pt x="686" y="1748"/>
                  </a:cubicBezTo>
                  <a:cubicBezTo>
                    <a:pt x="686" y="1751"/>
                    <a:pt x="686" y="1758"/>
                    <a:pt x="686" y="1761"/>
                  </a:cubicBezTo>
                  <a:cubicBezTo>
                    <a:pt x="686" y="1762"/>
                    <a:pt x="685" y="1765"/>
                    <a:pt x="684" y="1766"/>
                  </a:cubicBezTo>
                  <a:cubicBezTo>
                    <a:pt x="684" y="1767"/>
                    <a:pt x="683" y="1768"/>
                    <a:pt x="682" y="1768"/>
                  </a:cubicBezTo>
                  <a:cubicBezTo>
                    <a:pt x="681" y="1769"/>
                    <a:pt x="679" y="1769"/>
                    <a:pt x="679" y="1769"/>
                  </a:cubicBezTo>
                  <a:cubicBezTo>
                    <a:pt x="678" y="1770"/>
                    <a:pt x="678" y="1771"/>
                    <a:pt x="678" y="1772"/>
                  </a:cubicBezTo>
                  <a:cubicBezTo>
                    <a:pt x="678" y="1773"/>
                    <a:pt x="679" y="1775"/>
                    <a:pt x="679" y="1776"/>
                  </a:cubicBezTo>
                  <a:cubicBezTo>
                    <a:pt x="680" y="1776"/>
                    <a:pt x="681" y="1777"/>
                    <a:pt x="681" y="1778"/>
                  </a:cubicBezTo>
                  <a:cubicBezTo>
                    <a:pt x="681" y="1779"/>
                    <a:pt x="682" y="1781"/>
                    <a:pt x="682" y="1782"/>
                  </a:cubicBezTo>
                  <a:cubicBezTo>
                    <a:pt x="682" y="1784"/>
                    <a:pt x="682" y="1786"/>
                    <a:pt x="681" y="1787"/>
                  </a:cubicBezTo>
                  <a:cubicBezTo>
                    <a:pt x="681" y="1788"/>
                    <a:pt x="679" y="1789"/>
                    <a:pt x="678" y="1790"/>
                  </a:cubicBezTo>
                  <a:cubicBezTo>
                    <a:pt x="678" y="1791"/>
                    <a:pt x="677" y="1793"/>
                    <a:pt x="677" y="1794"/>
                  </a:cubicBezTo>
                  <a:cubicBezTo>
                    <a:pt x="677" y="1796"/>
                    <a:pt x="678" y="1799"/>
                    <a:pt x="679" y="1800"/>
                  </a:cubicBezTo>
                  <a:cubicBezTo>
                    <a:pt x="679" y="1800"/>
                    <a:pt x="681" y="1801"/>
                    <a:pt x="682" y="1801"/>
                  </a:cubicBezTo>
                  <a:cubicBezTo>
                    <a:pt x="683" y="1801"/>
                    <a:pt x="684" y="1798"/>
                    <a:pt x="685" y="1798"/>
                  </a:cubicBezTo>
                  <a:cubicBezTo>
                    <a:pt x="686" y="1798"/>
                    <a:pt x="689" y="1800"/>
                    <a:pt x="690" y="1801"/>
                  </a:cubicBezTo>
                  <a:cubicBezTo>
                    <a:pt x="691" y="1802"/>
                    <a:pt x="692" y="1804"/>
                    <a:pt x="692" y="1806"/>
                  </a:cubicBezTo>
                  <a:cubicBezTo>
                    <a:pt x="693" y="1807"/>
                    <a:pt x="694" y="1811"/>
                    <a:pt x="694" y="1813"/>
                  </a:cubicBezTo>
                  <a:cubicBezTo>
                    <a:pt x="694" y="1815"/>
                    <a:pt x="693" y="1819"/>
                    <a:pt x="693" y="1821"/>
                  </a:cubicBezTo>
                  <a:cubicBezTo>
                    <a:pt x="693" y="1823"/>
                    <a:pt x="694" y="1827"/>
                    <a:pt x="694" y="1827"/>
                  </a:cubicBezTo>
                  <a:cubicBezTo>
                    <a:pt x="842" y="1839"/>
                    <a:pt x="842" y="1839"/>
                    <a:pt x="842" y="1839"/>
                  </a:cubicBezTo>
                  <a:cubicBezTo>
                    <a:pt x="1046" y="1854"/>
                    <a:pt x="1046" y="1854"/>
                    <a:pt x="1046" y="1854"/>
                  </a:cubicBezTo>
                  <a:cubicBezTo>
                    <a:pt x="1047" y="1853"/>
                    <a:pt x="1047" y="1852"/>
                    <a:pt x="1047" y="1851"/>
                  </a:cubicBezTo>
                  <a:cubicBezTo>
                    <a:pt x="1048" y="1851"/>
                    <a:pt x="1049" y="1850"/>
                    <a:pt x="1050" y="1850"/>
                  </a:cubicBezTo>
                  <a:cubicBezTo>
                    <a:pt x="1050" y="1850"/>
                    <a:pt x="1052" y="1851"/>
                    <a:pt x="1053" y="1851"/>
                  </a:cubicBezTo>
                  <a:cubicBezTo>
                    <a:pt x="1053" y="1852"/>
                    <a:pt x="1055" y="1854"/>
                    <a:pt x="1056" y="1854"/>
                  </a:cubicBezTo>
                  <a:cubicBezTo>
                    <a:pt x="1056" y="1854"/>
                    <a:pt x="1058" y="1854"/>
                    <a:pt x="1059" y="1854"/>
                  </a:cubicBezTo>
                  <a:cubicBezTo>
                    <a:pt x="1060" y="1855"/>
                    <a:pt x="1063" y="1855"/>
                    <a:pt x="1065" y="1855"/>
                  </a:cubicBezTo>
                  <a:cubicBezTo>
                    <a:pt x="1066" y="1854"/>
                    <a:pt x="1067" y="1853"/>
                    <a:pt x="1068" y="1852"/>
                  </a:cubicBezTo>
                  <a:cubicBezTo>
                    <a:pt x="1069" y="1852"/>
                    <a:pt x="1071" y="1853"/>
                    <a:pt x="1072" y="1852"/>
                  </a:cubicBezTo>
                  <a:cubicBezTo>
                    <a:pt x="1073" y="1852"/>
                    <a:pt x="1075" y="1851"/>
                    <a:pt x="1075" y="1850"/>
                  </a:cubicBezTo>
                  <a:cubicBezTo>
                    <a:pt x="1076" y="1849"/>
                    <a:pt x="1075" y="1845"/>
                    <a:pt x="1075" y="1844"/>
                  </a:cubicBezTo>
                  <a:cubicBezTo>
                    <a:pt x="1076" y="1843"/>
                    <a:pt x="1079" y="1842"/>
                    <a:pt x="1080" y="1842"/>
                  </a:cubicBezTo>
                  <a:cubicBezTo>
                    <a:pt x="1082" y="1841"/>
                    <a:pt x="1085" y="1839"/>
                    <a:pt x="1086" y="1838"/>
                  </a:cubicBezTo>
                  <a:cubicBezTo>
                    <a:pt x="1087" y="1836"/>
                    <a:pt x="1088" y="1833"/>
                    <a:pt x="1088" y="1831"/>
                  </a:cubicBezTo>
                  <a:cubicBezTo>
                    <a:pt x="1088" y="1830"/>
                    <a:pt x="1088" y="1828"/>
                    <a:pt x="1088" y="1827"/>
                  </a:cubicBezTo>
                  <a:cubicBezTo>
                    <a:pt x="1087" y="1825"/>
                    <a:pt x="1085" y="1823"/>
                    <a:pt x="1085" y="1822"/>
                  </a:cubicBezTo>
                  <a:cubicBezTo>
                    <a:pt x="1085" y="1821"/>
                    <a:pt x="1089" y="1820"/>
                    <a:pt x="1089" y="1819"/>
                  </a:cubicBezTo>
                  <a:cubicBezTo>
                    <a:pt x="1089" y="1817"/>
                    <a:pt x="1086" y="1816"/>
                    <a:pt x="1086" y="1815"/>
                  </a:cubicBezTo>
                  <a:cubicBezTo>
                    <a:pt x="1085" y="1814"/>
                    <a:pt x="1086" y="1812"/>
                    <a:pt x="1086" y="1810"/>
                  </a:cubicBezTo>
                  <a:cubicBezTo>
                    <a:pt x="1086" y="1809"/>
                    <a:pt x="1085" y="1806"/>
                    <a:pt x="1085" y="1805"/>
                  </a:cubicBezTo>
                  <a:cubicBezTo>
                    <a:pt x="1084" y="1804"/>
                    <a:pt x="1081" y="1803"/>
                    <a:pt x="1079" y="1803"/>
                  </a:cubicBezTo>
                  <a:cubicBezTo>
                    <a:pt x="1079" y="1802"/>
                    <a:pt x="1077" y="1802"/>
                    <a:pt x="1076" y="1802"/>
                  </a:cubicBezTo>
                  <a:cubicBezTo>
                    <a:pt x="1075" y="1802"/>
                    <a:pt x="1073" y="1804"/>
                    <a:pt x="1072" y="1804"/>
                  </a:cubicBezTo>
                  <a:cubicBezTo>
                    <a:pt x="1072" y="1804"/>
                    <a:pt x="1070" y="1803"/>
                    <a:pt x="1069" y="1803"/>
                  </a:cubicBezTo>
                  <a:cubicBezTo>
                    <a:pt x="1068" y="1802"/>
                    <a:pt x="1068" y="1800"/>
                    <a:pt x="1067" y="1800"/>
                  </a:cubicBezTo>
                  <a:cubicBezTo>
                    <a:pt x="1066" y="1800"/>
                    <a:pt x="1065" y="1802"/>
                    <a:pt x="1064" y="1802"/>
                  </a:cubicBezTo>
                  <a:cubicBezTo>
                    <a:pt x="1063" y="1802"/>
                    <a:pt x="1062" y="1800"/>
                    <a:pt x="1062" y="1800"/>
                  </a:cubicBezTo>
                  <a:cubicBezTo>
                    <a:pt x="1061" y="1799"/>
                    <a:pt x="1060" y="1796"/>
                    <a:pt x="1060" y="1795"/>
                  </a:cubicBezTo>
                  <a:cubicBezTo>
                    <a:pt x="1059" y="1794"/>
                    <a:pt x="1057" y="1792"/>
                    <a:pt x="1057" y="1790"/>
                  </a:cubicBezTo>
                  <a:cubicBezTo>
                    <a:pt x="1057" y="1789"/>
                    <a:pt x="1058" y="1787"/>
                    <a:pt x="1058" y="1786"/>
                  </a:cubicBezTo>
                  <a:cubicBezTo>
                    <a:pt x="1059" y="1785"/>
                    <a:pt x="1061" y="1782"/>
                    <a:pt x="1062" y="1781"/>
                  </a:cubicBezTo>
                  <a:cubicBezTo>
                    <a:pt x="1063" y="1779"/>
                    <a:pt x="1065" y="1776"/>
                    <a:pt x="1065" y="1774"/>
                  </a:cubicBezTo>
                  <a:cubicBezTo>
                    <a:pt x="1065" y="1772"/>
                    <a:pt x="1064" y="1770"/>
                    <a:pt x="1064" y="1768"/>
                  </a:cubicBezTo>
                  <a:cubicBezTo>
                    <a:pt x="1064" y="1767"/>
                    <a:pt x="1066" y="1765"/>
                    <a:pt x="1066" y="1764"/>
                  </a:cubicBezTo>
                  <a:cubicBezTo>
                    <a:pt x="1066" y="1763"/>
                    <a:pt x="1067" y="1761"/>
                    <a:pt x="1067" y="1760"/>
                  </a:cubicBezTo>
                  <a:cubicBezTo>
                    <a:pt x="1067" y="1759"/>
                    <a:pt x="1066" y="1758"/>
                    <a:pt x="1066" y="1757"/>
                  </a:cubicBezTo>
                  <a:cubicBezTo>
                    <a:pt x="1065" y="1757"/>
                    <a:pt x="1063" y="1757"/>
                    <a:pt x="1062" y="1756"/>
                  </a:cubicBezTo>
                  <a:cubicBezTo>
                    <a:pt x="1061" y="1756"/>
                    <a:pt x="1060" y="1755"/>
                    <a:pt x="1060" y="1754"/>
                  </a:cubicBezTo>
                  <a:cubicBezTo>
                    <a:pt x="1060" y="1752"/>
                    <a:pt x="1062" y="1751"/>
                    <a:pt x="1063" y="1750"/>
                  </a:cubicBezTo>
                  <a:cubicBezTo>
                    <a:pt x="1064" y="1749"/>
                    <a:pt x="1066" y="1747"/>
                    <a:pt x="1067" y="1746"/>
                  </a:cubicBezTo>
                  <a:cubicBezTo>
                    <a:pt x="1067" y="1744"/>
                    <a:pt x="1066" y="1742"/>
                    <a:pt x="1065" y="1741"/>
                  </a:cubicBezTo>
                  <a:cubicBezTo>
                    <a:pt x="1065" y="1740"/>
                    <a:pt x="1063" y="1738"/>
                    <a:pt x="1063" y="1737"/>
                  </a:cubicBezTo>
                  <a:cubicBezTo>
                    <a:pt x="1063" y="1736"/>
                    <a:pt x="1065" y="1735"/>
                    <a:pt x="1066" y="1735"/>
                  </a:cubicBezTo>
                  <a:cubicBezTo>
                    <a:pt x="1067" y="1735"/>
                    <a:pt x="1070" y="1734"/>
                    <a:pt x="1071" y="1734"/>
                  </a:cubicBezTo>
                  <a:cubicBezTo>
                    <a:pt x="1072" y="1734"/>
                    <a:pt x="1073" y="1735"/>
                    <a:pt x="1073" y="1736"/>
                  </a:cubicBezTo>
                  <a:cubicBezTo>
                    <a:pt x="1074" y="1736"/>
                    <a:pt x="1076" y="1734"/>
                    <a:pt x="1077" y="1733"/>
                  </a:cubicBezTo>
                  <a:cubicBezTo>
                    <a:pt x="1078" y="1733"/>
                    <a:pt x="1079" y="1730"/>
                    <a:pt x="1080" y="1729"/>
                  </a:cubicBezTo>
                  <a:cubicBezTo>
                    <a:pt x="1081" y="1727"/>
                    <a:pt x="1083" y="1724"/>
                    <a:pt x="1084" y="1723"/>
                  </a:cubicBezTo>
                  <a:cubicBezTo>
                    <a:pt x="1085" y="1722"/>
                    <a:pt x="1088" y="1722"/>
                    <a:pt x="1088" y="1721"/>
                  </a:cubicBezTo>
                  <a:cubicBezTo>
                    <a:pt x="1090" y="1720"/>
                    <a:pt x="1091" y="1717"/>
                    <a:pt x="1092" y="1716"/>
                  </a:cubicBezTo>
                  <a:cubicBezTo>
                    <a:pt x="1092" y="1716"/>
                    <a:pt x="1093" y="1716"/>
                    <a:pt x="1093" y="1715"/>
                  </a:cubicBezTo>
                  <a:cubicBezTo>
                    <a:pt x="1094" y="1715"/>
                    <a:pt x="1097" y="1715"/>
                    <a:pt x="1097" y="1714"/>
                  </a:cubicBezTo>
                  <a:cubicBezTo>
                    <a:pt x="1097" y="1712"/>
                    <a:pt x="1094" y="1710"/>
                    <a:pt x="1094" y="1708"/>
                  </a:cubicBezTo>
                  <a:cubicBezTo>
                    <a:pt x="1094" y="1707"/>
                    <a:pt x="1096" y="1705"/>
                    <a:pt x="1097" y="1704"/>
                  </a:cubicBezTo>
                  <a:cubicBezTo>
                    <a:pt x="1097" y="1703"/>
                    <a:pt x="1098" y="1700"/>
                    <a:pt x="1098" y="1699"/>
                  </a:cubicBezTo>
                  <a:cubicBezTo>
                    <a:pt x="1099" y="1697"/>
                    <a:pt x="1098" y="1693"/>
                    <a:pt x="1099" y="1692"/>
                  </a:cubicBezTo>
                  <a:cubicBezTo>
                    <a:pt x="1100" y="1691"/>
                    <a:pt x="1102" y="1691"/>
                    <a:pt x="1103" y="1691"/>
                  </a:cubicBezTo>
                  <a:cubicBezTo>
                    <a:pt x="1103" y="1690"/>
                    <a:pt x="1105" y="1689"/>
                    <a:pt x="1105" y="1688"/>
                  </a:cubicBezTo>
                  <a:cubicBezTo>
                    <a:pt x="1105" y="1687"/>
                    <a:pt x="1103" y="1684"/>
                    <a:pt x="1103" y="1683"/>
                  </a:cubicBezTo>
                  <a:cubicBezTo>
                    <a:pt x="1103" y="1682"/>
                    <a:pt x="1104" y="1679"/>
                    <a:pt x="1104" y="1678"/>
                  </a:cubicBezTo>
                  <a:cubicBezTo>
                    <a:pt x="1104" y="1677"/>
                    <a:pt x="1103" y="1674"/>
                    <a:pt x="1103" y="1673"/>
                  </a:cubicBezTo>
                  <a:cubicBezTo>
                    <a:pt x="1102" y="1672"/>
                    <a:pt x="1102" y="1669"/>
                    <a:pt x="1103" y="1668"/>
                  </a:cubicBezTo>
                  <a:cubicBezTo>
                    <a:pt x="1103" y="1666"/>
                    <a:pt x="1103" y="1663"/>
                    <a:pt x="1104" y="1662"/>
                  </a:cubicBezTo>
                  <a:cubicBezTo>
                    <a:pt x="1105" y="1661"/>
                    <a:pt x="1107" y="1661"/>
                    <a:pt x="1107" y="1660"/>
                  </a:cubicBezTo>
                  <a:cubicBezTo>
                    <a:pt x="1108" y="1659"/>
                    <a:pt x="1106" y="1657"/>
                    <a:pt x="1106" y="1655"/>
                  </a:cubicBezTo>
                  <a:cubicBezTo>
                    <a:pt x="1106" y="1655"/>
                    <a:pt x="1107" y="1653"/>
                    <a:pt x="1107" y="1652"/>
                  </a:cubicBezTo>
                  <a:cubicBezTo>
                    <a:pt x="1107" y="1651"/>
                    <a:pt x="1105" y="1651"/>
                    <a:pt x="1105" y="1650"/>
                  </a:cubicBezTo>
                  <a:cubicBezTo>
                    <a:pt x="1105" y="1649"/>
                    <a:pt x="1105" y="1647"/>
                    <a:pt x="1105" y="1647"/>
                  </a:cubicBezTo>
                  <a:cubicBezTo>
                    <a:pt x="1106" y="1646"/>
                    <a:pt x="1107" y="1646"/>
                    <a:pt x="1108" y="1645"/>
                  </a:cubicBezTo>
                  <a:cubicBezTo>
                    <a:pt x="1109" y="1645"/>
                    <a:pt x="1110" y="1645"/>
                    <a:pt x="1111" y="1644"/>
                  </a:cubicBezTo>
                  <a:cubicBezTo>
                    <a:pt x="1113" y="1643"/>
                    <a:pt x="1115" y="1641"/>
                    <a:pt x="1117" y="1640"/>
                  </a:cubicBezTo>
                  <a:cubicBezTo>
                    <a:pt x="1117" y="1639"/>
                    <a:pt x="1118" y="1636"/>
                    <a:pt x="1119" y="1635"/>
                  </a:cubicBezTo>
                  <a:cubicBezTo>
                    <a:pt x="1120" y="1635"/>
                    <a:pt x="1121" y="1634"/>
                    <a:pt x="1122" y="1633"/>
                  </a:cubicBezTo>
                  <a:cubicBezTo>
                    <a:pt x="1122" y="1632"/>
                    <a:pt x="1121" y="1630"/>
                    <a:pt x="1121" y="1628"/>
                  </a:cubicBezTo>
                  <a:cubicBezTo>
                    <a:pt x="1122" y="1627"/>
                    <a:pt x="1123" y="1624"/>
                    <a:pt x="1124" y="1623"/>
                  </a:cubicBezTo>
                  <a:cubicBezTo>
                    <a:pt x="1125" y="1622"/>
                    <a:pt x="1128" y="1620"/>
                    <a:pt x="1130" y="1620"/>
                  </a:cubicBezTo>
                  <a:cubicBezTo>
                    <a:pt x="1131" y="1619"/>
                    <a:pt x="1134" y="1620"/>
                    <a:pt x="1135" y="1619"/>
                  </a:cubicBezTo>
                  <a:cubicBezTo>
                    <a:pt x="1137" y="1619"/>
                    <a:pt x="1139" y="1618"/>
                    <a:pt x="1140" y="1617"/>
                  </a:cubicBezTo>
                  <a:cubicBezTo>
                    <a:pt x="1141" y="1616"/>
                    <a:pt x="1143" y="1614"/>
                    <a:pt x="1144" y="1614"/>
                  </a:cubicBezTo>
                  <a:cubicBezTo>
                    <a:pt x="1144" y="1613"/>
                    <a:pt x="1146" y="1612"/>
                    <a:pt x="1147" y="1612"/>
                  </a:cubicBezTo>
                  <a:cubicBezTo>
                    <a:pt x="1148" y="1612"/>
                    <a:pt x="1152" y="1612"/>
                    <a:pt x="1153" y="1612"/>
                  </a:cubicBezTo>
                  <a:cubicBezTo>
                    <a:pt x="1154" y="1611"/>
                    <a:pt x="1156" y="1610"/>
                    <a:pt x="1157" y="1609"/>
                  </a:cubicBezTo>
                  <a:cubicBezTo>
                    <a:pt x="1158" y="1608"/>
                    <a:pt x="1161" y="1604"/>
                    <a:pt x="1161" y="1604"/>
                  </a:cubicBezTo>
                  <a:cubicBezTo>
                    <a:pt x="1161" y="1604"/>
                    <a:pt x="1165" y="1602"/>
                    <a:pt x="1166" y="1601"/>
                  </a:cubicBezTo>
                  <a:cubicBezTo>
                    <a:pt x="1167" y="1600"/>
                    <a:pt x="1169" y="1600"/>
                    <a:pt x="1170" y="1599"/>
                  </a:cubicBezTo>
                  <a:cubicBezTo>
                    <a:pt x="1170" y="1598"/>
                    <a:pt x="1171" y="1596"/>
                    <a:pt x="1171" y="1595"/>
                  </a:cubicBezTo>
                  <a:cubicBezTo>
                    <a:pt x="1171" y="1593"/>
                    <a:pt x="1171" y="1591"/>
                    <a:pt x="1170" y="1590"/>
                  </a:cubicBezTo>
                  <a:cubicBezTo>
                    <a:pt x="1170" y="1589"/>
                    <a:pt x="1168" y="1588"/>
                    <a:pt x="1168" y="1587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A688E302-031B-314C-A2A8-6E7E7C25E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307" y="2001155"/>
              <a:ext cx="547" cy="548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1 h 2"/>
                <a:gd name="T12" fmla="*/ 1 w 1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3F4F5F63-45FD-F649-BC98-94A1948DE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636" y="1754235"/>
              <a:ext cx="410623" cy="249659"/>
            </a:xfrm>
            <a:custGeom>
              <a:avLst/>
              <a:gdLst>
                <a:gd name="T0" fmla="*/ 251 w 1411"/>
                <a:gd name="T1" fmla="*/ 37 h 858"/>
                <a:gd name="T2" fmla="*/ 3 w 1411"/>
                <a:gd name="T3" fmla="*/ 180 h 858"/>
                <a:gd name="T4" fmla="*/ 12 w 1411"/>
                <a:gd name="T5" fmla="*/ 196 h 858"/>
                <a:gd name="T6" fmla="*/ 20 w 1411"/>
                <a:gd name="T7" fmla="*/ 213 h 858"/>
                <a:gd name="T8" fmla="*/ 28 w 1411"/>
                <a:gd name="T9" fmla="*/ 236 h 858"/>
                <a:gd name="T10" fmla="*/ 31 w 1411"/>
                <a:gd name="T11" fmla="*/ 265 h 858"/>
                <a:gd name="T12" fmla="*/ 41 w 1411"/>
                <a:gd name="T13" fmla="*/ 293 h 858"/>
                <a:gd name="T14" fmla="*/ 53 w 1411"/>
                <a:gd name="T15" fmla="*/ 305 h 858"/>
                <a:gd name="T16" fmla="*/ 70 w 1411"/>
                <a:gd name="T17" fmla="*/ 326 h 858"/>
                <a:gd name="T18" fmla="*/ 82 w 1411"/>
                <a:gd name="T19" fmla="*/ 346 h 858"/>
                <a:gd name="T20" fmla="*/ 94 w 1411"/>
                <a:gd name="T21" fmla="*/ 364 h 858"/>
                <a:gd name="T22" fmla="*/ 100 w 1411"/>
                <a:gd name="T23" fmla="*/ 388 h 858"/>
                <a:gd name="T24" fmla="*/ 109 w 1411"/>
                <a:gd name="T25" fmla="*/ 398 h 858"/>
                <a:gd name="T26" fmla="*/ 128 w 1411"/>
                <a:gd name="T27" fmla="*/ 410 h 858"/>
                <a:gd name="T28" fmla="*/ 136 w 1411"/>
                <a:gd name="T29" fmla="*/ 426 h 858"/>
                <a:gd name="T30" fmla="*/ 155 w 1411"/>
                <a:gd name="T31" fmla="*/ 424 h 858"/>
                <a:gd name="T32" fmla="*/ 163 w 1411"/>
                <a:gd name="T33" fmla="*/ 451 h 858"/>
                <a:gd name="T34" fmla="*/ 155 w 1411"/>
                <a:gd name="T35" fmla="*/ 465 h 858"/>
                <a:gd name="T36" fmla="*/ 145 w 1411"/>
                <a:gd name="T37" fmla="*/ 494 h 858"/>
                <a:gd name="T38" fmla="*/ 136 w 1411"/>
                <a:gd name="T39" fmla="*/ 531 h 858"/>
                <a:gd name="T40" fmla="*/ 137 w 1411"/>
                <a:gd name="T41" fmla="*/ 546 h 858"/>
                <a:gd name="T42" fmla="*/ 138 w 1411"/>
                <a:gd name="T43" fmla="*/ 572 h 858"/>
                <a:gd name="T44" fmla="*/ 123 w 1411"/>
                <a:gd name="T45" fmla="*/ 574 h 858"/>
                <a:gd name="T46" fmla="*/ 116 w 1411"/>
                <a:gd name="T47" fmla="*/ 585 h 858"/>
                <a:gd name="T48" fmla="*/ 113 w 1411"/>
                <a:gd name="T49" fmla="*/ 610 h 858"/>
                <a:gd name="T50" fmla="*/ 122 w 1411"/>
                <a:gd name="T51" fmla="*/ 623 h 858"/>
                <a:gd name="T52" fmla="*/ 135 w 1411"/>
                <a:gd name="T53" fmla="*/ 632 h 858"/>
                <a:gd name="T54" fmla="*/ 145 w 1411"/>
                <a:gd name="T55" fmla="*/ 622 h 858"/>
                <a:gd name="T56" fmla="*/ 161 w 1411"/>
                <a:gd name="T57" fmla="*/ 612 h 858"/>
                <a:gd name="T58" fmla="*/ 172 w 1411"/>
                <a:gd name="T59" fmla="*/ 600 h 858"/>
                <a:gd name="T60" fmla="*/ 192 w 1411"/>
                <a:gd name="T61" fmla="*/ 613 h 858"/>
                <a:gd name="T62" fmla="*/ 201 w 1411"/>
                <a:gd name="T63" fmla="*/ 629 h 858"/>
                <a:gd name="T64" fmla="*/ 205 w 1411"/>
                <a:gd name="T65" fmla="*/ 650 h 858"/>
                <a:gd name="T66" fmla="*/ 204 w 1411"/>
                <a:gd name="T67" fmla="*/ 669 h 858"/>
                <a:gd name="T68" fmla="*/ 211 w 1411"/>
                <a:gd name="T69" fmla="*/ 687 h 858"/>
                <a:gd name="T70" fmla="*/ 217 w 1411"/>
                <a:gd name="T71" fmla="*/ 707 h 858"/>
                <a:gd name="T72" fmla="*/ 230 w 1411"/>
                <a:gd name="T73" fmla="*/ 720 h 858"/>
                <a:gd name="T74" fmla="*/ 231 w 1411"/>
                <a:gd name="T75" fmla="*/ 739 h 858"/>
                <a:gd name="T76" fmla="*/ 228 w 1411"/>
                <a:gd name="T77" fmla="*/ 758 h 858"/>
                <a:gd name="T78" fmla="*/ 248 w 1411"/>
                <a:gd name="T79" fmla="*/ 764 h 858"/>
                <a:gd name="T80" fmla="*/ 263 w 1411"/>
                <a:gd name="T81" fmla="*/ 781 h 858"/>
                <a:gd name="T82" fmla="*/ 271 w 1411"/>
                <a:gd name="T83" fmla="*/ 805 h 858"/>
                <a:gd name="T84" fmla="*/ 271 w 1411"/>
                <a:gd name="T85" fmla="*/ 823 h 858"/>
                <a:gd name="T86" fmla="*/ 277 w 1411"/>
                <a:gd name="T87" fmla="*/ 841 h 858"/>
                <a:gd name="T88" fmla="*/ 294 w 1411"/>
                <a:gd name="T89" fmla="*/ 829 h 858"/>
                <a:gd name="T90" fmla="*/ 310 w 1411"/>
                <a:gd name="T91" fmla="*/ 830 h 858"/>
                <a:gd name="T92" fmla="*/ 327 w 1411"/>
                <a:gd name="T93" fmla="*/ 834 h 858"/>
                <a:gd name="T94" fmla="*/ 345 w 1411"/>
                <a:gd name="T95" fmla="*/ 829 h 858"/>
                <a:gd name="T96" fmla="*/ 361 w 1411"/>
                <a:gd name="T97" fmla="*/ 823 h 858"/>
                <a:gd name="T98" fmla="*/ 380 w 1411"/>
                <a:gd name="T99" fmla="*/ 833 h 858"/>
                <a:gd name="T100" fmla="*/ 390 w 1411"/>
                <a:gd name="T101" fmla="*/ 832 h 858"/>
                <a:gd name="T102" fmla="*/ 412 w 1411"/>
                <a:gd name="T103" fmla="*/ 832 h 858"/>
                <a:gd name="T104" fmla="*/ 421 w 1411"/>
                <a:gd name="T105" fmla="*/ 838 h 858"/>
                <a:gd name="T106" fmla="*/ 445 w 1411"/>
                <a:gd name="T107" fmla="*/ 836 h 858"/>
                <a:gd name="T108" fmla="*/ 456 w 1411"/>
                <a:gd name="T109" fmla="*/ 823 h 858"/>
                <a:gd name="T110" fmla="*/ 473 w 1411"/>
                <a:gd name="T111" fmla="*/ 805 h 858"/>
                <a:gd name="T112" fmla="*/ 491 w 1411"/>
                <a:gd name="T113" fmla="*/ 826 h 858"/>
                <a:gd name="T114" fmla="*/ 500 w 1411"/>
                <a:gd name="T115" fmla="*/ 846 h 858"/>
                <a:gd name="T116" fmla="*/ 509 w 1411"/>
                <a:gd name="T117" fmla="*/ 858 h 858"/>
                <a:gd name="T118" fmla="*/ 636 w 1411"/>
                <a:gd name="T119" fmla="*/ 784 h 858"/>
                <a:gd name="T120" fmla="*/ 1260 w 1411"/>
                <a:gd name="T121" fmla="*/ 836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11" h="858">
                  <a:moveTo>
                    <a:pt x="1411" y="148"/>
                  </a:moveTo>
                  <a:cubicBezTo>
                    <a:pt x="1172" y="136"/>
                    <a:pt x="1172" y="136"/>
                    <a:pt x="1172" y="136"/>
                  </a:cubicBezTo>
                  <a:cubicBezTo>
                    <a:pt x="925" y="117"/>
                    <a:pt x="925" y="117"/>
                    <a:pt x="925" y="117"/>
                  </a:cubicBezTo>
                  <a:cubicBezTo>
                    <a:pt x="781" y="102"/>
                    <a:pt x="781" y="102"/>
                    <a:pt x="781" y="102"/>
                  </a:cubicBezTo>
                  <a:cubicBezTo>
                    <a:pt x="636" y="89"/>
                    <a:pt x="636" y="89"/>
                    <a:pt x="636" y="89"/>
                  </a:cubicBezTo>
                  <a:cubicBezTo>
                    <a:pt x="469" y="67"/>
                    <a:pt x="469" y="67"/>
                    <a:pt x="469" y="67"/>
                  </a:cubicBezTo>
                  <a:cubicBezTo>
                    <a:pt x="251" y="37"/>
                    <a:pt x="251" y="37"/>
                    <a:pt x="251" y="37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1" y="172"/>
                    <a:pt x="1" y="172"/>
                    <a:pt x="0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4"/>
                    <a:pt x="2" y="175"/>
                    <a:pt x="2" y="176"/>
                  </a:cubicBezTo>
                  <a:cubicBezTo>
                    <a:pt x="3" y="177"/>
                    <a:pt x="3" y="178"/>
                    <a:pt x="3" y="180"/>
                  </a:cubicBezTo>
                  <a:cubicBezTo>
                    <a:pt x="3" y="180"/>
                    <a:pt x="3" y="181"/>
                    <a:pt x="3" y="181"/>
                  </a:cubicBezTo>
                  <a:cubicBezTo>
                    <a:pt x="4" y="181"/>
                    <a:pt x="4" y="181"/>
                    <a:pt x="4" y="182"/>
                  </a:cubicBezTo>
                  <a:cubicBezTo>
                    <a:pt x="6" y="182"/>
                    <a:pt x="7" y="183"/>
                    <a:pt x="7" y="184"/>
                  </a:cubicBezTo>
                  <a:cubicBezTo>
                    <a:pt x="9" y="186"/>
                    <a:pt x="11" y="190"/>
                    <a:pt x="12" y="192"/>
                  </a:cubicBezTo>
                  <a:cubicBezTo>
                    <a:pt x="12" y="193"/>
                    <a:pt x="12" y="195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4" y="196"/>
                    <a:pt x="16" y="197"/>
                    <a:pt x="17" y="198"/>
                  </a:cubicBezTo>
                  <a:cubicBezTo>
                    <a:pt x="20" y="201"/>
                    <a:pt x="19" y="206"/>
                    <a:pt x="19" y="207"/>
                  </a:cubicBezTo>
                  <a:cubicBezTo>
                    <a:pt x="19" y="208"/>
                    <a:pt x="19" y="209"/>
                    <a:pt x="18" y="211"/>
                  </a:cubicBezTo>
                  <a:cubicBezTo>
                    <a:pt x="18" y="211"/>
                    <a:pt x="18" y="211"/>
                    <a:pt x="18" y="211"/>
                  </a:cubicBezTo>
                  <a:cubicBezTo>
                    <a:pt x="18" y="211"/>
                    <a:pt x="18" y="212"/>
                    <a:pt x="18" y="212"/>
                  </a:cubicBezTo>
                  <a:cubicBezTo>
                    <a:pt x="19" y="212"/>
                    <a:pt x="19" y="212"/>
                    <a:pt x="20" y="213"/>
                  </a:cubicBezTo>
                  <a:cubicBezTo>
                    <a:pt x="20" y="213"/>
                    <a:pt x="20" y="213"/>
                    <a:pt x="20" y="213"/>
                  </a:cubicBezTo>
                  <a:cubicBezTo>
                    <a:pt x="21" y="213"/>
                    <a:pt x="23" y="214"/>
                    <a:pt x="24" y="216"/>
                  </a:cubicBezTo>
                  <a:cubicBezTo>
                    <a:pt x="25" y="218"/>
                    <a:pt x="25" y="219"/>
                    <a:pt x="25" y="220"/>
                  </a:cubicBezTo>
                  <a:cubicBezTo>
                    <a:pt x="25" y="220"/>
                    <a:pt x="25" y="220"/>
                    <a:pt x="25" y="220"/>
                  </a:cubicBezTo>
                  <a:cubicBezTo>
                    <a:pt x="28" y="222"/>
                    <a:pt x="29" y="224"/>
                    <a:pt x="29" y="225"/>
                  </a:cubicBezTo>
                  <a:cubicBezTo>
                    <a:pt x="30" y="227"/>
                    <a:pt x="30" y="231"/>
                    <a:pt x="29" y="234"/>
                  </a:cubicBezTo>
                  <a:cubicBezTo>
                    <a:pt x="29" y="235"/>
                    <a:pt x="28" y="235"/>
                    <a:pt x="28" y="236"/>
                  </a:cubicBezTo>
                  <a:cubicBezTo>
                    <a:pt x="28" y="237"/>
                    <a:pt x="29" y="237"/>
                    <a:pt x="30" y="238"/>
                  </a:cubicBezTo>
                  <a:cubicBezTo>
                    <a:pt x="30" y="239"/>
                    <a:pt x="33" y="243"/>
                    <a:pt x="32" y="247"/>
                  </a:cubicBezTo>
                  <a:cubicBezTo>
                    <a:pt x="32" y="250"/>
                    <a:pt x="30" y="254"/>
                    <a:pt x="27" y="255"/>
                  </a:cubicBezTo>
                  <a:cubicBezTo>
                    <a:pt x="26" y="255"/>
                    <a:pt x="26" y="255"/>
                    <a:pt x="25" y="255"/>
                  </a:cubicBezTo>
                  <a:cubicBezTo>
                    <a:pt x="25" y="256"/>
                    <a:pt x="26" y="257"/>
                    <a:pt x="27" y="258"/>
                  </a:cubicBezTo>
                  <a:cubicBezTo>
                    <a:pt x="27" y="259"/>
                    <a:pt x="27" y="260"/>
                    <a:pt x="27" y="261"/>
                  </a:cubicBezTo>
                  <a:cubicBezTo>
                    <a:pt x="29" y="262"/>
                    <a:pt x="30" y="263"/>
                    <a:pt x="31" y="265"/>
                  </a:cubicBezTo>
                  <a:cubicBezTo>
                    <a:pt x="33" y="267"/>
                    <a:pt x="32" y="272"/>
                    <a:pt x="30" y="275"/>
                  </a:cubicBezTo>
                  <a:cubicBezTo>
                    <a:pt x="29" y="275"/>
                    <a:pt x="28" y="276"/>
                    <a:pt x="27" y="276"/>
                  </a:cubicBezTo>
                  <a:cubicBezTo>
                    <a:pt x="27" y="276"/>
                    <a:pt x="28" y="276"/>
                    <a:pt x="28" y="276"/>
                  </a:cubicBezTo>
                  <a:cubicBezTo>
                    <a:pt x="29" y="277"/>
                    <a:pt x="29" y="279"/>
                    <a:pt x="30" y="280"/>
                  </a:cubicBezTo>
                  <a:cubicBezTo>
                    <a:pt x="31" y="280"/>
                    <a:pt x="32" y="280"/>
                    <a:pt x="33" y="281"/>
                  </a:cubicBezTo>
                  <a:cubicBezTo>
                    <a:pt x="35" y="282"/>
                    <a:pt x="38" y="285"/>
                    <a:pt x="39" y="287"/>
                  </a:cubicBezTo>
                  <a:cubicBezTo>
                    <a:pt x="40" y="289"/>
                    <a:pt x="40" y="291"/>
                    <a:pt x="41" y="293"/>
                  </a:cubicBezTo>
                  <a:cubicBezTo>
                    <a:pt x="41" y="294"/>
                    <a:pt x="41" y="295"/>
                    <a:pt x="41" y="296"/>
                  </a:cubicBezTo>
                  <a:cubicBezTo>
                    <a:pt x="42" y="297"/>
                    <a:pt x="42" y="298"/>
                    <a:pt x="42" y="298"/>
                  </a:cubicBezTo>
                  <a:cubicBezTo>
                    <a:pt x="43" y="298"/>
                    <a:pt x="43" y="299"/>
                    <a:pt x="44" y="299"/>
                  </a:cubicBezTo>
                  <a:cubicBezTo>
                    <a:pt x="45" y="299"/>
                    <a:pt x="46" y="300"/>
                    <a:pt x="47" y="300"/>
                  </a:cubicBezTo>
                  <a:cubicBezTo>
                    <a:pt x="48" y="301"/>
                    <a:pt x="49" y="302"/>
                    <a:pt x="50" y="303"/>
                  </a:cubicBezTo>
                  <a:cubicBezTo>
                    <a:pt x="51" y="304"/>
                    <a:pt x="51" y="304"/>
                    <a:pt x="52" y="305"/>
                  </a:cubicBezTo>
                  <a:cubicBezTo>
                    <a:pt x="52" y="305"/>
                    <a:pt x="53" y="305"/>
                    <a:pt x="53" y="305"/>
                  </a:cubicBezTo>
                  <a:cubicBezTo>
                    <a:pt x="55" y="305"/>
                    <a:pt x="57" y="305"/>
                    <a:pt x="59" y="306"/>
                  </a:cubicBezTo>
                  <a:cubicBezTo>
                    <a:pt x="60" y="306"/>
                    <a:pt x="63" y="308"/>
                    <a:pt x="64" y="310"/>
                  </a:cubicBezTo>
                  <a:cubicBezTo>
                    <a:pt x="64" y="310"/>
                    <a:pt x="65" y="312"/>
                    <a:pt x="66" y="317"/>
                  </a:cubicBezTo>
                  <a:cubicBezTo>
                    <a:pt x="66" y="318"/>
                    <a:pt x="66" y="319"/>
                    <a:pt x="66" y="320"/>
                  </a:cubicBezTo>
                  <a:cubicBezTo>
                    <a:pt x="66" y="320"/>
                    <a:pt x="66" y="321"/>
                    <a:pt x="66" y="321"/>
                  </a:cubicBezTo>
                  <a:cubicBezTo>
                    <a:pt x="67" y="321"/>
                    <a:pt x="68" y="322"/>
                    <a:pt x="69" y="323"/>
                  </a:cubicBezTo>
                  <a:cubicBezTo>
                    <a:pt x="70" y="324"/>
                    <a:pt x="70" y="325"/>
                    <a:pt x="70" y="326"/>
                  </a:cubicBezTo>
                  <a:cubicBezTo>
                    <a:pt x="72" y="327"/>
                    <a:pt x="73" y="327"/>
                    <a:pt x="74" y="328"/>
                  </a:cubicBezTo>
                  <a:cubicBezTo>
                    <a:pt x="76" y="330"/>
                    <a:pt x="77" y="333"/>
                    <a:pt x="77" y="335"/>
                  </a:cubicBezTo>
                  <a:cubicBezTo>
                    <a:pt x="77" y="336"/>
                    <a:pt x="77" y="336"/>
                    <a:pt x="77" y="337"/>
                  </a:cubicBezTo>
                  <a:cubicBezTo>
                    <a:pt x="77" y="337"/>
                    <a:pt x="78" y="337"/>
                    <a:pt x="78" y="337"/>
                  </a:cubicBezTo>
                  <a:cubicBezTo>
                    <a:pt x="79" y="338"/>
                    <a:pt x="80" y="339"/>
                    <a:pt x="80" y="340"/>
                  </a:cubicBezTo>
                  <a:cubicBezTo>
                    <a:pt x="81" y="341"/>
                    <a:pt x="82" y="343"/>
                    <a:pt x="82" y="345"/>
                  </a:cubicBezTo>
                  <a:cubicBezTo>
                    <a:pt x="82" y="345"/>
                    <a:pt x="82" y="346"/>
                    <a:pt x="82" y="346"/>
                  </a:cubicBezTo>
                  <a:cubicBezTo>
                    <a:pt x="82" y="346"/>
                    <a:pt x="83" y="346"/>
                    <a:pt x="83" y="346"/>
                  </a:cubicBezTo>
                  <a:cubicBezTo>
                    <a:pt x="84" y="347"/>
                    <a:pt x="85" y="348"/>
                    <a:pt x="86" y="349"/>
                  </a:cubicBezTo>
                  <a:cubicBezTo>
                    <a:pt x="87" y="350"/>
                    <a:pt x="89" y="353"/>
                    <a:pt x="89" y="355"/>
                  </a:cubicBezTo>
                  <a:cubicBezTo>
                    <a:pt x="89" y="357"/>
                    <a:pt x="89" y="359"/>
                    <a:pt x="89" y="360"/>
                  </a:cubicBezTo>
                  <a:cubicBezTo>
                    <a:pt x="89" y="360"/>
                    <a:pt x="89" y="361"/>
                    <a:pt x="88" y="361"/>
                  </a:cubicBezTo>
                  <a:cubicBezTo>
                    <a:pt x="89" y="361"/>
                    <a:pt x="89" y="362"/>
                    <a:pt x="89" y="362"/>
                  </a:cubicBezTo>
                  <a:cubicBezTo>
                    <a:pt x="90" y="362"/>
                    <a:pt x="92" y="363"/>
                    <a:pt x="94" y="364"/>
                  </a:cubicBezTo>
                  <a:cubicBezTo>
                    <a:pt x="96" y="366"/>
                    <a:pt x="96" y="368"/>
                    <a:pt x="97" y="370"/>
                  </a:cubicBezTo>
                  <a:cubicBezTo>
                    <a:pt x="97" y="370"/>
                    <a:pt x="97" y="370"/>
                    <a:pt x="97" y="370"/>
                  </a:cubicBezTo>
                  <a:cubicBezTo>
                    <a:pt x="97" y="370"/>
                    <a:pt x="97" y="370"/>
                    <a:pt x="97" y="371"/>
                  </a:cubicBezTo>
                  <a:cubicBezTo>
                    <a:pt x="99" y="371"/>
                    <a:pt x="100" y="372"/>
                    <a:pt x="102" y="374"/>
                  </a:cubicBezTo>
                  <a:cubicBezTo>
                    <a:pt x="103" y="377"/>
                    <a:pt x="102" y="382"/>
                    <a:pt x="102" y="383"/>
                  </a:cubicBezTo>
                  <a:cubicBezTo>
                    <a:pt x="102" y="384"/>
                    <a:pt x="101" y="386"/>
                    <a:pt x="100" y="387"/>
                  </a:cubicBezTo>
                  <a:cubicBezTo>
                    <a:pt x="100" y="387"/>
                    <a:pt x="100" y="388"/>
                    <a:pt x="100" y="388"/>
                  </a:cubicBezTo>
                  <a:cubicBezTo>
                    <a:pt x="100" y="389"/>
                    <a:pt x="99" y="390"/>
                    <a:pt x="100" y="391"/>
                  </a:cubicBezTo>
                  <a:cubicBezTo>
                    <a:pt x="100" y="391"/>
                    <a:pt x="100" y="391"/>
                    <a:pt x="100" y="391"/>
                  </a:cubicBezTo>
                  <a:cubicBezTo>
                    <a:pt x="100" y="391"/>
                    <a:pt x="100" y="391"/>
                    <a:pt x="101" y="391"/>
                  </a:cubicBezTo>
                  <a:cubicBezTo>
                    <a:pt x="101" y="392"/>
                    <a:pt x="102" y="392"/>
                    <a:pt x="103" y="392"/>
                  </a:cubicBezTo>
                  <a:cubicBezTo>
                    <a:pt x="104" y="393"/>
                    <a:pt x="106" y="394"/>
                    <a:pt x="107" y="395"/>
                  </a:cubicBezTo>
                  <a:cubicBezTo>
                    <a:pt x="108" y="395"/>
                    <a:pt x="109" y="397"/>
                    <a:pt x="109" y="397"/>
                  </a:cubicBezTo>
                  <a:cubicBezTo>
                    <a:pt x="109" y="398"/>
                    <a:pt x="109" y="398"/>
                    <a:pt x="109" y="398"/>
                  </a:cubicBezTo>
                  <a:cubicBezTo>
                    <a:pt x="110" y="398"/>
                    <a:pt x="110" y="398"/>
                    <a:pt x="110" y="398"/>
                  </a:cubicBezTo>
                  <a:cubicBezTo>
                    <a:pt x="111" y="398"/>
                    <a:pt x="112" y="399"/>
                    <a:pt x="113" y="400"/>
                  </a:cubicBezTo>
                  <a:cubicBezTo>
                    <a:pt x="114" y="401"/>
                    <a:pt x="117" y="404"/>
                    <a:pt x="118" y="407"/>
                  </a:cubicBezTo>
                  <a:cubicBezTo>
                    <a:pt x="118" y="408"/>
                    <a:pt x="118" y="408"/>
                    <a:pt x="118" y="409"/>
                  </a:cubicBezTo>
                  <a:cubicBezTo>
                    <a:pt x="118" y="409"/>
                    <a:pt x="118" y="409"/>
                    <a:pt x="119" y="408"/>
                  </a:cubicBezTo>
                  <a:cubicBezTo>
                    <a:pt x="119" y="408"/>
                    <a:pt x="121" y="408"/>
                    <a:pt x="122" y="408"/>
                  </a:cubicBezTo>
                  <a:cubicBezTo>
                    <a:pt x="123" y="408"/>
                    <a:pt x="126" y="408"/>
                    <a:pt x="128" y="410"/>
                  </a:cubicBezTo>
                  <a:cubicBezTo>
                    <a:pt x="131" y="411"/>
                    <a:pt x="132" y="415"/>
                    <a:pt x="133" y="417"/>
                  </a:cubicBezTo>
                  <a:cubicBezTo>
                    <a:pt x="133" y="420"/>
                    <a:pt x="131" y="425"/>
                    <a:pt x="131" y="425"/>
                  </a:cubicBezTo>
                  <a:cubicBezTo>
                    <a:pt x="131" y="425"/>
                    <a:pt x="131" y="426"/>
                    <a:pt x="131" y="426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1" y="427"/>
                    <a:pt x="132" y="427"/>
                    <a:pt x="132" y="427"/>
                  </a:cubicBezTo>
                  <a:cubicBezTo>
                    <a:pt x="133" y="427"/>
                    <a:pt x="134" y="426"/>
                    <a:pt x="135" y="426"/>
                  </a:cubicBezTo>
                  <a:cubicBezTo>
                    <a:pt x="135" y="426"/>
                    <a:pt x="135" y="426"/>
                    <a:pt x="136" y="426"/>
                  </a:cubicBezTo>
                  <a:cubicBezTo>
                    <a:pt x="137" y="426"/>
                    <a:pt x="138" y="426"/>
                    <a:pt x="141" y="428"/>
                  </a:cubicBezTo>
                  <a:cubicBezTo>
                    <a:pt x="142" y="428"/>
                    <a:pt x="143" y="429"/>
                    <a:pt x="144" y="429"/>
                  </a:cubicBezTo>
                  <a:cubicBezTo>
                    <a:pt x="144" y="429"/>
                    <a:pt x="144" y="430"/>
                    <a:pt x="144" y="430"/>
                  </a:cubicBezTo>
                  <a:cubicBezTo>
                    <a:pt x="144" y="429"/>
                    <a:pt x="145" y="429"/>
                    <a:pt x="145" y="429"/>
                  </a:cubicBezTo>
                  <a:cubicBezTo>
                    <a:pt x="146" y="428"/>
                    <a:pt x="146" y="427"/>
                    <a:pt x="148" y="427"/>
                  </a:cubicBezTo>
                  <a:cubicBezTo>
                    <a:pt x="148" y="427"/>
                    <a:pt x="152" y="425"/>
                    <a:pt x="155" y="424"/>
                  </a:cubicBezTo>
                  <a:cubicBezTo>
                    <a:pt x="155" y="424"/>
                    <a:pt x="155" y="424"/>
                    <a:pt x="155" y="424"/>
                  </a:cubicBezTo>
                  <a:cubicBezTo>
                    <a:pt x="157" y="424"/>
                    <a:pt x="160" y="425"/>
                    <a:pt x="162" y="426"/>
                  </a:cubicBezTo>
                  <a:cubicBezTo>
                    <a:pt x="164" y="427"/>
                    <a:pt x="167" y="431"/>
                    <a:pt x="167" y="433"/>
                  </a:cubicBezTo>
                  <a:cubicBezTo>
                    <a:pt x="168" y="437"/>
                    <a:pt x="167" y="441"/>
                    <a:pt x="166" y="443"/>
                  </a:cubicBezTo>
                  <a:cubicBezTo>
                    <a:pt x="166" y="444"/>
                    <a:pt x="165" y="445"/>
                    <a:pt x="164" y="446"/>
                  </a:cubicBezTo>
                  <a:cubicBezTo>
                    <a:pt x="164" y="446"/>
                    <a:pt x="164" y="446"/>
                    <a:pt x="164" y="446"/>
                  </a:cubicBezTo>
                  <a:cubicBezTo>
                    <a:pt x="164" y="446"/>
                    <a:pt x="164" y="446"/>
                    <a:pt x="164" y="446"/>
                  </a:cubicBezTo>
                  <a:cubicBezTo>
                    <a:pt x="164" y="448"/>
                    <a:pt x="164" y="449"/>
                    <a:pt x="163" y="451"/>
                  </a:cubicBezTo>
                  <a:cubicBezTo>
                    <a:pt x="162" y="452"/>
                    <a:pt x="161" y="453"/>
                    <a:pt x="161" y="454"/>
                  </a:cubicBezTo>
                  <a:cubicBezTo>
                    <a:pt x="161" y="454"/>
                    <a:pt x="161" y="454"/>
                    <a:pt x="160" y="454"/>
                  </a:cubicBezTo>
                  <a:cubicBezTo>
                    <a:pt x="160" y="454"/>
                    <a:pt x="160" y="455"/>
                    <a:pt x="160" y="456"/>
                  </a:cubicBezTo>
                  <a:cubicBezTo>
                    <a:pt x="160" y="457"/>
                    <a:pt x="160" y="458"/>
                    <a:pt x="159" y="459"/>
                  </a:cubicBezTo>
                  <a:cubicBezTo>
                    <a:pt x="159" y="460"/>
                    <a:pt x="159" y="460"/>
                    <a:pt x="159" y="460"/>
                  </a:cubicBezTo>
                  <a:cubicBezTo>
                    <a:pt x="158" y="461"/>
                    <a:pt x="157" y="463"/>
                    <a:pt x="155" y="464"/>
                  </a:cubicBezTo>
                  <a:cubicBezTo>
                    <a:pt x="155" y="464"/>
                    <a:pt x="155" y="465"/>
                    <a:pt x="155" y="465"/>
                  </a:cubicBezTo>
                  <a:cubicBezTo>
                    <a:pt x="156" y="467"/>
                    <a:pt x="156" y="471"/>
                    <a:pt x="155" y="473"/>
                  </a:cubicBezTo>
                  <a:cubicBezTo>
                    <a:pt x="154" y="476"/>
                    <a:pt x="151" y="479"/>
                    <a:pt x="150" y="480"/>
                  </a:cubicBezTo>
                  <a:cubicBezTo>
                    <a:pt x="149" y="480"/>
                    <a:pt x="149" y="481"/>
                    <a:pt x="148" y="481"/>
                  </a:cubicBezTo>
                  <a:cubicBezTo>
                    <a:pt x="149" y="482"/>
                    <a:pt x="149" y="483"/>
                    <a:pt x="149" y="483"/>
                  </a:cubicBezTo>
                  <a:cubicBezTo>
                    <a:pt x="149" y="486"/>
                    <a:pt x="148" y="489"/>
                    <a:pt x="147" y="491"/>
                  </a:cubicBezTo>
                  <a:cubicBezTo>
                    <a:pt x="147" y="492"/>
                    <a:pt x="146" y="493"/>
                    <a:pt x="145" y="494"/>
                  </a:cubicBezTo>
                  <a:cubicBezTo>
                    <a:pt x="145" y="494"/>
                    <a:pt x="145" y="494"/>
                    <a:pt x="145" y="494"/>
                  </a:cubicBezTo>
                  <a:cubicBezTo>
                    <a:pt x="145" y="496"/>
                    <a:pt x="145" y="498"/>
                    <a:pt x="143" y="500"/>
                  </a:cubicBezTo>
                  <a:cubicBezTo>
                    <a:pt x="142" y="501"/>
                    <a:pt x="141" y="502"/>
                    <a:pt x="140" y="502"/>
                  </a:cubicBezTo>
                  <a:cubicBezTo>
                    <a:pt x="141" y="502"/>
                    <a:pt x="141" y="503"/>
                    <a:pt x="141" y="503"/>
                  </a:cubicBezTo>
                  <a:cubicBezTo>
                    <a:pt x="142" y="506"/>
                    <a:pt x="142" y="511"/>
                    <a:pt x="141" y="514"/>
                  </a:cubicBezTo>
                  <a:cubicBezTo>
                    <a:pt x="140" y="516"/>
                    <a:pt x="137" y="520"/>
                    <a:pt x="134" y="520"/>
                  </a:cubicBezTo>
                  <a:cubicBezTo>
                    <a:pt x="135" y="521"/>
                    <a:pt x="135" y="522"/>
                    <a:pt x="136" y="522"/>
                  </a:cubicBezTo>
                  <a:cubicBezTo>
                    <a:pt x="137" y="525"/>
                    <a:pt x="137" y="529"/>
                    <a:pt x="136" y="531"/>
                  </a:cubicBezTo>
                  <a:cubicBezTo>
                    <a:pt x="135" y="533"/>
                    <a:pt x="134" y="534"/>
                    <a:pt x="134" y="535"/>
                  </a:cubicBezTo>
                  <a:cubicBezTo>
                    <a:pt x="133" y="535"/>
                    <a:pt x="133" y="536"/>
                    <a:pt x="133" y="536"/>
                  </a:cubicBezTo>
                  <a:cubicBezTo>
                    <a:pt x="133" y="536"/>
                    <a:pt x="133" y="537"/>
                    <a:pt x="132" y="537"/>
                  </a:cubicBezTo>
                  <a:cubicBezTo>
                    <a:pt x="132" y="538"/>
                    <a:pt x="131" y="539"/>
                    <a:pt x="131" y="539"/>
                  </a:cubicBezTo>
                  <a:cubicBezTo>
                    <a:pt x="131" y="540"/>
                    <a:pt x="131" y="540"/>
                    <a:pt x="131" y="540"/>
                  </a:cubicBezTo>
                  <a:cubicBezTo>
                    <a:pt x="132" y="540"/>
                    <a:pt x="132" y="541"/>
                    <a:pt x="133" y="541"/>
                  </a:cubicBezTo>
                  <a:cubicBezTo>
                    <a:pt x="133" y="541"/>
                    <a:pt x="136" y="544"/>
                    <a:pt x="137" y="546"/>
                  </a:cubicBezTo>
                  <a:cubicBezTo>
                    <a:pt x="138" y="549"/>
                    <a:pt x="137" y="553"/>
                    <a:pt x="137" y="554"/>
                  </a:cubicBezTo>
                  <a:cubicBezTo>
                    <a:pt x="137" y="555"/>
                    <a:pt x="137" y="556"/>
                    <a:pt x="136" y="556"/>
                  </a:cubicBezTo>
                  <a:cubicBezTo>
                    <a:pt x="136" y="557"/>
                    <a:pt x="137" y="557"/>
                    <a:pt x="137" y="557"/>
                  </a:cubicBezTo>
                  <a:cubicBezTo>
                    <a:pt x="137" y="558"/>
                    <a:pt x="137" y="558"/>
                    <a:pt x="137" y="558"/>
                  </a:cubicBezTo>
                  <a:cubicBezTo>
                    <a:pt x="137" y="558"/>
                    <a:pt x="137" y="559"/>
                    <a:pt x="138" y="559"/>
                  </a:cubicBezTo>
                  <a:cubicBezTo>
                    <a:pt x="138" y="560"/>
                    <a:pt x="140" y="562"/>
                    <a:pt x="140" y="564"/>
                  </a:cubicBezTo>
                  <a:cubicBezTo>
                    <a:pt x="140" y="565"/>
                    <a:pt x="140" y="570"/>
                    <a:pt x="138" y="572"/>
                  </a:cubicBezTo>
                  <a:cubicBezTo>
                    <a:pt x="136" y="574"/>
                    <a:pt x="133" y="575"/>
                    <a:pt x="130" y="575"/>
                  </a:cubicBezTo>
                  <a:cubicBezTo>
                    <a:pt x="130" y="575"/>
                    <a:pt x="130" y="575"/>
                    <a:pt x="130" y="575"/>
                  </a:cubicBezTo>
                  <a:cubicBezTo>
                    <a:pt x="129" y="575"/>
                    <a:pt x="129" y="575"/>
                    <a:pt x="129" y="575"/>
                  </a:cubicBezTo>
                  <a:cubicBezTo>
                    <a:pt x="128" y="575"/>
                    <a:pt x="127" y="575"/>
                    <a:pt x="126" y="575"/>
                  </a:cubicBezTo>
                  <a:cubicBezTo>
                    <a:pt x="125" y="575"/>
                    <a:pt x="124" y="574"/>
                    <a:pt x="123" y="574"/>
                  </a:cubicBezTo>
                  <a:cubicBezTo>
                    <a:pt x="123" y="574"/>
                    <a:pt x="123" y="574"/>
                    <a:pt x="123" y="574"/>
                  </a:cubicBezTo>
                  <a:cubicBezTo>
                    <a:pt x="123" y="574"/>
                    <a:pt x="123" y="574"/>
                    <a:pt x="123" y="574"/>
                  </a:cubicBezTo>
                  <a:cubicBezTo>
                    <a:pt x="123" y="575"/>
                    <a:pt x="123" y="576"/>
                    <a:pt x="122" y="576"/>
                  </a:cubicBezTo>
                  <a:cubicBezTo>
                    <a:pt x="121" y="578"/>
                    <a:pt x="119" y="580"/>
                    <a:pt x="117" y="581"/>
                  </a:cubicBezTo>
                  <a:cubicBezTo>
                    <a:pt x="117" y="581"/>
                    <a:pt x="117" y="581"/>
                    <a:pt x="116" y="582"/>
                  </a:cubicBezTo>
                  <a:cubicBezTo>
                    <a:pt x="116" y="582"/>
                    <a:pt x="116" y="582"/>
                    <a:pt x="116" y="582"/>
                  </a:cubicBezTo>
                  <a:cubicBezTo>
                    <a:pt x="116" y="582"/>
                    <a:pt x="116" y="583"/>
                    <a:pt x="116" y="583"/>
                  </a:cubicBezTo>
                  <a:cubicBezTo>
                    <a:pt x="116" y="583"/>
                    <a:pt x="116" y="584"/>
                    <a:pt x="116" y="585"/>
                  </a:cubicBezTo>
                  <a:cubicBezTo>
                    <a:pt x="116" y="585"/>
                    <a:pt x="116" y="585"/>
                    <a:pt x="116" y="585"/>
                  </a:cubicBezTo>
                  <a:cubicBezTo>
                    <a:pt x="116" y="585"/>
                    <a:pt x="116" y="585"/>
                    <a:pt x="116" y="585"/>
                  </a:cubicBezTo>
                  <a:cubicBezTo>
                    <a:pt x="117" y="586"/>
                    <a:pt x="118" y="587"/>
                    <a:pt x="119" y="588"/>
                  </a:cubicBezTo>
                  <a:cubicBezTo>
                    <a:pt x="120" y="590"/>
                    <a:pt x="121" y="593"/>
                    <a:pt x="121" y="595"/>
                  </a:cubicBezTo>
                  <a:cubicBezTo>
                    <a:pt x="122" y="596"/>
                    <a:pt x="122" y="599"/>
                    <a:pt x="121" y="600"/>
                  </a:cubicBezTo>
                  <a:cubicBezTo>
                    <a:pt x="121" y="601"/>
                    <a:pt x="119" y="606"/>
                    <a:pt x="116" y="608"/>
                  </a:cubicBezTo>
                  <a:cubicBezTo>
                    <a:pt x="115" y="608"/>
                    <a:pt x="114" y="609"/>
                    <a:pt x="113" y="609"/>
                  </a:cubicBezTo>
                  <a:cubicBezTo>
                    <a:pt x="113" y="609"/>
                    <a:pt x="113" y="609"/>
                    <a:pt x="113" y="610"/>
                  </a:cubicBezTo>
                  <a:cubicBezTo>
                    <a:pt x="113" y="611"/>
                    <a:pt x="112" y="612"/>
                    <a:pt x="111" y="613"/>
                  </a:cubicBezTo>
                  <a:cubicBezTo>
                    <a:pt x="112" y="613"/>
                    <a:pt x="113" y="614"/>
                    <a:pt x="113" y="614"/>
                  </a:cubicBezTo>
                  <a:cubicBezTo>
                    <a:pt x="113" y="614"/>
                    <a:pt x="114" y="614"/>
                    <a:pt x="114" y="615"/>
                  </a:cubicBezTo>
                  <a:cubicBezTo>
                    <a:pt x="114" y="615"/>
                    <a:pt x="114" y="615"/>
                    <a:pt x="114" y="615"/>
                  </a:cubicBezTo>
                  <a:cubicBezTo>
                    <a:pt x="116" y="615"/>
                    <a:pt x="118" y="615"/>
                    <a:pt x="119" y="617"/>
                  </a:cubicBezTo>
                  <a:cubicBezTo>
                    <a:pt x="121" y="618"/>
                    <a:pt x="122" y="620"/>
                    <a:pt x="122" y="622"/>
                  </a:cubicBezTo>
                  <a:cubicBezTo>
                    <a:pt x="122" y="622"/>
                    <a:pt x="122" y="623"/>
                    <a:pt x="122" y="623"/>
                  </a:cubicBezTo>
                  <a:cubicBezTo>
                    <a:pt x="123" y="623"/>
                    <a:pt x="123" y="623"/>
                    <a:pt x="124" y="624"/>
                  </a:cubicBezTo>
                  <a:cubicBezTo>
                    <a:pt x="125" y="624"/>
                    <a:pt x="126" y="625"/>
                    <a:pt x="127" y="626"/>
                  </a:cubicBezTo>
                  <a:cubicBezTo>
                    <a:pt x="128" y="627"/>
                    <a:pt x="130" y="629"/>
                    <a:pt x="131" y="631"/>
                  </a:cubicBezTo>
                  <a:cubicBezTo>
                    <a:pt x="132" y="632"/>
                    <a:pt x="132" y="633"/>
                    <a:pt x="132" y="633"/>
                  </a:cubicBezTo>
                  <a:cubicBezTo>
                    <a:pt x="132" y="633"/>
                    <a:pt x="133" y="633"/>
                    <a:pt x="134" y="633"/>
                  </a:cubicBezTo>
                  <a:cubicBezTo>
                    <a:pt x="134" y="633"/>
                    <a:pt x="134" y="633"/>
                    <a:pt x="134" y="633"/>
                  </a:cubicBezTo>
                  <a:cubicBezTo>
                    <a:pt x="134" y="633"/>
                    <a:pt x="134" y="632"/>
                    <a:pt x="135" y="632"/>
                  </a:cubicBezTo>
                  <a:cubicBezTo>
                    <a:pt x="135" y="632"/>
                    <a:pt x="135" y="631"/>
                    <a:pt x="135" y="631"/>
                  </a:cubicBezTo>
                  <a:cubicBezTo>
                    <a:pt x="136" y="631"/>
                    <a:pt x="136" y="631"/>
                    <a:pt x="136" y="631"/>
                  </a:cubicBezTo>
                  <a:cubicBezTo>
                    <a:pt x="136" y="631"/>
                    <a:pt x="136" y="630"/>
                    <a:pt x="136" y="630"/>
                  </a:cubicBezTo>
                  <a:cubicBezTo>
                    <a:pt x="136" y="629"/>
                    <a:pt x="136" y="627"/>
                    <a:pt x="137" y="626"/>
                  </a:cubicBezTo>
                  <a:cubicBezTo>
                    <a:pt x="137" y="625"/>
                    <a:pt x="137" y="625"/>
                    <a:pt x="137" y="625"/>
                  </a:cubicBezTo>
                  <a:cubicBezTo>
                    <a:pt x="139" y="624"/>
                    <a:pt x="142" y="622"/>
                    <a:pt x="145" y="622"/>
                  </a:cubicBezTo>
                  <a:cubicBezTo>
                    <a:pt x="145" y="622"/>
                    <a:pt x="145" y="622"/>
                    <a:pt x="145" y="622"/>
                  </a:cubicBezTo>
                  <a:cubicBezTo>
                    <a:pt x="147" y="622"/>
                    <a:pt x="148" y="623"/>
                    <a:pt x="149" y="624"/>
                  </a:cubicBezTo>
                  <a:cubicBezTo>
                    <a:pt x="150" y="623"/>
                    <a:pt x="151" y="623"/>
                    <a:pt x="152" y="622"/>
                  </a:cubicBezTo>
                  <a:cubicBezTo>
                    <a:pt x="152" y="622"/>
                    <a:pt x="152" y="622"/>
                    <a:pt x="153" y="622"/>
                  </a:cubicBezTo>
                  <a:cubicBezTo>
                    <a:pt x="153" y="622"/>
                    <a:pt x="153" y="622"/>
                    <a:pt x="153" y="621"/>
                  </a:cubicBezTo>
                  <a:cubicBezTo>
                    <a:pt x="154" y="620"/>
                    <a:pt x="155" y="619"/>
                    <a:pt x="156" y="618"/>
                  </a:cubicBezTo>
                  <a:cubicBezTo>
                    <a:pt x="157" y="617"/>
                    <a:pt x="158" y="617"/>
                    <a:pt x="159" y="617"/>
                  </a:cubicBezTo>
                  <a:cubicBezTo>
                    <a:pt x="159" y="615"/>
                    <a:pt x="160" y="614"/>
                    <a:pt x="161" y="612"/>
                  </a:cubicBezTo>
                  <a:cubicBezTo>
                    <a:pt x="162" y="611"/>
                    <a:pt x="164" y="610"/>
                    <a:pt x="166" y="610"/>
                  </a:cubicBezTo>
                  <a:cubicBezTo>
                    <a:pt x="166" y="609"/>
                    <a:pt x="167" y="609"/>
                    <a:pt x="167" y="609"/>
                  </a:cubicBezTo>
                  <a:cubicBezTo>
                    <a:pt x="167" y="609"/>
                    <a:pt x="168" y="609"/>
                    <a:pt x="168" y="609"/>
                  </a:cubicBezTo>
                  <a:cubicBezTo>
                    <a:pt x="168" y="609"/>
                    <a:pt x="168" y="609"/>
                    <a:pt x="168" y="609"/>
                  </a:cubicBezTo>
                  <a:cubicBezTo>
                    <a:pt x="168" y="608"/>
                    <a:pt x="168" y="607"/>
                    <a:pt x="168" y="606"/>
                  </a:cubicBezTo>
                  <a:cubicBezTo>
                    <a:pt x="169" y="606"/>
                    <a:pt x="169" y="606"/>
                    <a:pt x="169" y="606"/>
                  </a:cubicBezTo>
                  <a:cubicBezTo>
                    <a:pt x="169" y="604"/>
                    <a:pt x="170" y="601"/>
                    <a:pt x="172" y="600"/>
                  </a:cubicBezTo>
                  <a:cubicBezTo>
                    <a:pt x="173" y="599"/>
                    <a:pt x="175" y="599"/>
                    <a:pt x="177" y="599"/>
                  </a:cubicBezTo>
                  <a:cubicBezTo>
                    <a:pt x="178" y="599"/>
                    <a:pt x="179" y="599"/>
                    <a:pt x="180" y="599"/>
                  </a:cubicBezTo>
                  <a:cubicBezTo>
                    <a:pt x="183" y="600"/>
                    <a:pt x="186" y="603"/>
                    <a:pt x="186" y="603"/>
                  </a:cubicBezTo>
                  <a:cubicBezTo>
                    <a:pt x="187" y="604"/>
                    <a:pt x="187" y="605"/>
                    <a:pt x="188" y="606"/>
                  </a:cubicBezTo>
                  <a:cubicBezTo>
                    <a:pt x="188" y="607"/>
                    <a:pt x="188" y="607"/>
                    <a:pt x="188" y="607"/>
                  </a:cubicBezTo>
                  <a:cubicBezTo>
                    <a:pt x="188" y="607"/>
                    <a:pt x="189" y="608"/>
                    <a:pt x="189" y="608"/>
                  </a:cubicBezTo>
                  <a:cubicBezTo>
                    <a:pt x="190" y="609"/>
                    <a:pt x="191" y="611"/>
                    <a:pt x="192" y="613"/>
                  </a:cubicBezTo>
                  <a:cubicBezTo>
                    <a:pt x="192" y="613"/>
                    <a:pt x="192" y="614"/>
                    <a:pt x="192" y="614"/>
                  </a:cubicBezTo>
                  <a:cubicBezTo>
                    <a:pt x="192" y="614"/>
                    <a:pt x="192" y="614"/>
                    <a:pt x="192" y="614"/>
                  </a:cubicBezTo>
                  <a:cubicBezTo>
                    <a:pt x="192" y="614"/>
                    <a:pt x="192" y="614"/>
                    <a:pt x="192" y="614"/>
                  </a:cubicBezTo>
                  <a:cubicBezTo>
                    <a:pt x="192" y="614"/>
                    <a:pt x="192" y="614"/>
                    <a:pt x="192" y="614"/>
                  </a:cubicBezTo>
                  <a:cubicBezTo>
                    <a:pt x="194" y="614"/>
                    <a:pt x="197" y="615"/>
                    <a:pt x="198" y="617"/>
                  </a:cubicBezTo>
                  <a:cubicBezTo>
                    <a:pt x="200" y="618"/>
                    <a:pt x="201" y="621"/>
                    <a:pt x="202" y="622"/>
                  </a:cubicBezTo>
                  <a:cubicBezTo>
                    <a:pt x="202" y="623"/>
                    <a:pt x="203" y="627"/>
                    <a:pt x="201" y="629"/>
                  </a:cubicBezTo>
                  <a:cubicBezTo>
                    <a:pt x="201" y="631"/>
                    <a:pt x="200" y="632"/>
                    <a:pt x="199" y="633"/>
                  </a:cubicBezTo>
                  <a:cubicBezTo>
                    <a:pt x="199" y="633"/>
                    <a:pt x="199" y="633"/>
                    <a:pt x="199" y="633"/>
                  </a:cubicBezTo>
                  <a:cubicBezTo>
                    <a:pt x="199" y="633"/>
                    <a:pt x="198" y="633"/>
                    <a:pt x="198" y="634"/>
                  </a:cubicBezTo>
                  <a:cubicBezTo>
                    <a:pt x="198" y="634"/>
                    <a:pt x="199" y="634"/>
                    <a:pt x="199" y="634"/>
                  </a:cubicBezTo>
                  <a:cubicBezTo>
                    <a:pt x="200" y="634"/>
                    <a:pt x="201" y="634"/>
                    <a:pt x="202" y="635"/>
                  </a:cubicBezTo>
                  <a:cubicBezTo>
                    <a:pt x="206" y="637"/>
                    <a:pt x="206" y="642"/>
                    <a:pt x="206" y="642"/>
                  </a:cubicBezTo>
                  <a:cubicBezTo>
                    <a:pt x="206" y="644"/>
                    <a:pt x="206" y="647"/>
                    <a:pt x="205" y="650"/>
                  </a:cubicBezTo>
                  <a:cubicBezTo>
                    <a:pt x="204" y="651"/>
                    <a:pt x="203" y="652"/>
                    <a:pt x="202" y="652"/>
                  </a:cubicBezTo>
                  <a:cubicBezTo>
                    <a:pt x="202" y="653"/>
                    <a:pt x="202" y="653"/>
                    <a:pt x="202" y="653"/>
                  </a:cubicBezTo>
                  <a:cubicBezTo>
                    <a:pt x="202" y="654"/>
                    <a:pt x="202" y="655"/>
                    <a:pt x="201" y="656"/>
                  </a:cubicBezTo>
                  <a:cubicBezTo>
                    <a:pt x="203" y="657"/>
                    <a:pt x="204" y="658"/>
                    <a:pt x="205" y="660"/>
                  </a:cubicBezTo>
                  <a:cubicBezTo>
                    <a:pt x="205" y="662"/>
                    <a:pt x="205" y="664"/>
                    <a:pt x="205" y="666"/>
                  </a:cubicBezTo>
                  <a:cubicBezTo>
                    <a:pt x="205" y="667"/>
                    <a:pt x="204" y="667"/>
                    <a:pt x="204" y="667"/>
                  </a:cubicBezTo>
                  <a:cubicBezTo>
                    <a:pt x="204" y="668"/>
                    <a:pt x="204" y="669"/>
                    <a:pt x="204" y="669"/>
                  </a:cubicBezTo>
                  <a:cubicBezTo>
                    <a:pt x="204" y="670"/>
                    <a:pt x="204" y="671"/>
                    <a:pt x="203" y="671"/>
                  </a:cubicBezTo>
                  <a:cubicBezTo>
                    <a:pt x="204" y="672"/>
                    <a:pt x="204" y="673"/>
                    <a:pt x="205" y="673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5" y="674"/>
                    <a:pt x="206" y="675"/>
                    <a:pt x="206" y="675"/>
                  </a:cubicBezTo>
                  <a:cubicBezTo>
                    <a:pt x="207" y="677"/>
                    <a:pt x="208" y="679"/>
                    <a:pt x="209" y="681"/>
                  </a:cubicBezTo>
                  <a:cubicBezTo>
                    <a:pt x="209" y="682"/>
                    <a:pt x="209" y="684"/>
                    <a:pt x="209" y="685"/>
                  </a:cubicBezTo>
                  <a:cubicBezTo>
                    <a:pt x="209" y="685"/>
                    <a:pt x="210" y="686"/>
                    <a:pt x="211" y="687"/>
                  </a:cubicBezTo>
                  <a:cubicBezTo>
                    <a:pt x="211" y="688"/>
                    <a:pt x="212" y="689"/>
                    <a:pt x="212" y="691"/>
                  </a:cubicBezTo>
                  <a:cubicBezTo>
                    <a:pt x="212" y="691"/>
                    <a:pt x="212" y="691"/>
                    <a:pt x="213" y="692"/>
                  </a:cubicBezTo>
                  <a:cubicBezTo>
                    <a:pt x="213" y="692"/>
                    <a:pt x="213" y="692"/>
                    <a:pt x="213" y="692"/>
                  </a:cubicBezTo>
                  <a:cubicBezTo>
                    <a:pt x="215" y="693"/>
                    <a:pt x="216" y="695"/>
                    <a:pt x="217" y="696"/>
                  </a:cubicBezTo>
                  <a:cubicBezTo>
                    <a:pt x="218" y="699"/>
                    <a:pt x="218" y="701"/>
                    <a:pt x="217" y="703"/>
                  </a:cubicBezTo>
                  <a:cubicBezTo>
                    <a:pt x="217" y="704"/>
                    <a:pt x="217" y="704"/>
                    <a:pt x="217" y="705"/>
                  </a:cubicBezTo>
                  <a:cubicBezTo>
                    <a:pt x="217" y="705"/>
                    <a:pt x="217" y="706"/>
                    <a:pt x="217" y="707"/>
                  </a:cubicBezTo>
                  <a:cubicBezTo>
                    <a:pt x="217" y="707"/>
                    <a:pt x="217" y="707"/>
                    <a:pt x="217" y="707"/>
                  </a:cubicBezTo>
                  <a:cubicBezTo>
                    <a:pt x="217" y="708"/>
                    <a:pt x="218" y="708"/>
                    <a:pt x="218" y="708"/>
                  </a:cubicBezTo>
                  <a:cubicBezTo>
                    <a:pt x="218" y="708"/>
                    <a:pt x="218" y="708"/>
                    <a:pt x="218" y="708"/>
                  </a:cubicBezTo>
                  <a:cubicBezTo>
                    <a:pt x="219" y="708"/>
                    <a:pt x="222" y="708"/>
                    <a:pt x="224" y="711"/>
                  </a:cubicBezTo>
                  <a:cubicBezTo>
                    <a:pt x="226" y="713"/>
                    <a:pt x="225" y="716"/>
                    <a:pt x="225" y="718"/>
                  </a:cubicBezTo>
                  <a:cubicBezTo>
                    <a:pt x="225" y="718"/>
                    <a:pt x="225" y="718"/>
                    <a:pt x="225" y="718"/>
                  </a:cubicBezTo>
                  <a:cubicBezTo>
                    <a:pt x="226" y="718"/>
                    <a:pt x="228" y="718"/>
                    <a:pt x="230" y="720"/>
                  </a:cubicBezTo>
                  <a:cubicBezTo>
                    <a:pt x="232" y="722"/>
                    <a:pt x="232" y="725"/>
                    <a:pt x="232" y="727"/>
                  </a:cubicBezTo>
                  <a:cubicBezTo>
                    <a:pt x="232" y="727"/>
                    <a:pt x="232" y="727"/>
                    <a:pt x="232" y="728"/>
                  </a:cubicBezTo>
                  <a:cubicBezTo>
                    <a:pt x="232" y="728"/>
                    <a:pt x="233" y="728"/>
                    <a:pt x="233" y="728"/>
                  </a:cubicBezTo>
                  <a:cubicBezTo>
                    <a:pt x="233" y="729"/>
                    <a:pt x="234" y="731"/>
                    <a:pt x="234" y="733"/>
                  </a:cubicBezTo>
                  <a:cubicBezTo>
                    <a:pt x="234" y="736"/>
                    <a:pt x="232" y="737"/>
                    <a:pt x="231" y="738"/>
                  </a:cubicBezTo>
                  <a:cubicBezTo>
                    <a:pt x="231" y="739"/>
                    <a:pt x="231" y="739"/>
                    <a:pt x="231" y="739"/>
                  </a:cubicBezTo>
                  <a:cubicBezTo>
                    <a:pt x="231" y="739"/>
                    <a:pt x="231" y="739"/>
                    <a:pt x="231" y="739"/>
                  </a:cubicBezTo>
                  <a:cubicBezTo>
                    <a:pt x="230" y="741"/>
                    <a:pt x="230" y="743"/>
                    <a:pt x="229" y="744"/>
                  </a:cubicBezTo>
                  <a:cubicBezTo>
                    <a:pt x="228" y="746"/>
                    <a:pt x="226" y="748"/>
                    <a:pt x="225" y="749"/>
                  </a:cubicBezTo>
                  <a:cubicBezTo>
                    <a:pt x="225" y="749"/>
                    <a:pt x="225" y="750"/>
                    <a:pt x="225" y="750"/>
                  </a:cubicBezTo>
                  <a:cubicBezTo>
                    <a:pt x="225" y="751"/>
                    <a:pt x="225" y="752"/>
                    <a:pt x="225" y="753"/>
                  </a:cubicBezTo>
                  <a:cubicBezTo>
                    <a:pt x="225" y="754"/>
                    <a:pt x="225" y="755"/>
                    <a:pt x="225" y="755"/>
                  </a:cubicBezTo>
                  <a:cubicBezTo>
                    <a:pt x="225" y="756"/>
                    <a:pt x="226" y="757"/>
                    <a:pt x="227" y="757"/>
                  </a:cubicBezTo>
                  <a:cubicBezTo>
                    <a:pt x="227" y="757"/>
                    <a:pt x="227" y="758"/>
                    <a:pt x="228" y="758"/>
                  </a:cubicBezTo>
                  <a:cubicBezTo>
                    <a:pt x="229" y="758"/>
                    <a:pt x="230" y="759"/>
                    <a:pt x="231" y="759"/>
                  </a:cubicBezTo>
                  <a:cubicBezTo>
                    <a:pt x="231" y="759"/>
                    <a:pt x="234" y="761"/>
                    <a:pt x="235" y="764"/>
                  </a:cubicBezTo>
                  <a:cubicBezTo>
                    <a:pt x="236" y="765"/>
                    <a:pt x="236" y="766"/>
                    <a:pt x="236" y="768"/>
                  </a:cubicBezTo>
                  <a:cubicBezTo>
                    <a:pt x="236" y="768"/>
                    <a:pt x="236" y="768"/>
                    <a:pt x="236" y="768"/>
                  </a:cubicBezTo>
                  <a:cubicBezTo>
                    <a:pt x="237" y="767"/>
                    <a:pt x="238" y="765"/>
                    <a:pt x="239" y="765"/>
                  </a:cubicBezTo>
                  <a:cubicBezTo>
                    <a:pt x="241" y="764"/>
                    <a:pt x="244" y="763"/>
                    <a:pt x="246" y="763"/>
                  </a:cubicBezTo>
                  <a:cubicBezTo>
                    <a:pt x="247" y="763"/>
                    <a:pt x="247" y="763"/>
                    <a:pt x="248" y="764"/>
                  </a:cubicBezTo>
                  <a:cubicBezTo>
                    <a:pt x="249" y="764"/>
                    <a:pt x="251" y="765"/>
                    <a:pt x="254" y="768"/>
                  </a:cubicBezTo>
                  <a:cubicBezTo>
                    <a:pt x="255" y="769"/>
                    <a:pt x="256" y="770"/>
                    <a:pt x="256" y="771"/>
                  </a:cubicBezTo>
                  <a:cubicBezTo>
                    <a:pt x="257" y="772"/>
                    <a:pt x="257" y="772"/>
                    <a:pt x="257" y="772"/>
                  </a:cubicBezTo>
                  <a:cubicBezTo>
                    <a:pt x="257" y="772"/>
                    <a:pt x="257" y="772"/>
                    <a:pt x="257" y="772"/>
                  </a:cubicBezTo>
                  <a:cubicBezTo>
                    <a:pt x="259" y="773"/>
                    <a:pt x="260" y="773"/>
                    <a:pt x="262" y="775"/>
                  </a:cubicBezTo>
                  <a:cubicBezTo>
                    <a:pt x="263" y="777"/>
                    <a:pt x="263" y="779"/>
                    <a:pt x="263" y="781"/>
                  </a:cubicBezTo>
                  <a:cubicBezTo>
                    <a:pt x="263" y="781"/>
                    <a:pt x="263" y="781"/>
                    <a:pt x="263" y="781"/>
                  </a:cubicBezTo>
                  <a:cubicBezTo>
                    <a:pt x="263" y="781"/>
                    <a:pt x="263" y="781"/>
                    <a:pt x="263" y="781"/>
                  </a:cubicBezTo>
                  <a:cubicBezTo>
                    <a:pt x="264" y="782"/>
                    <a:pt x="265" y="783"/>
                    <a:pt x="265" y="784"/>
                  </a:cubicBezTo>
                  <a:cubicBezTo>
                    <a:pt x="265" y="786"/>
                    <a:pt x="265" y="787"/>
                    <a:pt x="265" y="789"/>
                  </a:cubicBezTo>
                  <a:cubicBezTo>
                    <a:pt x="266" y="789"/>
                    <a:pt x="267" y="790"/>
                    <a:pt x="268" y="791"/>
                  </a:cubicBezTo>
                  <a:cubicBezTo>
                    <a:pt x="269" y="793"/>
                    <a:pt x="270" y="795"/>
                    <a:pt x="270" y="798"/>
                  </a:cubicBezTo>
                  <a:cubicBezTo>
                    <a:pt x="270" y="799"/>
                    <a:pt x="270" y="799"/>
                    <a:pt x="270" y="799"/>
                  </a:cubicBezTo>
                  <a:cubicBezTo>
                    <a:pt x="271" y="801"/>
                    <a:pt x="271" y="803"/>
                    <a:pt x="271" y="805"/>
                  </a:cubicBezTo>
                  <a:cubicBezTo>
                    <a:pt x="271" y="807"/>
                    <a:pt x="269" y="810"/>
                    <a:pt x="268" y="811"/>
                  </a:cubicBezTo>
                  <a:cubicBezTo>
                    <a:pt x="267" y="812"/>
                    <a:pt x="267" y="812"/>
                    <a:pt x="267" y="812"/>
                  </a:cubicBezTo>
                  <a:cubicBezTo>
                    <a:pt x="268" y="813"/>
                    <a:pt x="269" y="813"/>
                    <a:pt x="269" y="815"/>
                  </a:cubicBezTo>
                  <a:cubicBezTo>
                    <a:pt x="270" y="816"/>
                    <a:pt x="270" y="817"/>
                    <a:pt x="270" y="819"/>
                  </a:cubicBezTo>
                  <a:cubicBezTo>
                    <a:pt x="270" y="819"/>
                    <a:pt x="270" y="819"/>
                    <a:pt x="270" y="819"/>
                  </a:cubicBezTo>
                  <a:cubicBezTo>
                    <a:pt x="270" y="820"/>
                    <a:pt x="270" y="820"/>
                    <a:pt x="270" y="820"/>
                  </a:cubicBezTo>
                  <a:cubicBezTo>
                    <a:pt x="270" y="821"/>
                    <a:pt x="271" y="822"/>
                    <a:pt x="271" y="823"/>
                  </a:cubicBezTo>
                  <a:cubicBezTo>
                    <a:pt x="271" y="824"/>
                    <a:pt x="271" y="826"/>
                    <a:pt x="270" y="827"/>
                  </a:cubicBezTo>
                  <a:cubicBezTo>
                    <a:pt x="270" y="827"/>
                    <a:pt x="270" y="827"/>
                    <a:pt x="270" y="828"/>
                  </a:cubicBezTo>
                  <a:cubicBezTo>
                    <a:pt x="270" y="828"/>
                    <a:pt x="270" y="830"/>
                    <a:pt x="271" y="831"/>
                  </a:cubicBezTo>
                  <a:cubicBezTo>
                    <a:pt x="271" y="832"/>
                    <a:pt x="271" y="832"/>
                    <a:pt x="271" y="833"/>
                  </a:cubicBezTo>
                  <a:cubicBezTo>
                    <a:pt x="271" y="833"/>
                    <a:pt x="271" y="835"/>
                    <a:pt x="271" y="836"/>
                  </a:cubicBezTo>
                  <a:cubicBezTo>
                    <a:pt x="272" y="837"/>
                    <a:pt x="272" y="837"/>
                    <a:pt x="274" y="839"/>
                  </a:cubicBezTo>
                  <a:cubicBezTo>
                    <a:pt x="275" y="839"/>
                    <a:pt x="276" y="840"/>
                    <a:pt x="277" y="841"/>
                  </a:cubicBezTo>
                  <a:cubicBezTo>
                    <a:pt x="277" y="841"/>
                    <a:pt x="278" y="841"/>
                    <a:pt x="278" y="841"/>
                  </a:cubicBezTo>
                  <a:cubicBezTo>
                    <a:pt x="279" y="842"/>
                    <a:pt x="281" y="843"/>
                    <a:pt x="282" y="844"/>
                  </a:cubicBezTo>
                  <a:cubicBezTo>
                    <a:pt x="282" y="844"/>
                    <a:pt x="283" y="845"/>
                    <a:pt x="283" y="845"/>
                  </a:cubicBezTo>
                  <a:cubicBezTo>
                    <a:pt x="283" y="843"/>
                    <a:pt x="283" y="841"/>
                    <a:pt x="283" y="840"/>
                  </a:cubicBezTo>
                  <a:cubicBezTo>
                    <a:pt x="284" y="838"/>
                    <a:pt x="286" y="836"/>
                    <a:pt x="287" y="834"/>
                  </a:cubicBezTo>
                  <a:cubicBezTo>
                    <a:pt x="288" y="834"/>
                    <a:pt x="288" y="834"/>
                    <a:pt x="288" y="834"/>
                  </a:cubicBezTo>
                  <a:cubicBezTo>
                    <a:pt x="290" y="832"/>
                    <a:pt x="292" y="830"/>
                    <a:pt x="294" y="829"/>
                  </a:cubicBezTo>
                  <a:cubicBezTo>
                    <a:pt x="295" y="828"/>
                    <a:pt x="296" y="828"/>
                    <a:pt x="297" y="828"/>
                  </a:cubicBezTo>
                  <a:cubicBezTo>
                    <a:pt x="298" y="828"/>
                    <a:pt x="298" y="828"/>
                    <a:pt x="298" y="828"/>
                  </a:cubicBezTo>
                  <a:cubicBezTo>
                    <a:pt x="299" y="828"/>
                    <a:pt x="299" y="828"/>
                    <a:pt x="299" y="828"/>
                  </a:cubicBezTo>
                  <a:cubicBezTo>
                    <a:pt x="299" y="828"/>
                    <a:pt x="299" y="828"/>
                    <a:pt x="299" y="828"/>
                  </a:cubicBezTo>
                  <a:cubicBezTo>
                    <a:pt x="300" y="828"/>
                    <a:pt x="302" y="827"/>
                    <a:pt x="303" y="827"/>
                  </a:cubicBezTo>
                  <a:cubicBezTo>
                    <a:pt x="304" y="827"/>
                    <a:pt x="304" y="827"/>
                    <a:pt x="304" y="827"/>
                  </a:cubicBezTo>
                  <a:cubicBezTo>
                    <a:pt x="306" y="827"/>
                    <a:pt x="309" y="829"/>
                    <a:pt x="310" y="830"/>
                  </a:cubicBezTo>
                  <a:cubicBezTo>
                    <a:pt x="311" y="831"/>
                    <a:pt x="311" y="831"/>
                    <a:pt x="311" y="831"/>
                  </a:cubicBezTo>
                  <a:cubicBezTo>
                    <a:pt x="312" y="831"/>
                    <a:pt x="312" y="831"/>
                    <a:pt x="312" y="831"/>
                  </a:cubicBezTo>
                  <a:cubicBezTo>
                    <a:pt x="313" y="831"/>
                    <a:pt x="313" y="831"/>
                    <a:pt x="313" y="831"/>
                  </a:cubicBezTo>
                  <a:cubicBezTo>
                    <a:pt x="314" y="832"/>
                    <a:pt x="318" y="832"/>
                    <a:pt x="320" y="833"/>
                  </a:cubicBezTo>
                  <a:cubicBezTo>
                    <a:pt x="321" y="833"/>
                    <a:pt x="321" y="834"/>
                    <a:pt x="322" y="834"/>
                  </a:cubicBezTo>
                  <a:cubicBezTo>
                    <a:pt x="323" y="834"/>
                    <a:pt x="323" y="834"/>
                    <a:pt x="324" y="834"/>
                  </a:cubicBezTo>
                  <a:cubicBezTo>
                    <a:pt x="325" y="834"/>
                    <a:pt x="326" y="834"/>
                    <a:pt x="327" y="834"/>
                  </a:cubicBezTo>
                  <a:cubicBezTo>
                    <a:pt x="328" y="835"/>
                    <a:pt x="329" y="836"/>
                    <a:pt x="330" y="837"/>
                  </a:cubicBezTo>
                  <a:cubicBezTo>
                    <a:pt x="331" y="837"/>
                    <a:pt x="332" y="836"/>
                    <a:pt x="333" y="836"/>
                  </a:cubicBezTo>
                  <a:cubicBezTo>
                    <a:pt x="333" y="836"/>
                    <a:pt x="334" y="836"/>
                    <a:pt x="334" y="836"/>
                  </a:cubicBezTo>
                  <a:cubicBezTo>
                    <a:pt x="335" y="836"/>
                    <a:pt x="338" y="836"/>
                    <a:pt x="340" y="838"/>
                  </a:cubicBezTo>
                  <a:cubicBezTo>
                    <a:pt x="341" y="838"/>
                    <a:pt x="342" y="839"/>
                    <a:pt x="342" y="840"/>
                  </a:cubicBezTo>
                  <a:cubicBezTo>
                    <a:pt x="342" y="838"/>
                    <a:pt x="342" y="837"/>
                    <a:pt x="342" y="836"/>
                  </a:cubicBezTo>
                  <a:cubicBezTo>
                    <a:pt x="343" y="833"/>
                    <a:pt x="343" y="831"/>
                    <a:pt x="345" y="829"/>
                  </a:cubicBezTo>
                  <a:cubicBezTo>
                    <a:pt x="347" y="828"/>
                    <a:pt x="349" y="828"/>
                    <a:pt x="350" y="828"/>
                  </a:cubicBezTo>
                  <a:cubicBezTo>
                    <a:pt x="350" y="828"/>
                    <a:pt x="351" y="828"/>
                    <a:pt x="351" y="828"/>
                  </a:cubicBezTo>
                  <a:cubicBezTo>
                    <a:pt x="351" y="828"/>
                    <a:pt x="352" y="828"/>
                    <a:pt x="352" y="828"/>
                  </a:cubicBezTo>
                  <a:cubicBezTo>
                    <a:pt x="352" y="828"/>
                    <a:pt x="352" y="828"/>
                    <a:pt x="352" y="828"/>
                  </a:cubicBezTo>
                  <a:cubicBezTo>
                    <a:pt x="352" y="827"/>
                    <a:pt x="353" y="825"/>
                    <a:pt x="354" y="824"/>
                  </a:cubicBezTo>
                  <a:cubicBezTo>
                    <a:pt x="356" y="823"/>
                    <a:pt x="358" y="823"/>
                    <a:pt x="360" y="823"/>
                  </a:cubicBezTo>
                  <a:cubicBezTo>
                    <a:pt x="360" y="823"/>
                    <a:pt x="361" y="823"/>
                    <a:pt x="361" y="823"/>
                  </a:cubicBezTo>
                  <a:cubicBezTo>
                    <a:pt x="361" y="823"/>
                    <a:pt x="361" y="823"/>
                    <a:pt x="361" y="823"/>
                  </a:cubicBezTo>
                  <a:cubicBezTo>
                    <a:pt x="364" y="823"/>
                    <a:pt x="368" y="826"/>
                    <a:pt x="370" y="828"/>
                  </a:cubicBezTo>
                  <a:cubicBezTo>
                    <a:pt x="370" y="829"/>
                    <a:pt x="371" y="830"/>
                    <a:pt x="371" y="831"/>
                  </a:cubicBezTo>
                  <a:cubicBezTo>
                    <a:pt x="372" y="831"/>
                    <a:pt x="373" y="830"/>
                    <a:pt x="375" y="830"/>
                  </a:cubicBezTo>
                  <a:cubicBezTo>
                    <a:pt x="375" y="830"/>
                    <a:pt x="375" y="830"/>
                    <a:pt x="375" y="830"/>
                  </a:cubicBezTo>
                  <a:cubicBezTo>
                    <a:pt x="375" y="830"/>
                    <a:pt x="375" y="830"/>
                    <a:pt x="375" y="830"/>
                  </a:cubicBezTo>
                  <a:cubicBezTo>
                    <a:pt x="377" y="830"/>
                    <a:pt x="379" y="832"/>
                    <a:pt x="380" y="833"/>
                  </a:cubicBezTo>
                  <a:cubicBezTo>
                    <a:pt x="380" y="833"/>
                    <a:pt x="380" y="833"/>
                    <a:pt x="380" y="833"/>
                  </a:cubicBezTo>
                  <a:cubicBezTo>
                    <a:pt x="381" y="833"/>
                    <a:pt x="381" y="834"/>
                    <a:pt x="381" y="834"/>
                  </a:cubicBezTo>
                  <a:cubicBezTo>
                    <a:pt x="381" y="834"/>
                    <a:pt x="381" y="834"/>
                    <a:pt x="381" y="834"/>
                  </a:cubicBezTo>
                  <a:cubicBezTo>
                    <a:pt x="382" y="834"/>
                    <a:pt x="384" y="833"/>
                    <a:pt x="385" y="833"/>
                  </a:cubicBezTo>
                  <a:cubicBezTo>
                    <a:pt x="385" y="833"/>
                    <a:pt x="386" y="833"/>
                    <a:pt x="387" y="834"/>
                  </a:cubicBezTo>
                  <a:cubicBezTo>
                    <a:pt x="387" y="834"/>
                    <a:pt x="387" y="834"/>
                    <a:pt x="387" y="834"/>
                  </a:cubicBezTo>
                  <a:cubicBezTo>
                    <a:pt x="388" y="833"/>
                    <a:pt x="389" y="832"/>
                    <a:pt x="390" y="832"/>
                  </a:cubicBezTo>
                  <a:cubicBezTo>
                    <a:pt x="390" y="832"/>
                    <a:pt x="391" y="832"/>
                    <a:pt x="391" y="832"/>
                  </a:cubicBezTo>
                  <a:cubicBezTo>
                    <a:pt x="393" y="832"/>
                    <a:pt x="394" y="833"/>
                    <a:pt x="395" y="834"/>
                  </a:cubicBezTo>
                  <a:cubicBezTo>
                    <a:pt x="396" y="834"/>
                    <a:pt x="396" y="833"/>
                    <a:pt x="396" y="833"/>
                  </a:cubicBezTo>
                  <a:cubicBezTo>
                    <a:pt x="396" y="833"/>
                    <a:pt x="397" y="833"/>
                    <a:pt x="398" y="833"/>
                  </a:cubicBezTo>
                  <a:cubicBezTo>
                    <a:pt x="399" y="832"/>
                    <a:pt x="401" y="831"/>
                    <a:pt x="402" y="830"/>
                  </a:cubicBezTo>
                  <a:cubicBezTo>
                    <a:pt x="403" y="830"/>
                    <a:pt x="404" y="830"/>
                    <a:pt x="405" y="830"/>
                  </a:cubicBezTo>
                  <a:cubicBezTo>
                    <a:pt x="408" y="830"/>
                    <a:pt x="411" y="831"/>
                    <a:pt x="412" y="832"/>
                  </a:cubicBezTo>
                  <a:cubicBezTo>
                    <a:pt x="414" y="834"/>
                    <a:pt x="415" y="837"/>
                    <a:pt x="415" y="839"/>
                  </a:cubicBezTo>
                  <a:cubicBezTo>
                    <a:pt x="415" y="839"/>
                    <a:pt x="416" y="840"/>
                    <a:pt x="416" y="840"/>
                  </a:cubicBezTo>
                  <a:cubicBezTo>
                    <a:pt x="416" y="841"/>
                    <a:pt x="416" y="841"/>
                    <a:pt x="416" y="841"/>
                  </a:cubicBezTo>
                  <a:cubicBezTo>
                    <a:pt x="416" y="841"/>
                    <a:pt x="416" y="841"/>
                    <a:pt x="416" y="841"/>
                  </a:cubicBezTo>
                  <a:cubicBezTo>
                    <a:pt x="417" y="841"/>
                    <a:pt x="418" y="840"/>
                    <a:pt x="419" y="840"/>
                  </a:cubicBezTo>
                  <a:cubicBezTo>
                    <a:pt x="419" y="839"/>
                    <a:pt x="420" y="839"/>
                    <a:pt x="420" y="839"/>
                  </a:cubicBezTo>
                  <a:cubicBezTo>
                    <a:pt x="421" y="839"/>
                    <a:pt x="421" y="838"/>
                    <a:pt x="421" y="838"/>
                  </a:cubicBezTo>
                  <a:cubicBezTo>
                    <a:pt x="424" y="837"/>
                    <a:pt x="426" y="836"/>
                    <a:pt x="427" y="836"/>
                  </a:cubicBezTo>
                  <a:cubicBezTo>
                    <a:pt x="428" y="835"/>
                    <a:pt x="431" y="835"/>
                    <a:pt x="433" y="835"/>
                  </a:cubicBezTo>
                  <a:cubicBezTo>
                    <a:pt x="434" y="835"/>
                    <a:pt x="434" y="835"/>
                    <a:pt x="435" y="835"/>
                  </a:cubicBezTo>
                  <a:cubicBezTo>
                    <a:pt x="437" y="835"/>
                    <a:pt x="438" y="836"/>
                    <a:pt x="440" y="837"/>
                  </a:cubicBezTo>
                  <a:cubicBezTo>
                    <a:pt x="440" y="837"/>
                    <a:pt x="440" y="837"/>
                    <a:pt x="440" y="837"/>
                  </a:cubicBezTo>
                  <a:cubicBezTo>
                    <a:pt x="441" y="837"/>
                    <a:pt x="443" y="836"/>
                    <a:pt x="444" y="836"/>
                  </a:cubicBezTo>
                  <a:cubicBezTo>
                    <a:pt x="445" y="836"/>
                    <a:pt x="445" y="836"/>
                    <a:pt x="445" y="836"/>
                  </a:cubicBezTo>
                  <a:cubicBezTo>
                    <a:pt x="445" y="836"/>
                    <a:pt x="445" y="836"/>
                    <a:pt x="445" y="836"/>
                  </a:cubicBezTo>
                  <a:cubicBezTo>
                    <a:pt x="446" y="836"/>
                    <a:pt x="448" y="837"/>
                    <a:pt x="449" y="837"/>
                  </a:cubicBezTo>
                  <a:cubicBezTo>
                    <a:pt x="449" y="837"/>
                    <a:pt x="449" y="836"/>
                    <a:pt x="449" y="836"/>
                  </a:cubicBezTo>
                  <a:cubicBezTo>
                    <a:pt x="448" y="833"/>
                    <a:pt x="449" y="830"/>
                    <a:pt x="450" y="828"/>
                  </a:cubicBezTo>
                  <a:cubicBezTo>
                    <a:pt x="451" y="827"/>
                    <a:pt x="453" y="826"/>
                    <a:pt x="454" y="825"/>
                  </a:cubicBezTo>
                  <a:cubicBezTo>
                    <a:pt x="454" y="825"/>
                    <a:pt x="454" y="825"/>
                    <a:pt x="454" y="825"/>
                  </a:cubicBezTo>
                  <a:cubicBezTo>
                    <a:pt x="455" y="824"/>
                    <a:pt x="455" y="823"/>
                    <a:pt x="456" y="823"/>
                  </a:cubicBezTo>
                  <a:cubicBezTo>
                    <a:pt x="456" y="823"/>
                    <a:pt x="456" y="823"/>
                    <a:pt x="456" y="823"/>
                  </a:cubicBezTo>
                  <a:cubicBezTo>
                    <a:pt x="455" y="821"/>
                    <a:pt x="455" y="820"/>
                    <a:pt x="455" y="818"/>
                  </a:cubicBezTo>
                  <a:cubicBezTo>
                    <a:pt x="455" y="816"/>
                    <a:pt x="457" y="813"/>
                    <a:pt x="459" y="811"/>
                  </a:cubicBezTo>
                  <a:cubicBezTo>
                    <a:pt x="460" y="810"/>
                    <a:pt x="462" y="810"/>
                    <a:pt x="465" y="810"/>
                  </a:cubicBezTo>
                  <a:cubicBezTo>
                    <a:pt x="466" y="810"/>
                    <a:pt x="466" y="810"/>
                    <a:pt x="467" y="810"/>
                  </a:cubicBezTo>
                  <a:cubicBezTo>
                    <a:pt x="467" y="809"/>
                    <a:pt x="468" y="808"/>
                    <a:pt x="469" y="807"/>
                  </a:cubicBezTo>
                  <a:cubicBezTo>
                    <a:pt x="470" y="806"/>
                    <a:pt x="471" y="805"/>
                    <a:pt x="473" y="805"/>
                  </a:cubicBezTo>
                  <a:cubicBezTo>
                    <a:pt x="475" y="805"/>
                    <a:pt x="478" y="807"/>
                    <a:pt x="479" y="808"/>
                  </a:cubicBezTo>
                  <a:cubicBezTo>
                    <a:pt x="481" y="809"/>
                    <a:pt x="482" y="810"/>
                    <a:pt x="482" y="812"/>
                  </a:cubicBezTo>
                  <a:cubicBezTo>
                    <a:pt x="483" y="812"/>
                    <a:pt x="485" y="812"/>
                    <a:pt x="486" y="814"/>
                  </a:cubicBezTo>
                  <a:cubicBezTo>
                    <a:pt x="488" y="815"/>
                    <a:pt x="489" y="817"/>
                    <a:pt x="490" y="821"/>
                  </a:cubicBezTo>
                  <a:cubicBezTo>
                    <a:pt x="490" y="822"/>
                    <a:pt x="490" y="824"/>
                    <a:pt x="490" y="825"/>
                  </a:cubicBezTo>
                  <a:cubicBezTo>
                    <a:pt x="490" y="825"/>
                    <a:pt x="490" y="826"/>
                    <a:pt x="490" y="826"/>
                  </a:cubicBezTo>
                  <a:cubicBezTo>
                    <a:pt x="490" y="826"/>
                    <a:pt x="490" y="826"/>
                    <a:pt x="491" y="826"/>
                  </a:cubicBezTo>
                  <a:cubicBezTo>
                    <a:pt x="492" y="827"/>
                    <a:pt x="494" y="828"/>
                    <a:pt x="495" y="831"/>
                  </a:cubicBezTo>
                  <a:cubicBezTo>
                    <a:pt x="496" y="833"/>
                    <a:pt x="496" y="836"/>
                    <a:pt x="496" y="838"/>
                  </a:cubicBezTo>
                  <a:cubicBezTo>
                    <a:pt x="496" y="838"/>
                    <a:pt x="496" y="839"/>
                    <a:pt x="496" y="839"/>
                  </a:cubicBezTo>
                  <a:cubicBezTo>
                    <a:pt x="496" y="840"/>
                    <a:pt x="495" y="840"/>
                    <a:pt x="495" y="841"/>
                  </a:cubicBezTo>
                  <a:cubicBezTo>
                    <a:pt x="496" y="841"/>
                    <a:pt x="496" y="841"/>
                    <a:pt x="496" y="842"/>
                  </a:cubicBezTo>
                  <a:cubicBezTo>
                    <a:pt x="497" y="842"/>
                    <a:pt x="498" y="844"/>
                    <a:pt x="499" y="845"/>
                  </a:cubicBezTo>
                  <a:cubicBezTo>
                    <a:pt x="499" y="846"/>
                    <a:pt x="500" y="846"/>
                    <a:pt x="500" y="846"/>
                  </a:cubicBezTo>
                  <a:cubicBezTo>
                    <a:pt x="500" y="847"/>
                    <a:pt x="500" y="847"/>
                    <a:pt x="500" y="847"/>
                  </a:cubicBezTo>
                  <a:cubicBezTo>
                    <a:pt x="501" y="848"/>
                    <a:pt x="502" y="849"/>
                    <a:pt x="503" y="850"/>
                  </a:cubicBezTo>
                  <a:cubicBezTo>
                    <a:pt x="504" y="851"/>
                    <a:pt x="504" y="853"/>
                    <a:pt x="504" y="855"/>
                  </a:cubicBezTo>
                  <a:cubicBezTo>
                    <a:pt x="505" y="856"/>
                    <a:pt x="505" y="857"/>
                    <a:pt x="505" y="857"/>
                  </a:cubicBezTo>
                  <a:cubicBezTo>
                    <a:pt x="505" y="858"/>
                    <a:pt x="506" y="858"/>
                    <a:pt x="507" y="858"/>
                  </a:cubicBezTo>
                  <a:cubicBezTo>
                    <a:pt x="507" y="858"/>
                    <a:pt x="507" y="858"/>
                    <a:pt x="507" y="858"/>
                  </a:cubicBezTo>
                  <a:cubicBezTo>
                    <a:pt x="509" y="858"/>
                    <a:pt x="509" y="858"/>
                    <a:pt x="509" y="858"/>
                  </a:cubicBezTo>
                  <a:cubicBezTo>
                    <a:pt x="519" y="772"/>
                    <a:pt x="519" y="772"/>
                    <a:pt x="519" y="772"/>
                  </a:cubicBezTo>
                  <a:cubicBezTo>
                    <a:pt x="552" y="776"/>
                    <a:pt x="552" y="776"/>
                    <a:pt x="552" y="776"/>
                  </a:cubicBezTo>
                  <a:cubicBezTo>
                    <a:pt x="552" y="776"/>
                    <a:pt x="562" y="779"/>
                    <a:pt x="566" y="780"/>
                  </a:cubicBezTo>
                  <a:cubicBezTo>
                    <a:pt x="574" y="782"/>
                    <a:pt x="590" y="782"/>
                    <a:pt x="598" y="783"/>
                  </a:cubicBezTo>
                  <a:cubicBezTo>
                    <a:pt x="602" y="783"/>
                    <a:pt x="608" y="783"/>
                    <a:pt x="611" y="783"/>
                  </a:cubicBezTo>
                  <a:cubicBezTo>
                    <a:pt x="615" y="783"/>
                    <a:pt x="622" y="786"/>
                    <a:pt x="626" y="786"/>
                  </a:cubicBezTo>
                  <a:cubicBezTo>
                    <a:pt x="629" y="786"/>
                    <a:pt x="636" y="784"/>
                    <a:pt x="636" y="784"/>
                  </a:cubicBezTo>
                  <a:cubicBezTo>
                    <a:pt x="673" y="789"/>
                    <a:pt x="673" y="789"/>
                    <a:pt x="673" y="789"/>
                  </a:cubicBezTo>
                  <a:cubicBezTo>
                    <a:pt x="753" y="797"/>
                    <a:pt x="753" y="797"/>
                    <a:pt x="753" y="797"/>
                  </a:cubicBezTo>
                  <a:cubicBezTo>
                    <a:pt x="791" y="801"/>
                    <a:pt x="791" y="801"/>
                    <a:pt x="791" y="801"/>
                  </a:cubicBezTo>
                  <a:cubicBezTo>
                    <a:pt x="863" y="808"/>
                    <a:pt x="863" y="808"/>
                    <a:pt x="863" y="808"/>
                  </a:cubicBezTo>
                  <a:cubicBezTo>
                    <a:pt x="955" y="815"/>
                    <a:pt x="955" y="815"/>
                    <a:pt x="955" y="815"/>
                  </a:cubicBezTo>
                  <a:cubicBezTo>
                    <a:pt x="1109" y="828"/>
                    <a:pt x="1109" y="828"/>
                    <a:pt x="1109" y="828"/>
                  </a:cubicBezTo>
                  <a:cubicBezTo>
                    <a:pt x="1260" y="836"/>
                    <a:pt x="1260" y="836"/>
                    <a:pt x="1260" y="836"/>
                  </a:cubicBezTo>
                  <a:cubicBezTo>
                    <a:pt x="1380" y="842"/>
                    <a:pt x="1380" y="842"/>
                    <a:pt x="1380" y="842"/>
                  </a:cubicBezTo>
                  <a:cubicBezTo>
                    <a:pt x="1383" y="842"/>
                    <a:pt x="1383" y="842"/>
                    <a:pt x="1383" y="842"/>
                  </a:cubicBezTo>
                  <a:cubicBezTo>
                    <a:pt x="1390" y="677"/>
                    <a:pt x="1390" y="677"/>
                    <a:pt x="1390" y="677"/>
                  </a:cubicBezTo>
                  <a:cubicBezTo>
                    <a:pt x="1411" y="148"/>
                    <a:pt x="1411" y="148"/>
                    <a:pt x="1411" y="148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43440876-4B2D-BA4A-B85A-B51C181D3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400" y="2117772"/>
              <a:ext cx="217903" cy="275938"/>
            </a:xfrm>
            <a:custGeom>
              <a:avLst/>
              <a:gdLst>
                <a:gd name="T0" fmla="*/ 328 w 398"/>
                <a:gd name="T1" fmla="*/ 124 h 504"/>
                <a:gd name="T2" fmla="*/ 259 w 398"/>
                <a:gd name="T3" fmla="*/ 117 h 504"/>
                <a:gd name="T4" fmla="*/ 270 w 398"/>
                <a:gd name="T5" fmla="*/ 25 h 504"/>
                <a:gd name="T6" fmla="*/ 241 w 398"/>
                <a:gd name="T7" fmla="*/ 23 h 504"/>
                <a:gd name="T8" fmla="*/ 137 w 398"/>
                <a:gd name="T9" fmla="*/ 10 h 504"/>
                <a:gd name="T10" fmla="*/ 69 w 398"/>
                <a:gd name="T11" fmla="*/ 0 h 504"/>
                <a:gd name="T12" fmla="*/ 66 w 398"/>
                <a:gd name="T13" fmla="*/ 18 h 504"/>
                <a:gd name="T14" fmla="*/ 44 w 398"/>
                <a:gd name="T15" fmla="*/ 162 h 504"/>
                <a:gd name="T16" fmla="*/ 21 w 398"/>
                <a:gd name="T17" fmla="*/ 319 h 504"/>
                <a:gd name="T18" fmla="*/ 2 w 398"/>
                <a:gd name="T19" fmla="*/ 443 h 504"/>
                <a:gd name="T20" fmla="*/ 0 w 398"/>
                <a:gd name="T21" fmla="*/ 459 h 504"/>
                <a:gd name="T22" fmla="*/ 78 w 398"/>
                <a:gd name="T23" fmla="*/ 470 h 504"/>
                <a:gd name="T24" fmla="*/ 161 w 398"/>
                <a:gd name="T25" fmla="*/ 480 h 504"/>
                <a:gd name="T26" fmla="*/ 253 w 398"/>
                <a:gd name="T27" fmla="*/ 491 h 504"/>
                <a:gd name="T28" fmla="*/ 348 w 398"/>
                <a:gd name="T29" fmla="*/ 502 h 504"/>
                <a:gd name="T30" fmla="*/ 363 w 398"/>
                <a:gd name="T31" fmla="*/ 504 h 504"/>
                <a:gd name="T32" fmla="*/ 371 w 398"/>
                <a:gd name="T33" fmla="*/ 416 h 504"/>
                <a:gd name="T34" fmla="*/ 373 w 398"/>
                <a:gd name="T35" fmla="*/ 396 h 504"/>
                <a:gd name="T36" fmla="*/ 372 w 398"/>
                <a:gd name="T37" fmla="*/ 382 h 504"/>
                <a:gd name="T38" fmla="*/ 375 w 398"/>
                <a:gd name="T39" fmla="*/ 363 h 504"/>
                <a:gd name="T40" fmla="*/ 380 w 398"/>
                <a:gd name="T41" fmla="*/ 313 h 504"/>
                <a:gd name="T42" fmla="*/ 387 w 398"/>
                <a:gd name="T43" fmla="*/ 244 h 504"/>
                <a:gd name="T44" fmla="*/ 398 w 398"/>
                <a:gd name="T45" fmla="*/ 131 h 504"/>
                <a:gd name="T46" fmla="*/ 328 w 398"/>
                <a:gd name="T47" fmla="*/ 12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8" h="504">
                  <a:moveTo>
                    <a:pt x="328" y="124"/>
                  </a:moveTo>
                  <a:lnTo>
                    <a:pt x="259" y="117"/>
                  </a:lnTo>
                  <a:lnTo>
                    <a:pt x="270" y="25"/>
                  </a:lnTo>
                  <a:lnTo>
                    <a:pt x="241" y="23"/>
                  </a:lnTo>
                  <a:lnTo>
                    <a:pt x="137" y="10"/>
                  </a:lnTo>
                  <a:lnTo>
                    <a:pt x="69" y="0"/>
                  </a:lnTo>
                  <a:lnTo>
                    <a:pt x="66" y="18"/>
                  </a:lnTo>
                  <a:lnTo>
                    <a:pt x="44" y="162"/>
                  </a:lnTo>
                  <a:lnTo>
                    <a:pt x="21" y="319"/>
                  </a:lnTo>
                  <a:lnTo>
                    <a:pt x="2" y="443"/>
                  </a:lnTo>
                  <a:lnTo>
                    <a:pt x="0" y="459"/>
                  </a:lnTo>
                  <a:lnTo>
                    <a:pt x="78" y="470"/>
                  </a:lnTo>
                  <a:lnTo>
                    <a:pt x="161" y="480"/>
                  </a:lnTo>
                  <a:lnTo>
                    <a:pt x="253" y="491"/>
                  </a:lnTo>
                  <a:lnTo>
                    <a:pt x="348" y="502"/>
                  </a:lnTo>
                  <a:lnTo>
                    <a:pt x="363" y="504"/>
                  </a:lnTo>
                  <a:lnTo>
                    <a:pt x="371" y="416"/>
                  </a:lnTo>
                  <a:lnTo>
                    <a:pt x="373" y="396"/>
                  </a:lnTo>
                  <a:lnTo>
                    <a:pt x="372" y="382"/>
                  </a:lnTo>
                  <a:lnTo>
                    <a:pt x="375" y="363"/>
                  </a:lnTo>
                  <a:lnTo>
                    <a:pt x="380" y="313"/>
                  </a:lnTo>
                  <a:lnTo>
                    <a:pt x="387" y="244"/>
                  </a:lnTo>
                  <a:lnTo>
                    <a:pt x="398" y="131"/>
                  </a:lnTo>
                  <a:lnTo>
                    <a:pt x="328" y="124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B3A72103-76C8-8842-9113-115FD7241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329" y="2078352"/>
              <a:ext cx="250206" cy="385986"/>
            </a:xfrm>
            <a:custGeom>
              <a:avLst/>
              <a:gdLst>
                <a:gd name="T0" fmla="*/ 774 w 861"/>
                <a:gd name="T1" fmla="*/ 122 h 1327"/>
                <a:gd name="T2" fmla="*/ 485 w 861"/>
                <a:gd name="T3" fmla="*/ 73 h 1327"/>
                <a:gd name="T4" fmla="*/ 480 w 861"/>
                <a:gd name="T5" fmla="*/ 72 h 1327"/>
                <a:gd name="T6" fmla="*/ 108 w 861"/>
                <a:gd name="T7" fmla="*/ 0 h 1327"/>
                <a:gd name="T8" fmla="*/ 46 w 861"/>
                <a:gd name="T9" fmla="*/ 295 h 1327"/>
                <a:gd name="T10" fmla="*/ 0 w 861"/>
                <a:gd name="T11" fmla="*/ 508 h 1327"/>
                <a:gd name="T12" fmla="*/ 313 w 861"/>
                <a:gd name="T13" fmla="*/ 936 h 1327"/>
                <a:gd name="T14" fmla="*/ 597 w 861"/>
                <a:gd name="T15" fmla="*/ 1324 h 1327"/>
                <a:gd name="T16" fmla="*/ 599 w 861"/>
                <a:gd name="T17" fmla="*/ 1326 h 1327"/>
                <a:gd name="T18" fmla="*/ 603 w 861"/>
                <a:gd name="T19" fmla="*/ 1323 h 1327"/>
                <a:gd name="T20" fmla="*/ 599 w 861"/>
                <a:gd name="T21" fmla="*/ 1319 h 1327"/>
                <a:gd name="T22" fmla="*/ 601 w 861"/>
                <a:gd name="T23" fmla="*/ 1314 h 1327"/>
                <a:gd name="T24" fmla="*/ 610 w 861"/>
                <a:gd name="T25" fmla="*/ 1313 h 1327"/>
                <a:gd name="T26" fmla="*/ 611 w 861"/>
                <a:gd name="T27" fmla="*/ 1305 h 1327"/>
                <a:gd name="T28" fmla="*/ 611 w 861"/>
                <a:gd name="T29" fmla="*/ 1297 h 1327"/>
                <a:gd name="T30" fmla="*/ 610 w 861"/>
                <a:gd name="T31" fmla="*/ 1284 h 1327"/>
                <a:gd name="T32" fmla="*/ 611 w 861"/>
                <a:gd name="T33" fmla="*/ 1270 h 1327"/>
                <a:gd name="T34" fmla="*/ 605 w 861"/>
                <a:gd name="T35" fmla="*/ 1257 h 1327"/>
                <a:gd name="T36" fmla="*/ 606 w 861"/>
                <a:gd name="T37" fmla="*/ 1243 h 1327"/>
                <a:gd name="T38" fmla="*/ 609 w 861"/>
                <a:gd name="T39" fmla="*/ 1234 h 1327"/>
                <a:gd name="T40" fmla="*/ 610 w 861"/>
                <a:gd name="T41" fmla="*/ 1224 h 1327"/>
                <a:gd name="T42" fmla="*/ 608 w 861"/>
                <a:gd name="T43" fmla="*/ 1217 h 1327"/>
                <a:gd name="T44" fmla="*/ 607 w 861"/>
                <a:gd name="T45" fmla="*/ 1210 h 1327"/>
                <a:gd name="T46" fmla="*/ 610 w 861"/>
                <a:gd name="T47" fmla="*/ 1203 h 1327"/>
                <a:gd name="T48" fmla="*/ 610 w 861"/>
                <a:gd name="T49" fmla="*/ 1191 h 1327"/>
                <a:gd name="T50" fmla="*/ 613 w 861"/>
                <a:gd name="T51" fmla="*/ 1183 h 1327"/>
                <a:gd name="T52" fmla="*/ 611 w 861"/>
                <a:gd name="T53" fmla="*/ 1175 h 1327"/>
                <a:gd name="T54" fmla="*/ 609 w 861"/>
                <a:gd name="T55" fmla="*/ 1168 h 1327"/>
                <a:gd name="T56" fmla="*/ 608 w 861"/>
                <a:gd name="T57" fmla="*/ 1161 h 1327"/>
                <a:gd name="T58" fmla="*/ 612 w 861"/>
                <a:gd name="T59" fmla="*/ 1151 h 1327"/>
                <a:gd name="T60" fmla="*/ 612 w 861"/>
                <a:gd name="T61" fmla="*/ 1141 h 1327"/>
                <a:gd name="T62" fmla="*/ 620 w 861"/>
                <a:gd name="T63" fmla="*/ 1140 h 1327"/>
                <a:gd name="T64" fmla="*/ 628 w 861"/>
                <a:gd name="T65" fmla="*/ 1136 h 1327"/>
                <a:gd name="T66" fmla="*/ 634 w 861"/>
                <a:gd name="T67" fmla="*/ 1135 h 1327"/>
                <a:gd name="T68" fmla="*/ 643 w 861"/>
                <a:gd name="T69" fmla="*/ 1138 h 1327"/>
                <a:gd name="T70" fmla="*/ 647 w 861"/>
                <a:gd name="T71" fmla="*/ 1141 h 1327"/>
                <a:gd name="T72" fmla="*/ 653 w 861"/>
                <a:gd name="T73" fmla="*/ 1142 h 1327"/>
                <a:gd name="T74" fmla="*/ 659 w 861"/>
                <a:gd name="T75" fmla="*/ 1139 h 1327"/>
                <a:gd name="T76" fmla="*/ 667 w 861"/>
                <a:gd name="T77" fmla="*/ 1145 h 1327"/>
                <a:gd name="T78" fmla="*/ 670 w 861"/>
                <a:gd name="T79" fmla="*/ 1152 h 1327"/>
                <a:gd name="T80" fmla="*/ 671 w 861"/>
                <a:gd name="T81" fmla="*/ 1159 h 1327"/>
                <a:gd name="T82" fmla="*/ 678 w 861"/>
                <a:gd name="T83" fmla="*/ 1165 h 1327"/>
                <a:gd name="T84" fmla="*/ 688 w 861"/>
                <a:gd name="T85" fmla="*/ 1165 h 1327"/>
                <a:gd name="T86" fmla="*/ 696 w 861"/>
                <a:gd name="T87" fmla="*/ 1160 h 1327"/>
                <a:gd name="T88" fmla="*/ 698 w 861"/>
                <a:gd name="T89" fmla="*/ 1152 h 1327"/>
                <a:gd name="T90" fmla="*/ 704 w 861"/>
                <a:gd name="T91" fmla="*/ 1147 h 1327"/>
                <a:gd name="T92" fmla="*/ 710 w 861"/>
                <a:gd name="T93" fmla="*/ 1140 h 1327"/>
                <a:gd name="T94" fmla="*/ 731 w 861"/>
                <a:gd name="T95" fmla="*/ 999 h 1327"/>
                <a:gd name="T96" fmla="*/ 771 w 861"/>
                <a:gd name="T97" fmla="*/ 737 h 1327"/>
                <a:gd name="T98" fmla="*/ 856 w 861"/>
                <a:gd name="T99" fmla="*/ 169 h 1327"/>
                <a:gd name="T100" fmla="*/ 832 w 861"/>
                <a:gd name="T101" fmla="*/ 131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61" h="1327">
                  <a:moveTo>
                    <a:pt x="832" y="131"/>
                  </a:moveTo>
                  <a:cubicBezTo>
                    <a:pt x="774" y="122"/>
                    <a:pt x="774" y="122"/>
                    <a:pt x="774" y="122"/>
                  </a:cubicBezTo>
                  <a:cubicBezTo>
                    <a:pt x="734" y="116"/>
                    <a:pt x="734" y="116"/>
                    <a:pt x="734" y="116"/>
                  </a:cubicBezTo>
                  <a:cubicBezTo>
                    <a:pt x="485" y="73"/>
                    <a:pt x="485" y="73"/>
                    <a:pt x="485" y="73"/>
                  </a:cubicBezTo>
                  <a:cubicBezTo>
                    <a:pt x="485" y="74"/>
                    <a:pt x="485" y="74"/>
                    <a:pt x="485" y="74"/>
                  </a:cubicBezTo>
                  <a:cubicBezTo>
                    <a:pt x="480" y="72"/>
                    <a:pt x="480" y="72"/>
                    <a:pt x="480" y="7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46" y="295"/>
                    <a:pt x="46" y="295"/>
                    <a:pt x="46" y="295"/>
                  </a:cubicBezTo>
                  <a:cubicBezTo>
                    <a:pt x="4" y="486"/>
                    <a:pt x="4" y="486"/>
                    <a:pt x="4" y="486"/>
                  </a:cubicBezTo>
                  <a:cubicBezTo>
                    <a:pt x="0" y="508"/>
                    <a:pt x="0" y="508"/>
                    <a:pt x="0" y="508"/>
                  </a:cubicBezTo>
                  <a:cubicBezTo>
                    <a:pt x="75" y="611"/>
                    <a:pt x="75" y="611"/>
                    <a:pt x="75" y="611"/>
                  </a:cubicBezTo>
                  <a:cubicBezTo>
                    <a:pt x="313" y="936"/>
                    <a:pt x="313" y="936"/>
                    <a:pt x="313" y="936"/>
                  </a:cubicBezTo>
                  <a:cubicBezTo>
                    <a:pt x="450" y="1124"/>
                    <a:pt x="450" y="1124"/>
                    <a:pt x="450" y="1124"/>
                  </a:cubicBezTo>
                  <a:cubicBezTo>
                    <a:pt x="597" y="1324"/>
                    <a:pt x="597" y="1324"/>
                    <a:pt x="597" y="1324"/>
                  </a:cubicBezTo>
                  <a:cubicBezTo>
                    <a:pt x="598" y="1325"/>
                    <a:pt x="598" y="1326"/>
                    <a:pt x="599" y="1327"/>
                  </a:cubicBezTo>
                  <a:cubicBezTo>
                    <a:pt x="599" y="1326"/>
                    <a:pt x="599" y="1326"/>
                    <a:pt x="599" y="1326"/>
                  </a:cubicBezTo>
                  <a:cubicBezTo>
                    <a:pt x="600" y="1326"/>
                    <a:pt x="602" y="1326"/>
                    <a:pt x="602" y="1325"/>
                  </a:cubicBezTo>
                  <a:cubicBezTo>
                    <a:pt x="603" y="1325"/>
                    <a:pt x="603" y="1323"/>
                    <a:pt x="603" y="1323"/>
                  </a:cubicBezTo>
                  <a:cubicBezTo>
                    <a:pt x="603" y="1322"/>
                    <a:pt x="602" y="1320"/>
                    <a:pt x="602" y="1320"/>
                  </a:cubicBezTo>
                  <a:cubicBezTo>
                    <a:pt x="601" y="1319"/>
                    <a:pt x="600" y="1319"/>
                    <a:pt x="599" y="1319"/>
                  </a:cubicBezTo>
                  <a:cubicBezTo>
                    <a:pt x="599" y="1318"/>
                    <a:pt x="599" y="1317"/>
                    <a:pt x="599" y="1316"/>
                  </a:cubicBezTo>
                  <a:cubicBezTo>
                    <a:pt x="599" y="1315"/>
                    <a:pt x="600" y="1314"/>
                    <a:pt x="601" y="1314"/>
                  </a:cubicBezTo>
                  <a:cubicBezTo>
                    <a:pt x="602" y="1314"/>
                    <a:pt x="604" y="1315"/>
                    <a:pt x="605" y="1315"/>
                  </a:cubicBezTo>
                  <a:cubicBezTo>
                    <a:pt x="606" y="1314"/>
                    <a:pt x="609" y="1314"/>
                    <a:pt x="610" y="1313"/>
                  </a:cubicBezTo>
                  <a:cubicBezTo>
                    <a:pt x="610" y="1313"/>
                    <a:pt x="611" y="1311"/>
                    <a:pt x="611" y="1310"/>
                  </a:cubicBezTo>
                  <a:cubicBezTo>
                    <a:pt x="612" y="1309"/>
                    <a:pt x="611" y="1306"/>
                    <a:pt x="611" y="1305"/>
                  </a:cubicBezTo>
                  <a:cubicBezTo>
                    <a:pt x="611" y="1304"/>
                    <a:pt x="612" y="1303"/>
                    <a:pt x="612" y="1302"/>
                  </a:cubicBezTo>
                  <a:cubicBezTo>
                    <a:pt x="612" y="1301"/>
                    <a:pt x="611" y="1298"/>
                    <a:pt x="611" y="1297"/>
                  </a:cubicBezTo>
                  <a:cubicBezTo>
                    <a:pt x="611" y="1295"/>
                    <a:pt x="612" y="1291"/>
                    <a:pt x="612" y="1289"/>
                  </a:cubicBezTo>
                  <a:cubicBezTo>
                    <a:pt x="612" y="1288"/>
                    <a:pt x="610" y="1286"/>
                    <a:pt x="610" y="1284"/>
                  </a:cubicBezTo>
                  <a:cubicBezTo>
                    <a:pt x="610" y="1283"/>
                    <a:pt x="612" y="1280"/>
                    <a:pt x="612" y="1278"/>
                  </a:cubicBezTo>
                  <a:cubicBezTo>
                    <a:pt x="612" y="1276"/>
                    <a:pt x="611" y="1272"/>
                    <a:pt x="611" y="1270"/>
                  </a:cubicBezTo>
                  <a:cubicBezTo>
                    <a:pt x="610" y="1268"/>
                    <a:pt x="609" y="1265"/>
                    <a:pt x="609" y="1263"/>
                  </a:cubicBezTo>
                  <a:cubicBezTo>
                    <a:pt x="608" y="1261"/>
                    <a:pt x="605" y="1259"/>
                    <a:pt x="605" y="1257"/>
                  </a:cubicBezTo>
                  <a:cubicBezTo>
                    <a:pt x="604" y="1255"/>
                    <a:pt x="604" y="1252"/>
                    <a:pt x="604" y="1250"/>
                  </a:cubicBezTo>
                  <a:cubicBezTo>
                    <a:pt x="604" y="1248"/>
                    <a:pt x="605" y="1245"/>
                    <a:pt x="606" y="1243"/>
                  </a:cubicBezTo>
                  <a:cubicBezTo>
                    <a:pt x="606" y="1243"/>
                    <a:pt x="608" y="1242"/>
                    <a:pt x="608" y="1241"/>
                  </a:cubicBezTo>
                  <a:cubicBezTo>
                    <a:pt x="609" y="1240"/>
                    <a:pt x="608" y="1236"/>
                    <a:pt x="609" y="1234"/>
                  </a:cubicBezTo>
                  <a:cubicBezTo>
                    <a:pt x="609" y="1232"/>
                    <a:pt x="611" y="1230"/>
                    <a:pt x="611" y="1229"/>
                  </a:cubicBezTo>
                  <a:cubicBezTo>
                    <a:pt x="611" y="1228"/>
                    <a:pt x="611" y="1225"/>
                    <a:pt x="610" y="1224"/>
                  </a:cubicBezTo>
                  <a:cubicBezTo>
                    <a:pt x="610" y="1223"/>
                    <a:pt x="607" y="1221"/>
                    <a:pt x="607" y="1220"/>
                  </a:cubicBezTo>
                  <a:cubicBezTo>
                    <a:pt x="606" y="1219"/>
                    <a:pt x="608" y="1218"/>
                    <a:pt x="608" y="1217"/>
                  </a:cubicBezTo>
                  <a:cubicBezTo>
                    <a:pt x="609" y="1216"/>
                    <a:pt x="609" y="1214"/>
                    <a:pt x="609" y="1213"/>
                  </a:cubicBezTo>
                  <a:cubicBezTo>
                    <a:pt x="609" y="1213"/>
                    <a:pt x="607" y="1211"/>
                    <a:pt x="607" y="1210"/>
                  </a:cubicBezTo>
                  <a:cubicBezTo>
                    <a:pt x="607" y="1209"/>
                    <a:pt x="607" y="1207"/>
                    <a:pt x="607" y="1206"/>
                  </a:cubicBezTo>
                  <a:cubicBezTo>
                    <a:pt x="607" y="1205"/>
                    <a:pt x="609" y="1204"/>
                    <a:pt x="610" y="1203"/>
                  </a:cubicBezTo>
                  <a:cubicBezTo>
                    <a:pt x="610" y="1201"/>
                    <a:pt x="609" y="1199"/>
                    <a:pt x="609" y="1197"/>
                  </a:cubicBezTo>
                  <a:cubicBezTo>
                    <a:pt x="609" y="1196"/>
                    <a:pt x="610" y="1193"/>
                    <a:pt x="610" y="1191"/>
                  </a:cubicBezTo>
                  <a:cubicBezTo>
                    <a:pt x="610" y="1190"/>
                    <a:pt x="610" y="1186"/>
                    <a:pt x="611" y="1185"/>
                  </a:cubicBezTo>
                  <a:cubicBezTo>
                    <a:pt x="611" y="1184"/>
                    <a:pt x="613" y="1183"/>
                    <a:pt x="613" y="1183"/>
                  </a:cubicBezTo>
                  <a:cubicBezTo>
                    <a:pt x="614" y="1182"/>
                    <a:pt x="615" y="1180"/>
                    <a:pt x="615" y="1179"/>
                  </a:cubicBezTo>
                  <a:cubicBezTo>
                    <a:pt x="614" y="1178"/>
                    <a:pt x="612" y="1177"/>
                    <a:pt x="611" y="1175"/>
                  </a:cubicBezTo>
                  <a:cubicBezTo>
                    <a:pt x="611" y="1174"/>
                    <a:pt x="612" y="1172"/>
                    <a:pt x="611" y="1170"/>
                  </a:cubicBezTo>
                  <a:cubicBezTo>
                    <a:pt x="611" y="1170"/>
                    <a:pt x="609" y="1169"/>
                    <a:pt x="609" y="1168"/>
                  </a:cubicBezTo>
                  <a:cubicBezTo>
                    <a:pt x="609" y="1167"/>
                    <a:pt x="610" y="1165"/>
                    <a:pt x="610" y="1164"/>
                  </a:cubicBezTo>
                  <a:cubicBezTo>
                    <a:pt x="610" y="1163"/>
                    <a:pt x="608" y="1162"/>
                    <a:pt x="608" y="1161"/>
                  </a:cubicBezTo>
                  <a:cubicBezTo>
                    <a:pt x="608" y="1159"/>
                    <a:pt x="610" y="1157"/>
                    <a:pt x="611" y="1155"/>
                  </a:cubicBezTo>
                  <a:cubicBezTo>
                    <a:pt x="611" y="1154"/>
                    <a:pt x="612" y="1152"/>
                    <a:pt x="612" y="1151"/>
                  </a:cubicBezTo>
                  <a:cubicBezTo>
                    <a:pt x="612" y="1150"/>
                    <a:pt x="610" y="1148"/>
                    <a:pt x="610" y="1146"/>
                  </a:cubicBezTo>
                  <a:cubicBezTo>
                    <a:pt x="610" y="1145"/>
                    <a:pt x="611" y="1142"/>
                    <a:pt x="612" y="1141"/>
                  </a:cubicBezTo>
                  <a:cubicBezTo>
                    <a:pt x="613" y="1140"/>
                    <a:pt x="614" y="1139"/>
                    <a:pt x="615" y="1139"/>
                  </a:cubicBezTo>
                  <a:cubicBezTo>
                    <a:pt x="616" y="1139"/>
                    <a:pt x="619" y="1140"/>
                    <a:pt x="620" y="1140"/>
                  </a:cubicBezTo>
                  <a:cubicBezTo>
                    <a:pt x="621" y="1140"/>
                    <a:pt x="623" y="1139"/>
                    <a:pt x="624" y="1139"/>
                  </a:cubicBezTo>
                  <a:cubicBezTo>
                    <a:pt x="625" y="1139"/>
                    <a:pt x="626" y="1136"/>
                    <a:pt x="628" y="1136"/>
                  </a:cubicBezTo>
                  <a:cubicBezTo>
                    <a:pt x="629" y="1136"/>
                    <a:pt x="630" y="1139"/>
                    <a:pt x="631" y="1139"/>
                  </a:cubicBezTo>
                  <a:cubicBezTo>
                    <a:pt x="632" y="1139"/>
                    <a:pt x="633" y="1136"/>
                    <a:pt x="634" y="1135"/>
                  </a:cubicBezTo>
                  <a:cubicBezTo>
                    <a:pt x="635" y="1135"/>
                    <a:pt x="637" y="1135"/>
                    <a:pt x="639" y="1135"/>
                  </a:cubicBezTo>
                  <a:cubicBezTo>
                    <a:pt x="640" y="1135"/>
                    <a:pt x="641" y="1137"/>
                    <a:pt x="643" y="1138"/>
                  </a:cubicBezTo>
                  <a:cubicBezTo>
                    <a:pt x="643" y="1138"/>
                    <a:pt x="645" y="1137"/>
                    <a:pt x="646" y="1138"/>
                  </a:cubicBezTo>
                  <a:cubicBezTo>
                    <a:pt x="646" y="1138"/>
                    <a:pt x="646" y="1140"/>
                    <a:pt x="647" y="1141"/>
                  </a:cubicBezTo>
                  <a:cubicBezTo>
                    <a:pt x="648" y="1141"/>
                    <a:pt x="650" y="1140"/>
                    <a:pt x="651" y="1140"/>
                  </a:cubicBezTo>
                  <a:cubicBezTo>
                    <a:pt x="652" y="1140"/>
                    <a:pt x="653" y="1142"/>
                    <a:pt x="653" y="1142"/>
                  </a:cubicBezTo>
                  <a:cubicBezTo>
                    <a:pt x="654" y="1143"/>
                    <a:pt x="656" y="1142"/>
                    <a:pt x="656" y="1142"/>
                  </a:cubicBezTo>
                  <a:cubicBezTo>
                    <a:pt x="657" y="1142"/>
                    <a:pt x="658" y="1140"/>
                    <a:pt x="659" y="1139"/>
                  </a:cubicBezTo>
                  <a:cubicBezTo>
                    <a:pt x="660" y="1139"/>
                    <a:pt x="662" y="1139"/>
                    <a:pt x="663" y="1140"/>
                  </a:cubicBezTo>
                  <a:cubicBezTo>
                    <a:pt x="664" y="1141"/>
                    <a:pt x="666" y="1143"/>
                    <a:pt x="667" y="1145"/>
                  </a:cubicBezTo>
                  <a:cubicBezTo>
                    <a:pt x="667" y="1146"/>
                    <a:pt x="668" y="1148"/>
                    <a:pt x="668" y="1149"/>
                  </a:cubicBezTo>
                  <a:cubicBezTo>
                    <a:pt x="669" y="1150"/>
                    <a:pt x="670" y="1151"/>
                    <a:pt x="670" y="1152"/>
                  </a:cubicBezTo>
                  <a:cubicBezTo>
                    <a:pt x="671" y="1153"/>
                    <a:pt x="670" y="1155"/>
                    <a:pt x="670" y="1156"/>
                  </a:cubicBezTo>
                  <a:cubicBezTo>
                    <a:pt x="670" y="1157"/>
                    <a:pt x="671" y="1158"/>
                    <a:pt x="671" y="1159"/>
                  </a:cubicBezTo>
                  <a:cubicBezTo>
                    <a:pt x="672" y="1160"/>
                    <a:pt x="675" y="1160"/>
                    <a:pt x="675" y="1160"/>
                  </a:cubicBezTo>
                  <a:cubicBezTo>
                    <a:pt x="677" y="1161"/>
                    <a:pt x="677" y="1165"/>
                    <a:pt x="678" y="1165"/>
                  </a:cubicBezTo>
                  <a:cubicBezTo>
                    <a:pt x="679" y="1166"/>
                    <a:pt x="681" y="1167"/>
                    <a:pt x="683" y="1167"/>
                  </a:cubicBezTo>
                  <a:cubicBezTo>
                    <a:pt x="684" y="1167"/>
                    <a:pt x="686" y="1165"/>
                    <a:pt x="688" y="1165"/>
                  </a:cubicBezTo>
                  <a:cubicBezTo>
                    <a:pt x="689" y="1165"/>
                    <a:pt x="692" y="1166"/>
                    <a:pt x="693" y="1165"/>
                  </a:cubicBezTo>
                  <a:cubicBezTo>
                    <a:pt x="694" y="1164"/>
                    <a:pt x="695" y="1161"/>
                    <a:pt x="696" y="1160"/>
                  </a:cubicBezTo>
                  <a:cubicBezTo>
                    <a:pt x="696" y="1159"/>
                    <a:pt x="698" y="1157"/>
                    <a:pt x="698" y="1156"/>
                  </a:cubicBezTo>
                  <a:cubicBezTo>
                    <a:pt x="699" y="1155"/>
                    <a:pt x="698" y="1153"/>
                    <a:pt x="698" y="1152"/>
                  </a:cubicBezTo>
                  <a:cubicBezTo>
                    <a:pt x="699" y="1152"/>
                    <a:pt x="701" y="1151"/>
                    <a:pt x="702" y="1150"/>
                  </a:cubicBezTo>
                  <a:cubicBezTo>
                    <a:pt x="703" y="1150"/>
                    <a:pt x="704" y="1148"/>
                    <a:pt x="704" y="1147"/>
                  </a:cubicBezTo>
                  <a:cubicBezTo>
                    <a:pt x="705" y="1146"/>
                    <a:pt x="705" y="1144"/>
                    <a:pt x="706" y="1143"/>
                  </a:cubicBezTo>
                  <a:cubicBezTo>
                    <a:pt x="707" y="1142"/>
                    <a:pt x="710" y="1141"/>
                    <a:pt x="710" y="1140"/>
                  </a:cubicBezTo>
                  <a:cubicBezTo>
                    <a:pt x="711" y="1140"/>
                    <a:pt x="712" y="1137"/>
                    <a:pt x="712" y="1137"/>
                  </a:cubicBezTo>
                  <a:cubicBezTo>
                    <a:pt x="731" y="999"/>
                    <a:pt x="731" y="999"/>
                    <a:pt x="731" y="999"/>
                  </a:cubicBezTo>
                  <a:cubicBezTo>
                    <a:pt x="735" y="970"/>
                    <a:pt x="735" y="970"/>
                    <a:pt x="735" y="970"/>
                  </a:cubicBezTo>
                  <a:cubicBezTo>
                    <a:pt x="771" y="737"/>
                    <a:pt x="771" y="737"/>
                    <a:pt x="771" y="737"/>
                  </a:cubicBezTo>
                  <a:cubicBezTo>
                    <a:pt x="814" y="441"/>
                    <a:pt x="814" y="441"/>
                    <a:pt x="814" y="441"/>
                  </a:cubicBezTo>
                  <a:cubicBezTo>
                    <a:pt x="856" y="169"/>
                    <a:pt x="856" y="169"/>
                    <a:pt x="856" y="169"/>
                  </a:cubicBezTo>
                  <a:cubicBezTo>
                    <a:pt x="861" y="135"/>
                    <a:pt x="861" y="135"/>
                    <a:pt x="861" y="135"/>
                  </a:cubicBezTo>
                  <a:lnTo>
                    <a:pt x="832" y="131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A7CD4EE8-5222-2B47-983A-F184C638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331" y="1796939"/>
              <a:ext cx="263893" cy="157132"/>
            </a:xfrm>
            <a:custGeom>
              <a:avLst/>
              <a:gdLst>
                <a:gd name="T0" fmla="*/ 906 w 907"/>
                <a:gd name="T1" fmla="*/ 506 h 539"/>
                <a:gd name="T2" fmla="*/ 900 w 907"/>
                <a:gd name="T3" fmla="*/ 487 h 539"/>
                <a:gd name="T4" fmla="*/ 899 w 907"/>
                <a:gd name="T5" fmla="*/ 467 h 539"/>
                <a:gd name="T6" fmla="*/ 892 w 907"/>
                <a:gd name="T7" fmla="*/ 458 h 539"/>
                <a:gd name="T8" fmla="*/ 885 w 907"/>
                <a:gd name="T9" fmla="*/ 447 h 539"/>
                <a:gd name="T10" fmla="*/ 881 w 907"/>
                <a:gd name="T11" fmla="*/ 433 h 539"/>
                <a:gd name="T12" fmla="*/ 876 w 907"/>
                <a:gd name="T13" fmla="*/ 415 h 539"/>
                <a:gd name="T14" fmla="*/ 876 w 907"/>
                <a:gd name="T15" fmla="*/ 404 h 539"/>
                <a:gd name="T16" fmla="*/ 875 w 907"/>
                <a:gd name="T17" fmla="*/ 397 h 539"/>
                <a:gd name="T18" fmla="*/ 872 w 907"/>
                <a:gd name="T19" fmla="*/ 382 h 539"/>
                <a:gd name="T20" fmla="*/ 874 w 907"/>
                <a:gd name="T21" fmla="*/ 372 h 539"/>
                <a:gd name="T22" fmla="*/ 872 w 907"/>
                <a:gd name="T23" fmla="*/ 360 h 539"/>
                <a:gd name="T24" fmla="*/ 869 w 907"/>
                <a:gd name="T25" fmla="*/ 354 h 539"/>
                <a:gd name="T26" fmla="*/ 868 w 907"/>
                <a:gd name="T27" fmla="*/ 340 h 539"/>
                <a:gd name="T28" fmla="*/ 866 w 907"/>
                <a:gd name="T29" fmla="*/ 326 h 539"/>
                <a:gd name="T30" fmla="*/ 864 w 907"/>
                <a:gd name="T31" fmla="*/ 316 h 539"/>
                <a:gd name="T32" fmla="*/ 865 w 907"/>
                <a:gd name="T33" fmla="*/ 301 h 539"/>
                <a:gd name="T34" fmla="*/ 862 w 907"/>
                <a:gd name="T35" fmla="*/ 287 h 539"/>
                <a:gd name="T36" fmla="*/ 861 w 907"/>
                <a:gd name="T37" fmla="*/ 277 h 539"/>
                <a:gd name="T38" fmla="*/ 863 w 907"/>
                <a:gd name="T39" fmla="*/ 264 h 539"/>
                <a:gd name="T40" fmla="*/ 861 w 907"/>
                <a:gd name="T41" fmla="*/ 253 h 539"/>
                <a:gd name="T42" fmla="*/ 860 w 907"/>
                <a:gd name="T43" fmla="*/ 242 h 539"/>
                <a:gd name="T44" fmla="*/ 855 w 907"/>
                <a:gd name="T45" fmla="*/ 231 h 539"/>
                <a:gd name="T46" fmla="*/ 851 w 907"/>
                <a:gd name="T47" fmla="*/ 219 h 539"/>
                <a:gd name="T48" fmla="*/ 845 w 907"/>
                <a:gd name="T49" fmla="*/ 210 h 539"/>
                <a:gd name="T50" fmla="*/ 842 w 907"/>
                <a:gd name="T51" fmla="*/ 198 h 539"/>
                <a:gd name="T52" fmla="*/ 839 w 907"/>
                <a:gd name="T53" fmla="*/ 189 h 539"/>
                <a:gd name="T54" fmla="*/ 835 w 907"/>
                <a:gd name="T55" fmla="*/ 181 h 539"/>
                <a:gd name="T56" fmla="*/ 832 w 907"/>
                <a:gd name="T57" fmla="*/ 168 h 539"/>
                <a:gd name="T58" fmla="*/ 828 w 907"/>
                <a:gd name="T59" fmla="*/ 160 h 539"/>
                <a:gd name="T60" fmla="*/ 827 w 907"/>
                <a:gd name="T61" fmla="*/ 154 h 539"/>
                <a:gd name="T62" fmla="*/ 824 w 907"/>
                <a:gd name="T63" fmla="*/ 143 h 539"/>
                <a:gd name="T64" fmla="*/ 825 w 907"/>
                <a:gd name="T65" fmla="*/ 132 h 539"/>
                <a:gd name="T66" fmla="*/ 823 w 907"/>
                <a:gd name="T67" fmla="*/ 117 h 539"/>
                <a:gd name="T68" fmla="*/ 824 w 907"/>
                <a:gd name="T69" fmla="*/ 106 h 539"/>
                <a:gd name="T70" fmla="*/ 820 w 907"/>
                <a:gd name="T71" fmla="*/ 89 h 539"/>
                <a:gd name="T72" fmla="*/ 822 w 907"/>
                <a:gd name="T73" fmla="*/ 76 h 539"/>
                <a:gd name="T74" fmla="*/ 826 w 907"/>
                <a:gd name="T75" fmla="*/ 65 h 539"/>
                <a:gd name="T76" fmla="*/ 824 w 907"/>
                <a:gd name="T77" fmla="*/ 55 h 539"/>
                <a:gd name="T78" fmla="*/ 818 w 907"/>
                <a:gd name="T79" fmla="*/ 39 h 539"/>
                <a:gd name="T80" fmla="*/ 816 w 907"/>
                <a:gd name="T81" fmla="*/ 30 h 539"/>
                <a:gd name="T82" fmla="*/ 809 w 907"/>
                <a:gd name="T83" fmla="*/ 13 h 539"/>
                <a:gd name="T84" fmla="*/ 808 w 907"/>
                <a:gd name="T85" fmla="*/ 3 h 539"/>
                <a:gd name="T86" fmla="*/ 313 w 907"/>
                <a:gd name="T87" fmla="*/ 8 h 539"/>
                <a:gd name="T88" fmla="*/ 0 w 907"/>
                <a:gd name="T89" fmla="*/ 529 h 539"/>
                <a:gd name="T90" fmla="*/ 643 w 907"/>
                <a:gd name="T91" fmla="*/ 539 h 539"/>
                <a:gd name="T92" fmla="*/ 905 w 907"/>
                <a:gd name="T93" fmla="*/ 529 h 539"/>
                <a:gd name="T94" fmla="*/ 906 w 907"/>
                <a:gd name="T95" fmla="*/ 51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7" h="539">
                  <a:moveTo>
                    <a:pt x="906" y="514"/>
                  </a:moveTo>
                  <a:cubicBezTo>
                    <a:pt x="906" y="512"/>
                    <a:pt x="907" y="508"/>
                    <a:pt x="906" y="506"/>
                  </a:cubicBezTo>
                  <a:cubicBezTo>
                    <a:pt x="906" y="503"/>
                    <a:pt x="905" y="499"/>
                    <a:pt x="904" y="497"/>
                  </a:cubicBezTo>
                  <a:cubicBezTo>
                    <a:pt x="903" y="494"/>
                    <a:pt x="901" y="489"/>
                    <a:pt x="900" y="487"/>
                  </a:cubicBezTo>
                  <a:cubicBezTo>
                    <a:pt x="900" y="484"/>
                    <a:pt x="900" y="479"/>
                    <a:pt x="899" y="476"/>
                  </a:cubicBezTo>
                  <a:cubicBezTo>
                    <a:pt x="899" y="474"/>
                    <a:pt x="900" y="469"/>
                    <a:pt x="899" y="467"/>
                  </a:cubicBezTo>
                  <a:cubicBezTo>
                    <a:pt x="899" y="466"/>
                    <a:pt x="897" y="463"/>
                    <a:pt x="896" y="461"/>
                  </a:cubicBezTo>
                  <a:cubicBezTo>
                    <a:pt x="895" y="460"/>
                    <a:pt x="893" y="459"/>
                    <a:pt x="892" y="458"/>
                  </a:cubicBezTo>
                  <a:cubicBezTo>
                    <a:pt x="891" y="457"/>
                    <a:pt x="890" y="453"/>
                    <a:pt x="889" y="452"/>
                  </a:cubicBezTo>
                  <a:cubicBezTo>
                    <a:pt x="888" y="450"/>
                    <a:pt x="886" y="448"/>
                    <a:pt x="885" y="447"/>
                  </a:cubicBezTo>
                  <a:cubicBezTo>
                    <a:pt x="885" y="446"/>
                    <a:pt x="885" y="444"/>
                    <a:pt x="884" y="443"/>
                  </a:cubicBezTo>
                  <a:cubicBezTo>
                    <a:pt x="884" y="440"/>
                    <a:pt x="881" y="436"/>
                    <a:pt x="881" y="433"/>
                  </a:cubicBezTo>
                  <a:cubicBezTo>
                    <a:pt x="880" y="430"/>
                    <a:pt x="882" y="424"/>
                    <a:pt x="881" y="422"/>
                  </a:cubicBezTo>
                  <a:cubicBezTo>
                    <a:pt x="880" y="420"/>
                    <a:pt x="877" y="417"/>
                    <a:pt x="876" y="415"/>
                  </a:cubicBezTo>
                  <a:cubicBezTo>
                    <a:pt x="875" y="414"/>
                    <a:pt x="874" y="411"/>
                    <a:pt x="874" y="409"/>
                  </a:cubicBezTo>
                  <a:cubicBezTo>
                    <a:pt x="874" y="408"/>
                    <a:pt x="876" y="406"/>
                    <a:pt x="876" y="404"/>
                  </a:cubicBezTo>
                  <a:cubicBezTo>
                    <a:pt x="876" y="403"/>
                    <a:pt x="874" y="401"/>
                    <a:pt x="874" y="400"/>
                  </a:cubicBezTo>
                  <a:cubicBezTo>
                    <a:pt x="874" y="399"/>
                    <a:pt x="875" y="398"/>
                    <a:pt x="875" y="397"/>
                  </a:cubicBezTo>
                  <a:cubicBezTo>
                    <a:pt x="875" y="395"/>
                    <a:pt x="875" y="392"/>
                    <a:pt x="875" y="390"/>
                  </a:cubicBezTo>
                  <a:cubicBezTo>
                    <a:pt x="875" y="388"/>
                    <a:pt x="872" y="384"/>
                    <a:pt x="872" y="382"/>
                  </a:cubicBezTo>
                  <a:cubicBezTo>
                    <a:pt x="873" y="380"/>
                    <a:pt x="875" y="379"/>
                    <a:pt x="875" y="378"/>
                  </a:cubicBezTo>
                  <a:cubicBezTo>
                    <a:pt x="875" y="376"/>
                    <a:pt x="874" y="373"/>
                    <a:pt x="874" y="372"/>
                  </a:cubicBezTo>
                  <a:cubicBezTo>
                    <a:pt x="874" y="369"/>
                    <a:pt x="878" y="365"/>
                    <a:pt x="877" y="363"/>
                  </a:cubicBezTo>
                  <a:cubicBezTo>
                    <a:pt x="877" y="362"/>
                    <a:pt x="873" y="362"/>
                    <a:pt x="872" y="360"/>
                  </a:cubicBezTo>
                  <a:cubicBezTo>
                    <a:pt x="872" y="359"/>
                    <a:pt x="872" y="356"/>
                    <a:pt x="871" y="355"/>
                  </a:cubicBezTo>
                  <a:cubicBezTo>
                    <a:pt x="871" y="355"/>
                    <a:pt x="869" y="354"/>
                    <a:pt x="869" y="354"/>
                  </a:cubicBezTo>
                  <a:cubicBezTo>
                    <a:pt x="868" y="352"/>
                    <a:pt x="867" y="349"/>
                    <a:pt x="867" y="348"/>
                  </a:cubicBezTo>
                  <a:cubicBezTo>
                    <a:pt x="867" y="346"/>
                    <a:pt x="868" y="342"/>
                    <a:pt x="868" y="340"/>
                  </a:cubicBezTo>
                  <a:cubicBezTo>
                    <a:pt x="868" y="338"/>
                    <a:pt x="869" y="334"/>
                    <a:pt x="868" y="332"/>
                  </a:cubicBezTo>
                  <a:cubicBezTo>
                    <a:pt x="868" y="330"/>
                    <a:pt x="866" y="327"/>
                    <a:pt x="866" y="326"/>
                  </a:cubicBezTo>
                  <a:cubicBezTo>
                    <a:pt x="866" y="325"/>
                    <a:pt x="867" y="323"/>
                    <a:pt x="867" y="322"/>
                  </a:cubicBezTo>
                  <a:cubicBezTo>
                    <a:pt x="867" y="320"/>
                    <a:pt x="864" y="318"/>
                    <a:pt x="864" y="316"/>
                  </a:cubicBezTo>
                  <a:cubicBezTo>
                    <a:pt x="863" y="314"/>
                    <a:pt x="865" y="310"/>
                    <a:pt x="866" y="308"/>
                  </a:cubicBezTo>
                  <a:cubicBezTo>
                    <a:pt x="866" y="306"/>
                    <a:pt x="864" y="303"/>
                    <a:pt x="865" y="301"/>
                  </a:cubicBezTo>
                  <a:cubicBezTo>
                    <a:pt x="865" y="299"/>
                    <a:pt x="867" y="296"/>
                    <a:pt x="866" y="294"/>
                  </a:cubicBezTo>
                  <a:cubicBezTo>
                    <a:pt x="866" y="292"/>
                    <a:pt x="863" y="289"/>
                    <a:pt x="862" y="287"/>
                  </a:cubicBezTo>
                  <a:cubicBezTo>
                    <a:pt x="862" y="285"/>
                    <a:pt x="864" y="282"/>
                    <a:pt x="864" y="280"/>
                  </a:cubicBezTo>
                  <a:cubicBezTo>
                    <a:pt x="864" y="279"/>
                    <a:pt x="861" y="278"/>
                    <a:pt x="861" y="277"/>
                  </a:cubicBezTo>
                  <a:cubicBezTo>
                    <a:pt x="861" y="275"/>
                    <a:pt x="861" y="272"/>
                    <a:pt x="862" y="270"/>
                  </a:cubicBezTo>
                  <a:cubicBezTo>
                    <a:pt x="862" y="269"/>
                    <a:pt x="863" y="266"/>
                    <a:pt x="863" y="264"/>
                  </a:cubicBezTo>
                  <a:cubicBezTo>
                    <a:pt x="863" y="263"/>
                    <a:pt x="861" y="260"/>
                    <a:pt x="861" y="258"/>
                  </a:cubicBezTo>
                  <a:cubicBezTo>
                    <a:pt x="860" y="257"/>
                    <a:pt x="861" y="254"/>
                    <a:pt x="861" y="253"/>
                  </a:cubicBezTo>
                  <a:cubicBezTo>
                    <a:pt x="861" y="251"/>
                    <a:pt x="862" y="247"/>
                    <a:pt x="862" y="246"/>
                  </a:cubicBezTo>
                  <a:cubicBezTo>
                    <a:pt x="861" y="245"/>
                    <a:pt x="860" y="243"/>
                    <a:pt x="860" y="242"/>
                  </a:cubicBezTo>
                  <a:cubicBezTo>
                    <a:pt x="859" y="241"/>
                    <a:pt x="857" y="240"/>
                    <a:pt x="857" y="239"/>
                  </a:cubicBezTo>
                  <a:cubicBezTo>
                    <a:pt x="856" y="237"/>
                    <a:pt x="856" y="233"/>
                    <a:pt x="855" y="231"/>
                  </a:cubicBezTo>
                  <a:cubicBezTo>
                    <a:pt x="855" y="230"/>
                    <a:pt x="852" y="228"/>
                    <a:pt x="852" y="227"/>
                  </a:cubicBezTo>
                  <a:cubicBezTo>
                    <a:pt x="851" y="225"/>
                    <a:pt x="852" y="221"/>
                    <a:pt x="851" y="219"/>
                  </a:cubicBezTo>
                  <a:cubicBezTo>
                    <a:pt x="851" y="218"/>
                    <a:pt x="848" y="215"/>
                    <a:pt x="847" y="213"/>
                  </a:cubicBezTo>
                  <a:cubicBezTo>
                    <a:pt x="847" y="213"/>
                    <a:pt x="845" y="211"/>
                    <a:pt x="845" y="210"/>
                  </a:cubicBezTo>
                  <a:cubicBezTo>
                    <a:pt x="844" y="209"/>
                    <a:pt x="845" y="206"/>
                    <a:pt x="845" y="204"/>
                  </a:cubicBezTo>
                  <a:cubicBezTo>
                    <a:pt x="845" y="203"/>
                    <a:pt x="843" y="200"/>
                    <a:pt x="842" y="198"/>
                  </a:cubicBezTo>
                  <a:cubicBezTo>
                    <a:pt x="842" y="197"/>
                    <a:pt x="839" y="197"/>
                    <a:pt x="839" y="196"/>
                  </a:cubicBezTo>
                  <a:cubicBezTo>
                    <a:pt x="838" y="194"/>
                    <a:pt x="840" y="191"/>
                    <a:pt x="839" y="189"/>
                  </a:cubicBezTo>
                  <a:cubicBezTo>
                    <a:pt x="839" y="188"/>
                    <a:pt x="836" y="188"/>
                    <a:pt x="836" y="187"/>
                  </a:cubicBezTo>
                  <a:cubicBezTo>
                    <a:pt x="835" y="186"/>
                    <a:pt x="835" y="183"/>
                    <a:pt x="835" y="181"/>
                  </a:cubicBezTo>
                  <a:cubicBezTo>
                    <a:pt x="835" y="179"/>
                    <a:pt x="833" y="175"/>
                    <a:pt x="832" y="173"/>
                  </a:cubicBezTo>
                  <a:cubicBezTo>
                    <a:pt x="832" y="172"/>
                    <a:pt x="832" y="169"/>
                    <a:pt x="832" y="168"/>
                  </a:cubicBezTo>
                  <a:cubicBezTo>
                    <a:pt x="831" y="167"/>
                    <a:pt x="830" y="165"/>
                    <a:pt x="830" y="164"/>
                  </a:cubicBezTo>
                  <a:cubicBezTo>
                    <a:pt x="829" y="163"/>
                    <a:pt x="829" y="161"/>
                    <a:pt x="828" y="160"/>
                  </a:cubicBezTo>
                  <a:cubicBezTo>
                    <a:pt x="828" y="160"/>
                    <a:pt x="827" y="159"/>
                    <a:pt x="827" y="158"/>
                  </a:cubicBezTo>
                  <a:cubicBezTo>
                    <a:pt x="826" y="157"/>
                    <a:pt x="827" y="155"/>
                    <a:pt x="827" y="154"/>
                  </a:cubicBezTo>
                  <a:cubicBezTo>
                    <a:pt x="826" y="153"/>
                    <a:pt x="825" y="152"/>
                    <a:pt x="825" y="151"/>
                  </a:cubicBezTo>
                  <a:cubicBezTo>
                    <a:pt x="824" y="149"/>
                    <a:pt x="824" y="145"/>
                    <a:pt x="824" y="143"/>
                  </a:cubicBezTo>
                  <a:cubicBezTo>
                    <a:pt x="824" y="141"/>
                    <a:pt x="824" y="138"/>
                    <a:pt x="824" y="136"/>
                  </a:cubicBezTo>
                  <a:cubicBezTo>
                    <a:pt x="824" y="135"/>
                    <a:pt x="825" y="133"/>
                    <a:pt x="825" y="132"/>
                  </a:cubicBezTo>
                  <a:cubicBezTo>
                    <a:pt x="826" y="130"/>
                    <a:pt x="827" y="126"/>
                    <a:pt x="827" y="125"/>
                  </a:cubicBezTo>
                  <a:cubicBezTo>
                    <a:pt x="826" y="122"/>
                    <a:pt x="823" y="119"/>
                    <a:pt x="823" y="117"/>
                  </a:cubicBezTo>
                  <a:cubicBezTo>
                    <a:pt x="822" y="115"/>
                    <a:pt x="822" y="112"/>
                    <a:pt x="823" y="111"/>
                  </a:cubicBezTo>
                  <a:cubicBezTo>
                    <a:pt x="823" y="110"/>
                    <a:pt x="824" y="107"/>
                    <a:pt x="824" y="106"/>
                  </a:cubicBezTo>
                  <a:cubicBezTo>
                    <a:pt x="825" y="104"/>
                    <a:pt x="825" y="99"/>
                    <a:pt x="824" y="97"/>
                  </a:cubicBezTo>
                  <a:cubicBezTo>
                    <a:pt x="824" y="95"/>
                    <a:pt x="821" y="91"/>
                    <a:pt x="820" y="89"/>
                  </a:cubicBezTo>
                  <a:cubicBezTo>
                    <a:pt x="819" y="87"/>
                    <a:pt x="818" y="84"/>
                    <a:pt x="819" y="83"/>
                  </a:cubicBezTo>
                  <a:cubicBezTo>
                    <a:pt x="819" y="81"/>
                    <a:pt x="822" y="78"/>
                    <a:pt x="822" y="76"/>
                  </a:cubicBezTo>
                  <a:cubicBezTo>
                    <a:pt x="823" y="74"/>
                    <a:pt x="823" y="71"/>
                    <a:pt x="824" y="69"/>
                  </a:cubicBezTo>
                  <a:cubicBezTo>
                    <a:pt x="824" y="68"/>
                    <a:pt x="826" y="66"/>
                    <a:pt x="826" y="65"/>
                  </a:cubicBezTo>
                  <a:cubicBezTo>
                    <a:pt x="827" y="64"/>
                    <a:pt x="827" y="61"/>
                    <a:pt x="827" y="60"/>
                  </a:cubicBezTo>
                  <a:cubicBezTo>
                    <a:pt x="826" y="59"/>
                    <a:pt x="825" y="56"/>
                    <a:pt x="824" y="55"/>
                  </a:cubicBezTo>
                  <a:cubicBezTo>
                    <a:pt x="823" y="53"/>
                    <a:pt x="820" y="49"/>
                    <a:pt x="819" y="47"/>
                  </a:cubicBezTo>
                  <a:cubicBezTo>
                    <a:pt x="819" y="45"/>
                    <a:pt x="819" y="41"/>
                    <a:pt x="818" y="39"/>
                  </a:cubicBezTo>
                  <a:cubicBezTo>
                    <a:pt x="818" y="38"/>
                    <a:pt x="817" y="36"/>
                    <a:pt x="816" y="35"/>
                  </a:cubicBezTo>
                  <a:cubicBezTo>
                    <a:pt x="816" y="34"/>
                    <a:pt x="816" y="31"/>
                    <a:pt x="816" y="30"/>
                  </a:cubicBezTo>
                  <a:cubicBezTo>
                    <a:pt x="815" y="28"/>
                    <a:pt x="814" y="24"/>
                    <a:pt x="813" y="22"/>
                  </a:cubicBezTo>
                  <a:cubicBezTo>
                    <a:pt x="812" y="20"/>
                    <a:pt x="809" y="16"/>
                    <a:pt x="809" y="13"/>
                  </a:cubicBezTo>
                  <a:cubicBezTo>
                    <a:pt x="809" y="12"/>
                    <a:pt x="809" y="9"/>
                    <a:pt x="809" y="8"/>
                  </a:cubicBezTo>
                  <a:cubicBezTo>
                    <a:pt x="809" y="7"/>
                    <a:pt x="809" y="5"/>
                    <a:pt x="808" y="3"/>
                  </a:cubicBezTo>
                  <a:cubicBezTo>
                    <a:pt x="603" y="9"/>
                    <a:pt x="603" y="9"/>
                    <a:pt x="603" y="9"/>
                  </a:cubicBezTo>
                  <a:cubicBezTo>
                    <a:pt x="313" y="8"/>
                    <a:pt x="313" y="8"/>
                    <a:pt x="313" y="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244" y="537"/>
                    <a:pt x="244" y="537"/>
                    <a:pt x="244" y="537"/>
                  </a:cubicBezTo>
                  <a:cubicBezTo>
                    <a:pt x="643" y="539"/>
                    <a:pt x="643" y="539"/>
                    <a:pt x="643" y="539"/>
                  </a:cubicBezTo>
                  <a:cubicBezTo>
                    <a:pt x="905" y="534"/>
                    <a:pt x="905" y="534"/>
                    <a:pt x="905" y="534"/>
                  </a:cubicBezTo>
                  <a:cubicBezTo>
                    <a:pt x="905" y="532"/>
                    <a:pt x="905" y="530"/>
                    <a:pt x="905" y="529"/>
                  </a:cubicBezTo>
                  <a:cubicBezTo>
                    <a:pt x="904" y="527"/>
                    <a:pt x="903" y="522"/>
                    <a:pt x="904" y="520"/>
                  </a:cubicBezTo>
                  <a:cubicBezTo>
                    <a:pt x="904" y="519"/>
                    <a:pt x="905" y="516"/>
                    <a:pt x="906" y="514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63838F7A-DE69-5343-8FAB-E86356DA3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058" y="2370716"/>
              <a:ext cx="265535" cy="309883"/>
            </a:xfrm>
            <a:custGeom>
              <a:avLst/>
              <a:gdLst>
                <a:gd name="T0" fmla="*/ 232 w 914"/>
                <a:gd name="T1" fmla="*/ 0 h 1067"/>
                <a:gd name="T2" fmla="*/ 206 w 914"/>
                <a:gd name="T3" fmla="*/ 142 h 1067"/>
                <a:gd name="T4" fmla="*/ 200 w 914"/>
                <a:gd name="T5" fmla="*/ 151 h 1067"/>
                <a:gd name="T6" fmla="*/ 191 w 914"/>
                <a:gd name="T7" fmla="*/ 165 h 1067"/>
                <a:gd name="T8" fmla="*/ 179 w 914"/>
                <a:gd name="T9" fmla="*/ 167 h 1067"/>
                <a:gd name="T10" fmla="*/ 164 w 914"/>
                <a:gd name="T11" fmla="*/ 157 h 1067"/>
                <a:gd name="T12" fmla="*/ 160 w 914"/>
                <a:gd name="T13" fmla="*/ 146 h 1067"/>
                <a:gd name="T14" fmla="*/ 155 w 914"/>
                <a:gd name="T15" fmla="*/ 142 h 1067"/>
                <a:gd name="T16" fmla="*/ 141 w 914"/>
                <a:gd name="T17" fmla="*/ 140 h 1067"/>
                <a:gd name="T18" fmla="*/ 133 w 914"/>
                <a:gd name="T19" fmla="*/ 135 h 1067"/>
                <a:gd name="T20" fmla="*/ 123 w 914"/>
                <a:gd name="T21" fmla="*/ 138 h 1067"/>
                <a:gd name="T22" fmla="*/ 112 w 914"/>
                <a:gd name="T23" fmla="*/ 140 h 1067"/>
                <a:gd name="T24" fmla="*/ 112 w 914"/>
                <a:gd name="T25" fmla="*/ 152 h 1067"/>
                <a:gd name="T26" fmla="*/ 112 w 914"/>
                <a:gd name="T27" fmla="*/ 164 h 1067"/>
                <a:gd name="T28" fmla="*/ 111 w 914"/>
                <a:gd name="T29" fmla="*/ 185 h 1067"/>
                <a:gd name="T30" fmla="*/ 111 w 914"/>
                <a:gd name="T31" fmla="*/ 199 h 1067"/>
                <a:gd name="T32" fmla="*/ 109 w 914"/>
                <a:gd name="T33" fmla="*/ 214 h 1067"/>
                <a:gd name="T34" fmla="*/ 110 w 914"/>
                <a:gd name="T35" fmla="*/ 230 h 1067"/>
                <a:gd name="T36" fmla="*/ 106 w 914"/>
                <a:gd name="T37" fmla="*/ 250 h 1067"/>
                <a:gd name="T38" fmla="*/ 113 w 914"/>
                <a:gd name="T39" fmla="*/ 274 h 1067"/>
                <a:gd name="T40" fmla="*/ 112 w 914"/>
                <a:gd name="T41" fmla="*/ 289 h 1067"/>
                <a:gd name="T42" fmla="*/ 112 w 914"/>
                <a:gd name="T43" fmla="*/ 301 h 1067"/>
                <a:gd name="T44" fmla="*/ 104 w 914"/>
                <a:gd name="T45" fmla="*/ 317 h 1067"/>
                <a:gd name="T46" fmla="*/ 97 w 914"/>
                <a:gd name="T47" fmla="*/ 335 h 1067"/>
                <a:gd name="T48" fmla="*/ 95 w 914"/>
                <a:gd name="T49" fmla="*/ 350 h 1067"/>
                <a:gd name="T50" fmla="*/ 103 w 914"/>
                <a:gd name="T51" fmla="*/ 365 h 1067"/>
                <a:gd name="T52" fmla="*/ 113 w 914"/>
                <a:gd name="T53" fmla="*/ 380 h 1067"/>
                <a:gd name="T54" fmla="*/ 115 w 914"/>
                <a:gd name="T55" fmla="*/ 395 h 1067"/>
                <a:gd name="T56" fmla="*/ 122 w 914"/>
                <a:gd name="T57" fmla="*/ 412 h 1067"/>
                <a:gd name="T58" fmla="*/ 120 w 914"/>
                <a:gd name="T59" fmla="*/ 427 h 1067"/>
                <a:gd name="T60" fmla="*/ 137 w 914"/>
                <a:gd name="T61" fmla="*/ 442 h 1067"/>
                <a:gd name="T62" fmla="*/ 146 w 914"/>
                <a:gd name="T63" fmla="*/ 452 h 1067"/>
                <a:gd name="T64" fmla="*/ 148 w 914"/>
                <a:gd name="T65" fmla="*/ 470 h 1067"/>
                <a:gd name="T66" fmla="*/ 135 w 914"/>
                <a:gd name="T67" fmla="*/ 481 h 1067"/>
                <a:gd name="T68" fmla="*/ 120 w 914"/>
                <a:gd name="T69" fmla="*/ 487 h 1067"/>
                <a:gd name="T70" fmla="*/ 106 w 914"/>
                <a:gd name="T71" fmla="*/ 493 h 1067"/>
                <a:gd name="T72" fmla="*/ 101 w 914"/>
                <a:gd name="T73" fmla="*/ 498 h 1067"/>
                <a:gd name="T74" fmla="*/ 94 w 914"/>
                <a:gd name="T75" fmla="*/ 512 h 1067"/>
                <a:gd name="T76" fmla="*/ 85 w 914"/>
                <a:gd name="T77" fmla="*/ 524 h 1067"/>
                <a:gd name="T78" fmla="*/ 82 w 914"/>
                <a:gd name="T79" fmla="*/ 541 h 1067"/>
                <a:gd name="T80" fmla="*/ 84 w 914"/>
                <a:gd name="T81" fmla="*/ 558 h 1067"/>
                <a:gd name="T82" fmla="*/ 76 w 914"/>
                <a:gd name="T83" fmla="*/ 574 h 1067"/>
                <a:gd name="T84" fmla="*/ 69 w 914"/>
                <a:gd name="T85" fmla="*/ 588 h 1067"/>
                <a:gd name="T86" fmla="*/ 58 w 914"/>
                <a:gd name="T87" fmla="*/ 600 h 1067"/>
                <a:gd name="T88" fmla="*/ 47 w 914"/>
                <a:gd name="T89" fmla="*/ 609 h 1067"/>
                <a:gd name="T90" fmla="*/ 43 w 914"/>
                <a:gd name="T91" fmla="*/ 621 h 1067"/>
                <a:gd name="T92" fmla="*/ 43 w 914"/>
                <a:gd name="T93" fmla="*/ 637 h 1067"/>
                <a:gd name="T94" fmla="*/ 38 w 914"/>
                <a:gd name="T95" fmla="*/ 654 h 1067"/>
                <a:gd name="T96" fmla="*/ 39 w 914"/>
                <a:gd name="T97" fmla="*/ 663 h 1067"/>
                <a:gd name="T98" fmla="*/ 49 w 914"/>
                <a:gd name="T99" fmla="*/ 665 h 1067"/>
                <a:gd name="T100" fmla="*/ 65 w 914"/>
                <a:gd name="T101" fmla="*/ 681 h 1067"/>
                <a:gd name="T102" fmla="*/ 64 w 914"/>
                <a:gd name="T103" fmla="*/ 709 h 1067"/>
                <a:gd name="T104" fmla="*/ 54 w 914"/>
                <a:gd name="T105" fmla="*/ 720 h 1067"/>
                <a:gd name="T106" fmla="*/ 44 w 914"/>
                <a:gd name="T107" fmla="*/ 725 h 1067"/>
                <a:gd name="T108" fmla="*/ 32 w 914"/>
                <a:gd name="T109" fmla="*/ 728 h 1067"/>
                <a:gd name="T110" fmla="*/ 14 w 914"/>
                <a:gd name="T111" fmla="*/ 731 h 1067"/>
                <a:gd name="T112" fmla="*/ 4 w 914"/>
                <a:gd name="T113" fmla="*/ 746 h 1067"/>
                <a:gd name="T114" fmla="*/ 519 w 914"/>
                <a:gd name="T115" fmla="*/ 1036 h 1067"/>
                <a:gd name="T116" fmla="*/ 898 w 914"/>
                <a:gd name="T117" fmla="*/ 252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1067">
                  <a:moveTo>
                    <a:pt x="886" y="81"/>
                  </a:moveTo>
                  <a:cubicBezTo>
                    <a:pt x="709" y="61"/>
                    <a:pt x="709" y="61"/>
                    <a:pt x="709" y="61"/>
                  </a:cubicBezTo>
                  <a:cubicBezTo>
                    <a:pt x="534" y="40"/>
                    <a:pt x="534" y="40"/>
                    <a:pt x="534" y="40"/>
                  </a:cubicBezTo>
                  <a:cubicBezTo>
                    <a:pt x="379" y="21"/>
                    <a:pt x="379" y="21"/>
                    <a:pt x="379" y="21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2" y="137"/>
                    <a:pt x="211" y="138"/>
                    <a:pt x="210" y="139"/>
                  </a:cubicBezTo>
                  <a:cubicBezTo>
                    <a:pt x="209" y="140"/>
                    <a:pt x="208" y="141"/>
                    <a:pt x="207" y="141"/>
                  </a:cubicBezTo>
                  <a:cubicBezTo>
                    <a:pt x="206" y="141"/>
                    <a:pt x="206" y="142"/>
                    <a:pt x="206" y="142"/>
                  </a:cubicBezTo>
                  <a:cubicBezTo>
                    <a:pt x="206" y="142"/>
                    <a:pt x="206" y="142"/>
                    <a:pt x="206" y="143"/>
                  </a:cubicBezTo>
                  <a:cubicBezTo>
                    <a:pt x="205" y="143"/>
                    <a:pt x="205" y="144"/>
                    <a:pt x="205" y="145"/>
                  </a:cubicBezTo>
                  <a:cubicBezTo>
                    <a:pt x="205" y="145"/>
                    <a:pt x="205" y="145"/>
                    <a:pt x="204" y="145"/>
                  </a:cubicBezTo>
                  <a:cubicBezTo>
                    <a:pt x="204" y="147"/>
                    <a:pt x="203" y="148"/>
                    <a:pt x="202" y="149"/>
                  </a:cubicBezTo>
                  <a:cubicBezTo>
                    <a:pt x="201" y="150"/>
                    <a:pt x="200" y="150"/>
                    <a:pt x="200" y="151"/>
                  </a:cubicBezTo>
                  <a:cubicBezTo>
                    <a:pt x="200" y="151"/>
                    <a:pt x="199" y="152"/>
                    <a:pt x="199" y="153"/>
                  </a:cubicBezTo>
                  <a:cubicBezTo>
                    <a:pt x="199" y="155"/>
                    <a:pt x="197" y="156"/>
                    <a:pt x="196" y="157"/>
                  </a:cubicBezTo>
                  <a:cubicBezTo>
                    <a:pt x="196" y="157"/>
                    <a:pt x="196" y="157"/>
                    <a:pt x="196" y="158"/>
                  </a:cubicBezTo>
                  <a:cubicBezTo>
                    <a:pt x="196" y="158"/>
                    <a:pt x="196" y="158"/>
                    <a:pt x="195" y="159"/>
                  </a:cubicBezTo>
                  <a:cubicBezTo>
                    <a:pt x="195" y="161"/>
                    <a:pt x="194" y="163"/>
                    <a:pt x="191" y="165"/>
                  </a:cubicBezTo>
                  <a:cubicBezTo>
                    <a:pt x="190" y="165"/>
                    <a:pt x="189" y="165"/>
                    <a:pt x="188" y="165"/>
                  </a:cubicBezTo>
                  <a:cubicBezTo>
                    <a:pt x="187" y="165"/>
                    <a:pt x="186" y="165"/>
                    <a:pt x="185" y="165"/>
                  </a:cubicBezTo>
                  <a:cubicBezTo>
                    <a:pt x="185" y="165"/>
                    <a:pt x="185" y="165"/>
                    <a:pt x="185" y="165"/>
                  </a:cubicBezTo>
                  <a:cubicBezTo>
                    <a:pt x="184" y="165"/>
                    <a:pt x="184" y="165"/>
                    <a:pt x="184" y="165"/>
                  </a:cubicBezTo>
                  <a:cubicBezTo>
                    <a:pt x="182" y="166"/>
                    <a:pt x="181" y="167"/>
                    <a:pt x="179" y="167"/>
                  </a:cubicBezTo>
                  <a:cubicBezTo>
                    <a:pt x="176" y="167"/>
                    <a:pt x="173" y="166"/>
                    <a:pt x="171" y="164"/>
                  </a:cubicBezTo>
                  <a:cubicBezTo>
                    <a:pt x="170" y="163"/>
                    <a:pt x="169" y="162"/>
                    <a:pt x="168" y="160"/>
                  </a:cubicBezTo>
                  <a:cubicBezTo>
                    <a:pt x="168" y="160"/>
                    <a:pt x="168" y="160"/>
                    <a:pt x="168" y="160"/>
                  </a:cubicBezTo>
                  <a:cubicBezTo>
                    <a:pt x="168" y="160"/>
                    <a:pt x="168" y="160"/>
                    <a:pt x="168" y="160"/>
                  </a:cubicBezTo>
                  <a:cubicBezTo>
                    <a:pt x="167" y="159"/>
                    <a:pt x="165" y="159"/>
                    <a:pt x="164" y="157"/>
                  </a:cubicBezTo>
                  <a:cubicBezTo>
                    <a:pt x="162" y="156"/>
                    <a:pt x="161" y="154"/>
                    <a:pt x="161" y="152"/>
                  </a:cubicBezTo>
                  <a:cubicBezTo>
                    <a:pt x="161" y="151"/>
                    <a:pt x="161" y="150"/>
                    <a:pt x="161" y="148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61" y="148"/>
                    <a:pt x="160" y="147"/>
                    <a:pt x="160" y="146"/>
                  </a:cubicBezTo>
                  <a:cubicBezTo>
                    <a:pt x="159" y="146"/>
                    <a:pt x="159" y="145"/>
                    <a:pt x="159" y="144"/>
                  </a:cubicBezTo>
                  <a:cubicBezTo>
                    <a:pt x="159" y="143"/>
                    <a:pt x="158" y="142"/>
                    <a:pt x="158" y="142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7" y="141"/>
                    <a:pt x="157" y="140"/>
                    <a:pt x="157" y="140"/>
                  </a:cubicBezTo>
                  <a:cubicBezTo>
                    <a:pt x="156" y="141"/>
                    <a:pt x="156" y="141"/>
                    <a:pt x="155" y="142"/>
                  </a:cubicBezTo>
                  <a:cubicBezTo>
                    <a:pt x="153" y="142"/>
                    <a:pt x="152" y="143"/>
                    <a:pt x="150" y="143"/>
                  </a:cubicBezTo>
                  <a:cubicBezTo>
                    <a:pt x="149" y="143"/>
                    <a:pt x="148" y="142"/>
                    <a:pt x="148" y="142"/>
                  </a:cubicBezTo>
                  <a:cubicBezTo>
                    <a:pt x="147" y="142"/>
                    <a:pt x="146" y="141"/>
                    <a:pt x="145" y="141"/>
                  </a:cubicBezTo>
                  <a:cubicBezTo>
                    <a:pt x="145" y="141"/>
                    <a:pt x="144" y="141"/>
                    <a:pt x="143" y="141"/>
                  </a:cubicBezTo>
                  <a:cubicBezTo>
                    <a:pt x="142" y="141"/>
                    <a:pt x="142" y="141"/>
                    <a:pt x="141" y="140"/>
                  </a:cubicBezTo>
                  <a:cubicBezTo>
                    <a:pt x="139" y="140"/>
                    <a:pt x="139" y="139"/>
                    <a:pt x="138" y="138"/>
                  </a:cubicBezTo>
                  <a:cubicBezTo>
                    <a:pt x="138" y="138"/>
                    <a:pt x="137" y="138"/>
                    <a:pt x="137" y="137"/>
                  </a:cubicBezTo>
                  <a:cubicBezTo>
                    <a:pt x="136" y="137"/>
                    <a:pt x="135" y="136"/>
                    <a:pt x="134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3" y="135"/>
                    <a:pt x="133" y="135"/>
                    <a:pt x="132" y="135"/>
                  </a:cubicBezTo>
                  <a:cubicBezTo>
                    <a:pt x="132" y="136"/>
                    <a:pt x="130" y="139"/>
                    <a:pt x="127" y="139"/>
                  </a:cubicBezTo>
                  <a:cubicBezTo>
                    <a:pt x="127" y="139"/>
                    <a:pt x="127" y="139"/>
                    <a:pt x="127" y="139"/>
                  </a:cubicBezTo>
                  <a:cubicBezTo>
                    <a:pt x="127" y="139"/>
                    <a:pt x="127" y="139"/>
                    <a:pt x="127" y="139"/>
                  </a:cubicBezTo>
                  <a:cubicBezTo>
                    <a:pt x="125" y="139"/>
                    <a:pt x="124" y="139"/>
                    <a:pt x="123" y="138"/>
                  </a:cubicBezTo>
                  <a:cubicBezTo>
                    <a:pt x="123" y="138"/>
                    <a:pt x="123" y="138"/>
                    <a:pt x="122" y="139"/>
                  </a:cubicBezTo>
                  <a:cubicBezTo>
                    <a:pt x="121" y="139"/>
                    <a:pt x="119" y="140"/>
                    <a:pt x="117" y="140"/>
                  </a:cubicBezTo>
                  <a:cubicBezTo>
                    <a:pt x="117" y="140"/>
                    <a:pt x="116" y="140"/>
                    <a:pt x="116" y="140"/>
                  </a:cubicBezTo>
                  <a:cubicBezTo>
                    <a:pt x="115" y="140"/>
                    <a:pt x="114" y="140"/>
                    <a:pt x="113" y="140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40"/>
                    <a:pt x="112" y="140"/>
                    <a:pt x="112" y="141"/>
                  </a:cubicBezTo>
                  <a:cubicBezTo>
                    <a:pt x="112" y="141"/>
                    <a:pt x="112" y="142"/>
                    <a:pt x="112" y="142"/>
                  </a:cubicBezTo>
                  <a:cubicBezTo>
                    <a:pt x="112" y="143"/>
                    <a:pt x="113" y="145"/>
                    <a:pt x="113" y="147"/>
                  </a:cubicBezTo>
                  <a:cubicBezTo>
                    <a:pt x="113" y="148"/>
                    <a:pt x="112" y="150"/>
                    <a:pt x="112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11" y="153"/>
                    <a:pt x="111" y="154"/>
                    <a:pt x="110" y="155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10" y="156"/>
                    <a:pt x="111" y="157"/>
                    <a:pt x="111" y="159"/>
                  </a:cubicBezTo>
                  <a:cubicBezTo>
                    <a:pt x="111" y="160"/>
                    <a:pt x="111" y="161"/>
                    <a:pt x="111" y="162"/>
                  </a:cubicBezTo>
                  <a:cubicBezTo>
                    <a:pt x="111" y="162"/>
                    <a:pt x="112" y="163"/>
                    <a:pt x="112" y="164"/>
                  </a:cubicBezTo>
                  <a:cubicBezTo>
                    <a:pt x="113" y="165"/>
                    <a:pt x="112" y="167"/>
                    <a:pt x="112" y="168"/>
                  </a:cubicBezTo>
                  <a:cubicBezTo>
                    <a:pt x="114" y="169"/>
                    <a:pt x="115" y="171"/>
                    <a:pt x="116" y="173"/>
                  </a:cubicBezTo>
                  <a:cubicBezTo>
                    <a:pt x="116" y="177"/>
                    <a:pt x="114" y="180"/>
                    <a:pt x="114" y="181"/>
                  </a:cubicBezTo>
                  <a:cubicBezTo>
                    <a:pt x="113" y="182"/>
                    <a:pt x="112" y="182"/>
                    <a:pt x="111" y="183"/>
                  </a:cubicBezTo>
                  <a:cubicBezTo>
                    <a:pt x="111" y="184"/>
                    <a:pt x="111" y="184"/>
                    <a:pt x="111" y="185"/>
                  </a:cubicBezTo>
                  <a:cubicBezTo>
                    <a:pt x="111" y="186"/>
                    <a:pt x="111" y="187"/>
                    <a:pt x="111" y="187"/>
                  </a:cubicBezTo>
                  <a:cubicBezTo>
                    <a:pt x="111" y="188"/>
                    <a:pt x="111" y="188"/>
                    <a:pt x="111" y="188"/>
                  </a:cubicBezTo>
                  <a:cubicBezTo>
                    <a:pt x="111" y="189"/>
                    <a:pt x="110" y="192"/>
                    <a:pt x="110" y="192"/>
                  </a:cubicBezTo>
                  <a:cubicBezTo>
                    <a:pt x="110" y="193"/>
                    <a:pt x="110" y="193"/>
                    <a:pt x="110" y="194"/>
                  </a:cubicBezTo>
                  <a:cubicBezTo>
                    <a:pt x="111" y="195"/>
                    <a:pt x="111" y="197"/>
                    <a:pt x="111" y="199"/>
                  </a:cubicBezTo>
                  <a:cubicBezTo>
                    <a:pt x="110" y="201"/>
                    <a:pt x="109" y="202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9" y="204"/>
                    <a:pt x="110" y="206"/>
                    <a:pt x="110" y="208"/>
                  </a:cubicBezTo>
                  <a:cubicBezTo>
                    <a:pt x="111" y="210"/>
                    <a:pt x="110" y="212"/>
                    <a:pt x="109" y="214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5"/>
                    <a:pt x="110" y="216"/>
                    <a:pt x="111" y="217"/>
                  </a:cubicBezTo>
                  <a:cubicBezTo>
                    <a:pt x="112" y="219"/>
                    <a:pt x="113" y="222"/>
                    <a:pt x="112" y="225"/>
                  </a:cubicBezTo>
                  <a:cubicBezTo>
                    <a:pt x="112" y="227"/>
                    <a:pt x="111" y="228"/>
                    <a:pt x="110" y="229"/>
                  </a:cubicBezTo>
                  <a:cubicBezTo>
                    <a:pt x="110" y="230"/>
                    <a:pt x="110" y="230"/>
                    <a:pt x="110" y="230"/>
                  </a:cubicBezTo>
                  <a:cubicBezTo>
                    <a:pt x="110" y="231"/>
                    <a:pt x="110" y="231"/>
                    <a:pt x="110" y="232"/>
                  </a:cubicBezTo>
                  <a:cubicBezTo>
                    <a:pt x="110" y="234"/>
                    <a:pt x="110" y="237"/>
                    <a:pt x="109" y="239"/>
                  </a:cubicBezTo>
                  <a:cubicBezTo>
                    <a:pt x="108" y="240"/>
                    <a:pt x="107" y="241"/>
                    <a:pt x="106" y="242"/>
                  </a:cubicBezTo>
                  <a:cubicBezTo>
                    <a:pt x="106" y="243"/>
                    <a:pt x="105" y="244"/>
                    <a:pt x="105" y="245"/>
                  </a:cubicBezTo>
                  <a:cubicBezTo>
                    <a:pt x="105" y="247"/>
                    <a:pt x="105" y="249"/>
                    <a:pt x="106" y="250"/>
                  </a:cubicBezTo>
                  <a:cubicBezTo>
                    <a:pt x="106" y="251"/>
                    <a:pt x="107" y="252"/>
                    <a:pt x="107" y="252"/>
                  </a:cubicBezTo>
                  <a:cubicBezTo>
                    <a:pt x="108" y="253"/>
                    <a:pt x="109" y="255"/>
                    <a:pt x="109" y="256"/>
                  </a:cubicBezTo>
                  <a:cubicBezTo>
                    <a:pt x="110" y="258"/>
                    <a:pt x="112" y="263"/>
                    <a:pt x="112" y="264"/>
                  </a:cubicBezTo>
                  <a:cubicBezTo>
                    <a:pt x="112" y="265"/>
                    <a:pt x="112" y="265"/>
                    <a:pt x="112" y="265"/>
                  </a:cubicBezTo>
                  <a:cubicBezTo>
                    <a:pt x="113" y="268"/>
                    <a:pt x="114" y="271"/>
                    <a:pt x="113" y="274"/>
                  </a:cubicBezTo>
                  <a:cubicBezTo>
                    <a:pt x="113" y="275"/>
                    <a:pt x="113" y="277"/>
                    <a:pt x="112" y="278"/>
                  </a:cubicBezTo>
                  <a:cubicBezTo>
                    <a:pt x="112" y="279"/>
                    <a:pt x="112" y="279"/>
                    <a:pt x="112" y="279"/>
                  </a:cubicBezTo>
                  <a:cubicBezTo>
                    <a:pt x="112" y="280"/>
                    <a:pt x="112" y="280"/>
                    <a:pt x="112" y="280"/>
                  </a:cubicBezTo>
                  <a:cubicBezTo>
                    <a:pt x="112" y="281"/>
                    <a:pt x="113" y="282"/>
                    <a:pt x="113" y="284"/>
                  </a:cubicBezTo>
                  <a:cubicBezTo>
                    <a:pt x="113" y="285"/>
                    <a:pt x="113" y="287"/>
                    <a:pt x="112" y="289"/>
                  </a:cubicBezTo>
                  <a:cubicBezTo>
                    <a:pt x="112" y="290"/>
                    <a:pt x="112" y="291"/>
                    <a:pt x="112" y="292"/>
                  </a:cubicBezTo>
                  <a:cubicBezTo>
                    <a:pt x="112" y="292"/>
                    <a:pt x="112" y="293"/>
                    <a:pt x="112" y="293"/>
                  </a:cubicBezTo>
                  <a:cubicBezTo>
                    <a:pt x="113" y="294"/>
                    <a:pt x="113" y="296"/>
                    <a:pt x="113" y="297"/>
                  </a:cubicBezTo>
                  <a:cubicBezTo>
                    <a:pt x="113" y="298"/>
                    <a:pt x="113" y="299"/>
                    <a:pt x="112" y="300"/>
                  </a:cubicBezTo>
                  <a:cubicBezTo>
                    <a:pt x="112" y="300"/>
                    <a:pt x="112" y="300"/>
                    <a:pt x="112" y="301"/>
                  </a:cubicBezTo>
                  <a:cubicBezTo>
                    <a:pt x="112" y="301"/>
                    <a:pt x="112" y="301"/>
                    <a:pt x="112" y="302"/>
                  </a:cubicBezTo>
                  <a:cubicBezTo>
                    <a:pt x="112" y="303"/>
                    <a:pt x="113" y="305"/>
                    <a:pt x="112" y="306"/>
                  </a:cubicBezTo>
                  <a:cubicBezTo>
                    <a:pt x="112" y="306"/>
                    <a:pt x="111" y="310"/>
                    <a:pt x="109" y="312"/>
                  </a:cubicBezTo>
                  <a:cubicBezTo>
                    <a:pt x="107" y="313"/>
                    <a:pt x="105" y="314"/>
                    <a:pt x="104" y="314"/>
                  </a:cubicBezTo>
                  <a:cubicBezTo>
                    <a:pt x="104" y="315"/>
                    <a:pt x="104" y="316"/>
                    <a:pt x="104" y="317"/>
                  </a:cubicBezTo>
                  <a:cubicBezTo>
                    <a:pt x="105" y="319"/>
                    <a:pt x="104" y="322"/>
                    <a:pt x="102" y="324"/>
                  </a:cubicBezTo>
                  <a:cubicBezTo>
                    <a:pt x="101" y="325"/>
                    <a:pt x="99" y="326"/>
                    <a:pt x="98" y="326"/>
                  </a:cubicBezTo>
                  <a:cubicBezTo>
                    <a:pt x="98" y="326"/>
                    <a:pt x="98" y="326"/>
                    <a:pt x="98" y="326"/>
                  </a:cubicBezTo>
                  <a:cubicBezTo>
                    <a:pt x="98" y="329"/>
                    <a:pt x="98" y="332"/>
                    <a:pt x="98" y="333"/>
                  </a:cubicBezTo>
                  <a:cubicBezTo>
                    <a:pt x="98" y="333"/>
                    <a:pt x="97" y="334"/>
                    <a:pt x="97" y="335"/>
                  </a:cubicBezTo>
                  <a:cubicBezTo>
                    <a:pt x="98" y="335"/>
                    <a:pt x="98" y="336"/>
                    <a:pt x="99" y="338"/>
                  </a:cubicBezTo>
                  <a:cubicBezTo>
                    <a:pt x="99" y="340"/>
                    <a:pt x="98" y="342"/>
                    <a:pt x="97" y="343"/>
                  </a:cubicBezTo>
                  <a:cubicBezTo>
                    <a:pt x="97" y="344"/>
                    <a:pt x="97" y="344"/>
                    <a:pt x="97" y="344"/>
                  </a:cubicBezTo>
                  <a:cubicBezTo>
                    <a:pt x="97" y="344"/>
                    <a:pt x="97" y="344"/>
                    <a:pt x="97" y="344"/>
                  </a:cubicBezTo>
                  <a:cubicBezTo>
                    <a:pt x="95" y="347"/>
                    <a:pt x="95" y="349"/>
                    <a:pt x="95" y="350"/>
                  </a:cubicBezTo>
                  <a:cubicBezTo>
                    <a:pt x="95" y="350"/>
                    <a:pt x="95" y="351"/>
                    <a:pt x="95" y="351"/>
                  </a:cubicBezTo>
                  <a:cubicBezTo>
                    <a:pt x="95" y="351"/>
                    <a:pt x="95" y="351"/>
                    <a:pt x="95" y="351"/>
                  </a:cubicBezTo>
                  <a:cubicBezTo>
                    <a:pt x="97" y="352"/>
                    <a:pt x="98" y="353"/>
                    <a:pt x="99" y="354"/>
                  </a:cubicBezTo>
                  <a:cubicBezTo>
                    <a:pt x="101" y="356"/>
                    <a:pt x="102" y="360"/>
                    <a:pt x="102" y="361"/>
                  </a:cubicBezTo>
                  <a:cubicBezTo>
                    <a:pt x="102" y="362"/>
                    <a:pt x="103" y="364"/>
                    <a:pt x="103" y="365"/>
                  </a:cubicBezTo>
                  <a:cubicBezTo>
                    <a:pt x="103" y="366"/>
                    <a:pt x="103" y="367"/>
                    <a:pt x="103" y="367"/>
                  </a:cubicBezTo>
                  <a:cubicBezTo>
                    <a:pt x="103" y="368"/>
                    <a:pt x="103" y="369"/>
                    <a:pt x="104" y="370"/>
                  </a:cubicBezTo>
                  <a:cubicBezTo>
                    <a:pt x="104" y="370"/>
                    <a:pt x="105" y="371"/>
                    <a:pt x="105" y="371"/>
                  </a:cubicBezTo>
                  <a:cubicBezTo>
                    <a:pt x="106" y="372"/>
                    <a:pt x="107" y="372"/>
                    <a:pt x="108" y="373"/>
                  </a:cubicBezTo>
                  <a:cubicBezTo>
                    <a:pt x="111" y="377"/>
                    <a:pt x="112" y="379"/>
                    <a:pt x="113" y="380"/>
                  </a:cubicBezTo>
                  <a:cubicBezTo>
                    <a:pt x="113" y="381"/>
                    <a:pt x="114" y="384"/>
                    <a:pt x="114" y="386"/>
                  </a:cubicBezTo>
                  <a:cubicBezTo>
                    <a:pt x="114" y="386"/>
                    <a:pt x="114" y="387"/>
                    <a:pt x="114" y="387"/>
                  </a:cubicBezTo>
                  <a:cubicBezTo>
                    <a:pt x="114" y="388"/>
                    <a:pt x="114" y="389"/>
                    <a:pt x="114" y="390"/>
                  </a:cubicBezTo>
                  <a:cubicBezTo>
                    <a:pt x="114" y="391"/>
                    <a:pt x="115" y="393"/>
                    <a:pt x="115" y="394"/>
                  </a:cubicBezTo>
                  <a:cubicBezTo>
                    <a:pt x="115" y="394"/>
                    <a:pt x="115" y="395"/>
                    <a:pt x="115" y="395"/>
                  </a:cubicBezTo>
                  <a:cubicBezTo>
                    <a:pt x="116" y="397"/>
                    <a:pt x="117" y="399"/>
                    <a:pt x="117" y="401"/>
                  </a:cubicBezTo>
                  <a:cubicBezTo>
                    <a:pt x="117" y="402"/>
                    <a:pt x="117" y="403"/>
                    <a:pt x="116" y="404"/>
                  </a:cubicBezTo>
                  <a:cubicBezTo>
                    <a:pt x="117" y="404"/>
                    <a:pt x="117" y="405"/>
                    <a:pt x="117" y="405"/>
                  </a:cubicBezTo>
                  <a:cubicBezTo>
                    <a:pt x="117" y="405"/>
                    <a:pt x="118" y="406"/>
                    <a:pt x="118" y="406"/>
                  </a:cubicBezTo>
                  <a:cubicBezTo>
                    <a:pt x="120" y="409"/>
                    <a:pt x="122" y="410"/>
                    <a:pt x="122" y="412"/>
                  </a:cubicBezTo>
                  <a:cubicBezTo>
                    <a:pt x="122" y="412"/>
                    <a:pt x="124" y="417"/>
                    <a:pt x="124" y="421"/>
                  </a:cubicBezTo>
                  <a:cubicBezTo>
                    <a:pt x="123" y="423"/>
                    <a:pt x="122" y="424"/>
                    <a:pt x="121" y="425"/>
                  </a:cubicBezTo>
                  <a:cubicBezTo>
                    <a:pt x="120" y="425"/>
                    <a:pt x="120" y="425"/>
                    <a:pt x="120" y="426"/>
                  </a:cubicBezTo>
                  <a:cubicBezTo>
                    <a:pt x="120" y="426"/>
                    <a:pt x="120" y="426"/>
                    <a:pt x="120" y="427"/>
                  </a:cubicBezTo>
                  <a:cubicBezTo>
                    <a:pt x="120" y="427"/>
                    <a:pt x="120" y="427"/>
                    <a:pt x="120" y="427"/>
                  </a:cubicBezTo>
                  <a:cubicBezTo>
                    <a:pt x="122" y="427"/>
                    <a:pt x="123" y="427"/>
                    <a:pt x="124" y="428"/>
                  </a:cubicBezTo>
                  <a:cubicBezTo>
                    <a:pt x="126" y="429"/>
                    <a:pt x="129" y="431"/>
                    <a:pt x="130" y="433"/>
                  </a:cubicBezTo>
                  <a:cubicBezTo>
                    <a:pt x="130" y="434"/>
                    <a:pt x="131" y="435"/>
                    <a:pt x="131" y="436"/>
                  </a:cubicBezTo>
                  <a:cubicBezTo>
                    <a:pt x="131" y="436"/>
                    <a:pt x="132" y="437"/>
                    <a:pt x="133" y="437"/>
                  </a:cubicBezTo>
                  <a:cubicBezTo>
                    <a:pt x="134" y="438"/>
                    <a:pt x="136" y="440"/>
                    <a:pt x="137" y="442"/>
                  </a:cubicBezTo>
                  <a:cubicBezTo>
                    <a:pt x="138" y="443"/>
                    <a:pt x="138" y="444"/>
                    <a:pt x="138" y="445"/>
                  </a:cubicBezTo>
                  <a:cubicBezTo>
                    <a:pt x="138" y="445"/>
                    <a:pt x="138" y="445"/>
                    <a:pt x="138" y="445"/>
                  </a:cubicBezTo>
                  <a:cubicBezTo>
                    <a:pt x="139" y="445"/>
                    <a:pt x="139" y="445"/>
                    <a:pt x="139" y="445"/>
                  </a:cubicBezTo>
                  <a:cubicBezTo>
                    <a:pt x="140" y="446"/>
                    <a:pt x="143" y="446"/>
                    <a:pt x="144" y="448"/>
                  </a:cubicBezTo>
                  <a:cubicBezTo>
                    <a:pt x="146" y="449"/>
                    <a:pt x="146" y="451"/>
                    <a:pt x="146" y="452"/>
                  </a:cubicBezTo>
                  <a:cubicBezTo>
                    <a:pt x="146" y="452"/>
                    <a:pt x="146" y="453"/>
                    <a:pt x="146" y="453"/>
                  </a:cubicBezTo>
                  <a:cubicBezTo>
                    <a:pt x="147" y="453"/>
                    <a:pt x="147" y="453"/>
                    <a:pt x="147" y="453"/>
                  </a:cubicBezTo>
                  <a:cubicBezTo>
                    <a:pt x="148" y="454"/>
                    <a:pt x="149" y="455"/>
                    <a:pt x="149" y="456"/>
                  </a:cubicBezTo>
                  <a:cubicBezTo>
                    <a:pt x="150" y="458"/>
                    <a:pt x="150" y="462"/>
                    <a:pt x="150" y="463"/>
                  </a:cubicBezTo>
                  <a:cubicBezTo>
                    <a:pt x="150" y="467"/>
                    <a:pt x="149" y="469"/>
                    <a:pt x="148" y="470"/>
                  </a:cubicBezTo>
                  <a:cubicBezTo>
                    <a:pt x="147" y="472"/>
                    <a:pt x="145" y="473"/>
                    <a:pt x="144" y="473"/>
                  </a:cubicBezTo>
                  <a:cubicBezTo>
                    <a:pt x="143" y="473"/>
                    <a:pt x="143" y="473"/>
                    <a:pt x="143" y="473"/>
                  </a:cubicBezTo>
                  <a:cubicBezTo>
                    <a:pt x="142" y="474"/>
                    <a:pt x="140" y="475"/>
                    <a:pt x="139" y="476"/>
                  </a:cubicBezTo>
                  <a:cubicBezTo>
                    <a:pt x="138" y="476"/>
                    <a:pt x="138" y="476"/>
                    <a:pt x="138" y="477"/>
                  </a:cubicBezTo>
                  <a:cubicBezTo>
                    <a:pt x="137" y="478"/>
                    <a:pt x="135" y="480"/>
                    <a:pt x="135" y="481"/>
                  </a:cubicBezTo>
                  <a:cubicBezTo>
                    <a:pt x="134" y="481"/>
                    <a:pt x="131" y="484"/>
                    <a:pt x="129" y="484"/>
                  </a:cubicBezTo>
                  <a:cubicBezTo>
                    <a:pt x="127" y="485"/>
                    <a:pt x="126" y="485"/>
                    <a:pt x="124" y="485"/>
                  </a:cubicBezTo>
                  <a:cubicBezTo>
                    <a:pt x="123" y="485"/>
                    <a:pt x="122" y="485"/>
                    <a:pt x="122" y="485"/>
                  </a:cubicBezTo>
                  <a:cubicBezTo>
                    <a:pt x="122" y="485"/>
                    <a:pt x="121" y="486"/>
                    <a:pt x="121" y="486"/>
                  </a:cubicBezTo>
                  <a:cubicBezTo>
                    <a:pt x="120" y="486"/>
                    <a:pt x="120" y="486"/>
                    <a:pt x="120" y="487"/>
                  </a:cubicBezTo>
                  <a:cubicBezTo>
                    <a:pt x="119" y="488"/>
                    <a:pt x="118" y="489"/>
                    <a:pt x="117" y="489"/>
                  </a:cubicBezTo>
                  <a:cubicBezTo>
                    <a:pt x="116" y="490"/>
                    <a:pt x="113" y="492"/>
                    <a:pt x="111" y="492"/>
                  </a:cubicBezTo>
                  <a:cubicBezTo>
                    <a:pt x="109" y="493"/>
                    <a:pt x="108" y="493"/>
                    <a:pt x="107" y="493"/>
                  </a:cubicBezTo>
                  <a:cubicBezTo>
                    <a:pt x="107" y="493"/>
                    <a:pt x="107" y="493"/>
                    <a:pt x="107" y="493"/>
                  </a:cubicBezTo>
                  <a:cubicBezTo>
                    <a:pt x="107" y="493"/>
                    <a:pt x="107" y="493"/>
                    <a:pt x="106" y="493"/>
                  </a:cubicBezTo>
                  <a:cubicBezTo>
                    <a:pt x="106" y="493"/>
                    <a:pt x="106" y="493"/>
                    <a:pt x="106" y="493"/>
                  </a:cubicBezTo>
                  <a:cubicBezTo>
                    <a:pt x="105" y="493"/>
                    <a:pt x="105" y="493"/>
                    <a:pt x="105" y="493"/>
                  </a:cubicBezTo>
                  <a:cubicBezTo>
                    <a:pt x="104" y="493"/>
                    <a:pt x="102" y="494"/>
                    <a:pt x="102" y="494"/>
                  </a:cubicBezTo>
                  <a:cubicBezTo>
                    <a:pt x="101" y="495"/>
                    <a:pt x="101" y="496"/>
                    <a:pt x="101" y="497"/>
                  </a:cubicBezTo>
                  <a:cubicBezTo>
                    <a:pt x="101" y="497"/>
                    <a:pt x="101" y="497"/>
                    <a:pt x="101" y="498"/>
                  </a:cubicBezTo>
                  <a:cubicBezTo>
                    <a:pt x="101" y="499"/>
                    <a:pt x="101" y="501"/>
                    <a:pt x="101" y="503"/>
                  </a:cubicBezTo>
                  <a:cubicBezTo>
                    <a:pt x="100" y="505"/>
                    <a:pt x="98" y="506"/>
                    <a:pt x="97" y="507"/>
                  </a:cubicBezTo>
                  <a:cubicBezTo>
                    <a:pt x="97" y="507"/>
                    <a:pt x="97" y="507"/>
                    <a:pt x="97" y="507"/>
                  </a:cubicBezTo>
                  <a:cubicBezTo>
                    <a:pt x="97" y="507"/>
                    <a:pt x="97" y="508"/>
                    <a:pt x="97" y="508"/>
                  </a:cubicBezTo>
                  <a:cubicBezTo>
                    <a:pt x="96" y="509"/>
                    <a:pt x="95" y="511"/>
                    <a:pt x="94" y="512"/>
                  </a:cubicBezTo>
                  <a:cubicBezTo>
                    <a:pt x="93" y="514"/>
                    <a:pt x="89" y="516"/>
                    <a:pt x="87" y="517"/>
                  </a:cubicBezTo>
                  <a:cubicBezTo>
                    <a:pt x="87" y="517"/>
                    <a:pt x="86" y="517"/>
                    <a:pt x="85" y="518"/>
                  </a:cubicBezTo>
                  <a:cubicBezTo>
                    <a:pt x="86" y="518"/>
                    <a:pt x="86" y="518"/>
                    <a:pt x="86" y="519"/>
                  </a:cubicBezTo>
                  <a:cubicBezTo>
                    <a:pt x="86" y="521"/>
                    <a:pt x="86" y="523"/>
                    <a:pt x="85" y="524"/>
                  </a:cubicBezTo>
                  <a:cubicBezTo>
                    <a:pt x="85" y="524"/>
                    <a:pt x="85" y="524"/>
                    <a:pt x="85" y="524"/>
                  </a:cubicBezTo>
                  <a:cubicBezTo>
                    <a:pt x="86" y="526"/>
                    <a:pt x="87" y="528"/>
                    <a:pt x="86" y="531"/>
                  </a:cubicBezTo>
                  <a:cubicBezTo>
                    <a:pt x="85" y="532"/>
                    <a:pt x="83" y="533"/>
                    <a:pt x="82" y="534"/>
                  </a:cubicBezTo>
                  <a:cubicBezTo>
                    <a:pt x="82" y="534"/>
                    <a:pt x="82" y="535"/>
                    <a:pt x="82" y="536"/>
                  </a:cubicBezTo>
                  <a:cubicBezTo>
                    <a:pt x="82" y="537"/>
                    <a:pt x="82" y="539"/>
                    <a:pt x="82" y="540"/>
                  </a:cubicBezTo>
                  <a:cubicBezTo>
                    <a:pt x="82" y="541"/>
                    <a:pt x="82" y="541"/>
                    <a:pt x="82" y="541"/>
                  </a:cubicBezTo>
                  <a:cubicBezTo>
                    <a:pt x="83" y="543"/>
                    <a:pt x="83" y="544"/>
                    <a:pt x="83" y="546"/>
                  </a:cubicBezTo>
                  <a:cubicBezTo>
                    <a:pt x="83" y="547"/>
                    <a:pt x="83" y="548"/>
                    <a:pt x="83" y="550"/>
                  </a:cubicBezTo>
                  <a:cubicBezTo>
                    <a:pt x="83" y="550"/>
                    <a:pt x="83" y="550"/>
                    <a:pt x="83" y="551"/>
                  </a:cubicBezTo>
                  <a:cubicBezTo>
                    <a:pt x="83" y="551"/>
                    <a:pt x="83" y="551"/>
                    <a:pt x="83" y="551"/>
                  </a:cubicBezTo>
                  <a:cubicBezTo>
                    <a:pt x="84" y="553"/>
                    <a:pt x="85" y="555"/>
                    <a:pt x="84" y="558"/>
                  </a:cubicBezTo>
                  <a:cubicBezTo>
                    <a:pt x="83" y="560"/>
                    <a:pt x="81" y="562"/>
                    <a:pt x="79" y="563"/>
                  </a:cubicBezTo>
                  <a:cubicBezTo>
                    <a:pt x="79" y="564"/>
                    <a:pt x="78" y="564"/>
                    <a:pt x="78" y="564"/>
                  </a:cubicBezTo>
                  <a:cubicBezTo>
                    <a:pt x="78" y="564"/>
                    <a:pt x="78" y="564"/>
                    <a:pt x="78" y="564"/>
                  </a:cubicBezTo>
                  <a:cubicBezTo>
                    <a:pt x="78" y="566"/>
                    <a:pt x="78" y="567"/>
                    <a:pt x="77" y="568"/>
                  </a:cubicBezTo>
                  <a:cubicBezTo>
                    <a:pt x="77" y="570"/>
                    <a:pt x="76" y="572"/>
                    <a:pt x="76" y="574"/>
                  </a:cubicBezTo>
                  <a:cubicBezTo>
                    <a:pt x="75" y="575"/>
                    <a:pt x="75" y="576"/>
                    <a:pt x="74" y="576"/>
                  </a:cubicBezTo>
                  <a:cubicBezTo>
                    <a:pt x="75" y="578"/>
                    <a:pt x="77" y="580"/>
                    <a:pt x="76" y="583"/>
                  </a:cubicBezTo>
                  <a:cubicBezTo>
                    <a:pt x="75" y="586"/>
                    <a:pt x="72" y="587"/>
                    <a:pt x="70" y="588"/>
                  </a:cubicBezTo>
                  <a:cubicBezTo>
                    <a:pt x="70" y="588"/>
                    <a:pt x="70" y="588"/>
                    <a:pt x="69" y="588"/>
                  </a:cubicBezTo>
                  <a:cubicBezTo>
                    <a:pt x="69" y="588"/>
                    <a:pt x="69" y="588"/>
                    <a:pt x="69" y="588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8" y="591"/>
                    <a:pt x="67" y="592"/>
                    <a:pt x="66" y="593"/>
                  </a:cubicBezTo>
                  <a:cubicBezTo>
                    <a:pt x="65" y="594"/>
                    <a:pt x="63" y="595"/>
                    <a:pt x="62" y="595"/>
                  </a:cubicBezTo>
                  <a:cubicBezTo>
                    <a:pt x="62" y="595"/>
                    <a:pt x="62" y="595"/>
                    <a:pt x="61" y="595"/>
                  </a:cubicBezTo>
                  <a:cubicBezTo>
                    <a:pt x="61" y="596"/>
                    <a:pt x="60" y="597"/>
                    <a:pt x="58" y="600"/>
                  </a:cubicBezTo>
                  <a:cubicBezTo>
                    <a:pt x="58" y="600"/>
                    <a:pt x="58" y="600"/>
                    <a:pt x="58" y="600"/>
                  </a:cubicBezTo>
                  <a:cubicBezTo>
                    <a:pt x="58" y="600"/>
                    <a:pt x="58" y="600"/>
                    <a:pt x="57" y="601"/>
                  </a:cubicBezTo>
                  <a:cubicBezTo>
                    <a:pt x="57" y="602"/>
                    <a:pt x="56" y="604"/>
                    <a:pt x="55" y="605"/>
                  </a:cubicBezTo>
                  <a:cubicBezTo>
                    <a:pt x="55" y="605"/>
                    <a:pt x="51" y="609"/>
                    <a:pt x="47" y="609"/>
                  </a:cubicBezTo>
                  <a:cubicBezTo>
                    <a:pt x="47" y="609"/>
                    <a:pt x="47" y="609"/>
                    <a:pt x="47" y="609"/>
                  </a:cubicBezTo>
                  <a:cubicBezTo>
                    <a:pt x="46" y="609"/>
                    <a:pt x="45" y="608"/>
                    <a:pt x="45" y="608"/>
                  </a:cubicBezTo>
                  <a:cubicBezTo>
                    <a:pt x="46" y="610"/>
                    <a:pt x="46" y="612"/>
                    <a:pt x="46" y="615"/>
                  </a:cubicBezTo>
                  <a:cubicBezTo>
                    <a:pt x="45" y="617"/>
                    <a:pt x="43" y="619"/>
                    <a:pt x="42" y="620"/>
                  </a:cubicBezTo>
                  <a:cubicBezTo>
                    <a:pt x="42" y="620"/>
                    <a:pt x="42" y="620"/>
                    <a:pt x="42" y="621"/>
                  </a:cubicBezTo>
                  <a:cubicBezTo>
                    <a:pt x="42" y="621"/>
                    <a:pt x="43" y="621"/>
                    <a:pt x="43" y="621"/>
                  </a:cubicBezTo>
                  <a:cubicBezTo>
                    <a:pt x="45" y="623"/>
                    <a:pt x="46" y="627"/>
                    <a:pt x="46" y="628"/>
                  </a:cubicBezTo>
                  <a:cubicBezTo>
                    <a:pt x="46" y="630"/>
                    <a:pt x="45" y="632"/>
                    <a:pt x="45" y="634"/>
                  </a:cubicBezTo>
                  <a:cubicBezTo>
                    <a:pt x="45" y="634"/>
                    <a:pt x="45" y="634"/>
                    <a:pt x="45" y="634"/>
                  </a:cubicBezTo>
                  <a:cubicBezTo>
                    <a:pt x="45" y="635"/>
                    <a:pt x="44" y="635"/>
                    <a:pt x="44" y="636"/>
                  </a:cubicBezTo>
                  <a:cubicBezTo>
                    <a:pt x="44" y="636"/>
                    <a:pt x="43" y="637"/>
                    <a:pt x="43" y="637"/>
                  </a:cubicBezTo>
                  <a:cubicBezTo>
                    <a:pt x="43" y="637"/>
                    <a:pt x="43" y="638"/>
                    <a:pt x="44" y="638"/>
                  </a:cubicBezTo>
                  <a:cubicBezTo>
                    <a:pt x="44" y="639"/>
                    <a:pt x="44" y="641"/>
                    <a:pt x="44" y="642"/>
                  </a:cubicBezTo>
                  <a:cubicBezTo>
                    <a:pt x="44" y="645"/>
                    <a:pt x="42" y="648"/>
                    <a:pt x="41" y="651"/>
                  </a:cubicBezTo>
                  <a:cubicBezTo>
                    <a:pt x="40" y="651"/>
                    <a:pt x="40" y="651"/>
                    <a:pt x="40" y="651"/>
                  </a:cubicBezTo>
                  <a:cubicBezTo>
                    <a:pt x="40" y="652"/>
                    <a:pt x="39" y="653"/>
                    <a:pt x="38" y="654"/>
                  </a:cubicBezTo>
                  <a:cubicBezTo>
                    <a:pt x="38" y="655"/>
                    <a:pt x="37" y="656"/>
                    <a:pt x="37" y="657"/>
                  </a:cubicBezTo>
                  <a:cubicBezTo>
                    <a:pt x="37" y="657"/>
                    <a:pt x="36" y="657"/>
                    <a:pt x="36" y="658"/>
                  </a:cubicBezTo>
                  <a:cubicBezTo>
                    <a:pt x="36" y="658"/>
                    <a:pt x="36" y="658"/>
                    <a:pt x="36" y="658"/>
                  </a:cubicBezTo>
                  <a:cubicBezTo>
                    <a:pt x="37" y="658"/>
                    <a:pt x="38" y="659"/>
                    <a:pt x="38" y="660"/>
                  </a:cubicBezTo>
                  <a:cubicBezTo>
                    <a:pt x="39" y="661"/>
                    <a:pt x="39" y="662"/>
                    <a:pt x="39" y="663"/>
                  </a:cubicBezTo>
                  <a:cubicBezTo>
                    <a:pt x="40" y="663"/>
                    <a:pt x="40" y="663"/>
                    <a:pt x="41" y="663"/>
                  </a:cubicBezTo>
                  <a:cubicBezTo>
                    <a:pt x="41" y="663"/>
                    <a:pt x="41" y="663"/>
                    <a:pt x="41" y="663"/>
                  </a:cubicBezTo>
                  <a:cubicBezTo>
                    <a:pt x="42" y="663"/>
                    <a:pt x="42" y="663"/>
                    <a:pt x="42" y="663"/>
                  </a:cubicBezTo>
                  <a:cubicBezTo>
                    <a:pt x="44" y="663"/>
                    <a:pt x="45" y="665"/>
                    <a:pt x="46" y="666"/>
                  </a:cubicBezTo>
                  <a:cubicBezTo>
                    <a:pt x="47" y="666"/>
                    <a:pt x="48" y="665"/>
                    <a:pt x="49" y="665"/>
                  </a:cubicBezTo>
                  <a:cubicBezTo>
                    <a:pt x="49" y="665"/>
                    <a:pt x="50" y="665"/>
                    <a:pt x="50" y="665"/>
                  </a:cubicBezTo>
                  <a:cubicBezTo>
                    <a:pt x="52" y="665"/>
                    <a:pt x="55" y="666"/>
                    <a:pt x="55" y="666"/>
                  </a:cubicBezTo>
                  <a:cubicBezTo>
                    <a:pt x="59" y="667"/>
                    <a:pt x="61" y="668"/>
                    <a:pt x="62" y="670"/>
                  </a:cubicBezTo>
                  <a:cubicBezTo>
                    <a:pt x="65" y="672"/>
                    <a:pt x="65" y="677"/>
                    <a:pt x="65" y="678"/>
                  </a:cubicBezTo>
                  <a:cubicBezTo>
                    <a:pt x="65" y="679"/>
                    <a:pt x="65" y="680"/>
                    <a:pt x="65" y="681"/>
                  </a:cubicBezTo>
                  <a:cubicBezTo>
                    <a:pt x="66" y="682"/>
                    <a:pt x="68" y="684"/>
                    <a:pt x="68" y="687"/>
                  </a:cubicBezTo>
                  <a:cubicBezTo>
                    <a:pt x="68" y="689"/>
                    <a:pt x="67" y="690"/>
                    <a:pt x="66" y="691"/>
                  </a:cubicBezTo>
                  <a:cubicBezTo>
                    <a:pt x="66" y="692"/>
                    <a:pt x="66" y="692"/>
                    <a:pt x="66" y="693"/>
                  </a:cubicBezTo>
                  <a:cubicBezTo>
                    <a:pt x="67" y="695"/>
                    <a:pt x="67" y="698"/>
                    <a:pt x="67" y="700"/>
                  </a:cubicBezTo>
                  <a:cubicBezTo>
                    <a:pt x="67" y="701"/>
                    <a:pt x="66" y="706"/>
                    <a:pt x="64" y="709"/>
                  </a:cubicBezTo>
                  <a:cubicBezTo>
                    <a:pt x="63" y="711"/>
                    <a:pt x="61" y="712"/>
                    <a:pt x="58" y="713"/>
                  </a:cubicBezTo>
                  <a:cubicBezTo>
                    <a:pt x="57" y="714"/>
                    <a:pt x="57" y="714"/>
                    <a:pt x="57" y="714"/>
                  </a:cubicBezTo>
                  <a:cubicBezTo>
                    <a:pt x="56" y="714"/>
                    <a:pt x="55" y="715"/>
                    <a:pt x="55" y="715"/>
                  </a:cubicBezTo>
                  <a:cubicBezTo>
                    <a:pt x="55" y="715"/>
                    <a:pt x="54" y="715"/>
                    <a:pt x="54" y="715"/>
                  </a:cubicBezTo>
                  <a:cubicBezTo>
                    <a:pt x="55" y="717"/>
                    <a:pt x="55" y="718"/>
                    <a:pt x="54" y="720"/>
                  </a:cubicBezTo>
                  <a:cubicBezTo>
                    <a:pt x="53" y="722"/>
                    <a:pt x="50" y="724"/>
                    <a:pt x="48" y="725"/>
                  </a:cubicBezTo>
                  <a:cubicBezTo>
                    <a:pt x="47" y="725"/>
                    <a:pt x="47" y="726"/>
                    <a:pt x="45" y="726"/>
                  </a:cubicBezTo>
                  <a:cubicBezTo>
                    <a:pt x="45" y="726"/>
                    <a:pt x="44" y="726"/>
                    <a:pt x="44" y="725"/>
                  </a:cubicBezTo>
                  <a:cubicBezTo>
                    <a:pt x="44" y="725"/>
                    <a:pt x="44" y="725"/>
                    <a:pt x="44" y="725"/>
                  </a:cubicBezTo>
                  <a:cubicBezTo>
                    <a:pt x="44" y="725"/>
                    <a:pt x="44" y="725"/>
                    <a:pt x="44" y="725"/>
                  </a:cubicBezTo>
                  <a:cubicBezTo>
                    <a:pt x="43" y="726"/>
                    <a:pt x="42" y="727"/>
                    <a:pt x="40" y="728"/>
                  </a:cubicBezTo>
                  <a:cubicBezTo>
                    <a:pt x="39" y="728"/>
                    <a:pt x="38" y="728"/>
                    <a:pt x="37" y="728"/>
                  </a:cubicBezTo>
                  <a:cubicBezTo>
                    <a:pt x="36" y="728"/>
                    <a:pt x="34" y="728"/>
                    <a:pt x="33" y="728"/>
                  </a:cubicBezTo>
                  <a:cubicBezTo>
                    <a:pt x="33" y="728"/>
                    <a:pt x="33" y="728"/>
                    <a:pt x="32" y="728"/>
                  </a:cubicBezTo>
                  <a:cubicBezTo>
                    <a:pt x="32" y="728"/>
                    <a:pt x="32" y="728"/>
                    <a:pt x="32" y="728"/>
                  </a:cubicBezTo>
                  <a:cubicBezTo>
                    <a:pt x="30" y="727"/>
                    <a:pt x="29" y="727"/>
                    <a:pt x="27" y="727"/>
                  </a:cubicBezTo>
                  <a:cubicBezTo>
                    <a:pt x="26" y="726"/>
                    <a:pt x="25" y="725"/>
                    <a:pt x="25" y="724"/>
                  </a:cubicBezTo>
                  <a:cubicBezTo>
                    <a:pt x="23" y="727"/>
                    <a:pt x="23" y="727"/>
                    <a:pt x="23" y="727"/>
                  </a:cubicBezTo>
                  <a:cubicBezTo>
                    <a:pt x="17" y="727"/>
                    <a:pt x="17" y="727"/>
                    <a:pt x="17" y="727"/>
                  </a:cubicBezTo>
                  <a:cubicBezTo>
                    <a:pt x="17" y="728"/>
                    <a:pt x="15" y="730"/>
                    <a:pt x="14" y="731"/>
                  </a:cubicBezTo>
                  <a:cubicBezTo>
                    <a:pt x="13" y="732"/>
                    <a:pt x="10" y="734"/>
                    <a:pt x="9" y="735"/>
                  </a:cubicBezTo>
                  <a:cubicBezTo>
                    <a:pt x="8" y="736"/>
                    <a:pt x="6" y="736"/>
                    <a:pt x="5" y="736"/>
                  </a:cubicBezTo>
                  <a:cubicBezTo>
                    <a:pt x="5" y="737"/>
                    <a:pt x="4" y="738"/>
                    <a:pt x="4" y="739"/>
                  </a:cubicBezTo>
                  <a:cubicBezTo>
                    <a:pt x="4" y="740"/>
                    <a:pt x="6" y="742"/>
                    <a:pt x="6" y="743"/>
                  </a:cubicBezTo>
                  <a:cubicBezTo>
                    <a:pt x="6" y="744"/>
                    <a:pt x="4" y="745"/>
                    <a:pt x="4" y="746"/>
                  </a:cubicBezTo>
                  <a:cubicBezTo>
                    <a:pt x="3" y="747"/>
                    <a:pt x="4" y="749"/>
                    <a:pt x="3" y="750"/>
                  </a:cubicBezTo>
                  <a:cubicBezTo>
                    <a:pt x="3" y="751"/>
                    <a:pt x="2" y="752"/>
                    <a:pt x="2" y="753"/>
                  </a:cubicBezTo>
                  <a:cubicBezTo>
                    <a:pt x="1" y="754"/>
                    <a:pt x="0" y="759"/>
                    <a:pt x="0" y="759"/>
                  </a:cubicBezTo>
                  <a:cubicBezTo>
                    <a:pt x="204" y="871"/>
                    <a:pt x="204" y="871"/>
                    <a:pt x="204" y="871"/>
                  </a:cubicBezTo>
                  <a:cubicBezTo>
                    <a:pt x="519" y="1036"/>
                    <a:pt x="519" y="1036"/>
                    <a:pt x="519" y="1036"/>
                  </a:cubicBezTo>
                  <a:cubicBezTo>
                    <a:pt x="543" y="1038"/>
                    <a:pt x="543" y="1038"/>
                    <a:pt x="543" y="1038"/>
                  </a:cubicBezTo>
                  <a:cubicBezTo>
                    <a:pt x="610" y="1045"/>
                    <a:pt x="610" y="1045"/>
                    <a:pt x="610" y="1045"/>
                  </a:cubicBezTo>
                  <a:cubicBezTo>
                    <a:pt x="819" y="1067"/>
                    <a:pt x="819" y="1067"/>
                    <a:pt x="819" y="1067"/>
                  </a:cubicBezTo>
                  <a:cubicBezTo>
                    <a:pt x="859" y="662"/>
                    <a:pt x="859" y="662"/>
                    <a:pt x="859" y="662"/>
                  </a:cubicBezTo>
                  <a:cubicBezTo>
                    <a:pt x="898" y="252"/>
                    <a:pt x="898" y="252"/>
                    <a:pt x="898" y="252"/>
                  </a:cubicBezTo>
                  <a:cubicBezTo>
                    <a:pt x="914" y="84"/>
                    <a:pt x="914" y="84"/>
                    <a:pt x="914" y="84"/>
                  </a:cubicBezTo>
                  <a:lnTo>
                    <a:pt x="886" y="81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5980C683-DBEE-EE44-A426-EB67E9261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315" y="2393711"/>
              <a:ext cx="269368" cy="290173"/>
            </a:xfrm>
            <a:custGeom>
              <a:avLst/>
              <a:gdLst>
                <a:gd name="T0" fmla="*/ 910 w 925"/>
                <a:gd name="T1" fmla="*/ 52 h 999"/>
                <a:gd name="T2" fmla="*/ 786 w 925"/>
                <a:gd name="T3" fmla="*/ 47 h 999"/>
                <a:gd name="T4" fmla="*/ 627 w 925"/>
                <a:gd name="T5" fmla="*/ 40 h 999"/>
                <a:gd name="T6" fmla="*/ 445 w 925"/>
                <a:gd name="T7" fmla="*/ 29 h 999"/>
                <a:gd name="T8" fmla="*/ 267 w 925"/>
                <a:gd name="T9" fmla="*/ 15 h 999"/>
                <a:gd name="T10" fmla="*/ 96 w 925"/>
                <a:gd name="T11" fmla="*/ 0 h 999"/>
                <a:gd name="T12" fmla="*/ 96 w 925"/>
                <a:gd name="T13" fmla="*/ 5 h 999"/>
                <a:gd name="T14" fmla="*/ 96 w 925"/>
                <a:gd name="T15" fmla="*/ 5 h 999"/>
                <a:gd name="T16" fmla="*/ 79 w 925"/>
                <a:gd name="T17" fmla="*/ 173 h 999"/>
                <a:gd name="T18" fmla="*/ 40 w 925"/>
                <a:gd name="T19" fmla="*/ 583 h 999"/>
                <a:gd name="T20" fmla="*/ 0 w 925"/>
                <a:gd name="T21" fmla="*/ 989 h 999"/>
                <a:gd name="T22" fmla="*/ 120 w 925"/>
                <a:gd name="T23" fmla="*/ 999 h 999"/>
                <a:gd name="T24" fmla="*/ 127 w 925"/>
                <a:gd name="T25" fmla="*/ 921 h 999"/>
                <a:gd name="T26" fmla="*/ 262 w 925"/>
                <a:gd name="T27" fmla="*/ 932 h 999"/>
                <a:gd name="T28" fmla="*/ 374 w 925"/>
                <a:gd name="T29" fmla="*/ 939 h 999"/>
                <a:gd name="T30" fmla="*/ 373 w 925"/>
                <a:gd name="T31" fmla="*/ 936 h 999"/>
                <a:gd name="T32" fmla="*/ 371 w 925"/>
                <a:gd name="T33" fmla="*/ 935 h 999"/>
                <a:gd name="T34" fmla="*/ 368 w 925"/>
                <a:gd name="T35" fmla="*/ 934 h 999"/>
                <a:gd name="T36" fmla="*/ 367 w 925"/>
                <a:gd name="T37" fmla="*/ 932 h 999"/>
                <a:gd name="T38" fmla="*/ 364 w 925"/>
                <a:gd name="T39" fmla="*/ 932 h 999"/>
                <a:gd name="T40" fmla="*/ 364 w 925"/>
                <a:gd name="T41" fmla="*/ 929 h 999"/>
                <a:gd name="T42" fmla="*/ 361 w 925"/>
                <a:gd name="T43" fmla="*/ 927 h 999"/>
                <a:gd name="T44" fmla="*/ 360 w 925"/>
                <a:gd name="T45" fmla="*/ 924 h 999"/>
                <a:gd name="T46" fmla="*/ 360 w 925"/>
                <a:gd name="T47" fmla="*/ 921 h 999"/>
                <a:gd name="T48" fmla="*/ 358 w 925"/>
                <a:gd name="T49" fmla="*/ 920 h 999"/>
                <a:gd name="T50" fmla="*/ 359 w 925"/>
                <a:gd name="T51" fmla="*/ 918 h 999"/>
                <a:gd name="T52" fmla="*/ 362 w 925"/>
                <a:gd name="T53" fmla="*/ 916 h 999"/>
                <a:gd name="T54" fmla="*/ 363 w 925"/>
                <a:gd name="T55" fmla="*/ 913 h 999"/>
                <a:gd name="T56" fmla="*/ 362 w 925"/>
                <a:gd name="T57" fmla="*/ 911 h 999"/>
                <a:gd name="T58" fmla="*/ 363 w 925"/>
                <a:gd name="T59" fmla="*/ 908 h 999"/>
                <a:gd name="T60" fmla="*/ 361 w 925"/>
                <a:gd name="T61" fmla="*/ 904 h 999"/>
                <a:gd name="T62" fmla="*/ 364 w 925"/>
                <a:gd name="T63" fmla="*/ 902 h 999"/>
                <a:gd name="T64" fmla="*/ 370 w 925"/>
                <a:gd name="T65" fmla="*/ 902 h 999"/>
                <a:gd name="T66" fmla="*/ 888 w 925"/>
                <a:gd name="T67" fmla="*/ 927 h 999"/>
                <a:gd name="T68" fmla="*/ 917 w 925"/>
                <a:gd name="T69" fmla="*/ 139 h 999"/>
                <a:gd name="T70" fmla="*/ 922 w 925"/>
                <a:gd name="T71" fmla="*/ 139 h 999"/>
                <a:gd name="T72" fmla="*/ 925 w 925"/>
                <a:gd name="T73" fmla="*/ 52 h 999"/>
                <a:gd name="T74" fmla="*/ 910 w 925"/>
                <a:gd name="T75" fmla="*/ 5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5" h="999">
                  <a:moveTo>
                    <a:pt x="910" y="52"/>
                  </a:moveTo>
                  <a:cubicBezTo>
                    <a:pt x="786" y="47"/>
                    <a:pt x="786" y="47"/>
                    <a:pt x="786" y="47"/>
                  </a:cubicBezTo>
                  <a:cubicBezTo>
                    <a:pt x="627" y="40"/>
                    <a:pt x="627" y="40"/>
                    <a:pt x="627" y="40"/>
                  </a:cubicBezTo>
                  <a:cubicBezTo>
                    <a:pt x="445" y="29"/>
                    <a:pt x="445" y="29"/>
                    <a:pt x="445" y="29"/>
                  </a:cubicBezTo>
                  <a:cubicBezTo>
                    <a:pt x="267" y="15"/>
                    <a:pt x="267" y="15"/>
                    <a:pt x="267" y="1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79" y="173"/>
                    <a:pt x="79" y="173"/>
                    <a:pt x="79" y="173"/>
                  </a:cubicBezTo>
                  <a:cubicBezTo>
                    <a:pt x="40" y="583"/>
                    <a:pt x="40" y="583"/>
                    <a:pt x="40" y="583"/>
                  </a:cubicBezTo>
                  <a:cubicBezTo>
                    <a:pt x="0" y="989"/>
                    <a:pt x="0" y="989"/>
                    <a:pt x="0" y="989"/>
                  </a:cubicBezTo>
                  <a:cubicBezTo>
                    <a:pt x="120" y="999"/>
                    <a:pt x="120" y="999"/>
                    <a:pt x="120" y="999"/>
                  </a:cubicBezTo>
                  <a:cubicBezTo>
                    <a:pt x="127" y="921"/>
                    <a:pt x="127" y="921"/>
                    <a:pt x="127" y="921"/>
                  </a:cubicBezTo>
                  <a:cubicBezTo>
                    <a:pt x="262" y="932"/>
                    <a:pt x="262" y="932"/>
                    <a:pt x="262" y="932"/>
                  </a:cubicBezTo>
                  <a:cubicBezTo>
                    <a:pt x="374" y="939"/>
                    <a:pt x="374" y="939"/>
                    <a:pt x="374" y="939"/>
                  </a:cubicBezTo>
                  <a:cubicBezTo>
                    <a:pt x="374" y="938"/>
                    <a:pt x="373" y="937"/>
                    <a:pt x="373" y="936"/>
                  </a:cubicBezTo>
                  <a:cubicBezTo>
                    <a:pt x="372" y="936"/>
                    <a:pt x="372" y="935"/>
                    <a:pt x="371" y="935"/>
                  </a:cubicBezTo>
                  <a:cubicBezTo>
                    <a:pt x="370" y="934"/>
                    <a:pt x="369" y="934"/>
                    <a:pt x="368" y="934"/>
                  </a:cubicBezTo>
                  <a:cubicBezTo>
                    <a:pt x="368" y="934"/>
                    <a:pt x="368" y="932"/>
                    <a:pt x="367" y="932"/>
                  </a:cubicBezTo>
                  <a:cubicBezTo>
                    <a:pt x="367" y="932"/>
                    <a:pt x="365" y="932"/>
                    <a:pt x="364" y="932"/>
                  </a:cubicBezTo>
                  <a:cubicBezTo>
                    <a:pt x="364" y="931"/>
                    <a:pt x="364" y="929"/>
                    <a:pt x="364" y="929"/>
                  </a:cubicBezTo>
                  <a:cubicBezTo>
                    <a:pt x="363" y="928"/>
                    <a:pt x="362" y="928"/>
                    <a:pt x="361" y="927"/>
                  </a:cubicBezTo>
                  <a:cubicBezTo>
                    <a:pt x="361" y="927"/>
                    <a:pt x="360" y="925"/>
                    <a:pt x="360" y="924"/>
                  </a:cubicBezTo>
                  <a:cubicBezTo>
                    <a:pt x="360" y="923"/>
                    <a:pt x="361" y="922"/>
                    <a:pt x="360" y="921"/>
                  </a:cubicBezTo>
                  <a:cubicBezTo>
                    <a:pt x="360" y="920"/>
                    <a:pt x="358" y="920"/>
                    <a:pt x="358" y="920"/>
                  </a:cubicBezTo>
                  <a:cubicBezTo>
                    <a:pt x="357" y="919"/>
                    <a:pt x="358" y="918"/>
                    <a:pt x="359" y="918"/>
                  </a:cubicBezTo>
                  <a:cubicBezTo>
                    <a:pt x="360" y="917"/>
                    <a:pt x="362" y="917"/>
                    <a:pt x="362" y="916"/>
                  </a:cubicBezTo>
                  <a:cubicBezTo>
                    <a:pt x="363" y="916"/>
                    <a:pt x="363" y="914"/>
                    <a:pt x="363" y="913"/>
                  </a:cubicBezTo>
                  <a:cubicBezTo>
                    <a:pt x="363" y="913"/>
                    <a:pt x="362" y="911"/>
                    <a:pt x="362" y="911"/>
                  </a:cubicBezTo>
                  <a:cubicBezTo>
                    <a:pt x="362" y="910"/>
                    <a:pt x="363" y="909"/>
                    <a:pt x="363" y="908"/>
                  </a:cubicBezTo>
                  <a:cubicBezTo>
                    <a:pt x="363" y="907"/>
                    <a:pt x="361" y="905"/>
                    <a:pt x="361" y="904"/>
                  </a:cubicBezTo>
                  <a:cubicBezTo>
                    <a:pt x="362" y="903"/>
                    <a:pt x="363" y="903"/>
                    <a:pt x="364" y="902"/>
                  </a:cubicBezTo>
                  <a:cubicBezTo>
                    <a:pt x="366" y="902"/>
                    <a:pt x="370" y="902"/>
                    <a:pt x="370" y="902"/>
                  </a:cubicBezTo>
                  <a:cubicBezTo>
                    <a:pt x="888" y="927"/>
                    <a:pt x="888" y="927"/>
                    <a:pt x="888" y="927"/>
                  </a:cubicBezTo>
                  <a:cubicBezTo>
                    <a:pt x="917" y="139"/>
                    <a:pt x="917" y="139"/>
                    <a:pt x="917" y="139"/>
                  </a:cubicBezTo>
                  <a:cubicBezTo>
                    <a:pt x="922" y="139"/>
                    <a:pt x="922" y="139"/>
                    <a:pt x="922" y="139"/>
                  </a:cubicBezTo>
                  <a:cubicBezTo>
                    <a:pt x="925" y="52"/>
                    <a:pt x="925" y="52"/>
                    <a:pt x="925" y="52"/>
                  </a:cubicBezTo>
                  <a:lnTo>
                    <a:pt x="910" y="52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74D3842E-0501-D14D-AF8F-5E5B45954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784" y="2189495"/>
              <a:ext cx="283604" cy="220641"/>
            </a:xfrm>
            <a:custGeom>
              <a:avLst/>
              <a:gdLst>
                <a:gd name="T0" fmla="*/ 378 w 518"/>
                <a:gd name="T1" fmla="*/ 23 h 403"/>
                <a:gd name="T2" fmla="*/ 293 w 518"/>
                <a:gd name="T3" fmla="*/ 20 h 403"/>
                <a:gd name="T4" fmla="*/ 110 w 518"/>
                <a:gd name="T5" fmla="*/ 6 h 403"/>
                <a:gd name="T6" fmla="*/ 34 w 518"/>
                <a:gd name="T7" fmla="*/ 0 h 403"/>
                <a:gd name="T8" fmla="*/ 24 w 518"/>
                <a:gd name="T9" fmla="*/ 113 h 403"/>
                <a:gd name="T10" fmla="*/ 16 w 518"/>
                <a:gd name="T11" fmla="*/ 182 h 403"/>
                <a:gd name="T12" fmla="*/ 12 w 518"/>
                <a:gd name="T13" fmla="*/ 232 h 403"/>
                <a:gd name="T14" fmla="*/ 9 w 518"/>
                <a:gd name="T15" fmla="*/ 252 h 403"/>
                <a:gd name="T16" fmla="*/ 9 w 518"/>
                <a:gd name="T17" fmla="*/ 265 h 403"/>
                <a:gd name="T18" fmla="*/ 8 w 518"/>
                <a:gd name="T19" fmla="*/ 285 h 403"/>
                <a:gd name="T20" fmla="*/ 0 w 518"/>
                <a:gd name="T21" fmla="*/ 370 h 403"/>
                <a:gd name="T22" fmla="*/ 91 w 518"/>
                <a:gd name="T23" fmla="*/ 378 h 403"/>
                <a:gd name="T24" fmla="*/ 185 w 518"/>
                <a:gd name="T25" fmla="*/ 385 h 403"/>
                <a:gd name="T26" fmla="*/ 282 w 518"/>
                <a:gd name="T27" fmla="*/ 391 h 403"/>
                <a:gd name="T28" fmla="*/ 366 w 518"/>
                <a:gd name="T29" fmla="*/ 395 h 403"/>
                <a:gd name="T30" fmla="*/ 432 w 518"/>
                <a:gd name="T31" fmla="*/ 397 h 403"/>
                <a:gd name="T32" fmla="*/ 442 w 518"/>
                <a:gd name="T33" fmla="*/ 397 h 403"/>
                <a:gd name="T34" fmla="*/ 442 w 518"/>
                <a:gd name="T35" fmla="*/ 400 h 403"/>
                <a:gd name="T36" fmla="*/ 510 w 518"/>
                <a:gd name="T37" fmla="*/ 403 h 403"/>
                <a:gd name="T38" fmla="*/ 516 w 518"/>
                <a:gd name="T39" fmla="*/ 121 h 403"/>
                <a:gd name="T40" fmla="*/ 518 w 518"/>
                <a:gd name="T41" fmla="*/ 28 h 403"/>
                <a:gd name="T42" fmla="*/ 378 w 518"/>
                <a:gd name="T43" fmla="*/ 2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8" h="403">
                  <a:moveTo>
                    <a:pt x="378" y="23"/>
                  </a:moveTo>
                  <a:lnTo>
                    <a:pt x="293" y="20"/>
                  </a:lnTo>
                  <a:lnTo>
                    <a:pt x="110" y="6"/>
                  </a:lnTo>
                  <a:lnTo>
                    <a:pt x="34" y="0"/>
                  </a:lnTo>
                  <a:lnTo>
                    <a:pt x="24" y="113"/>
                  </a:lnTo>
                  <a:lnTo>
                    <a:pt x="16" y="182"/>
                  </a:lnTo>
                  <a:lnTo>
                    <a:pt x="12" y="232"/>
                  </a:lnTo>
                  <a:lnTo>
                    <a:pt x="9" y="252"/>
                  </a:lnTo>
                  <a:lnTo>
                    <a:pt x="9" y="265"/>
                  </a:lnTo>
                  <a:lnTo>
                    <a:pt x="8" y="285"/>
                  </a:lnTo>
                  <a:lnTo>
                    <a:pt x="0" y="370"/>
                  </a:lnTo>
                  <a:lnTo>
                    <a:pt x="91" y="378"/>
                  </a:lnTo>
                  <a:lnTo>
                    <a:pt x="185" y="385"/>
                  </a:lnTo>
                  <a:lnTo>
                    <a:pt x="282" y="391"/>
                  </a:lnTo>
                  <a:lnTo>
                    <a:pt x="366" y="395"/>
                  </a:lnTo>
                  <a:lnTo>
                    <a:pt x="432" y="397"/>
                  </a:lnTo>
                  <a:lnTo>
                    <a:pt x="442" y="397"/>
                  </a:lnTo>
                  <a:lnTo>
                    <a:pt x="442" y="400"/>
                  </a:lnTo>
                  <a:lnTo>
                    <a:pt x="510" y="403"/>
                  </a:lnTo>
                  <a:lnTo>
                    <a:pt x="516" y="121"/>
                  </a:lnTo>
                  <a:lnTo>
                    <a:pt x="518" y="28"/>
                  </a:lnTo>
                  <a:lnTo>
                    <a:pt x="378" y="23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B42E629B-2F4C-F543-8788-80C5E9E7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844" y="1980350"/>
              <a:ext cx="272106" cy="220094"/>
            </a:xfrm>
            <a:custGeom>
              <a:avLst/>
              <a:gdLst>
                <a:gd name="T0" fmla="*/ 260 w 936"/>
                <a:gd name="T1" fmla="*/ 713 h 757"/>
                <a:gd name="T2" fmla="*/ 403 w 936"/>
                <a:gd name="T3" fmla="*/ 726 h 757"/>
                <a:gd name="T4" fmla="*/ 747 w 936"/>
                <a:gd name="T5" fmla="*/ 751 h 757"/>
                <a:gd name="T6" fmla="*/ 908 w 936"/>
                <a:gd name="T7" fmla="*/ 757 h 757"/>
                <a:gd name="T8" fmla="*/ 923 w 936"/>
                <a:gd name="T9" fmla="*/ 413 h 757"/>
                <a:gd name="T10" fmla="*/ 923 w 936"/>
                <a:gd name="T11" fmla="*/ 413 h 757"/>
                <a:gd name="T12" fmla="*/ 936 w 936"/>
                <a:gd name="T13" fmla="*/ 69 h 757"/>
                <a:gd name="T14" fmla="*/ 816 w 936"/>
                <a:gd name="T15" fmla="*/ 63 h 757"/>
                <a:gd name="T16" fmla="*/ 665 w 936"/>
                <a:gd name="T17" fmla="*/ 55 h 757"/>
                <a:gd name="T18" fmla="*/ 510 w 936"/>
                <a:gd name="T19" fmla="*/ 42 h 757"/>
                <a:gd name="T20" fmla="*/ 419 w 936"/>
                <a:gd name="T21" fmla="*/ 35 h 757"/>
                <a:gd name="T22" fmla="*/ 346 w 936"/>
                <a:gd name="T23" fmla="*/ 28 h 757"/>
                <a:gd name="T24" fmla="*/ 308 w 936"/>
                <a:gd name="T25" fmla="*/ 24 h 757"/>
                <a:gd name="T26" fmla="*/ 228 w 936"/>
                <a:gd name="T27" fmla="*/ 16 h 757"/>
                <a:gd name="T28" fmla="*/ 192 w 936"/>
                <a:gd name="T29" fmla="*/ 11 h 757"/>
                <a:gd name="T30" fmla="*/ 182 w 936"/>
                <a:gd name="T31" fmla="*/ 13 h 757"/>
                <a:gd name="T32" fmla="*/ 182 w 936"/>
                <a:gd name="T33" fmla="*/ 13 h 757"/>
                <a:gd name="T34" fmla="*/ 172 w 936"/>
                <a:gd name="T35" fmla="*/ 11 h 757"/>
                <a:gd name="T36" fmla="*/ 167 w 936"/>
                <a:gd name="T37" fmla="*/ 10 h 757"/>
                <a:gd name="T38" fmla="*/ 161 w 936"/>
                <a:gd name="T39" fmla="*/ 10 h 757"/>
                <a:gd name="T40" fmla="*/ 158 w 936"/>
                <a:gd name="T41" fmla="*/ 10 h 757"/>
                <a:gd name="T42" fmla="*/ 154 w 936"/>
                <a:gd name="T43" fmla="*/ 10 h 757"/>
                <a:gd name="T44" fmla="*/ 152 w 936"/>
                <a:gd name="T45" fmla="*/ 10 h 757"/>
                <a:gd name="T46" fmla="*/ 121 w 936"/>
                <a:gd name="T47" fmla="*/ 7 h 757"/>
                <a:gd name="T48" fmla="*/ 107 w 936"/>
                <a:gd name="T49" fmla="*/ 3 h 757"/>
                <a:gd name="T50" fmla="*/ 79 w 936"/>
                <a:gd name="T51" fmla="*/ 0 h 757"/>
                <a:gd name="T52" fmla="*/ 70 w 936"/>
                <a:gd name="T53" fmla="*/ 84 h 757"/>
                <a:gd name="T54" fmla="*/ 70 w 936"/>
                <a:gd name="T55" fmla="*/ 84 h 757"/>
                <a:gd name="T56" fmla="*/ 20 w 936"/>
                <a:gd name="T57" fmla="*/ 516 h 757"/>
                <a:gd name="T58" fmla="*/ 20 w 936"/>
                <a:gd name="T59" fmla="*/ 516 h 757"/>
                <a:gd name="T60" fmla="*/ 19 w 936"/>
                <a:gd name="T61" fmla="*/ 520 h 757"/>
                <a:gd name="T62" fmla="*/ 19 w 936"/>
                <a:gd name="T63" fmla="*/ 521 h 757"/>
                <a:gd name="T64" fmla="*/ 0 w 936"/>
                <a:gd name="T65" fmla="*/ 687 h 757"/>
                <a:gd name="T66" fmla="*/ 125 w 936"/>
                <a:gd name="T67" fmla="*/ 701 h 757"/>
                <a:gd name="T68" fmla="*/ 260 w 936"/>
                <a:gd name="T69" fmla="*/ 713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36" h="757">
                  <a:moveTo>
                    <a:pt x="260" y="713"/>
                  </a:moveTo>
                  <a:cubicBezTo>
                    <a:pt x="403" y="726"/>
                    <a:pt x="403" y="726"/>
                    <a:pt x="403" y="726"/>
                  </a:cubicBezTo>
                  <a:cubicBezTo>
                    <a:pt x="747" y="751"/>
                    <a:pt x="747" y="751"/>
                    <a:pt x="747" y="751"/>
                  </a:cubicBezTo>
                  <a:cubicBezTo>
                    <a:pt x="908" y="757"/>
                    <a:pt x="908" y="757"/>
                    <a:pt x="908" y="757"/>
                  </a:cubicBezTo>
                  <a:cubicBezTo>
                    <a:pt x="923" y="413"/>
                    <a:pt x="923" y="413"/>
                    <a:pt x="923" y="413"/>
                  </a:cubicBezTo>
                  <a:cubicBezTo>
                    <a:pt x="923" y="413"/>
                    <a:pt x="923" y="413"/>
                    <a:pt x="923" y="413"/>
                  </a:cubicBezTo>
                  <a:cubicBezTo>
                    <a:pt x="936" y="69"/>
                    <a:pt x="936" y="69"/>
                    <a:pt x="936" y="69"/>
                  </a:cubicBezTo>
                  <a:cubicBezTo>
                    <a:pt x="816" y="63"/>
                    <a:pt x="816" y="63"/>
                    <a:pt x="816" y="63"/>
                  </a:cubicBezTo>
                  <a:cubicBezTo>
                    <a:pt x="665" y="55"/>
                    <a:pt x="665" y="55"/>
                    <a:pt x="665" y="55"/>
                  </a:cubicBezTo>
                  <a:cubicBezTo>
                    <a:pt x="510" y="42"/>
                    <a:pt x="510" y="42"/>
                    <a:pt x="510" y="42"/>
                  </a:cubicBezTo>
                  <a:cubicBezTo>
                    <a:pt x="419" y="35"/>
                    <a:pt x="419" y="35"/>
                    <a:pt x="419" y="35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08" y="24"/>
                    <a:pt x="308" y="24"/>
                    <a:pt x="308" y="24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89" y="12"/>
                    <a:pt x="185" y="13"/>
                    <a:pt x="182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79" y="13"/>
                    <a:pt x="176" y="12"/>
                    <a:pt x="172" y="11"/>
                  </a:cubicBezTo>
                  <a:cubicBezTo>
                    <a:pt x="170" y="11"/>
                    <a:pt x="168" y="10"/>
                    <a:pt x="167" y="10"/>
                  </a:cubicBezTo>
                  <a:cubicBezTo>
                    <a:pt x="165" y="10"/>
                    <a:pt x="163" y="10"/>
                    <a:pt x="161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7" y="10"/>
                    <a:pt x="155" y="10"/>
                    <a:pt x="154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42" y="9"/>
                    <a:pt x="128" y="9"/>
                    <a:pt x="121" y="7"/>
                  </a:cubicBezTo>
                  <a:cubicBezTo>
                    <a:pt x="117" y="6"/>
                    <a:pt x="109" y="4"/>
                    <a:pt x="107" y="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20" y="516"/>
                    <a:pt x="20" y="516"/>
                    <a:pt x="20" y="516"/>
                  </a:cubicBezTo>
                  <a:cubicBezTo>
                    <a:pt x="20" y="516"/>
                    <a:pt x="20" y="516"/>
                    <a:pt x="20" y="516"/>
                  </a:cubicBezTo>
                  <a:cubicBezTo>
                    <a:pt x="19" y="520"/>
                    <a:pt x="19" y="520"/>
                    <a:pt x="19" y="520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125" y="701"/>
                    <a:pt x="125" y="701"/>
                    <a:pt x="125" y="701"/>
                  </a:cubicBezTo>
                  <a:cubicBezTo>
                    <a:pt x="260" y="713"/>
                    <a:pt x="260" y="713"/>
                    <a:pt x="260" y="713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3171550B-6BC6-D244-8EB0-70AC20D59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761" y="1952428"/>
              <a:ext cx="280319" cy="175746"/>
            </a:xfrm>
            <a:custGeom>
              <a:avLst/>
              <a:gdLst>
                <a:gd name="T0" fmla="*/ 961 w 964"/>
                <a:gd name="T1" fmla="*/ 593 h 604"/>
                <a:gd name="T2" fmla="*/ 957 w 964"/>
                <a:gd name="T3" fmla="*/ 581 h 604"/>
                <a:gd name="T4" fmla="*/ 952 w 964"/>
                <a:gd name="T5" fmla="*/ 573 h 604"/>
                <a:gd name="T6" fmla="*/ 946 w 964"/>
                <a:gd name="T7" fmla="*/ 567 h 604"/>
                <a:gd name="T8" fmla="*/ 940 w 964"/>
                <a:gd name="T9" fmla="*/ 558 h 604"/>
                <a:gd name="T10" fmla="*/ 944 w 964"/>
                <a:gd name="T11" fmla="*/ 550 h 604"/>
                <a:gd name="T12" fmla="*/ 949 w 964"/>
                <a:gd name="T13" fmla="*/ 540 h 604"/>
                <a:gd name="T14" fmla="*/ 951 w 964"/>
                <a:gd name="T15" fmla="*/ 526 h 604"/>
                <a:gd name="T16" fmla="*/ 956 w 964"/>
                <a:gd name="T17" fmla="*/ 518 h 604"/>
                <a:gd name="T18" fmla="*/ 957 w 964"/>
                <a:gd name="T19" fmla="*/ 510 h 604"/>
                <a:gd name="T20" fmla="*/ 959 w 964"/>
                <a:gd name="T21" fmla="*/ 501 h 604"/>
                <a:gd name="T22" fmla="*/ 963 w 964"/>
                <a:gd name="T23" fmla="*/ 492 h 604"/>
                <a:gd name="T24" fmla="*/ 959 w 964"/>
                <a:gd name="T25" fmla="*/ 481 h 604"/>
                <a:gd name="T26" fmla="*/ 953 w 964"/>
                <a:gd name="T27" fmla="*/ 474 h 604"/>
                <a:gd name="T28" fmla="*/ 945 w 964"/>
                <a:gd name="T29" fmla="*/ 470 h 604"/>
                <a:gd name="T30" fmla="*/ 944 w 964"/>
                <a:gd name="T31" fmla="*/ 461 h 604"/>
                <a:gd name="T32" fmla="*/ 948 w 964"/>
                <a:gd name="T33" fmla="*/ 453 h 604"/>
                <a:gd name="T34" fmla="*/ 945 w 964"/>
                <a:gd name="T35" fmla="*/ 441 h 604"/>
                <a:gd name="T36" fmla="*/ 939 w 964"/>
                <a:gd name="T37" fmla="*/ 434 h 604"/>
                <a:gd name="T38" fmla="*/ 959 w 964"/>
                <a:gd name="T39" fmla="*/ 424 h 604"/>
                <a:gd name="T40" fmla="*/ 937 w 964"/>
                <a:gd name="T41" fmla="*/ 96 h 604"/>
                <a:gd name="T42" fmla="*/ 920 w 964"/>
                <a:gd name="T43" fmla="*/ 92 h 604"/>
                <a:gd name="T44" fmla="*/ 909 w 964"/>
                <a:gd name="T45" fmla="*/ 76 h 604"/>
                <a:gd name="T46" fmla="*/ 897 w 964"/>
                <a:gd name="T47" fmla="*/ 59 h 604"/>
                <a:gd name="T48" fmla="*/ 907 w 964"/>
                <a:gd name="T49" fmla="*/ 41 h 604"/>
                <a:gd name="T50" fmla="*/ 921 w 964"/>
                <a:gd name="T51" fmla="*/ 31 h 604"/>
                <a:gd name="T52" fmla="*/ 930 w 964"/>
                <a:gd name="T53" fmla="*/ 12 h 604"/>
                <a:gd name="T54" fmla="*/ 267 w 964"/>
                <a:gd name="T55" fmla="*/ 8 h 604"/>
                <a:gd name="T56" fmla="*/ 13 w 964"/>
                <a:gd name="T57" fmla="*/ 165 h 604"/>
                <a:gd name="T58" fmla="*/ 485 w 964"/>
                <a:gd name="T59" fmla="*/ 521 h 604"/>
                <a:gd name="T60" fmla="*/ 710 w 964"/>
                <a:gd name="T61" fmla="*/ 530 h 604"/>
                <a:gd name="T62" fmla="*/ 724 w 964"/>
                <a:gd name="T63" fmla="*/ 538 h 604"/>
                <a:gd name="T64" fmla="*/ 737 w 964"/>
                <a:gd name="T65" fmla="*/ 544 h 604"/>
                <a:gd name="T66" fmla="*/ 753 w 964"/>
                <a:gd name="T67" fmla="*/ 550 h 604"/>
                <a:gd name="T68" fmla="*/ 769 w 964"/>
                <a:gd name="T69" fmla="*/ 558 h 604"/>
                <a:gd name="T70" fmla="*/ 780 w 964"/>
                <a:gd name="T71" fmla="*/ 547 h 604"/>
                <a:gd name="T72" fmla="*/ 789 w 964"/>
                <a:gd name="T73" fmla="*/ 540 h 604"/>
                <a:gd name="T74" fmla="*/ 802 w 964"/>
                <a:gd name="T75" fmla="*/ 542 h 604"/>
                <a:gd name="T76" fmla="*/ 817 w 964"/>
                <a:gd name="T77" fmla="*/ 541 h 604"/>
                <a:gd name="T78" fmla="*/ 829 w 964"/>
                <a:gd name="T79" fmla="*/ 540 h 604"/>
                <a:gd name="T80" fmla="*/ 841 w 964"/>
                <a:gd name="T81" fmla="*/ 539 h 604"/>
                <a:gd name="T82" fmla="*/ 851 w 964"/>
                <a:gd name="T83" fmla="*/ 540 h 604"/>
                <a:gd name="T84" fmla="*/ 862 w 964"/>
                <a:gd name="T85" fmla="*/ 540 h 604"/>
                <a:gd name="T86" fmla="*/ 867 w 964"/>
                <a:gd name="T87" fmla="*/ 549 h 604"/>
                <a:gd name="T88" fmla="*/ 876 w 964"/>
                <a:gd name="T89" fmla="*/ 553 h 604"/>
                <a:gd name="T90" fmla="*/ 888 w 964"/>
                <a:gd name="T91" fmla="*/ 554 h 604"/>
                <a:gd name="T92" fmla="*/ 898 w 964"/>
                <a:gd name="T93" fmla="*/ 560 h 604"/>
                <a:gd name="T94" fmla="*/ 906 w 964"/>
                <a:gd name="T95" fmla="*/ 560 h 604"/>
                <a:gd name="T96" fmla="*/ 919 w 964"/>
                <a:gd name="T97" fmla="*/ 566 h 604"/>
                <a:gd name="T98" fmla="*/ 925 w 964"/>
                <a:gd name="T99" fmla="*/ 572 h 604"/>
                <a:gd name="T100" fmla="*/ 935 w 964"/>
                <a:gd name="T101" fmla="*/ 576 h 604"/>
                <a:gd name="T102" fmla="*/ 934 w 964"/>
                <a:gd name="T103" fmla="*/ 587 h 604"/>
                <a:gd name="T104" fmla="*/ 942 w 964"/>
                <a:gd name="T105" fmla="*/ 597 h 604"/>
                <a:gd name="T106" fmla="*/ 950 w 964"/>
                <a:gd name="T107" fmla="*/ 596 h 604"/>
                <a:gd name="T108" fmla="*/ 958 w 964"/>
                <a:gd name="T109" fmla="*/ 602 h 604"/>
                <a:gd name="T110" fmla="*/ 962 w 964"/>
                <a:gd name="T111" fmla="*/ 60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64" h="604">
                  <a:moveTo>
                    <a:pt x="962" y="600"/>
                  </a:moveTo>
                  <a:cubicBezTo>
                    <a:pt x="962" y="600"/>
                    <a:pt x="961" y="598"/>
                    <a:pt x="961" y="597"/>
                  </a:cubicBezTo>
                  <a:cubicBezTo>
                    <a:pt x="961" y="596"/>
                    <a:pt x="962" y="594"/>
                    <a:pt x="961" y="593"/>
                  </a:cubicBezTo>
                  <a:cubicBezTo>
                    <a:pt x="961" y="592"/>
                    <a:pt x="959" y="591"/>
                    <a:pt x="959" y="590"/>
                  </a:cubicBezTo>
                  <a:cubicBezTo>
                    <a:pt x="959" y="588"/>
                    <a:pt x="959" y="586"/>
                    <a:pt x="959" y="585"/>
                  </a:cubicBezTo>
                  <a:cubicBezTo>
                    <a:pt x="959" y="584"/>
                    <a:pt x="958" y="582"/>
                    <a:pt x="957" y="581"/>
                  </a:cubicBezTo>
                  <a:cubicBezTo>
                    <a:pt x="957" y="580"/>
                    <a:pt x="955" y="580"/>
                    <a:pt x="955" y="579"/>
                  </a:cubicBezTo>
                  <a:cubicBezTo>
                    <a:pt x="954" y="578"/>
                    <a:pt x="954" y="576"/>
                    <a:pt x="954" y="575"/>
                  </a:cubicBezTo>
                  <a:cubicBezTo>
                    <a:pt x="954" y="575"/>
                    <a:pt x="953" y="573"/>
                    <a:pt x="952" y="573"/>
                  </a:cubicBezTo>
                  <a:cubicBezTo>
                    <a:pt x="952" y="572"/>
                    <a:pt x="950" y="572"/>
                    <a:pt x="950" y="572"/>
                  </a:cubicBezTo>
                  <a:cubicBezTo>
                    <a:pt x="949" y="571"/>
                    <a:pt x="948" y="570"/>
                    <a:pt x="948" y="569"/>
                  </a:cubicBezTo>
                  <a:cubicBezTo>
                    <a:pt x="948" y="568"/>
                    <a:pt x="947" y="567"/>
                    <a:pt x="946" y="567"/>
                  </a:cubicBezTo>
                  <a:cubicBezTo>
                    <a:pt x="946" y="566"/>
                    <a:pt x="944" y="566"/>
                    <a:pt x="943" y="565"/>
                  </a:cubicBezTo>
                  <a:cubicBezTo>
                    <a:pt x="943" y="565"/>
                    <a:pt x="941" y="564"/>
                    <a:pt x="941" y="564"/>
                  </a:cubicBezTo>
                  <a:cubicBezTo>
                    <a:pt x="940" y="563"/>
                    <a:pt x="940" y="560"/>
                    <a:pt x="940" y="558"/>
                  </a:cubicBezTo>
                  <a:cubicBezTo>
                    <a:pt x="940" y="557"/>
                    <a:pt x="941" y="556"/>
                    <a:pt x="941" y="555"/>
                  </a:cubicBezTo>
                  <a:cubicBezTo>
                    <a:pt x="942" y="554"/>
                    <a:pt x="941" y="552"/>
                    <a:pt x="941" y="551"/>
                  </a:cubicBezTo>
                  <a:cubicBezTo>
                    <a:pt x="942" y="550"/>
                    <a:pt x="944" y="551"/>
                    <a:pt x="944" y="550"/>
                  </a:cubicBezTo>
                  <a:cubicBezTo>
                    <a:pt x="945" y="549"/>
                    <a:pt x="945" y="546"/>
                    <a:pt x="945" y="545"/>
                  </a:cubicBezTo>
                  <a:cubicBezTo>
                    <a:pt x="945" y="544"/>
                    <a:pt x="946" y="543"/>
                    <a:pt x="946" y="542"/>
                  </a:cubicBezTo>
                  <a:cubicBezTo>
                    <a:pt x="947" y="542"/>
                    <a:pt x="948" y="541"/>
                    <a:pt x="949" y="540"/>
                  </a:cubicBezTo>
                  <a:cubicBezTo>
                    <a:pt x="950" y="540"/>
                    <a:pt x="950" y="537"/>
                    <a:pt x="951" y="536"/>
                  </a:cubicBezTo>
                  <a:cubicBezTo>
                    <a:pt x="951" y="535"/>
                    <a:pt x="952" y="534"/>
                    <a:pt x="952" y="533"/>
                  </a:cubicBezTo>
                  <a:cubicBezTo>
                    <a:pt x="952" y="531"/>
                    <a:pt x="950" y="528"/>
                    <a:pt x="951" y="526"/>
                  </a:cubicBezTo>
                  <a:cubicBezTo>
                    <a:pt x="951" y="525"/>
                    <a:pt x="953" y="524"/>
                    <a:pt x="954" y="523"/>
                  </a:cubicBezTo>
                  <a:cubicBezTo>
                    <a:pt x="955" y="523"/>
                    <a:pt x="956" y="522"/>
                    <a:pt x="956" y="521"/>
                  </a:cubicBezTo>
                  <a:cubicBezTo>
                    <a:pt x="957" y="520"/>
                    <a:pt x="956" y="518"/>
                    <a:pt x="956" y="518"/>
                  </a:cubicBezTo>
                  <a:cubicBezTo>
                    <a:pt x="955" y="517"/>
                    <a:pt x="954" y="516"/>
                    <a:pt x="953" y="516"/>
                  </a:cubicBezTo>
                  <a:cubicBezTo>
                    <a:pt x="953" y="515"/>
                    <a:pt x="954" y="513"/>
                    <a:pt x="955" y="513"/>
                  </a:cubicBezTo>
                  <a:cubicBezTo>
                    <a:pt x="955" y="512"/>
                    <a:pt x="957" y="511"/>
                    <a:pt x="957" y="510"/>
                  </a:cubicBezTo>
                  <a:cubicBezTo>
                    <a:pt x="957" y="509"/>
                    <a:pt x="954" y="508"/>
                    <a:pt x="954" y="507"/>
                  </a:cubicBezTo>
                  <a:cubicBezTo>
                    <a:pt x="953" y="506"/>
                    <a:pt x="954" y="504"/>
                    <a:pt x="954" y="503"/>
                  </a:cubicBezTo>
                  <a:cubicBezTo>
                    <a:pt x="955" y="502"/>
                    <a:pt x="958" y="502"/>
                    <a:pt x="959" y="501"/>
                  </a:cubicBezTo>
                  <a:cubicBezTo>
                    <a:pt x="960" y="500"/>
                    <a:pt x="961" y="499"/>
                    <a:pt x="961" y="498"/>
                  </a:cubicBezTo>
                  <a:cubicBezTo>
                    <a:pt x="961" y="497"/>
                    <a:pt x="960" y="495"/>
                    <a:pt x="960" y="495"/>
                  </a:cubicBezTo>
                  <a:cubicBezTo>
                    <a:pt x="960" y="494"/>
                    <a:pt x="963" y="493"/>
                    <a:pt x="963" y="492"/>
                  </a:cubicBezTo>
                  <a:cubicBezTo>
                    <a:pt x="963" y="491"/>
                    <a:pt x="963" y="488"/>
                    <a:pt x="962" y="487"/>
                  </a:cubicBezTo>
                  <a:cubicBezTo>
                    <a:pt x="962" y="486"/>
                    <a:pt x="960" y="486"/>
                    <a:pt x="959" y="485"/>
                  </a:cubicBezTo>
                  <a:cubicBezTo>
                    <a:pt x="959" y="484"/>
                    <a:pt x="959" y="482"/>
                    <a:pt x="959" y="481"/>
                  </a:cubicBezTo>
                  <a:cubicBezTo>
                    <a:pt x="959" y="480"/>
                    <a:pt x="959" y="477"/>
                    <a:pt x="959" y="475"/>
                  </a:cubicBezTo>
                  <a:cubicBezTo>
                    <a:pt x="958" y="474"/>
                    <a:pt x="956" y="473"/>
                    <a:pt x="955" y="473"/>
                  </a:cubicBezTo>
                  <a:cubicBezTo>
                    <a:pt x="954" y="473"/>
                    <a:pt x="953" y="474"/>
                    <a:pt x="953" y="474"/>
                  </a:cubicBezTo>
                  <a:cubicBezTo>
                    <a:pt x="952" y="474"/>
                    <a:pt x="951" y="472"/>
                    <a:pt x="950" y="472"/>
                  </a:cubicBezTo>
                  <a:cubicBezTo>
                    <a:pt x="949" y="472"/>
                    <a:pt x="948" y="474"/>
                    <a:pt x="947" y="473"/>
                  </a:cubicBezTo>
                  <a:cubicBezTo>
                    <a:pt x="946" y="473"/>
                    <a:pt x="945" y="471"/>
                    <a:pt x="945" y="470"/>
                  </a:cubicBezTo>
                  <a:cubicBezTo>
                    <a:pt x="945" y="470"/>
                    <a:pt x="946" y="468"/>
                    <a:pt x="945" y="467"/>
                  </a:cubicBezTo>
                  <a:cubicBezTo>
                    <a:pt x="945" y="467"/>
                    <a:pt x="944" y="466"/>
                    <a:pt x="944" y="465"/>
                  </a:cubicBezTo>
                  <a:cubicBezTo>
                    <a:pt x="943" y="464"/>
                    <a:pt x="943" y="462"/>
                    <a:pt x="944" y="461"/>
                  </a:cubicBezTo>
                  <a:cubicBezTo>
                    <a:pt x="944" y="461"/>
                    <a:pt x="947" y="461"/>
                    <a:pt x="948" y="461"/>
                  </a:cubicBezTo>
                  <a:cubicBezTo>
                    <a:pt x="949" y="460"/>
                    <a:pt x="950" y="459"/>
                    <a:pt x="950" y="458"/>
                  </a:cubicBezTo>
                  <a:cubicBezTo>
                    <a:pt x="950" y="457"/>
                    <a:pt x="948" y="454"/>
                    <a:pt x="948" y="453"/>
                  </a:cubicBezTo>
                  <a:cubicBezTo>
                    <a:pt x="948" y="452"/>
                    <a:pt x="950" y="451"/>
                    <a:pt x="950" y="450"/>
                  </a:cubicBezTo>
                  <a:cubicBezTo>
                    <a:pt x="950" y="449"/>
                    <a:pt x="950" y="446"/>
                    <a:pt x="949" y="445"/>
                  </a:cubicBezTo>
                  <a:cubicBezTo>
                    <a:pt x="949" y="444"/>
                    <a:pt x="946" y="442"/>
                    <a:pt x="945" y="441"/>
                  </a:cubicBezTo>
                  <a:cubicBezTo>
                    <a:pt x="945" y="440"/>
                    <a:pt x="944" y="438"/>
                    <a:pt x="943" y="437"/>
                  </a:cubicBezTo>
                  <a:cubicBezTo>
                    <a:pt x="943" y="437"/>
                    <a:pt x="941" y="436"/>
                    <a:pt x="941" y="436"/>
                  </a:cubicBezTo>
                  <a:cubicBezTo>
                    <a:pt x="940" y="435"/>
                    <a:pt x="939" y="434"/>
                    <a:pt x="939" y="434"/>
                  </a:cubicBezTo>
                  <a:cubicBezTo>
                    <a:pt x="939" y="432"/>
                    <a:pt x="942" y="431"/>
                    <a:pt x="942" y="430"/>
                  </a:cubicBezTo>
                  <a:cubicBezTo>
                    <a:pt x="943" y="429"/>
                    <a:pt x="942" y="424"/>
                    <a:pt x="942" y="424"/>
                  </a:cubicBezTo>
                  <a:cubicBezTo>
                    <a:pt x="959" y="424"/>
                    <a:pt x="959" y="424"/>
                    <a:pt x="959" y="424"/>
                  </a:cubicBezTo>
                  <a:cubicBezTo>
                    <a:pt x="947" y="110"/>
                    <a:pt x="947" y="110"/>
                    <a:pt x="947" y="110"/>
                  </a:cubicBezTo>
                  <a:cubicBezTo>
                    <a:pt x="947" y="110"/>
                    <a:pt x="943" y="103"/>
                    <a:pt x="942" y="101"/>
                  </a:cubicBezTo>
                  <a:cubicBezTo>
                    <a:pt x="941" y="100"/>
                    <a:pt x="938" y="97"/>
                    <a:pt x="937" y="96"/>
                  </a:cubicBezTo>
                  <a:cubicBezTo>
                    <a:pt x="936" y="96"/>
                    <a:pt x="932" y="95"/>
                    <a:pt x="931" y="94"/>
                  </a:cubicBezTo>
                  <a:cubicBezTo>
                    <a:pt x="930" y="93"/>
                    <a:pt x="929" y="92"/>
                    <a:pt x="928" y="92"/>
                  </a:cubicBezTo>
                  <a:cubicBezTo>
                    <a:pt x="926" y="91"/>
                    <a:pt x="922" y="93"/>
                    <a:pt x="920" y="92"/>
                  </a:cubicBezTo>
                  <a:cubicBezTo>
                    <a:pt x="919" y="92"/>
                    <a:pt x="917" y="90"/>
                    <a:pt x="916" y="89"/>
                  </a:cubicBezTo>
                  <a:cubicBezTo>
                    <a:pt x="914" y="88"/>
                    <a:pt x="912" y="84"/>
                    <a:pt x="911" y="82"/>
                  </a:cubicBezTo>
                  <a:cubicBezTo>
                    <a:pt x="910" y="81"/>
                    <a:pt x="909" y="77"/>
                    <a:pt x="909" y="76"/>
                  </a:cubicBezTo>
                  <a:cubicBezTo>
                    <a:pt x="908" y="74"/>
                    <a:pt x="906" y="71"/>
                    <a:pt x="905" y="69"/>
                  </a:cubicBezTo>
                  <a:cubicBezTo>
                    <a:pt x="904" y="68"/>
                    <a:pt x="901" y="65"/>
                    <a:pt x="900" y="64"/>
                  </a:cubicBezTo>
                  <a:cubicBezTo>
                    <a:pt x="899" y="63"/>
                    <a:pt x="897" y="60"/>
                    <a:pt x="897" y="59"/>
                  </a:cubicBezTo>
                  <a:cubicBezTo>
                    <a:pt x="896" y="58"/>
                    <a:pt x="896" y="54"/>
                    <a:pt x="897" y="52"/>
                  </a:cubicBezTo>
                  <a:cubicBezTo>
                    <a:pt x="897" y="50"/>
                    <a:pt x="901" y="48"/>
                    <a:pt x="902" y="47"/>
                  </a:cubicBezTo>
                  <a:cubicBezTo>
                    <a:pt x="903" y="45"/>
                    <a:pt x="906" y="43"/>
                    <a:pt x="907" y="41"/>
                  </a:cubicBezTo>
                  <a:cubicBezTo>
                    <a:pt x="909" y="40"/>
                    <a:pt x="911" y="37"/>
                    <a:pt x="913" y="36"/>
                  </a:cubicBezTo>
                  <a:cubicBezTo>
                    <a:pt x="914" y="36"/>
                    <a:pt x="917" y="36"/>
                    <a:pt x="918" y="35"/>
                  </a:cubicBezTo>
                  <a:cubicBezTo>
                    <a:pt x="919" y="34"/>
                    <a:pt x="920" y="32"/>
                    <a:pt x="921" y="31"/>
                  </a:cubicBezTo>
                  <a:cubicBezTo>
                    <a:pt x="922" y="30"/>
                    <a:pt x="922" y="26"/>
                    <a:pt x="923" y="25"/>
                  </a:cubicBezTo>
                  <a:cubicBezTo>
                    <a:pt x="924" y="23"/>
                    <a:pt x="926" y="21"/>
                    <a:pt x="927" y="20"/>
                  </a:cubicBezTo>
                  <a:cubicBezTo>
                    <a:pt x="928" y="18"/>
                    <a:pt x="930" y="14"/>
                    <a:pt x="930" y="12"/>
                  </a:cubicBezTo>
                  <a:cubicBezTo>
                    <a:pt x="930" y="10"/>
                    <a:pt x="929" y="7"/>
                    <a:pt x="929" y="5"/>
                  </a:cubicBezTo>
                  <a:cubicBezTo>
                    <a:pt x="666" y="10"/>
                    <a:pt x="666" y="10"/>
                    <a:pt x="666" y="10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155" y="515"/>
                    <a:pt x="155" y="515"/>
                    <a:pt x="155" y="515"/>
                  </a:cubicBezTo>
                  <a:cubicBezTo>
                    <a:pt x="485" y="521"/>
                    <a:pt x="485" y="521"/>
                    <a:pt x="485" y="521"/>
                  </a:cubicBezTo>
                  <a:cubicBezTo>
                    <a:pt x="701" y="519"/>
                    <a:pt x="701" y="519"/>
                    <a:pt x="701" y="519"/>
                  </a:cubicBezTo>
                  <a:cubicBezTo>
                    <a:pt x="701" y="519"/>
                    <a:pt x="703" y="525"/>
                    <a:pt x="705" y="527"/>
                  </a:cubicBezTo>
                  <a:cubicBezTo>
                    <a:pt x="706" y="528"/>
                    <a:pt x="709" y="529"/>
                    <a:pt x="710" y="530"/>
                  </a:cubicBezTo>
                  <a:cubicBezTo>
                    <a:pt x="712" y="530"/>
                    <a:pt x="715" y="531"/>
                    <a:pt x="717" y="532"/>
                  </a:cubicBezTo>
                  <a:cubicBezTo>
                    <a:pt x="718" y="533"/>
                    <a:pt x="721" y="534"/>
                    <a:pt x="722" y="536"/>
                  </a:cubicBezTo>
                  <a:cubicBezTo>
                    <a:pt x="723" y="536"/>
                    <a:pt x="724" y="538"/>
                    <a:pt x="724" y="538"/>
                  </a:cubicBezTo>
                  <a:cubicBezTo>
                    <a:pt x="725" y="539"/>
                    <a:pt x="727" y="539"/>
                    <a:pt x="728" y="540"/>
                  </a:cubicBezTo>
                  <a:cubicBezTo>
                    <a:pt x="729" y="540"/>
                    <a:pt x="732" y="540"/>
                    <a:pt x="733" y="541"/>
                  </a:cubicBezTo>
                  <a:cubicBezTo>
                    <a:pt x="734" y="541"/>
                    <a:pt x="736" y="543"/>
                    <a:pt x="737" y="544"/>
                  </a:cubicBezTo>
                  <a:cubicBezTo>
                    <a:pt x="739" y="545"/>
                    <a:pt x="741" y="546"/>
                    <a:pt x="743" y="546"/>
                  </a:cubicBezTo>
                  <a:cubicBezTo>
                    <a:pt x="744" y="547"/>
                    <a:pt x="747" y="546"/>
                    <a:pt x="748" y="546"/>
                  </a:cubicBezTo>
                  <a:cubicBezTo>
                    <a:pt x="750" y="547"/>
                    <a:pt x="752" y="549"/>
                    <a:pt x="753" y="550"/>
                  </a:cubicBezTo>
                  <a:cubicBezTo>
                    <a:pt x="754" y="551"/>
                    <a:pt x="756" y="555"/>
                    <a:pt x="757" y="556"/>
                  </a:cubicBezTo>
                  <a:cubicBezTo>
                    <a:pt x="759" y="557"/>
                    <a:pt x="762" y="560"/>
                    <a:pt x="764" y="560"/>
                  </a:cubicBezTo>
                  <a:cubicBezTo>
                    <a:pt x="765" y="560"/>
                    <a:pt x="767" y="559"/>
                    <a:pt x="769" y="558"/>
                  </a:cubicBezTo>
                  <a:cubicBezTo>
                    <a:pt x="770" y="558"/>
                    <a:pt x="772" y="558"/>
                    <a:pt x="773" y="557"/>
                  </a:cubicBezTo>
                  <a:cubicBezTo>
                    <a:pt x="774" y="556"/>
                    <a:pt x="777" y="554"/>
                    <a:pt x="777" y="553"/>
                  </a:cubicBezTo>
                  <a:cubicBezTo>
                    <a:pt x="778" y="551"/>
                    <a:pt x="779" y="548"/>
                    <a:pt x="780" y="547"/>
                  </a:cubicBezTo>
                  <a:cubicBezTo>
                    <a:pt x="780" y="545"/>
                    <a:pt x="781" y="543"/>
                    <a:pt x="782" y="542"/>
                  </a:cubicBezTo>
                  <a:cubicBezTo>
                    <a:pt x="783" y="541"/>
                    <a:pt x="784" y="539"/>
                    <a:pt x="785" y="539"/>
                  </a:cubicBezTo>
                  <a:cubicBezTo>
                    <a:pt x="786" y="539"/>
                    <a:pt x="788" y="540"/>
                    <a:pt x="789" y="540"/>
                  </a:cubicBezTo>
                  <a:cubicBezTo>
                    <a:pt x="790" y="541"/>
                    <a:pt x="791" y="542"/>
                    <a:pt x="792" y="543"/>
                  </a:cubicBezTo>
                  <a:cubicBezTo>
                    <a:pt x="793" y="543"/>
                    <a:pt x="796" y="542"/>
                    <a:pt x="797" y="542"/>
                  </a:cubicBezTo>
                  <a:cubicBezTo>
                    <a:pt x="798" y="542"/>
                    <a:pt x="800" y="542"/>
                    <a:pt x="802" y="542"/>
                  </a:cubicBezTo>
                  <a:cubicBezTo>
                    <a:pt x="803" y="542"/>
                    <a:pt x="806" y="545"/>
                    <a:pt x="808" y="544"/>
                  </a:cubicBezTo>
                  <a:cubicBezTo>
                    <a:pt x="809" y="544"/>
                    <a:pt x="810" y="542"/>
                    <a:pt x="811" y="542"/>
                  </a:cubicBezTo>
                  <a:cubicBezTo>
                    <a:pt x="813" y="541"/>
                    <a:pt x="816" y="540"/>
                    <a:pt x="817" y="541"/>
                  </a:cubicBezTo>
                  <a:cubicBezTo>
                    <a:pt x="818" y="541"/>
                    <a:pt x="819" y="542"/>
                    <a:pt x="820" y="542"/>
                  </a:cubicBezTo>
                  <a:cubicBezTo>
                    <a:pt x="821" y="543"/>
                    <a:pt x="824" y="544"/>
                    <a:pt x="825" y="543"/>
                  </a:cubicBezTo>
                  <a:cubicBezTo>
                    <a:pt x="826" y="543"/>
                    <a:pt x="827" y="540"/>
                    <a:pt x="829" y="540"/>
                  </a:cubicBezTo>
                  <a:cubicBezTo>
                    <a:pt x="830" y="540"/>
                    <a:pt x="832" y="541"/>
                    <a:pt x="833" y="541"/>
                  </a:cubicBezTo>
                  <a:cubicBezTo>
                    <a:pt x="834" y="541"/>
                    <a:pt x="836" y="542"/>
                    <a:pt x="837" y="542"/>
                  </a:cubicBezTo>
                  <a:cubicBezTo>
                    <a:pt x="838" y="542"/>
                    <a:pt x="840" y="539"/>
                    <a:pt x="841" y="539"/>
                  </a:cubicBezTo>
                  <a:cubicBezTo>
                    <a:pt x="842" y="539"/>
                    <a:pt x="844" y="539"/>
                    <a:pt x="845" y="539"/>
                  </a:cubicBezTo>
                  <a:cubicBezTo>
                    <a:pt x="846" y="539"/>
                    <a:pt x="848" y="543"/>
                    <a:pt x="849" y="542"/>
                  </a:cubicBezTo>
                  <a:cubicBezTo>
                    <a:pt x="850" y="542"/>
                    <a:pt x="850" y="540"/>
                    <a:pt x="851" y="540"/>
                  </a:cubicBezTo>
                  <a:cubicBezTo>
                    <a:pt x="851" y="539"/>
                    <a:pt x="854" y="538"/>
                    <a:pt x="855" y="539"/>
                  </a:cubicBezTo>
                  <a:cubicBezTo>
                    <a:pt x="856" y="539"/>
                    <a:pt x="857" y="542"/>
                    <a:pt x="859" y="542"/>
                  </a:cubicBezTo>
                  <a:cubicBezTo>
                    <a:pt x="860" y="542"/>
                    <a:pt x="861" y="540"/>
                    <a:pt x="862" y="540"/>
                  </a:cubicBezTo>
                  <a:cubicBezTo>
                    <a:pt x="863" y="540"/>
                    <a:pt x="865" y="541"/>
                    <a:pt x="865" y="542"/>
                  </a:cubicBezTo>
                  <a:cubicBezTo>
                    <a:pt x="866" y="543"/>
                    <a:pt x="865" y="545"/>
                    <a:pt x="866" y="546"/>
                  </a:cubicBezTo>
                  <a:cubicBezTo>
                    <a:pt x="866" y="547"/>
                    <a:pt x="867" y="549"/>
                    <a:pt x="867" y="549"/>
                  </a:cubicBezTo>
                  <a:cubicBezTo>
                    <a:pt x="868" y="549"/>
                    <a:pt x="870" y="549"/>
                    <a:pt x="871" y="549"/>
                  </a:cubicBezTo>
                  <a:cubicBezTo>
                    <a:pt x="871" y="549"/>
                    <a:pt x="873" y="549"/>
                    <a:pt x="873" y="550"/>
                  </a:cubicBezTo>
                  <a:cubicBezTo>
                    <a:pt x="874" y="550"/>
                    <a:pt x="875" y="552"/>
                    <a:pt x="876" y="553"/>
                  </a:cubicBezTo>
                  <a:cubicBezTo>
                    <a:pt x="877" y="553"/>
                    <a:pt x="879" y="554"/>
                    <a:pt x="880" y="555"/>
                  </a:cubicBezTo>
                  <a:cubicBezTo>
                    <a:pt x="881" y="555"/>
                    <a:pt x="883" y="554"/>
                    <a:pt x="884" y="554"/>
                  </a:cubicBezTo>
                  <a:cubicBezTo>
                    <a:pt x="885" y="554"/>
                    <a:pt x="887" y="554"/>
                    <a:pt x="888" y="554"/>
                  </a:cubicBezTo>
                  <a:cubicBezTo>
                    <a:pt x="889" y="555"/>
                    <a:pt x="891" y="556"/>
                    <a:pt x="893" y="556"/>
                  </a:cubicBezTo>
                  <a:cubicBezTo>
                    <a:pt x="894" y="556"/>
                    <a:pt x="896" y="556"/>
                    <a:pt x="897" y="556"/>
                  </a:cubicBezTo>
                  <a:cubicBezTo>
                    <a:pt x="898" y="557"/>
                    <a:pt x="898" y="560"/>
                    <a:pt x="898" y="560"/>
                  </a:cubicBezTo>
                  <a:cubicBezTo>
                    <a:pt x="898" y="561"/>
                    <a:pt x="899" y="564"/>
                    <a:pt x="900" y="564"/>
                  </a:cubicBezTo>
                  <a:cubicBezTo>
                    <a:pt x="901" y="564"/>
                    <a:pt x="901" y="562"/>
                    <a:pt x="902" y="561"/>
                  </a:cubicBezTo>
                  <a:cubicBezTo>
                    <a:pt x="903" y="561"/>
                    <a:pt x="905" y="560"/>
                    <a:pt x="906" y="560"/>
                  </a:cubicBezTo>
                  <a:cubicBezTo>
                    <a:pt x="908" y="560"/>
                    <a:pt x="910" y="561"/>
                    <a:pt x="911" y="562"/>
                  </a:cubicBezTo>
                  <a:cubicBezTo>
                    <a:pt x="912" y="563"/>
                    <a:pt x="913" y="564"/>
                    <a:pt x="914" y="565"/>
                  </a:cubicBezTo>
                  <a:cubicBezTo>
                    <a:pt x="915" y="565"/>
                    <a:pt x="918" y="565"/>
                    <a:pt x="919" y="566"/>
                  </a:cubicBezTo>
                  <a:cubicBezTo>
                    <a:pt x="920" y="566"/>
                    <a:pt x="919" y="569"/>
                    <a:pt x="920" y="570"/>
                  </a:cubicBezTo>
                  <a:cubicBezTo>
                    <a:pt x="920" y="570"/>
                    <a:pt x="921" y="572"/>
                    <a:pt x="922" y="572"/>
                  </a:cubicBezTo>
                  <a:cubicBezTo>
                    <a:pt x="923" y="572"/>
                    <a:pt x="924" y="572"/>
                    <a:pt x="925" y="572"/>
                  </a:cubicBezTo>
                  <a:cubicBezTo>
                    <a:pt x="926" y="572"/>
                    <a:pt x="928" y="570"/>
                    <a:pt x="930" y="570"/>
                  </a:cubicBezTo>
                  <a:cubicBezTo>
                    <a:pt x="930" y="570"/>
                    <a:pt x="932" y="571"/>
                    <a:pt x="933" y="572"/>
                  </a:cubicBezTo>
                  <a:cubicBezTo>
                    <a:pt x="934" y="573"/>
                    <a:pt x="935" y="575"/>
                    <a:pt x="935" y="576"/>
                  </a:cubicBezTo>
                  <a:cubicBezTo>
                    <a:pt x="935" y="577"/>
                    <a:pt x="932" y="578"/>
                    <a:pt x="932" y="579"/>
                  </a:cubicBezTo>
                  <a:cubicBezTo>
                    <a:pt x="931" y="580"/>
                    <a:pt x="931" y="582"/>
                    <a:pt x="931" y="583"/>
                  </a:cubicBezTo>
                  <a:cubicBezTo>
                    <a:pt x="932" y="584"/>
                    <a:pt x="933" y="586"/>
                    <a:pt x="934" y="587"/>
                  </a:cubicBezTo>
                  <a:cubicBezTo>
                    <a:pt x="935" y="587"/>
                    <a:pt x="937" y="588"/>
                    <a:pt x="938" y="588"/>
                  </a:cubicBezTo>
                  <a:cubicBezTo>
                    <a:pt x="939" y="589"/>
                    <a:pt x="940" y="590"/>
                    <a:pt x="940" y="591"/>
                  </a:cubicBezTo>
                  <a:cubicBezTo>
                    <a:pt x="941" y="592"/>
                    <a:pt x="941" y="596"/>
                    <a:pt x="942" y="597"/>
                  </a:cubicBezTo>
                  <a:cubicBezTo>
                    <a:pt x="943" y="598"/>
                    <a:pt x="944" y="600"/>
                    <a:pt x="944" y="600"/>
                  </a:cubicBezTo>
                  <a:cubicBezTo>
                    <a:pt x="945" y="600"/>
                    <a:pt x="947" y="599"/>
                    <a:pt x="947" y="599"/>
                  </a:cubicBezTo>
                  <a:cubicBezTo>
                    <a:pt x="948" y="598"/>
                    <a:pt x="950" y="597"/>
                    <a:pt x="950" y="596"/>
                  </a:cubicBezTo>
                  <a:cubicBezTo>
                    <a:pt x="951" y="596"/>
                    <a:pt x="954" y="597"/>
                    <a:pt x="954" y="597"/>
                  </a:cubicBezTo>
                  <a:cubicBezTo>
                    <a:pt x="955" y="597"/>
                    <a:pt x="956" y="598"/>
                    <a:pt x="957" y="599"/>
                  </a:cubicBezTo>
                  <a:cubicBezTo>
                    <a:pt x="957" y="600"/>
                    <a:pt x="957" y="602"/>
                    <a:pt x="958" y="602"/>
                  </a:cubicBezTo>
                  <a:cubicBezTo>
                    <a:pt x="959" y="603"/>
                    <a:pt x="960" y="604"/>
                    <a:pt x="961" y="604"/>
                  </a:cubicBezTo>
                  <a:cubicBezTo>
                    <a:pt x="962" y="604"/>
                    <a:pt x="963" y="603"/>
                    <a:pt x="964" y="603"/>
                  </a:cubicBezTo>
                  <a:cubicBezTo>
                    <a:pt x="963" y="602"/>
                    <a:pt x="962" y="601"/>
                    <a:pt x="962" y="600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3208F638-D5E8-7A48-A10E-475586538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381" y="2101895"/>
              <a:ext cx="333973" cy="154942"/>
            </a:xfrm>
            <a:custGeom>
              <a:avLst/>
              <a:gdLst>
                <a:gd name="T0" fmla="*/ 1135 w 1147"/>
                <a:gd name="T1" fmla="*/ 511 h 532"/>
                <a:gd name="T2" fmla="*/ 1131 w 1147"/>
                <a:gd name="T3" fmla="*/ 494 h 532"/>
                <a:gd name="T4" fmla="*/ 1125 w 1147"/>
                <a:gd name="T5" fmla="*/ 480 h 532"/>
                <a:gd name="T6" fmla="*/ 1113 w 1147"/>
                <a:gd name="T7" fmla="*/ 470 h 532"/>
                <a:gd name="T8" fmla="*/ 1101 w 1147"/>
                <a:gd name="T9" fmla="*/ 465 h 532"/>
                <a:gd name="T10" fmla="*/ 1100 w 1147"/>
                <a:gd name="T11" fmla="*/ 451 h 532"/>
                <a:gd name="T12" fmla="*/ 1093 w 1147"/>
                <a:gd name="T13" fmla="*/ 437 h 532"/>
                <a:gd name="T14" fmla="*/ 1098 w 1147"/>
                <a:gd name="T15" fmla="*/ 423 h 532"/>
                <a:gd name="T16" fmla="*/ 1088 w 1147"/>
                <a:gd name="T17" fmla="*/ 428 h 532"/>
                <a:gd name="T18" fmla="*/ 1083 w 1147"/>
                <a:gd name="T19" fmla="*/ 417 h 532"/>
                <a:gd name="T20" fmla="*/ 1072 w 1147"/>
                <a:gd name="T21" fmla="*/ 402 h 532"/>
                <a:gd name="T22" fmla="*/ 1071 w 1147"/>
                <a:gd name="T23" fmla="*/ 386 h 532"/>
                <a:gd name="T24" fmla="*/ 1072 w 1147"/>
                <a:gd name="T25" fmla="*/ 367 h 532"/>
                <a:gd name="T26" fmla="*/ 1070 w 1147"/>
                <a:gd name="T27" fmla="*/ 354 h 532"/>
                <a:gd name="T28" fmla="*/ 1066 w 1147"/>
                <a:gd name="T29" fmla="*/ 337 h 532"/>
                <a:gd name="T30" fmla="*/ 1065 w 1147"/>
                <a:gd name="T31" fmla="*/ 318 h 532"/>
                <a:gd name="T32" fmla="*/ 1058 w 1147"/>
                <a:gd name="T33" fmla="*/ 313 h 532"/>
                <a:gd name="T34" fmla="*/ 1063 w 1147"/>
                <a:gd name="T35" fmla="*/ 297 h 532"/>
                <a:gd name="T36" fmla="*/ 1052 w 1147"/>
                <a:gd name="T37" fmla="*/ 285 h 532"/>
                <a:gd name="T38" fmla="*/ 1053 w 1147"/>
                <a:gd name="T39" fmla="*/ 263 h 532"/>
                <a:gd name="T40" fmla="*/ 1047 w 1147"/>
                <a:gd name="T41" fmla="*/ 256 h 532"/>
                <a:gd name="T42" fmla="*/ 1039 w 1147"/>
                <a:gd name="T43" fmla="*/ 257 h 532"/>
                <a:gd name="T44" fmla="*/ 1033 w 1147"/>
                <a:gd name="T45" fmla="*/ 243 h 532"/>
                <a:gd name="T46" fmla="*/ 1032 w 1147"/>
                <a:gd name="T47" fmla="*/ 231 h 532"/>
                <a:gd name="T48" fmla="*/ 1035 w 1147"/>
                <a:gd name="T49" fmla="*/ 222 h 532"/>
                <a:gd name="T50" fmla="*/ 1034 w 1147"/>
                <a:gd name="T51" fmla="*/ 210 h 532"/>
                <a:gd name="T52" fmla="*/ 1026 w 1147"/>
                <a:gd name="T53" fmla="*/ 197 h 532"/>
                <a:gd name="T54" fmla="*/ 1025 w 1147"/>
                <a:gd name="T55" fmla="*/ 179 h 532"/>
                <a:gd name="T56" fmla="*/ 1011 w 1147"/>
                <a:gd name="T57" fmla="*/ 171 h 532"/>
                <a:gd name="T58" fmla="*/ 1007 w 1147"/>
                <a:gd name="T59" fmla="*/ 155 h 532"/>
                <a:gd name="T60" fmla="*/ 995 w 1147"/>
                <a:gd name="T61" fmla="*/ 140 h 532"/>
                <a:gd name="T62" fmla="*/ 992 w 1147"/>
                <a:gd name="T63" fmla="*/ 124 h 532"/>
                <a:gd name="T64" fmla="*/ 987 w 1147"/>
                <a:gd name="T65" fmla="*/ 106 h 532"/>
                <a:gd name="T66" fmla="*/ 985 w 1147"/>
                <a:gd name="T67" fmla="*/ 85 h 532"/>
                <a:gd name="T68" fmla="*/ 976 w 1147"/>
                <a:gd name="T69" fmla="*/ 95 h 532"/>
                <a:gd name="T70" fmla="*/ 967 w 1147"/>
                <a:gd name="T71" fmla="*/ 88 h 532"/>
                <a:gd name="T72" fmla="*/ 953 w 1147"/>
                <a:gd name="T73" fmla="*/ 86 h 532"/>
                <a:gd name="T74" fmla="*/ 946 w 1147"/>
                <a:gd name="T75" fmla="*/ 77 h 532"/>
                <a:gd name="T76" fmla="*/ 935 w 1147"/>
                <a:gd name="T77" fmla="*/ 63 h 532"/>
                <a:gd name="T78" fmla="*/ 923 w 1147"/>
                <a:gd name="T79" fmla="*/ 52 h 532"/>
                <a:gd name="T80" fmla="*/ 908 w 1147"/>
                <a:gd name="T81" fmla="*/ 49 h 532"/>
                <a:gd name="T82" fmla="*/ 899 w 1147"/>
                <a:gd name="T83" fmla="*/ 45 h 532"/>
                <a:gd name="T84" fmla="*/ 885 w 1147"/>
                <a:gd name="T85" fmla="*/ 40 h 532"/>
                <a:gd name="T86" fmla="*/ 874 w 1147"/>
                <a:gd name="T87" fmla="*/ 33 h 532"/>
                <a:gd name="T88" fmla="*/ 864 w 1147"/>
                <a:gd name="T89" fmla="*/ 34 h 532"/>
                <a:gd name="T90" fmla="*/ 847 w 1147"/>
                <a:gd name="T91" fmla="*/ 32 h 532"/>
                <a:gd name="T92" fmla="*/ 839 w 1147"/>
                <a:gd name="T93" fmla="*/ 35 h 532"/>
                <a:gd name="T94" fmla="*/ 828 w 1147"/>
                <a:gd name="T95" fmla="*/ 32 h 532"/>
                <a:gd name="T96" fmla="*/ 813 w 1147"/>
                <a:gd name="T97" fmla="*/ 33 h 532"/>
                <a:gd name="T98" fmla="*/ 802 w 1147"/>
                <a:gd name="T99" fmla="*/ 31 h 532"/>
                <a:gd name="T100" fmla="*/ 797 w 1147"/>
                <a:gd name="T101" fmla="*/ 41 h 532"/>
                <a:gd name="T102" fmla="*/ 779 w 1147"/>
                <a:gd name="T103" fmla="*/ 51 h 532"/>
                <a:gd name="T104" fmla="*/ 764 w 1147"/>
                <a:gd name="T105" fmla="*/ 39 h 532"/>
                <a:gd name="T106" fmla="*/ 750 w 1147"/>
                <a:gd name="T107" fmla="*/ 35 h 532"/>
                <a:gd name="T108" fmla="*/ 741 w 1147"/>
                <a:gd name="T109" fmla="*/ 30 h 532"/>
                <a:gd name="T110" fmla="*/ 726 w 1147"/>
                <a:gd name="T111" fmla="*/ 22 h 532"/>
                <a:gd name="T112" fmla="*/ 500 w 1147"/>
                <a:gd name="T113" fmla="*/ 12 h 532"/>
                <a:gd name="T114" fmla="*/ 258 w 1147"/>
                <a:gd name="T115" fmla="*/ 528 h 532"/>
                <a:gd name="T116" fmla="*/ 1147 w 1147"/>
                <a:gd name="T117" fmla="*/ 51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7" h="532">
                  <a:moveTo>
                    <a:pt x="1145" y="514"/>
                  </a:moveTo>
                  <a:cubicBezTo>
                    <a:pt x="1145" y="513"/>
                    <a:pt x="1144" y="512"/>
                    <a:pt x="1143" y="512"/>
                  </a:cubicBezTo>
                  <a:cubicBezTo>
                    <a:pt x="1142" y="512"/>
                    <a:pt x="1141" y="513"/>
                    <a:pt x="1140" y="513"/>
                  </a:cubicBezTo>
                  <a:cubicBezTo>
                    <a:pt x="1139" y="513"/>
                    <a:pt x="1138" y="514"/>
                    <a:pt x="1137" y="513"/>
                  </a:cubicBezTo>
                  <a:cubicBezTo>
                    <a:pt x="1136" y="513"/>
                    <a:pt x="1135" y="512"/>
                    <a:pt x="1135" y="511"/>
                  </a:cubicBezTo>
                  <a:cubicBezTo>
                    <a:pt x="1134" y="510"/>
                    <a:pt x="1133" y="508"/>
                    <a:pt x="1133" y="507"/>
                  </a:cubicBezTo>
                  <a:cubicBezTo>
                    <a:pt x="1134" y="506"/>
                    <a:pt x="1136" y="506"/>
                    <a:pt x="1136" y="505"/>
                  </a:cubicBezTo>
                  <a:cubicBezTo>
                    <a:pt x="1137" y="504"/>
                    <a:pt x="1137" y="502"/>
                    <a:pt x="1137" y="501"/>
                  </a:cubicBezTo>
                  <a:cubicBezTo>
                    <a:pt x="1137" y="500"/>
                    <a:pt x="1136" y="497"/>
                    <a:pt x="1135" y="496"/>
                  </a:cubicBezTo>
                  <a:cubicBezTo>
                    <a:pt x="1134" y="495"/>
                    <a:pt x="1132" y="495"/>
                    <a:pt x="1131" y="494"/>
                  </a:cubicBezTo>
                  <a:cubicBezTo>
                    <a:pt x="1130" y="493"/>
                    <a:pt x="1130" y="492"/>
                    <a:pt x="1130" y="491"/>
                  </a:cubicBezTo>
                  <a:cubicBezTo>
                    <a:pt x="1129" y="490"/>
                    <a:pt x="1128" y="489"/>
                    <a:pt x="1127" y="488"/>
                  </a:cubicBezTo>
                  <a:cubicBezTo>
                    <a:pt x="1127" y="488"/>
                    <a:pt x="1125" y="487"/>
                    <a:pt x="1124" y="487"/>
                  </a:cubicBezTo>
                  <a:cubicBezTo>
                    <a:pt x="1124" y="486"/>
                    <a:pt x="1123" y="485"/>
                    <a:pt x="1123" y="484"/>
                  </a:cubicBezTo>
                  <a:cubicBezTo>
                    <a:pt x="1123" y="483"/>
                    <a:pt x="1124" y="481"/>
                    <a:pt x="1125" y="480"/>
                  </a:cubicBezTo>
                  <a:cubicBezTo>
                    <a:pt x="1125" y="479"/>
                    <a:pt x="1124" y="477"/>
                    <a:pt x="1124" y="477"/>
                  </a:cubicBezTo>
                  <a:cubicBezTo>
                    <a:pt x="1124" y="476"/>
                    <a:pt x="1122" y="475"/>
                    <a:pt x="1121" y="474"/>
                  </a:cubicBezTo>
                  <a:cubicBezTo>
                    <a:pt x="1121" y="474"/>
                    <a:pt x="1119" y="475"/>
                    <a:pt x="1118" y="475"/>
                  </a:cubicBezTo>
                  <a:cubicBezTo>
                    <a:pt x="1117" y="475"/>
                    <a:pt x="1115" y="474"/>
                    <a:pt x="1114" y="473"/>
                  </a:cubicBezTo>
                  <a:cubicBezTo>
                    <a:pt x="1114" y="473"/>
                    <a:pt x="1113" y="471"/>
                    <a:pt x="1113" y="470"/>
                  </a:cubicBezTo>
                  <a:cubicBezTo>
                    <a:pt x="1113" y="470"/>
                    <a:pt x="1113" y="468"/>
                    <a:pt x="1113" y="467"/>
                  </a:cubicBezTo>
                  <a:cubicBezTo>
                    <a:pt x="1112" y="466"/>
                    <a:pt x="1111" y="466"/>
                    <a:pt x="1110" y="466"/>
                  </a:cubicBezTo>
                  <a:cubicBezTo>
                    <a:pt x="1109" y="466"/>
                    <a:pt x="1108" y="464"/>
                    <a:pt x="1108" y="464"/>
                  </a:cubicBezTo>
                  <a:cubicBezTo>
                    <a:pt x="1107" y="464"/>
                    <a:pt x="1105" y="465"/>
                    <a:pt x="1104" y="465"/>
                  </a:cubicBezTo>
                  <a:cubicBezTo>
                    <a:pt x="1103" y="465"/>
                    <a:pt x="1102" y="466"/>
                    <a:pt x="1101" y="465"/>
                  </a:cubicBezTo>
                  <a:cubicBezTo>
                    <a:pt x="1100" y="465"/>
                    <a:pt x="1100" y="464"/>
                    <a:pt x="1100" y="463"/>
                  </a:cubicBezTo>
                  <a:cubicBezTo>
                    <a:pt x="1100" y="462"/>
                    <a:pt x="1102" y="461"/>
                    <a:pt x="1102" y="461"/>
                  </a:cubicBezTo>
                  <a:cubicBezTo>
                    <a:pt x="1103" y="460"/>
                    <a:pt x="1104" y="458"/>
                    <a:pt x="1104" y="457"/>
                  </a:cubicBezTo>
                  <a:cubicBezTo>
                    <a:pt x="1104" y="456"/>
                    <a:pt x="1102" y="455"/>
                    <a:pt x="1101" y="454"/>
                  </a:cubicBezTo>
                  <a:cubicBezTo>
                    <a:pt x="1101" y="454"/>
                    <a:pt x="1100" y="452"/>
                    <a:pt x="1100" y="451"/>
                  </a:cubicBezTo>
                  <a:cubicBezTo>
                    <a:pt x="1100" y="450"/>
                    <a:pt x="1099" y="449"/>
                    <a:pt x="1099" y="448"/>
                  </a:cubicBezTo>
                  <a:cubicBezTo>
                    <a:pt x="1098" y="447"/>
                    <a:pt x="1100" y="445"/>
                    <a:pt x="1100" y="444"/>
                  </a:cubicBezTo>
                  <a:cubicBezTo>
                    <a:pt x="1100" y="443"/>
                    <a:pt x="1100" y="441"/>
                    <a:pt x="1099" y="440"/>
                  </a:cubicBezTo>
                  <a:cubicBezTo>
                    <a:pt x="1098" y="440"/>
                    <a:pt x="1096" y="440"/>
                    <a:pt x="1095" y="439"/>
                  </a:cubicBezTo>
                  <a:cubicBezTo>
                    <a:pt x="1094" y="439"/>
                    <a:pt x="1093" y="438"/>
                    <a:pt x="1093" y="437"/>
                  </a:cubicBezTo>
                  <a:cubicBezTo>
                    <a:pt x="1093" y="436"/>
                    <a:pt x="1093" y="435"/>
                    <a:pt x="1094" y="434"/>
                  </a:cubicBezTo>
                  <a:cubicBezTo>
                    <a:pt x="1094" y="433"/>
                    <a:pt x="1095" y="432"/>
                    <a:pt x="1096" y="431"/>
                  </a:cubicBezTo>
                  <a:cubicBezTo>
                    <a:pt x="1096" y="431"/>
                    <a:pt x="1098" y="430"/>
                    <a:pt x="1099" y="429"/>
                  </a:cubicBezTo>
                  <a:cubicBezTo>
                    <a:pt x="1099" y="428"/>
                    <a:pt x="1100" y="426"/>
                    <a:pt x="1100" y="425"/>
                  </a:cubicBezTo>
                  <a:cubicBezTo>
                    <a:pt x="1100" y="425"/>
                    <a:pt x="1098" y="423"/>
                    <a:pt x="1098" y="423"/>
                  </a:cubicBezTo>
                  <a:cubicBezTo>
                    <a:pt x="1097" y="422"/>
                    <a:pt x="1096" y="421"/>
                    <a:pt x="1095" y="421"/>
                  </a:cubicBezTo>
                  <a:cubicBezTo>
                    <a:pt x="1095" y="421"/>
                    <a:pt x="1093" y="422"/>
                    <a:pt x="1093" y="422"/>
                  </a:cubicBezTo>
                  <a:cubicBezTo>
                    <a:pt x="1092" y="423"/>
                    <a:pt x="1093" y="425"/>
                    <a:pt x="1093" y="426"/>
                  </a:cubicBezTo>
                  <a:cubicBezTo>
                    <a:pt x="1092" y="426"/>
                    <a:pt x="1091" y="427"/>
                    <a:pt x="1091" y="427"/>
                  </a:cubicBezTo>
                  <a:cubicBezTo>
                    <a:pt x="1090" y="427"/>
                    <a:pt x="1088" y="428"/>
                    <a:pt x="1088" y="428"/>
                  </a:cubicBezTo>
                  <a:cubicBezTo>
                    <a:pt x="1087" y="428"/>
                    <a:pt x="1085" y="428"/>
                    <a:pt x="1084" y="427"/>
                  </a:cubicBezTo>
                  <a:cubicBezTo>
                    <a:pt x="1084" y="426"/>
                    <a:pt x="1084" y="425"/>
                    <a:pt x="1084" y="424"/>
                  </a:cubicBezTo>
                  <a:cubicBezTo>
                    <a:pt x="1083" y="423"/>
                    <a:pt x="1081" y="421"/>
                    <a:pt x="1082" y="420"/>
                  </a:cubicBezTo>
                  <a:cubicBezTo>
                    <a:pt x="1082" y="419"/>
                    <a:pt x="1083" y="418"/>
                    <a:pt x="1083" y="417"/>
                  </a:cubicBezTo>
                  <a:cubicBezTo>
                    <a:pt x="1083" y="417"/>
                    <a:pt x="1083" y="417"/>
                    <a:pt x="1083" y="417"/>
                  </a:cubicBezTo>
                  <a:cubicBezTo>
                    <a:pt x="1084" y="416"/>
                    <a:pt x="1085" y="414"/>
                    <a:pt x="1085" y="414"/>
                  </a:cubicBezTo>
                  <a:cubicBezTo>
                    <a:pt x="1085" y="412"/>
                    <a:pt x="1083" y="411"/>
                    <a:pt x="1083" y="410"/>
                  </a:cubicBezTo>
                  <a:cubicBezTo>
                    <a:pt x="1082" y="408"/>
                    <a:pt x="1081" y="404"/>
                    <a:pt x="1080" y="403"/>
                  </a:cubicBezTo>
                  <a:cubicBezTo>
                    <a:pt x="1079" y="403"/>
                    <a:pt x="1076" y="404"/>
                    <a:pt x="1075" y="404"/>
                  </a:cubicBezTo>
                  <a:cubicBezTo>
                    <a:pt x="1074" y="404"/>
                    <a:pt x="1073" y="403"/>
                    <a:pt x="1072" y="402"/>
                  </a:cubicBezTo>
                  <a:cubicBezTo>
                    <a:pt x="1072" y="401"/>
                    <a:pt x="1072" y="397"/>
                    <a:pt x="1071" y="396"/>
                  </a:cubicBezTo>
                  <a:cubicBezTo>
                    <a:pt x="1070" y="396"/>
                    <a:pt x="1068" y="396"/>
                    <a:pt x="1067" y="395"/>
                  </a:cubicBezTo>
                  <a:cubicBezTo>
                    <a:pt x="1067" y="395"/>
                    <a:pt x="1066" y="393"/>
                    <a:pt x="1066" y="392"/>
                  </a:cubicBezTo>
                  <a:cubicBezTo>
                    <a:pt x="1066" y="391"/>
                    <a:pt x="1068" y="389"/>
                    <a:pt x="1069" y="388"/>
                  </a:cubicBezTo>
                  <a:cubicBezTo>
                    <a:pt x="1069" y="387"/>
                    <a:pt x="1071" y="386"/>
                    <a:pt x="1071" y="386"/>
                  </a:cubicBezTo>
                  <a:cubicBezTo>
                    <a:pt x="1072" y="385"/>
                    <a:pt x="1073" y="383"/>
                    <a:pt x="1072" y="382"/>
                  </a:cubicBezTo>
                  <a:cubicBezTo>
                    <a:pt x="1072" y="381"/>
                    <a:pt x="1071" y="379"/>
                    <a:pt x="1071" y="378"/>
                  </a:cubicBezTo>
                  <a:cubicBezTo>
                    <a:pt x="1071" y="377"/>
                    <a:pt x="1072" y="375"/>
                    <a:pt x="1071" y="374"/>
                  </a:cubicBezTo>
                  <a:cubicBezTo>
                    <a:pt x="1071" y="373"/>
                    <a:pt x="1070" y="371"/>
                    <a:pt x="1070" y="370"/>
                  </a:cubicBezTo>
                  <a:cubicBezTo>
                    <a:pt x="1070" y="369"/>
                    <a:pt x="1071" y="368"/>
                    <a:pt x="1072" y="367"/>
                  </a:cubicBezTo>
                  <a:cubicBezTo>
                    <a:pt x="1072" y="367"/>
                    <a:pt x="1074" y="367"/>
                    <a:pt x="1074" y="366"/>
                  </a:cubicBezTo>
                  <a:cubicBezTo>
                    <a:pt x="1075" y="366"/>
                    <a:pt x="1075" y="364"/>
                    <a:pt x="1075" y="363"/>
                  </a:cubicBezTo>
                  <a:cubicBezTo>
                    <a:pt x="1075" y="362"/>
                    <a:pt x="1074" y="360"/>
                    <a:pt x="1074" y="359"/>
                  </a:cubicBezTo>
                  <a:cubicBezTo>
                    <a:pt x="1073" y="359"/>
                    <a:pt x="1071" y="358"/>
                    <a:pt x="1071" y="358"/>
                  </a:cubicBezTo>
                  <a:cubicBezTo>
                    <a:pt x="1070" y="357"/>
                    <a:pt x="1070" y="355"/>
                    <a:pt x="1070" y="354"/>
                  </a:cubicBezTo>
                  <a:cubicBezTo>
                    <a:pt x="1070" y="352"/>
                    <a:pt x="1071" y="350"/>
                    <a:pt x="1070" y="348"/>
                  </a:cubicBezTo>
                  <a:cubicBezTo>
                    <a:pt x="1070" y="348"/>
                    <a:pt x="1068" y="347"/>
                    <a:pt x="1068" y="346"/>
                  </a:cubicBezTo>
                  <a:cubicBezTo>
                    <a:pt x="1067" y="345"/>
                    <a:pt x="1066" y="344"/>
                    <a:pt x="1065" y="344"/>
                  </a:cubicBezTo>
                  <a:cubicBezTo>
                    <a:pt x="1065" y="343"/>
                    <a:pt x="1067" y="341"/>
                    <a:pt x="1067" y="340"/>
                  </a:cubicBezTo>
                  <a:cubicBezTo>
                    <a:pt x="1067" y="339"/>
                    <a:pt x="1066" y="338"/>
                    <a:pt x="1066" y="337"/>
                  </a:cubicBezTo>
                  <a:cubicBezTo>
                    <a:pt x="1065" y="337"/>
                    <a:pt x="1064" y="336"/>
                    <a:pt x="1064" y="335"/>
                  </a:cubicBezTo>
                  <a:cubicBezTo>
                    <a:pt x="1064" y="334"/>
                    <a:pt x="1065" y="333"/>
                    <a:pt x="1066" y="331"/>
                  </a:cubicBezTo>
                  <a:cubicBezTo>
                    <a:pt x="1066" y="330"/>
                    <a:pt x="1066" y="326"/>
                    <a:pt x="1066" y="325"/>
                  </a:cubicBezTo>
                  <a:cubicBezTo>
                    <a:pt x="1065" y="323"/>
                    <a:pt x="1063" y="322"/>
                    <a:pt x="1063" y="321"/>
                  </a:cubicBezTo>
                  <a:cubicBezTo>
                    <a:pt x="1063" y="320"/>
                    <a:pt x="1064" y="318"/>
                    <a:pt x="1065" y="318"/>
                  </a:cubicBezTo>
                  <a:cubicBezTo>
                    <a:pt x="1066" y="317"/>
                    <a:pt x="1069" y="318"/>
                    <a:pt x="1070" y="317"/>
                  </a:cubicBezTo>
                  <a:cubicBezTo>
                    <a:pt x="1070" y="316"/>
                    <a:pt x="1069" y="313"/>
                    <a:pt x="1068" y="312"/>
                  </a:cubicBezTo>
                  <a:cubicBezTo>
                    <a:pt x="1067" y="311"/>
                    <a:pt x="1065" y="311"/>
                    <a:pt x="1064" y="311"/>
                  </a:cubicBezTo>
                  <a:cubicBezTo>
                    <a:pt x="1064" y="311"/>
                    <a:pt x="1063" y="313"/>
                    <a:pt x="1062" y="313"/>
                  </a:cubicBezTo>
                  <a:cubicBezTo>
                    <a:pt x="1061" y="314"/>
                    <a:pt x="1059" y="314"/>
                    <a:pt x="1058" y="313"/>
                  </a:cubicBezTo>
                  <a:cubicBezTo>
                    <a:pt x="1057" y="312"/>
                    <a:pt x="1056" y="309"/>
                    <a:pt x="1057" y="308"/>
                  </a:cubicBezTo>
                  <a:cubicBezTo>
                    <a:pt x="1057" y="307"/>
                    <a:pt x="1059" y="306"/>
                    <a:pt x="1059" y="306"/>
                  </a:cubicBezTo>
                  <a:cubicBezTo>
                    <a:pt x="1059" y="304"/>
                    <a:pt x="1057" y="302"/>
                    <a:pt x="1057" y="300"/>
                  </a:cubicBezTo>
                  <a:cubicBezTo>
                    <a:pt x="1057" y="299"/>
                    <a:pt x="1059" y="298"/>
                    <a:pt x="1060" y="298"/>
                  </a:cubicBezTo>
                  <a:cubicBezTo>
                    <a:pt x="1060" y="298"/>
                    <a:pt x="1062" y="297"/>
                    <a:pt x="1063" y="297"/>
                  </a:cubicBezTo>
                  <a:cubicBezTo>
                    <a:pt x="1064" y="296"/>
                    <a:pt x="1064" y="293"/>
                    <a:pt x="1064" y="292"/>
                  </a:cubicBezTo>
                  <a:cubicBezTo>
                    <a:pt x="1063" y="291"/>
                    <a:pt x="1062" y="290"/>
                    <a:pt x="1061" y="290"/>
                  </a:cubicBezTo>
                  <a:cubicBezTo>
                    <a:pt x="1060" y="289"/>
                    <a:pt x="1058" y="291"/>
                    <a:pt x="1057" y="290"/>
                  </a:cubicBezTo>
                  <a:cubicBezTo>
                    <a:pt x="1056" y="290"/>
                    <a:pt x="1054" y="289"/>
                    <a:pt x="1054" y="288"/>
                  </a:cubicBezTo>
                  <a:cubicBezTo>
                    <a:pt x="1053" y="287"/>
                    <a:pt x="1052" y="286"/>
                    <a:pt x="1052" y="285"/>
                  </a:cubicBezTo>
                  <a:cubicBezTo>
                    <a:pt x="1052" y="284"/>
                    <a:pt x="1054" y="283"/>
                    <a:pt x="1055" y="282"/>
                  </a:cubicBezTo>
                  <a:cubicBezTo>
                    <a:pt x="1055" y="281"/>
                    <a:pt x="1055" y="278"/>
                    <a:pt x="1055" y="277"/>
                  </a:cubicBezTo>
                  <a:cubicBezTo>
                    <a:pt x="1055" y="276"/>
                    <a:pt x="1054" y="273"/>
                    <a:pt x="1054" y="271"/>
                  </a:cubicBezTo>
                  <a:cubicBezTo>
                    <a:pt x="1054" y="270"/>
                    <a:pt x="1056" y="268"/>
                    <a:pt x="1056" y="267"/>
                  </a:cubicBezTo>
                  <a:cubicBezTo>
                    <a:pt x="1055" y="266"/>
                    <a:pt x="1054" y="263"/>
                    <a:pt x="1053" y="263"/>
                  </a:cubicBezTo>
                  <a:cubicBezTo>
                    <a:pt x="1052" y="263"/>
                    <a:pt x="1050" y="264"/>
                    <a:pt x="1049" y="264"/>
                  </a:cubicBezTo>
                  <a:cubicBezTo>
                    <a:pt x="1048" y="265"/>
                    <a:pt x="1046" y="265"/>
                    <a:pt x="1045" y="264"/>
                  </a:cubicBezTo>
                  <a:cubicBezTo>
                    <a:pt x="1045" y="264"/>
                    <a:pt x="1044" y="262"/>
                    <a:pt x="1044" y="262"/>
                  </a:cubicBezTo>
                  <a:cubicBezTo>
                    <a:pt x="1044" y="261"/>
                    <a:pt x="1045" y="260"/>
                    <a:pt x="1045" y="259"/>
                  </a:cubicBezTo>
                  <a:cubicBezTo>
                    <a:pt x="1045" y="258"/>
                    <a:pt x="1047" y="257"/>
                    <a:pt x="1047" y="256"/>
                  </a:cubicBezTo>
                  <a:cubicBezTo>
                    <a:pt x="1047" y="255"/>
                    <a:pt x="1047" y="253"/>
                    <a:pt x="1047" y="252"/>
                  </a:cubicBezTo>
                  <a:cubicBezTo>
                    <a:pt x="1046" y="251"/>
                    <a:pt x="1044" y="250"/>
                    <a:pt x="1043" y="250"/>
                  </a:cubicBezTo>
                  <a:cubicBezTo>
                    <a:pt x="1043" y="250"/>
                    <a:pt x="1041" y="250"/>
                    <a:pt x="1041" y="251"/>
                  </a:cubicBezTo>
                  <a:cubicBezTo>
                    <a:pt x="1041" y="252"/>
                    <a:pt x="1041" y="253"/>
                    <a:pt x="1041" y="254"/>
                  </a:cubicBezTo>
                  <a:cubicBezTo>
                    <a:pt x="1040" y="255"/>
                    <a:pt x="1040" y="257"/>
                    <a:pt x="1039" y="257"/>
                  </a:cubicBezTo>
                  <a:cubicBezTo>
                    <a:pt x="1038" y="257"/>
                    <a:pt x="1037" y="256"/>
                    <a:pt x="1036" y="255"/>
                  </a:cubicBezTo>
                  <a:cubicBezTo>
                    <a:pt x="1036" y="255"/>
                    <a:pt x="1035" y="253"/>
                    <a:pt x="1034" y="252"/>
                  </a:cubicBezTo>
                  <a:cubicBezTo>
                    <a:pt x="1034" y="251"/>
                    <a:pt x="1032" y="251"/>
                    <a:pt x="1032" y="250"/>
                  </a:cubicBezTo>
                  <a:cubicBezTo>
                    <a:pt x="1032" y="248"/>
                    <a:pt x="1035" y="247"/>
                    <a:pt x="1035" y="245"/>
                  </a:cubicBezTo>
                  <a:cubicBezTo>
                    <a:pt x="1035" y="244"/>
                    <a:pt x="1034" y="243"/>
                    <a:pt x="1033" y="243"/>
                  </a:cubicBezTo>
                  <a:cubicBezTo>
                    <a:pt x="1032" y="242"/>
                    <a:pt x="1031" y="242"/>
                    <a:pt x="1030" y="242"/>
                  </a:cubicBezTo>
                  <a:cubicBezTo>
                    <a:pt x="1030" y="241"/>
                    <a:pt x="1029" y="239"/>
                    <a:pt x="1029" y="239"/>
                  </a:cubicBezTo>
                  <a:cubicBezTo>
                    <a:pt x="1029" y="238"/>
                    <a:pt x="1030" y="237"/>
                    <a:pt x="1031" y="237"/>
                  </a:cubicBezTo>
                  <a:cubicBezTo>
                    <a:pt x="1031" y="236"/>
                    <a:pt x="1032" y="235"/>
                    <a:pt x="1032" y="234"/>
                  </a:cubicBezTo>
                  <a:cubicBezTo>
                    <a:pt x="1033" y="233"/>
                    <a:pt x="1032" y="231"/>
                    <a:pt x="1032" y="231"/>
                  </a:cubicBezTo>
                  <a:cubicBezTo>
                    <a:pt x="1031" y="230"/>
                    <a:pt x="1029" y="230"/>
                    <a:pt x="1028" y="229"/>
                  </a:cubicBezTo>
                  <a:cubicBezTo>
                    <a:pt x="1028" y="229"/>
                    <a:pt x="1027" y="227"/>
                    <a:pt x="1027" y="227"/>
                  </a:cubicBezTo>
                  <a:cubicBezTo>
                    <a:pt x="1027" y="226"/>
                    <a:pt x="1028" y="225"/>
                    <a:pt x="1028" y="225"/>
                  </a:cubicBezTo>
                  <a:cubicBezTo>
                    <a:pt x="1029" y="224"/>
                    <a:pt x="1031" y="225"/>
                    <a:pt x="1032" y="224"/>
                  </a:cubicBezTo>
                  <a:cubicBezTo>
                    <a:pt x="1033" y="224"/>
                    <a:pt x="1035" y="223"/>
                    <a:pt x="1035" y="222"/>
                  </a:cubicBezTo>
                  <a:cubicBezTo>
                    <a:pt x="1035" y="220"/>
                    <a:pt x="1033" y="219"/>
                    <a:pt x="1032" y="218"/>
                  </a:cubicBezTo>
                  <a:cubicBezTo>
                    <a:pt x="1031" y="218"/>
                    <a:pt x="1029" y="218"/>
                    <a:pt x="1029" y="217"/>
                  </a:cubicBezTo>
                  <a:cubicBezTo>
                    <a:pt x="1029" y="216"/>
                    <a:pt x="1030" y="215"/>
                    <a:pt x="1031" y="214"/>
                  </a:cubicBezTo>
                  <a:cubicBezTo>
                    <a:pt x="1031" y="214"/>
                    <a:pt x="1033" y="214"/>
                    <a:pt x="1034" y="213"/>
                  </a:cubicBezTo>
                  <a:cubicBezTo>
                    <a:pt x="1034" y="212"/>
                    <a:pt x="1034" y="211"/>
                    <a:pt x="1034" y="210"/>
                  </a:cubicBezTo>
                  <a:cubicBezTo>
                    <a:pt x="1034" y="209"/>
                    <a:pt x="1035" y="208"/>
                    <a:pt x="1035" y="207"/>
                  </a:cubicBezTo>
                  <a:cubicBezTo>
                    <a:pt x="1035" y="206"/>
                    <a:pt x="1033" y="205"/>
                    <a:pt x="1032" y="204"/>
                  </a:cubicBezTo>
                  <a:cubicBezTo>
                    <a:pt x="1032" y="203"/>
                    <a:pt x="1029" y="203"/>
                    <a:pt x="1028" y="203"/>
                  </a:cubicBezTo>
                  <a:cubicBezTo>
                    <a:pt x="1028" y="202"/>
                    <a:pt x="1029" y="200"/>
                    <a:pt x="1029" y="199"/>
                  </a:cubicBezTo>
                  <a:cubicBezTo>
                    <a:pt x="1028" y="198"/>
                    <a:pt x="1027" y="197"/>
                    <a:pt x="1026" y="197"/>
                  </a:cubicBezTo>
                  <a:cubicBezTo>
                    <a:pt x="1026" y="196"/>
                    <a:pt x="1023" y="195"/>
                    <a:pt x="1023" y="194"/>
                  </a:cubicBezTo>
                  <a:cubicBezTo>
                    <a:pt x="1022" y="193"/>
                    <a:pt x="1021" y="191"/>
                    <a:pt x="1021" y="190"/>
                  </a:cubicBezTo>
                  <a:cubicBezTo>
                    <a:pt x="1021" y="189"/>
                    <a:pt x="1022" y="187"/>
                    <a:pt x="1023" y="186"/>
                  </a:cubicBezTo>
                  <a:cubicBezTo>
                    <a:pt x="1023" y="185"/>
                    <a:pt x="1026" y="185"/>
                    <a:pt x="1026" y="184"/>
                  </a:cubicBezTo>
                  <a:cubicBezTo>
                    <a:pt x="1027" y="183"/>
                    <a:pt x="1026" y="180"/>
                    <a:pt x="1025" y="179"/>
                  </a:cubicBezTo>
                  <a:cubicBezTo>
                    <a:pt x="1025" y="178"/>
                    <a:pt x="1023" y="175"/>
                    <a:pt x="1022" y="175"/>
                  </a:cubicBezTo>
                  <a:cubicBezTo>
                    <a:pt x="1021" y="174"/>
                    <a:pt x="1019" y="175"/>
                    <a:pt x="1019" y="175"/>
                  </a:cubicBezTo>
                  <a:cubicBezTo>
                    <a:pt x="1018" y="175"/>
                    <a:pt x="1018" y="171"/>
                    <a:pt x="1017" y="171"/>
                  </a:cubicBezTo>
                  <a:cubicBezTo>
                    <a:pt x="1016" y="171"/>
                    <a:pt x="1014" y="173"/>
                    <a:pt x="1013" y="173"/>
                  </a:cubicBezTo>
                  <a:cubicBezTo>
                    <a:pt x="1013" y="173"/>
                    <a:pt x="1011" y="172"/>
                    <a:pt x="1011" y="171"/>
                  </a:cubicBezTo>
                  <a:cubicBezTo>
                    <a:pt x="1011" y="170"/>
                    <a:pt x="1012" y="168"/>
                    <a:pt x="1012" y="168"/>
                  </a:cubicBezTo>
                  <a:cubicBezTo>
                    <a:pt x="1012" y="167"/>
                    <a:pt x="1011" y="166"/>
                    <a:pt x="1011" y="165"/>
                  </a:cubicBezTo>
                  <a:cubicBezTo>
                    <a:pt x="1010" y="165"/>
                    <a:pt x="1008" y="165"/>
                    <a:pt x="1007" y="165"/>
                  </a:cubicBezTo>
                  <a:cubicBezTo>
                    <a:pt x="1006" y="164"/>
                    <a:pt x="1004" y="160"/>
                    <a:pt x="1005" y="159"/>
                  </a:cubicBezTo>
                  <a:cubicBezTo>
                    <a:pt x="1005" y="158"/>
                    <a:pt x="1007" y="156"/>
                    <a:pt x="1007" y="155"/>
                  </a:cubicBezTo>
                  <a:cubicBezTo>
                    <a:pt x="1007" y="154"/>
                    <a:pt x="1006" y="151"/>
                    <a:pt x="1006" y="151"/>
                  </a:cubicBezTo>
                  <a:cubicBezTo>
                    <a:pt x="1005" y="150"/>
                    <a:pt x="1002" y="150"/>
                    <a:pt x="1001" y="150"/>
                  </a:cubicBezTo>
                  <a:cubicBezTo>
                    <a:pt x="1000" y="149"/>
                    <a:pt x="1000" y="147"/>
                    <a:pt x="999" y="146"/>
                  </a:cubicBezTo>
                  <a:cubicBezTo>
                    <a:pt x="998" y="146"/>
                    <a:pt x="997" y="145"/>
                    <a:pt x="996" y="145"/>
                  </a:cubicBezTo>
                  <a:cubicBezTo>
                    <a:pt x="996" y="144"/>
                    <a:pt x="995" y="141"/>
                    <a:pt x="995" y="140"/>
                  </a:cubicBezTo>
                  <a:cubicBezTo>
                    <a:pt x="994" y="139"/>
                    <a:pt x="994" y="137"/>
                    <a:pt x="994" y="136"/>
                  </a:cubicBezTo>
                  <a:cubicBezTo>
                    <a:pt x="995" y="135"/>
                    <a:pt x="998" y="135"/>
                    <a:pt x="998" y="134"/>
                  </a:cubicBezTo>
                  <a:cubicBezTo>
                    <a:pt x="999" y="133"/>
                    <a:pt x="999" y="131"/>
                    <a:pt x="999" y="130"/>
                  </a:cubicBezTo>
                  <a:cubicBezTo>
                    <a:pt x="999" y="129"/>
                    <a:pt x="999" y="127"/>
                    <a:pt x="998" y="126"/>
                  </a:cubicBezTo>
                  <a:cubicBezTo>
                    <a:pt x="997" y="125"/>
                    <a:pt x="993" y="125"/>
                    <a:pt x="992" y="124"/>
                  </a:cubicBezTo>
                  <a:cubicBezTo>
                    <a:pt x="992" y="123"/>
                    <a:pt x="992" y="120"/>
                    <a:pt x="991" y="118"/>
                  </a:cubicBezTo>
                  <a:cubicBezTo>
                    <a:pt x="991" y="117"/>
                    <a:pt x="990" y="116"/>
                    <a:pt x="989" y="115"/>
                  </a:cubicBezTo>
                  <a:cubicBezTo>
                    <a:pt x="989" y="115"/>
                    <a:pt x="987" y="114"/>
                    <a:pt x="986" y="113"/>
                  </a:cubicBezTo>
                  <a:cubicBezTo>
                    <a:pt x="986" y="112"/>
                    <a:pt x="986" y="110"/>
                    <a:pt x="986" y="109"/>
                  </a:cubicBezTo>
                  <a:cubicBezTo>
                    <a:pt x="986" y="108"/>
                    <a:pt x="987" y="107"/>
                    <a:pt x="987" y="106"/>
                  </a:cubicBezTo>
                  <a:cubicBezTo>
                    <a:pt x="987" y="105"/>
                    <a:pt x="986" y="103"/>
                    <a:pt x="986" y="103"/>
                  </a:cubicBezTo>
                  <a:cubicBezTo>
                    <a:pt x="986" y="101"/>
                    <a:pt x="987" y="99"/>
                    <a:pt x="987" y="99"/>
                  </a:cubicBezTo>
                  <a:cubicBezTo>
                    <a:pt x="988" y="97"/>
                    <a:pt x="991" y="95"/>
                    <a:pt x="991" y="94"/>
                  </a:cubicBezTo>
                  <a:cubicBezTo>
                    <a:pt x="992" y="93"/>
                    <a:pt x="991" y="89"/>
                    <a:pt x="990" y="88"/>
                  </a:cubicBezTo>
                  <a:cubicBezTo>
                    <a:pt x="989" y="87"/>
                    <a:pt x="986" y="86"/>
                    <a:pt x="985" y="85"/>
                  </a:cubicBezTo>
                  <a:cubicBezTo>
                    <a:pt x="984" y="85"/>
                    <a:pt x="983" y="85"/>
                    <a:pt x="983" y="85"/>
                  </a:cubicBezTo>
                  <a:cubicBezTo>
                    <a:pt x="983" y="85"/>
                    <a:pt x="983" y="85"/>
                    <a:pt x="983" y="85"/>
                  </a:cubicBezTo>
                  <a:cubicBezTo>
                    <a:pt x="986" y="90"/>
                    <a:pt x="986" y="90"/>
                    <a:pt x="986" y="90"/>
                  </a:cubicBezTo>
                  <a:cubicBezTo>
                    <a:pt x="982" y="93"/>
                    <a:pt x="982" y="93"/>
                    <a:pt x="982" y="93"/>
                  </a:cubicBezTo>
                  <a:cubicBezTo>
                    <a:pt x="981" y="93"/>
                    <a:pt x="979" y="95"/>
                    <a:pt x="976" y="95"/>
                  </a:cubicBezTo>
                  <a:cubicBezTo>
                    <a:pt x="976" y="95"/>
                    <a:pt x="976" y="95"/>
                    <a:pt x="976" y="95"/>
                  </a:cubicBezTo>
                  <a:cubicBezTo>
                    <a:pt x="974" y="95"/>
                    <a:pt x="971" y="94"/>
                    <a:pt x="969" y="92"/>
                  </a:cubicBezTo>
                  <a:cubicBezTo>
                    <a:pt x="968" y="91"/>
                    <a:pt x="968" y="89"/>
                    <a:pt x="967" y="88"/>
                  </a:cubicBezTo>
                  <a:cubicBezTo>
                    <a:pt x="967" y="88"/>
                    <a:pt x="967" y="88"/>
                    <a:pt x="967" y="88"/>
                  </a:cubicBezTo>
                  <a:cubicBezTo>
                    <a:pt x="967" y="88"/>
                    <a:pt x="967" y="88"/>
                    <a:pt x="967" y="88"/>
                  </a:cubicBezTo>
                  <a:cubicBezTo>
                    <a:pt x="966" y="88"/>
                    <a:pt x="966" y="89"/>
                    <a:pt x="965" y="89"/>
                  </a:cubicBezTo>
                  <a:cubicBezTo>
                    <a:pt x="965" y="89"/>
                    <a:pt x="965" y="89"/>
                    <a:pt x="965" y="89"/>
                  </a:cubicBezTo>
                  <a:cubicBezTo>
                    <a:pt x="963" y="90"/>
                    <a:pt x="962" y="91"/>
                    <a:pt x="960" y="91"/>
                  </a:cubicBezTo>
                  <a:cubicBezTo>
                    <a:pt x="959" y="91"/>
                    <a:pt x="959" y="91"/>
                    <a:pt x="958" y="91"/>
                  </a:cubicBezTo>
                  <a:cubicBezTo>
                    <a:pt x="955" y="90"/>
                    <a:pt x="953" y="87"/>
                    <a:pt x="953" y="86"/>
                  </a:cubicBezTo>
                  <a:cubicBezTo>
                    <a:pt x="952" y="85"/>
                    <a:pt x="952" y="83"/>
                    <a:pt x="951" y="81"/>
                  </a:cubicBezTo>
                  <a:cubicBezTo>
                    <a:pt x="951" y="81"/>
                    <a:pt x="951" y="80"/>
                    <a:pt x="951" y="79"/>
                  </a:cubicBezTo>
                  <a:cubicBezTo>
                    <a:pt x="951" y="79"/>
                    <a:pt x="950" y="79"/>
                    <a:pt x="950" y="79"/>
                  </a:cubicBezTo>
                  <a:cubicBezTo>
                    <a:pt x="950" y="79"/>
                    <a:pt x="950" y="79"/>
                    <a:pt x="949" y="78"/>
                  </a:cubicBezTo>
                  <a:cubicBezTo>
                    <a:pt x="948" y="78"/>
                    <a:pt x="947" y="78"/>
                    <a:pt x="946" y="77"/>
                  </a:cubicBezTo>
                  <a:cubicBezTo>
                    <a:pt x="944" y="75"/>
                    <a:pt x="942" y="73"/>
                    <a:pt x="941" y="70"/>
                  </a:cubicBezTo>
                  <a:cubicBezTo>
                    <a:pt x="941" y="68"/>
                    <a:pt x="941" y="65"/>
                    <a:pt x="942" y="63"/>
                  </a:cubicBezTo>
                  <a:cubicBezTo>
                    <a:pt x="942" y="63"/>
                    <a:pt x="941" y="63"/>
                    <a:pt x="941" y="63"/>
                  </a:cubicBezTo>
                  <a:cubicBezTo>
                    <a:pt x="941" y="63"/>
                    <a:pt x="940" y="63"/>
                    <a:pt x="939" y="63"/>
                  </a:cubicBezTo>
                  <a:cubicBezTo>
                    <a:pt x="937" y="63"/>
                    <a:pt x="936" y="63"/>
                    <a:pt x="935" y="63"/>
                  </a:cubicBezTo>
                  <a:cubicBezTo>
                    <a:pt x="932" y="61"/>
                    <a:pt x="931" y="59"/>
                    <a:pt x="930" y="58"/>
                  </a:cubicBezTo>
                  <a:cubicBezTo>
                    <a:pt x="930" y="57"/>
                    <a:pt x="930" y="57"/>
                    <a:pt x="930" y="56"/>
                  </a:cubicBezTo>
                  <a:cubicBezTo>
                    <a:pt x="929" y="56"/>
                    <a:pt x="928" y="56"/>
                    <a:pt x="926" y="55"/>
                  </a:cubicBezTo>
                  <a:cubicBezTo>
                    <a:pt x="925" y="55"/>
                    <a:pt x="924" y="54"/>
                    <a:pt x="923" y="53"/>
                  </a:cubicBezTo>
                  <a:cubicBezTo>
                    <a:pt x="923" y="53"/>
                    <a:pt x="923" y="53"/>
                    <a:pt x="923" y="52"/>
                  </a:cubicBezTo>
                  <a:cubicBezTo>
                    <a:pt x="922" y="52"/>
                    <a:pt x="921" y="51"/>
                    <a:pt x="921" y="51"/>
                  </a:cubicBezTo>
                  <a:cubicBezTo>
                    <a:pt x="921" y="51"/>
                    <a:pt x="921" y="51"/>
                    <a:pt x="921" y="51"/>
                  </a:cubicBezTo>
                  <a:cubicBezTo>
                    <a:pt x="920" y="53"/>
                    <a:pt x="918" y="55"/>
                    <a:pt x="915" y="55"/>
                  </a:cubicBezTo>
                  <a:cubicBezTo>
                    <a:pt x="911" y="55"/>
                    <a:pt x="909" y="51"/>
                    <a:pt x="908" y="49"/>
                  </a:cubicBezTo>
                  <a:cubicBezTo>
                    <a:pt x="908" y="49"/>
                    <a:pt x="908" y="49"/>
                    <a:pt x="908" y="49"/>
                  </a:cubicBezTo>
                  <a:cubicBezTo>
                    <a:pt x="908" y="48"/>
                    <a:pt x="908" y="48"/>
                    <a:pt x="908" y="47"/>
                  </a:cubicBezTo>
                  <a:cubicBezTo>
                    <a:pt x="907" y="47"/>
                    <a:pt x="907" y="47"/>
                    <a:pt x="907" y="47"/>
                  </a:cubicBezTo>
                  <a:cubicBezTo>
                    <a:pt x="905" y="47"/>
                    <a:pt x="904" y="46"/>
                    <a:pt x="903" y="46"/>
                  </a:cubicBezTo>
                  <a:cubicBezTo>
                    <a:pt x="903" y="46"/>
                    <a:pt x="902" y="45"/>
                    <a:pt x="902" y="45"/>
                  </a:cubicBezTo>
                  <a:cubicBezTo>
                    <a:pt x="901" y="45"/>
                    <a:pt x="900" y="45"/>
                    <a:pt x="899" y="45"/>
                  </a:cubicBezTo>
                  <a:cubicBezTo>
                    <a:pt x="899" y="45"/>
                    <a:pt x="899" y="45"/>
                    <a:pt x="899" y="45"/>
                  </a:cubicBezTo>
                  <a:cubicBezTo>
                    <a:pt x="898" y="45"/>
                    <a:pt x="897" y="46"/>
                    <a:pt x="895" y="46"/>
                  </a:cubicBezTo>
                  <a:cubicBezTo>
                    <a:pt x="895" y="46"/>
                    <a:pt x="895" y="46"/>
                    <a:pt x="895" y="46"/>
                  </a:cubicBezTo>
                  <a:cubicBezTo>
                    <a:pt x="892" y="45"/>
                    <a:pt x="889" y="44"/>
                    <a:pt x="888" y="43"/>
                  </a:cubicBezTo>
                  <a:cubicBezTo>
                    <a:pt x="886" y="42"/>
                    <a:pt x="886" y="41"/>
                    <a:pt x="885" y="40"/>
                  </a:cubicBezTo>
                  <a:cubicBezTo>
                    <a:pt x="885" y="40"/>
                    <a:pt x="884" y="40"/>
                    <a:pt x="883" y="40"/>
                  </a:cubicBezTo>
                  <a:cubicBezTo>
                    <a:pt x="882" y="40"/>
                    <a:pt x="881" y="40"/>
                    <a:pt x="880" y="40"/>
                  </a:cubicBezTo>
                  <a:cubicBezTo>
                    <a:pt x="878" y="39"/>
                    <a:pt x="876" y="35"/>
                    <a:pt x="876" y="34"/>
                  </a:cubicBezTo>
                  <a:cubicBezTo>
                    <a:pt x="876" y="34"/>
                    <a:pt x="875" y="33"/>
                    <a:pt x="875" y="33"/>
                  </a:cubicBezTo>
                  <a:cubicBezTo>
                    <a:pt x="875" y="33"/>
                    <a:pt x="874" y="33"/>
                    <a:pt x="874" y="33"/>
                  </a:cubicBezTo>
                  <a:cubicBezTo>
                    <a:pt x="874" y="33"/>
                    <a:pt x="874" y="33"/>
                    <a:pt x="874" y="33"/>
                  </a:cubicBezTo>
                  <a:cubicBezTo>
                    <a:pt x="873" y="33"/>
                    <a:pt x="873" y="33"/>
                    <a:pt x="873" y="33"/>
                  </a:cubicBezTo>
                  <a:cubicBezTo>
                    <a:pt x="871" y="33"/>
                    <a:pt x="870" y="32"/>
                    <a:pt x="869" y="31"/>
                  </a:cubicBezTo>
                  <a:cubicBezTo>
                    <a:pt x="868" y="32"/>
                    <a:pt x="867" y="33"/>
                    <a:pt x="865" y="33"/>
                  </a:cubicBezTo>
                  <a:cubicBezTo>
                    <a:pt x="865" y="33"/>
                    <a:pt x="865" y="34"/>
                    <a:pt x="864" y="34"/>
                  </a:cubicBezTo>
                  <a:cubicBezTo>
                    <a:pt x="861" y="34"/>
                    <a:pt x="859" y="31"/>
                    <a:pt x="858" y="30"/>
                  </a:cubicBezTo>
                  <a:cubicBezTo>
                    <a:pt x="858" y="30"/>
                    <a:pt x="858" y="30"/>
                    <a:pt x="858" y="30"/>
                  </a:cubicBezTo>
                  <a:cubicBezTo>
                    <a:pt x="857" y="31"/>
                    <a:pt x="856" y="33"/>
                    <a:pt x="854" y="33"/>
                  </a:cubicBezTo>
                  <a:cubicBezTo>
                    <a:pt x="853" y="33"/>
                    <a:pt x="853" y="33"/>
                    <a:pt x="852" y="33"/>
                  </a:cubicBezTo>
                  <a:cubicBezTo>
                    <a:pt x="850" y="33"/>
                    <a:pt x="849" y="33"/>
                    <a:pt x="847" y="32"/>
                  </a:cubicBezTo>
                  <a:cubicBezTo>
                    <a:pt x="847" y="32"/>
                    <a:pt x="847" y="32"/>
                    <a:pt x="847" y="32"/>
                  </a:cubicBezTo>
                  <a:cubicBezTo>
                    <a:pt x="846" y="32"/>
                    <a:pt x="846" y="32"/>
                    <a:pt x="846" y="32"/>
                  </a:cubicBezTo>
                  <a:cubicBezTo>
                    <a:pt x="846" y="32"/>
                    <a:pt x="846" y="32"/>
                    <a:pt x="845" y="31"/>
                  </a:cubicBezTo>
                  <a:cubicBezTo>
                    <a:pt x="845" y="33"/>
                    <a:pt x="843" y="34"/>
                    <a:pt x="842" y="34"/>
                  </a:cubicBezTo>
                  <a:cubicBezTo>
                    <a:pt x="841" y="34"/>
                    <a:pt x="840" y="35"/>
                    <a:pt x="839" y="35"/>
                  </a:cubicBezTo>
                  <a:cubicBezTo>
                    <a:pt x="838" y="35"/>
                    <a:pt x="836" y="34"/>
                    <a:pt x="834" y="33"/>
                  </a:cubicBezTo>
                  <a:cubicBezTo>
                    <a:pt x="833" y="33"/>
                    <a:pt x="832" y="32"/>
                    <a:pt x="831" y="32"/>
                  </a:cubicBezTo>
                  <a:cubicBezTo>
                    <a:pt x="831" y="32"/>
                    <a:pt x="831" y="32"/>
                    <a:pt x="831" y="32"/>
                  </a:cubicBezTo>
                  <a:cubicBezTo>
                    <a:pt x="830" y="32"/>
                    <a:pt x="829" y="32"/>
                    <a:pt x="829" y="32"/>
                  </a:cubicBezTo>
                  <a:cubicBezTo>
                    <a:pt x="829" y="32"/>
                    <a:pt x="829" y="32"/>
                    <a:pt x="828" y="32"/>
                  </a:cubicBezTo>
                  <a:cubicBezTo>
                    <a:pt x="827" y="33"/>
                    <a:pt x="826" y="35"/>
                    <a:pt x="824" y="35"/>
                  </a:cubicBezTo>
                  <a:cubicBezTo>
                    <a:pt x="823" y="35"/>
                    <a:pt x="823" y="35"/>
                    <a:pt x="823" y="35"/>
                  </a:cubicBezTo>
                  <a:cubicBezTo>
                    <a:pt x="820" y="35"/>
                    <a:pt x="818" y="35"/>
                    <a:pt x="817" y="34"/>
                  </a:cubicBezTo>
                  <a:cubicBezTo>
                    <a:pt x="816" y="34"/>
                    <a:pt x="816" y="33"/>
                    <a:pt x="815" y="33"/>
                  </a:cubicBezTo>
                  <a:cubicBezTo>
                    <a:pt x="815" y="33"/>
                    <a:pt x="814" y="33"/>
                    <a:pt x="813" y="33"/>
                  </a:cubicBezTo>
                  <a:cubicBezTo>
                    <a:pt x="813" y="33"/>
                    <a:pt x="813" y="33"/>
                    <a:pt x="813" y="33"/>
                  </a:cubicBezTo>
                  <a:cubicBezTo>
                    <a:pt x="812" y="33"/>
                    <a:pt x="812" y="33"/>
                    <a:pt x="811" y="33"/>
                  </a:cubicBezTo>
                  <a:cubicBezTo>
                    <a:pt x="810" y="33"/>
                    <a:pt x="809" y="34"/>
                    <a:pt x="808" y="34"/>
                  </a:cubicBezTo>
                  <a:cubicBezTo>
                    <a:pt x="807" y="34"/>
                    <a:pt x="807" y="34"/>
                    <a:pt x="806" y="34"/>
                  </a:cubicBezTo>
                  <a:cubicBezTo>
                    <a:pt x="804" y="33"/>
                    <a:pt x="803" y="32"/>
                    <a:pt x="802" y="31"/>
                  </a:cubicBezTo>
                  <a:cubicBezTo>
                    <a:pt x="802" y="31"/>
                    <a:pt x="801" y="31"/>
                    <a:pt x="801" y="31"/>
                  </a:cubicBezTo>
                  <a:cubicBezTo>
                    <a:pt x="801" y="32"/>
                    <a:pt x="800" y="33"/>
                    <a:pt x="800" y="33"/>
                  </a:cubicBezTo>
                  <a:cubicBezTo>
                    <a:pt x="800" y="34"/>
                    <a:pt x="800" y="34"/>
                    <a:pt x="800" y="35"/>
                  </a:cubicBezTo>
                  <a:cubicBezTo>
                    <a:pt x="799" y="35"/>
                    <a:pt x="799" y="36"/>
                    <a:pt x="799" y="36"/>
                  </a:cubicBezTo>
                  <a:cubicBezTo>
                    <a:pt x="798" y="39"/>
                    <a:pt x="798" y="40"/>
                    <a:pt x="797" y="41"/>
                  </a:cubicBezTo>
                  <a:cubicBezTo>
                    <a:pt x="796" y="43"/>
                    <a:pt x="793" y="46"/>
                    <a:pt x="791" y="48"/>
                  </a:cubicBezTo>
                  <a:cubicBezTo>
                    <a:pt x="789" y="48"/>
                    <a:pt x="788" y="49"/>
                    <a:pt x="786" y="49"/>
                  </a:cubicBezTo>
                  <a:cubicBezTo>
                    <a:pt x="786" y="49"/>
                    <a:pt x="785" y="49"/>
                    <a:pt x="785" y="49"/>
                  </a:cubicBezTo>
                  <a:cubicBezTo>
                    <a:pt x="785" y="49"/>
                    <a:pt x="785" y="50"/>
                    <a:pt x="784" y="50"/>
                  </a:cubicBezTo>
                  <a:cubicBezTo>
                    <a:pt x="783" y="50"/>
                    <a:pt x="781" y="51"/>
                    <a:pt x="779" y="51"/>
                  </a:cubicBezTo>
                  <a:cubicBezTo>
                    <a:pt x="779" y="51"/>
                    <a:pt x="778" y="51"/>
                    <a:pt x="778" y="51"/>
                  </a:cubicBezTo>
                  <a:cubicBezTo>
                    <a:pt x="775" y="51"/>
                    <a:pt x="772" y="49"/>
                    <a:pt x="769" y="46"/>
                  </a:cubicBezTo>
                  <a:cubicBezTo>
                    <a:pt x="767" y="44"/>
                    <a:pt x="766" y="43"/>
                    <a:pt x="765" y="42"/>
                  </a:cubicBezTo>
                  <a:cubicBezTo>
                    <a:pt x="765" y="41"/>
                    <a:pt x="764" y="40"/>
                    <a:pt x="764" y="40"/>
                  </a:cubicBezTo>
                  <a:cubicBezTo>
                    <a:pt x="764" y="39"/>
                    <a:pt x="764" y="39"/>
                    <a:pt x="764" y="39"/>
                  </a:cubicBezTo>
                  <a:cubicBezTo>
                    <a:pt x="763" y="39"/>
                    <a:pt x="762" y="38"/>
                    <a:pt x="762" y="37"/>
                  </a:cubicBezTo>
                  <a:cubicBezTo>
                    <a:pt x="761" y="37"/>
                    <a:pt x="761" y="37"/>
                    <a:pt x="761" y="37"/>
                  </a:cubicBezTo>
                  <a:cubicBezTo>
                    <a:pt x="760" y="37"/>
                    <a:pt x="759" y="37"/>
                    <a:pt x="758" y="37"/>
                  </a:cubicBezTo>
                  <a:cubicBezTo>
                    <a:pt x="758" y="37"/>
                    <a:pt x="757" y="37"/>
                    <a:pt x="757" y="37"/>
                  </a:cubicBezTo>
                  <a:cubicBezTo>
                    <a:pt x="755" y="37"/>
                    <a:pt x="751" y="35"/>
                    <a:pt x="750" y="35"/>
                  </a:cubicBezTo>
                  <a:cubicBezTo>
                    <a:pt x="749" y="34"/>
                    <a:pt x="748" y="33"/>
                    <a:pt x="747" y="32"/>
                  </a:cubicBezTo>
                  <a:cubicBezTo>
                    <a:pt x="747" y="32"/>
                    <a:pt x="746" y="32"/>
                    <a:pt x="746" y="31"/>
                  </a:cubicBezTo>
                  <a:cubicBezTo>
                    <a:pt x="745" y="31"/>
                    <a:pt x="745" y="31"/>
                    <a:pt x="744" y="31"/>
                  </a:cubicBezTo>
                  <a:cubicBezTo>
                    <a:pt x="743" y="31"/>
                    <a:pt x="743" y="31"/>
                    <a:pt x="742" y="31"/>
                  </a:cubicBezTo>
                  <a:cubicBezTo>
                    <a:pt x="741" y="30"/>
                    <a:pt x="741" y="30"/>
                    <a:pt x="741" y="30"/>
                  </a:cubicBezTo>
                  <a:cubicBezTo>
                    <a:pt x="739" y="30"/>
                    <a:pt x="738" y="29"/>
                    <a:pt x="736" y="29"/>
                  </a:cubicBezTo>
                  <a:cubicBezTo>
                    <a:pt x="735" y="28"/>
                    <a:pt x="734" y="27"/>
                    <a:pt x="734" y="26"/>
                  </a:cubicBezTo>
                  <a:cubicBezTo>
                    <a:pt x="734" y="25"/>
                    <a:pt x="734" y="25"/>
                    <a:pt x="733" y="25"/>
                  </a:cubicBezTo>
                  <a:cubicBezTo>
                    <a:pt x="733" y="25"/>
                    <a:pt x="731" y="24"/>
                    <a:pt x="730" y="23"/>
                  </a:cubicBezTo>
                  <a:cubicBezTo>
                    <a:pt x="729" y="23"/>
                    <a:pt x="728" y="22"/>
                    <a:pt x="726" y="22"/>
                  </a:cubicBezTo>
                  <a:cubicBezTo>
                    <a:pt x="725" y="21"/>
                    <a:pt x="724" y="21"/>
                    <a:pt x="723" y="20"/>
                  </a:cubicBezTo>
                  <a:cubicBezTo>
                    <a:pt x="723" y="20"/>
                    <a:pt x="722" y="20"/>
                    <a:pt x="722" y="20"/>
                  </a:cubicBezTo>
                  <a:cubicBezTo>
                    <a:pt x="720" y="19"/>
                    <a:pt x="718" y="18"/>
                    <a:pt x="716" y="17"/>
                  </a:cubicBezTo>
                  <a:cubicBezTo>
                    <a:pt x="715" y="15"/>
                    <a:pt x="713" y="12"/>
                    <a:pt x="712" y="10"/>
                  </a:cubicBezTo>
                  <a:cubicBezTo>
                    <a:pt x="500" y="12"/>
                    <a:pt x="500" y="12"/>
                    <a:pt x="500" y="12"/>
                  </a:cubicBezTo>
                  <a:cubicBezTo>
                    <a:pt x="170" y="7"/>
                    <a:pt x="170" y="7"/>
                    <a:pt x="170" y="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262" y="349"/>
                    <a:pt x="262" y="349"/>
                    <a:pt x="262" y="349"/>
                  </a:cubicBezTo>
                  <a:cubicBezTo>
                    <a:pt x="258" y="528"/>
                    <a:pt x="258" y="528"/>
                    <a:pt x="258" y="528"/>
                  </a:cubicBezTo>
                  <a:cubicBezTo>
                    <a:pt x="426" y="532"/>
                    <a:pt x="426" y="532"/>
                    <a:pt x="426" y="532"/>
                  </a:cubicBezTo>
                  <a:cubicBezTo>
                    <a:pt x="575" y="532"/>
                    <a:pt x="575" y="532"/>
                    <a:pt x="575" y="532"/>
                  </a:cubicBezTo>
                  <a:cubicBezTo>
                    <a:pt x="814" y="529"/>
                    <a:pt x="814" y="529"/>
                    <a:pt x="814" y="529"/>
                  </a:cubicBezTo>
                  <a:cubicBezTo>
                    <a:pt x="995" y="524"/>
                    <a:pt x="995" y="524"/>
                    <a:pt x="995" y="524"/>
                  </a:cubicBezTo>
                  <a:cubicBezTo>
                    <a:pt x="1147" y="517"/>
                    <a:pt x="1147" y="517"/>
                    <a:pt x="1147" y="517"/>
                  </a:cubicBezTo>
                  <a:cubicBezTo>
                    <a:pt x="1146" y="516"/>
                    <a:pt x="1146" y="514"/>
                    <a:pt x="1145" y="514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AFCDF49D-D6AC-5648-BCA6-C8C1F409B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103" y="2254099"/>
              <a:ext cx="297838" cy="156037"/>
            </a:xfrm>
            <a:custGeom>
              <a:avLst/>
              <a:gdLst>
                <a:gd name="T0" fmla="*/ 1005 w 1023"/>
                <a:gd name="T1" fmla="*/ 143 h 538"/>
                <a:gd name="T2" fmla="*/ 1004 w 1023"/>
                <a:gd name="T3" fmla="*/ 138 h 538"/>
                <a:gd name="T4" fmla="*/ 1000 w 1023"/>
                <a:gd name="T5" fmla="*/ 139 h 538"/>
                <a:gd name="T6" fmla="*/ 995 w 1023"/>
                <a:gd name="T7" fmla="*/ 136 h 538"/>
                <a:gd name="T8" fmla="*/ 990 w 1023"/>
                <a:gd name="T9" fmla="*/ 135 h 538"/>
                <a:gd name="T10" fmla="*/ 984 w 1023"/>
                <a:gd name="T11" fmla="*/ 137 h 538"/>
                <a:gd name="T12" fmla="*/ 978 w 1023"/>
                <a:gd name="T13" fmla="*/ 131 h 538"/>
                <a:gd name="T14" fmla="*/ 973 w 1023"/>
                <a:gd name="T15" fmla="*/ 130 h 538"/>
                <a:gd name="T16" fmla="*/ 972 w 1023"/>
                <a:gd name="T17" fmla="*/ 122 h 538"/>
                <a:gd name="T18" fmla="*/ 965 w 1023"/>
                <a:gd name="T19" fmla="*/ 119 h 538"/>
                <a:gd name="T20" fmla="*/ 961 w 1023"/>
                <a:gd name="T21" fmla="*/ 109 h 538"/>
                <a:gd name="T22" fmla="*/ 965 w 1023"/>
                <a:gd name="T23" fmla="*/ 104 h 538"/>
                <a:gd name="T24" fmla="*/ 962 w 1023"/>
                <a:gd name="T25" fmla="*/ 99 h 538"/>
                <a:gd name="T26" fmla="*/ 956 w 1023"/>
                <a:gd name="T27" fmla="*/ 100 h 538"/>
                <a:gd name="T28" fmla="*/ 950 w 1023"/>
                <a:gd name="T29" fmla="*/ 94 h 538"/>
                <a:gd name="T30" fmla="*/ 944 w 1023"/>
                <a:gd name="T31" fmla="*/ 89 h 538"/>
                <a:gd name="T32" fmla="*/ 940 w 1023"/>
                <a:gd name="T33" fmla="*/ 82 h 538"/>
                <a:gd name="T34" fmla="*/ 935 w 1023"/>
                <a:gd name="T35" fmla="*/ 78 h 538"/>
                <a:gd name="T36" fmla="*/ 932 w 1023"/>
                <a:gd name="T37" fmla="*/ 69 h 538"/>
                <a:gd name="T38" fmla="*/ 939 w 1023"/>
                <a:gd name="T39" fmla="*/ 68 h 538"/>
                <a:gd name="T40" fmla="*/ 938 w 1023"/>
                <a:gd name="T41" fmla="*/ 61 h 538"/>
                <a:gd name="T42" fmla="*/ 940 w 1023"/>
                <a:gd name="T43" fmla="*/ 53 h 538"/>
                <a:gd name="T44" fmla="*/ 948 w 1023"/>
                <a:gd name="T45" fmla="*/ 50 h 538"/>
                <a:gd name="T46" fmla="*/ 948 w 1023"/>
                <a:gd name="T47" fmla="*/ 42 h 538"/>
                <a:gd name="T48" fmla="*/ 951 w 1023"/>
                <a:gd name="T49" fmla="*/ 38 h 538"/>
                <a:gd name="T50" fmla="*/ 956 w 1023"/>
                <a:gd name="T51" fmla="*/ 42 h 538"/>
                <a:gd name="T52" fmla="*/ 963 w 1023"/>
                <a:gd name="T53" fmla="*/ 39 h 538"/>
                <a:gd name="T54" fmla="*/ 962 w 1023"/>
                <a:gd name="T55" fmla="*/ 33 h 538"/>
                <a:gd name="T56" fmla="*/ 957 w 1023"/>
                <a:gd name="T57" fmla="*/ 35 h 538"/>
                <a:gd name="T58" fmla="*/ 951 w 1023"/>
                <a:gd name="T59" fmla="*/ 32 h 538"/>
                <a:gd name="T60" fmla="*/ 958 w 1023"/>
                <a:gd name="T61" fmla="*/ 30 h 538"/>
                <a:gd name="T62" fmla="*/ 961 w 1023"/>
                <a:gd name="T63" fmla="*/ 24 h 538"/>
                <a:gd name="T64" fmla="*/ 957 w 1023"/>
                <a:gd name="T65" fmla="*/ 20 h 538"/>
                <a:gd name="T66" fmla="*/ 951 w 1023"/>
                <a:gd name="T67" fmla="*/ 18 h 538"/>
                <a:gd name="T68" fmla="*/ 950 w 1023"/>
                <a:gd name="T69" fmla="*/ 10 h 538"/>
                <a:gd name="T70" fmla="*/ 945 w 1023"/>
                <a:gd name="T71" fmla="*/ 11 h 538"/>
                <a:gd name="T72" fmla="*/ 940 w 1023"/>
                <a:gd name="T73" fmla="*/ 14 h 538"/>
                <a:gd name="T74" fmla="*/ 935 w 1023"/>
                <a:gd name="T75" fmla="*/ 18 h 538"/>
                <a:gd name="T76" fmla="*/ 926 w 1023"/>
                <a:gd name="T77" fmla="*/ 16 h 538"/>
                <a:gd name="T78" fmla="*/ 920 w 1023"/>
                <a:gd name="T79" fmla="*/ 13 h 538"/>
                <a:gd name="T80" fmla="*/ 915 w 1023"/>
                <a:gd name="T81" fmla="*/ 8 h 538"/>
                <a:gd name="T82" fmla="*/ 910 w 1023"/>
                <a:gd name="T83" fmla="*/ 4 h 538"/>
                <a:gd name="T84" fmla="*/ 905 w 1023"/>
                <a:gd name="T85" fmla="*/ 0 h 538"/>
                <a:gd name="T86" fmla="*/ 567 w 1023"/>
                <a:gd name="T87" fmla="*/ 12 h 538"/>
                <a:gd name="T88" fmla="*/ 179 w 1023"/>
                <a:gd name="T89" fmla="*/ 15 h 538"/>
                <a:gd name="T90" fmla="*/ 0 w 1023"/>
                <a:gd name="T91" fmla="*/ 537 h 538"/>
                <a:gd name="T92" fmla="*/ 506 w 1023"/>
                <a:gd name="T93" fmla="*/ 537 h 538"/>
                <a:gd name="T94" fmla="*/ 838 w 1023"/>
                <a:gd name="T95" fmla="*/ 527 h 538"/>
                <a:gd name="T96" fmla="*/ 1003 w 1023"/>
                <a:gd name="T97" fmla="*/ 145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23" h="538">
                  <a:moveTo>
                    <a:pt x="1003" y="145"/>
                  </a:moveTo>
                  <a:cubicBezTo>
                    <a:pt x="1003" y="145"/>
                    <a:pt x="1005" y="143"/>
                    <a:pt x="1005" y="143"/>
                  </a:cubicBezTo>
                  <a:cubicBezTo>
                    <a:pt x="1005" y="142"/>
                    <a:pt x="1005" y="141"/>
                    <a:pt x="1005" y="140"/>
                  </a:cubicBezTo>
                  <a:cubicBezTo>
                    <a:pt x="1005" y="139"/>
                    <a:pt x="1004" y="138"/>
                    <a:pt x="1004" y="138"/>
                  </a:cubicBezTo>
                  <a:cubicBezTo>
                    <a:pt x="1003" y="137"/>
                    <a:pt x="1002" y="138"/>
                    <a:pt x="1002" y="138"/>
                  </a:cubicBezTo>
                  <a:cubicBezTo>
                    <a:pt x="1001" y="138"/>
                    <a:pt x="1001" y="139"/>
                    <a:pt x="1000" y="139"/>
                  </a:cubicBezTo>
                  <a:cubicBezTo>
                    <a:pt x="999" y="139"/>
                    <a:pt x="997" y="140"/>
                    <a:pt x="996" y="139"/>
                  </a:cubicBezTo>
                  <a:cubicBezTo>
                    <a:pt x="995" y="139"/>
                    <a:pt x="996" y="137"/>
                    <a:pt x="995" y="136"/>
                  </a:cubicBezTo>
                  <a:cubicBezTo>
                    <a:pt x="995" y="135"/>
                    <a:pt x="993" y="135"/>
                    <a:pt x="993" y="134"/>
                  </a:cubicBezTo>
                  <a:cubicBezTo>
                    <a:pt x="992" y="134"/>
                    <a:pt x="991" y="135"/>
                    <a:pt x="990" y="135"/>
                  </a:cubicBezTo>
                  <a:cubicBezTo>
                    <a:pt x="989" y="136"/>
                    <a:pt x="989" y="137"/>
                    <a:pt x="988" y="137"/>
                  </a:cubicBezTo>
                  <a:cubicBezTo>
                    <a:pt x="987" y="138"/>
                    <a:pt x="985" y="138"/>
                    <a:pt x="984" y="137"/>
                  </a:cubicBezTo>
                  <a:cubicBezTo>
                    <a:pt x="983" y="137"/>
                    <a:pt x="981" y="136"/>
                    <a:pt x="981" y="135"/>
                  </a:cubicBezTo>
                  <a:cubicBezTo>
                    <a:pt x="980" y="134"/>
                    <a:pt x="979" y="132"/>
                    <a:pt x="978" y="131"/>
                  </a:cubicBezTo>
                  <a:cubicBezTo>
                    <a:pt x="977" y="131"/>
                    <a:pt x="976" y="132"/>
                    <a:pt x="975" y="132"/>
                  </a:cubicBezTo>
                  <a:cubicBezTo>
                    <a:pt x="974" y="131"/>
                    <a:pt x="973" y="131"/>
                    <a:pt x="973" y="130"/>
                  </a:cubicBezTo>
                  <a:cubicBezTo>
                    <a:pt x="973" y="129"/>
                    <a:pt x="974" y="127"/>
                    <a:pt x="974" y="125"/>
                  </a:cubicBezTo>
                  <a:cubicBezTo>
                    <a:pt x="974" y="124"/>
                    <a:pt x="973" y="122"/>
                    <a:pt x="972" y="122"/>
                  </a:cubicBezTo>
                  <a:cubicBezTo>
                    <a:pt x="971" y="121"/>
                    <a:pt x="969" y="120"/>
                    <a:pt x="969" y="119"/>
                  </a:cubicBezTo>
                  <a:cubicBezTo>
                    <a:pt x="968" y="119"/>
                    <a:pt x="966" y="119"/>
                    <a:pt x="965" y="119"/>
                  </a:cubicBezTo>
                  <a:cubicBezTo>
                    <a:pt x="964" y="118"/>
                    <a:pt x="962" y="116"/>
                    <a:pt x="962" y="115"/>
                  </a:cubicBezTo>
                  <a:cubicBezTo>
                    <a:pt x="961" y="114"/>
                    <a:pt x="961" y="111"/>
                    <a:pt x="961" y="109"/>
                  </a:cubicBezTo>
                  <a:cubicBezTo>
                    <a:pt x="961" y="109"/>
                    <a:pt x="961" y="107"/>
                    <a:pt x="961" y="106"/>
                  </a:cubicBezTo>
                  <a:cubicBezTo>
                    <a:pt x="962" y="105"/>
                    <a:pt x="965" y="105"/>
                    <a:pt x="965" y="104"/>
                  </a:cubicBezTo>
                  <a:cubicBezTo>
                    <a:pt x="966" y="103"/>
                    <a:pt x="965" y="101"/>
                    <a:pt x="964" y="100"/>
                  </a:cubicBezTo>
                  <a:cubicBezTo>
                    <a:pt x="963" y="99"/>
                    <a:pt x="962" y="99"/>
                    <a:pt x="962" y="99"/>
                  </a:cubicBezTo>
                  <a:cubicBezTo>
                    <a:pt x="961" y="99"/>
                    <a:pt x="960" y="101"/>
                    <a:pt x="959" y="101"/>
                  </a:cubicBezTo>
                  <a:cubicBezTo>
                    <a:pt x="958" y="101"/>
                    <a:pt x="957" y="101"/>
                    <a:pt x="956" y="100"/>
                  </a:cubicBezTo>
                  <a:cubicBezTo>
                    <a:pt x="955" y="99"/>
                    <a:pt x="955" y="97"/>
                    <a:pt x="954" y="96"/>
                  </a:cubicBezTo>
                  <a:cubicBezTo>
                    <a:pt x="954" y="96"/>
                    <a:pt x="951" y="95"/>
                    <a:pt x="950" y="94"/>
                  </a:cubicBezTo>
                  <a:cubicBezTo>
                    <a:pt x="949" y="93"/>
                    <a:pt x="949" y="90"/>
                    <a:pt x="948" y="89"/>
                  </a:cubicBezTo>
                  <a:cubicBezTo>
                    <a:pt x="947" y="89"/>
                    <a:pt x="945" y="89"/>
                    <a:pt x="944" y="89"/>
                  </a:cubicBezTo>
                  <a:cubicBezTo>
                    <a:pt x="943" y="88"/>
                    <a:pt x="942" y="87"/>
                    <a:pt x="942" y="86"/>
                  </a:cubicBezTo>
                  <a:cubicBezTo>
                    <a:pt x="941" y="85"/>
                    <a:pt x="941" y="83"/>
                    <a:pt x="940" y="82"/>
                  </a:cubicBezTo>
                  <a:cubicBezTo>
                    <a:pt x="939" y="81"/>
                    <a:pt x="938" y="80"/>
                    <a:pt x="938" y="80"/>
                  </a:cubicBezTo>
                  <a:cubicBezTo>
                    <a:pt x="937" y="79"/>
                    <a:pt x="935" y="78"/>
                    <a:pt x="935" y="78"/>
                  </a:cubicBezTo>
                  <a:cubicBezTo>
                    <a:pt x="934" y="77"/>
                    <a:pt x="932" y="75"/>
                    <a:pt x="932" y="74"/>
                  </a:cubicBezTo>
                  <a:cubicBezTo>
                    <a:pt x="932" y="73"/>
                    <a:pt x="931" y="70"/>
                    <a:pt x="932" y="69"/>
                  </a:cubicBezTo>
                  <a:cubicBezTo>
                    <a:pt x="932" y="68"/>
                    <a:pt x="935" y="67"/>
                    <a:pt x="936" y="67"/>
                  </a:cubicBezTo>
                  <a:cubicBezTo>
                    <a:pt x="937" y="67"/>
                    <a:pt x="938" y="68"/>
                    <a:pt x="939" y="68"/>
                  </a:cubicBezTo>
                  <a:cubicBezTo>
                    <a:pt x="940" y="67"/>
                    <a:pt x="941" y="65"/>
                    <a:pt x="941" y="64"/>
                  </a:cubicBezTo>
                  <a:cubicBezTo>
                    <a:pt x="941" y="63"/>
                    <a:pt x="938" y="62"/>
                    <a:pt x="938" y="61"/>
                  </a:cubicBezTo>
                  <a:cubicBezTo>
                    <a:pt x="938" y="60"/>
                    <a:pt x="938" y="58"/>
                    <a:pt x="938" y="57"/>
                  </a:cubicBezTo>
                  <a:cubicBezTo>
                    <a:pt x="939" y="56"/>
                    <a:pt x="939" y="53"/>
                    <a:pt x="940" y="53"/>
                  </a:cubicBezTo>
                  <a:cubicBezTo>
                    <a:pt x="941" y="52"/>
                    <a:pt x="942" y="50"/>
                    <a:pt x="943" y="50"/>
                  </a:cubicBezTo>
                  <a:cubicBezTo>
                    <a:pt x="944" y="50"/>
                    <a:pt x="947" y="51"/>
                    <a:pt x="948" y="50"/>
                  </a:cubicBezTo>
                  <a:cubicBezTo>
                    <a:pt x="949" y="50"/>
                    <a:pt x="949" y="48"/>
                    <a:pt x="949" y="48"/>
                  </a:cubicBezTo>
                  <a:cubicBezTo>
                    <a:pt x="949" y="46"/>
                    <a:pt x="948" y="44"/>
                    <a:pt x="948" y="42"/>
                  </a:cubicBezTo>
                  <a:cubicBezTo>
                    <a:pt x="948" y="41"/>
                    <a:pt x="949" y="39"/>
                    <a:pt x="949" y="38"/>
                  </a:cubicBezTo>
                  <a:cubicBezTo>
                    <a:pt x="950" y="38"/>
                    <a:pt x="951" y="38"/>
                    <a:pt x="951" y="38"/>
                  </a:cubicBezTo>
                  <a:cubicBezTo>
                    <a:pt x="952" y="38"/>
                    <a:pt x="953" y="39"/>
                    <a:pt x="954" y="40"/>
                  </a:cubicBezTo>
                  <a:cubicBezTo>
                    <a:pt x="955" y="40"/>
                    <a:pt x="956" y="42"/>
                    <a:pt x="956" y="42"/>
                  </a:cubicBezTo>
                  <a:cubicBezTo>
                    <a:pt x="957" y="42"/>
                    <a:pt x="959" y="42"/>
                    <a:pt x="960" y="42"/>
                  </a:cubicBezTo>
                  <a:cubicBezTo>
                    <a:pt x="961" y="41"/>
                    <a:pt x="963" y="40"/>
                    <a:pt x="963" y="39"/>
                  </a:cubicBezTo>
                  <a:cubicBezTo>
                    <a:pt x="964" y="38"/>
                    <a:pt x="964" y="37"/>
                    <a:pt x="964" y="36"/>
                  </a:cubicBezTo>
                  <a:cubicBezTo>
                    <a:pt x="964" y="35"/>
                    <a:pt x="963" y="33"/>
                    <a:pt x="962" y="33"/>
                  </a:cubicBezTo>
                  <a:cubicBezTo>
                    <a:pt x="962" y="33"/>
                    <a:pt x="960" y="33"/>
                    <a:pt x="959" y="34"/>
                  </a:cubicBezTo>
                  <a:cubicBezTo>
                    <a:pt x="959" y="34"/>
                    <a:pt x="958" y="35"/>
                    <a:pt x="957" y="35"/>
                  </a:cubicBezTo>
                  <a:cubicBezTo>
                    <a:pt x="956" y="36"/>
                    <a:pt x="955" y="35"/>
                    <a:pt x="954" y="34"/>
                  </a:cubicBezTo>
                  <a:cubicBezTo>
                    <a:pt x="953" y="34"/>
                    <a:pt x="951" y="33"/>
                    <a:pt x="951" y="32"/>
                  </a:cubicBezTo>
                  <a:cubicBezTo>
                    <a:pt x="951" y="31"/>
                    <a:pt x="953" y="30"/>
                    <a:pt x="954" y="30"/>
                  </a:cubicBezTo>
                  <a:cubicBezTo>
                    <a:pt x="955" y="29"/>
                    <a:pt x="957" y="30"/>
                    <a:pt x="958" y="30"/>
                  </a:cubicBezTo>
                  <a:cubicBezTo>
                    <a:pt x="959" y="29"/>
                    <a:pt x="959" y="28"/>
                    <a:pt x="959" y="28"/>
                  </a:cubicBezTo>
                  <a:cubicBezTo>
                    <a:pt x="960" y="27"/>
                    <a:pt x="961" y="25"/>
                    <a:pt x="961" y="24"/>
                  </a:cubicBezTo>
                  <a:cubicBezTo>
                    <a:pt x="961" y="23"/>
                    <a:pt x="960" y="22"/>
                    <a:pt x="960" y="21"/>
                  </a:cubicBezTo>
                  <a:cubicBezTo>
                    <a:pt x="959" y="21"/>
                    <a:pt x="958" y="20"/>
                    <a:pt x="957" y="20"/>
                  </a:cubicBezTo>
                  <a:cubicBezTo>
                    <a:pt x="956" y="20"/>
                    <a:pt x="954" y="21"/>
                    <a:pt x="953" y="21"/>
                  </a:cubicBezTo>
                  <a:cubicBezTo>
                    <a:pt x="953" y="20"/>
                    <a:pt x="951" y="19"/>
                    <a:pt x="951" y="18"/>
                  </a:cubicBezTo>
                  <a:cubicBezTo>
                    <a:pt x="951" y="17"/>
                    <a:pt x="953" y="14"/>
                    <a:pt x="953" y="13"/>
                  </a:cubicBezTo>
                  <a:cubicBezTo>
                    <a:pt x="953" y="12"/>
                    <a:pt x="951" y="10"/>
                    <a:pt x="950" y="10"/>
                  </a:cubicBezTo>
                  <a:cubicBezTo>
                    <a:pt x="950" y="10"/>
                    <a:pt x="948" y="10"/>
                    <a:pt x="947" y="10"/>
                  </a:cubicBezTo>
                  <a:cubicBezTo>
                    <a:pt x="946" y="10"/>
                    <a:pt x="945" y="11"/>
                    <a:pt x="945" y="11"/>
                  </a:cubicBezTo>
                  <a:cubicBezTo>
                    <a:pt x="944" y="12"/>
                    <a:pt x="941" y="11"/>
                    <a:pt x="941" y="11"/>
                  </a:cubicBezTo>
                  <a:cubicBezTo>
                    <a:pt x="940" y="12"/>
                    <a:pt x="941" y="13"/>
                    <a:pt x="940" y="14"/>
                  </a:cubicBezTo>
                  <a:cubicBezTo>
                    <a:pt x="940" y="15"/>
                    <a:pt x="940" y="17"/>
                    <a:pt x="939" y="17"/>
                  </a:cubicBezTo>
                  <a:cubicBezTo>
                    <a:pt x="938" y="18"/>
                    <a:pt x="936" y="18"/>
                    <a:pt x="935" y="18"/>
                  </a:cubicBezTo>
                  <a:cubicBezTo>
                    <a:pt x="934" y="18"/>
                    <a:pt x="932" y="19"/>
                    <a:pt x="931" y="18"/>
                  </a:cubicBezTo>
                  <a:cubicBezTo>
                    <a:pt x="930" y="18"/>
                    <a:pt x="927" y="17"/>
                    <a:pt x="926" y="16"/>
                  </a:cubicBezTo>
                  <a:cubicBezTo>
                    <a:pt x="925" y="15"/>
                    <a:pt x="924" y="12"/>
                    <a:pt x="923" y="12"/>
                  </a:cubicBezTo>
                  <a:cubicBezTo>
                    <a:pt x="922" y="11"/>
                    <a:pt x="921" y="13"/>
                    <a:pt x="920" y="13"/>
                  </a:cubicBezTo>
                  <a:cubicBezTo>
                    <a:pt x="919" y="13"/>
                    <a:pt x="917" y="12"/>
                    <a:pt x="916" y="11"/>
                  </a:cubicBezTo>
                  <a:cubicBezTo>
                    <a:pt x="915" y="11"/>
                    <a:pt x="916" y="8"/>
                    <a:pt x="915" y="8"/>
                  </a:cubicBezTo>
                  <a:cubicBezTo>
                    <a:pt x="915" y="7"/>
                    <a:pt x="914" y="5"/>
                    <a:pt x="913" y="4"/>
                  </a:cubicBezTo>
                  <a:cubicBezTo>
                    <a:pt x="913" y="4"/>
                    <a:pt x="911" y="4"/>
                    <a:pt x="910" y="4"/>
                  </a:cubicBezTo>
                  <a:cubicBezTo>
                    <a:pt x="909" y="3"/>
                    <a:pt x="908" y="2"/>
                    <a:pt x="908" y="1"/>
                  </a:cubicBezTo>
                  <a:cubicBezTo>
                    <a:pt x="907" y="1"/>
                    <a:pt x="906" y="0"/>
                    <a:pt x="905" y="0"/>
                  </a:cubicBezTo>
                  <a:cubicBezTo>
                    <a:pt x="748" y="7"/>
                    <a:pt x="748" y="7"/>
                    <a:pt x="748" y="7"/>
                  </a:cubicBezTo>
                  <a:cubicBezTo>
                    <a:pt x="567" y="12"/>
                    <a:pt x="567" y="12"/>
                    <a:pt x="567" y="12"/>
                  </a:cubicBezTo>
                  <a:cubicBezTo>
                    <a:pt x="328" y="15"/>
                    <a:pt x="328" y="15"/>
                    <a:pt x="328" y="15"/>
                  </a:cubicBezTo>
                  <a:cubicBezTo>
                    <a:pt x="179" y="15"/>
                    <a:pt x="179" y="15"/>
                    <a:pt x="179" y="15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266" y="538"/>
                    <a:pt x="266" y="538"/>
                    <a:pt x="266" y="538"/>
                  </a:cubicBezTo>
                  <a:cubicBezTo>
                    <a:pt x="506" y="537"/>
                    <a:pt x="506" y="537"/>
                    <a:pt x="506" y="537"/>
                  </a:cubicBezTo>
                  <a:cubicBezTo>
                    <a:pt x="673" y="534"/>
                    <a:pt x="673" y="534"/>
                    <a:pt x="673" y="534"/>
                  </a:cubicBezTo>
                  <a:cubicBezTo>
                    <a:pt x="838" y="527"/>
                    <a:pt x="838" y="527"/>
                    <a:pt x="838" y="527"/>
                  </a:cubicBezTo>
                  <a:cubicBezTo>
                    <a:pt x="1023" y="518"/>
                    <a:pt x="1023" y="518"/>
                    <a:pt x="1023" y="518"/>
                  </a:cubicBezTo>
                  <a:lnTo>
                    <a:pt x="1003" y="145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3B8A6C1D-D21C-F447-B7CD-FE3F39A4B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834" y="2223439"/>
              <a:ext cx="1095" cy="1095"/>
            </a:xfrm>
            <a:custGeom>
              <a:avLst/>
              <a:gdLst>
                <a:gd name="T0" fmla="*/ 1 w 5"/>
                <a:gd name="T1" fmla="*/ 2 h 4"/>
                <a:gd name="T2" fmla="*/ 1 w 5"/>
                <a:gd name="T3" fmla="*/ 3 h 4"/>
                <a:gd name="T4" fmla="*/ 0 w 5"/>
                <a:gd name="T5" fmla="*/ 3 h 4"/>
                <a:gd name="T6" fmla="*/ 1 w 5"/>
                <a:gd name="T7" fmla="*/ 4 h 4"/>
                <a:gd name="T8" fmla="*/ 1 w 5"/>
                <a:gd name="T9" fmla="*/ 3 h 4"/>
                <a:gd name="T10" fmla="*/ 5 w 5"/>
                <a:gd name="T11" fmla="*/ 0 h 4"/>
                <a:gd name="T12" fmla="*/ 2 w 5"/>
                <a:gd name="T13" fmla="*/ 0 h 4"/>
                <a:gd name="T14" fmla="*/ 1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1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2A119B71-453F-2449-AEF1-0CA1720EE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0" y="2405756"/>
              <a:ext cx="351493" cy="170819"/>
            </a:xfrm>
            <a:custGeom>
              <a:avLst/>
              <a:gdLst>
                <a:gd name="T0" fmla="*/ 808 w 1209"/>
                <a:gd name="T1" fmla="*/ 16 h 587"/>
                <a:gd name="T2" fmla="*/ 130 w 1209"/>
                <a:gd name="T3" fmla="*/ 19 h 587"/>
                <a:gd name="T4" fmla="*/ 416 w 1209"/>
                <a:gd name="T5" fmla="*/ 444 h 587"/>
                <a:gd name="T6" fmla="*/ 432 w 1209"/>
                <a:gd name="T7" fmla="*/ 451 h 587"/>
                <a:gd name="T8" fmla="*/ 455 w 1209"/>
                <a:gd name="T9" fmla="*/ 473 h 587"/>
                <a:gd name="T10" fmla="*/ 473 w 1209"/>
                <a:gd name="T11" fmla="*/ 472 h 587"/>
                <a:gd name="T12" fmla="*/ 486 w 1209"/>
                <a:gd name="T13" fmla="*/ 472 h 587"/>
                <a:gd name="T14" fmla="*/ 499 w 1209"/>
                <a:gd name="T15" fmla="*/ 466 h 587"/>
                <a:gd name="T16" fmla="*/ 514 w 1209"/>
                <a:gd name="T17" fmla="*/ 469 h 587"/>
                <a:gd name="T18" fmla="*/ 526 w 1209"/>
                <a:gd name="T19" fmla="*/ 483 h 587"/>
                <a:gd name="T20" fmla="*/ 538 w 1209"/>
                <a:gd name="T21" fmla="*/ 504 h 587"/>
                <a:gd name="T22" fmla="*/ 563 w 1209"/>
                <a:gd name="T23" fmla="*/ 504 h 587"/>
                <a:gd name="T24" fmla="*/ 585 w 1209"/>
                <a:gd name="T25" fmla="*/ 512 h 587"/>
                <a:gd name="T26" fmla="*/ 608 w 1209"/>
                <a:gd name="T27" fmla="*/ 511 h 587"/>
                <a:gd name="T28" fmla="*/ 630 w 1209"/>
                <a:gd name="T29" fmla="*/ 529 h 587"/>
                <a:gd name="T30" fmla="*/ 644 w 1209"/>
                <a:gd name="T31" fmla="*/ 516 h 587"/>
                <a:gd name="T32" fmla="*/ 668 w 1209"/>
                <a:gd name="T33" fmla="*/ 517 h 587"/>
                <a:gd name="T34" fmla="*/ 684 w 1209"/>
                <a:gd name="T35" fmla="*/ 513 h 587"/>
                <a:gd name="T36" fmla="*/ 686 w 1209"/>
                <a:gd name="T37" fmla="*/ 535 h 587"/>
                <a:gd name="T38" fmla="*/ 708 w 1209"/>
                <a:gd name="T39" fmla="*/ 542 h 587"/>
                <a:gd name="T40" fmla="*/ 706 w 1209"/>
                <a:gd name="T41" fmla="*/ 560 h 587"/>
                <a:gd name="T42" fmla="*/ 727 w 1209"/>
                <a:gd name="T43" fmla="*/ 562 h 587"/>
                <a:gd name="T44" fmla="*/ 741 w 1209"/>
                <a:gd name="T45" fmla="*/ 548 h 587"/>
                <a:gd name="T46" fmla="*/ 759 w 1209"/>
                <a:gd name="T47" fmla="*/ 545 h 587"/>
                <a:gd name="T48" fmla="*/ 771 w 1209"/>
                <a:gd name="T49" fmla="*/ 551 h 587"/>
                <a:gd name="T50" fmla="*/ 782 w 1209"/>
                <a:gd name="T51" fmla="*/ 567 h 587"/>
                <a:gd name="T52" fmla="*/ 801 w 1209"/>
                <a:gd name="T53" fmla="*/ 558 h 587"/>
                <a:gd name="T54" fmla="*/ 815 w 1209"/>
                <a:gd name="T55" fmla="*/ 551 h 587"/>
                <a:gd name="T56" fmla="*/ 817 w 1209"/>
                <a:gd name="T57" fmla="*/ 567 h 587"/>
                <a:gd name="T58" fmla="*/ 831 w 1209"/>
                <a:gd name="T59" fmla="*/ 585 h 587"/>
                <a:gd name="T60" fmla="*/ 835 w 1209"/>
                <a:gd name="T61" fmla="*/ 569 h 587"/>
                <a:gd name="T62" fmla="*/ 848 w 1209"/>
                <a:gd name="T63" fmla="*/ 552 h 587"/>
                <a:gd name="T64" fmla="*/ 855 w 1209"/>
                <a:gd name="T65" fmla="*/ 542 h 587"/>
                <a:gd name="T66" fmla="*/ 867 w 1209"/>
                <a:gd name="T67" fmla="*/ 561 h 587"/>
                <a:gd name="T68" fmla="*/ 879 w 1209"/>
                <a:gd name="T69" fmla="*/ 563 h 587"/>
                <a:gd name="T70" fmla="*/ 891 w 1209"/>
                <a:gd name="T71" fmla="*/ 551 h 587"/>
                <a:gd name="T72" fmla="*/ 904 w 1209"/>
                <a:gd name="T73" fmla="*/ 556 h 587"/>
                <a:gd name="T74" fmla="*/ 910 w 1209"/>
                <a:gd name="T75" fmla="*/ 565 h 587"/>
                <a:gd name="T76" fmla="*/ 925 w 1209"/>
                <a:gd name="T77" fmla="*/ 572 h 587"/>
                <a:gd name="T78" fmla="*/ 941 w 1209"/>
                <a:gd name="T79" fmla="*/ 587 h 587"/>
                <a:gd name="T80" fmla="*/ 952 w 1209"/>
                <a:gd name="T81" fmla="*/ 572 h 587"/>
                <a:gd name="T82" fmla="*/ 968 w 1209"/>
                <a:gd name="T83" fmla="*/ 570 h 587"/>
                <a:gd name="T84" fmla="*/ 976 w 1209"/>
                <a:gd name="T85" fmla="*/ 559 h 587"/>
                <a:gd name="T86" fmla="*/ 996 w 1209"/>
                <a:gd name="T87" fmla="*/ 556 h 587"/>
                <a:gd name="T88" fmla="*/ 1012 w 1209"/>
                <a:gd name="T89" fmla="*/ 557 h 587"/>
                <a:gd name="T90" fmla="*/ 1025 w 1209"/>
                <a:gd name="T91" fmla="*/ 555 h 587"/>
                <a:gd name="T92" fmla="*/ 1032 w 1209"/>
                <a:gd name="T93" fmla="*/ 548 h 587"/>
                <a:gd name="T94" fmla="*/ 1044 w 1209"/>
                <a:gd name="T95" fmla="*/ 540 h 587"/>
                <a:gd name="T96" fmla="*/ 1060 w 1209"/>
                <a:gd name="T97" fmla="*/ 547 h 587"/>
                <a:gd name="T98" fmla="*/ 1081 w 1209"/>
                <a:gd name="T99" fmla="*/ 549 h 587"/>
                <a:gd name="T100" fmla="*/ 1095 w 1209"/>
                <a:gd name="T101" fmla="*/ 542 h 587"/>
                <a:gd name="T102" fmla="*/ 1109 w 1209"/>
                <a:gd name="T103" fmla="*/ 536 h 587"/>
                <a:gd name="T104" fmla="*/ 1127 w 1209"/>
                <a:gd name="T105" fmla="*/ 547 h 587"/>
                <a:gd name="T106" fmla="*/ 1145 w 1209"/>
                <a:gd name="T107" fmla="*/ 556 h 587"/>
                <a:gd name="T108" fmla="*/ 1161 w 1209"/>
                <a:gd name="T109" fmla="*/ 565 h 587"/>
                <a:gd name="T110" fmla="*/ 1176 w 1209"/>
                <a:gd name="T111" fmla="*/ 573 h 587"/>
                <a:gd name="T112" fmla="*/ 1190 w 1209"/>
                <a:gd name="T113" fmla="*/ 577 h 587"/>
                <a:gd name="T114" fmla="*/ 1207 w 1209"/>
                <a:gd name="T115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9" h="587">
                  <a:moveTo>
                    <a:pt x="1200" y="273"/>
                  </a:moveTo>
                  <a:cubicBezTo>
                    <a:pt x="1163" y="83"/>
                    <a:pt x="1163" y="83"/>
                    <a:pt x="1163" y="83"/>
                  </a:cubicBezTo>
                  <a:cubicBezTo>
                    <a:pt x="1163" y="82"/>
                    <a:pt x="1163" y="82"/>
                    <a:pt x="1163" y="82"/>
                  </a:cubicBezTo>
                  <a:cubicBezTo>
                    <a:pt x="1158" y="0"/>
                    <a:pt x="1158" y="0"/>
                    <a:pt x="1158" y="0"/>
                  </a:cubicBezTo>
                  <a:cubicBezTo>
                    <a:pt x="973" y="9"/>
                    <a:pt x="973" y="9"/>
                    <a:pt x="973" y="9"/>
                  </a:cubicBezTo>
                  <a:cubicBezTo>
                    <a:pt x="808" y="16"/>
                    <a:pt x="808" y="16"/>
                    <a:pt x="808" y="16"/>
                  </a:cubicBezTo>
                  <a:cubicBezTo>
                    <a:pt x="641" y="19"/>
                    <a:pt x="641" y="19"/>
                    <a:pt x="641" y="19"/>
                  </a:cubicBezTo>
                  <a:cubicBezTo>
                    <a:pt x="401" y="20"/>
                    <a:pt x="401" y="20"/>
                    <a:pt x="401" y="20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13" y="103"/>
                    <a:pt x="413" y="103"/>
                    <a:pt x="413" y="103"/>
                  </a:cubicBezTo>
                  <a:cubicBezTo>
                    <a:pt x="413" y="444"/>
                    <a:pt x="413" y="444"/>
                    <a:pt x="413" y="444"/>
                  </a:cubicBezTo>
                  <a:cubicBezTo>
                    <a:pt x="413" y="444"/>
                    <a:pt x="415" y="444"/>
                    <a:pt x="416" y="444"/>
                  </a:cubicBezTo>
                  <a:cubicBezTo>
                    <a:pt x="417" y="444"/>
                    <a:pt x="418" y="443"/>
                    <a:pt x="419" y="442"/>
                  </a:cubicBezTo>
                  <a:cubicBezTo>
                    <a:pt x="420" y="442"/>
                    <a:pt x="421" y="441"/>
                    <a:pt x="421" y="441"/>
                  </a:cubicBezTo>
                  <a:cubicBezTo>
                    <a:pt x="422" y="441"/>
                    <a:pt x="424" y="442"/>
                    <a:pt x="425" y="443"/>
                  </a:cubicBezTo>
                  <a:cubicBezTo>
                    <a:pt x="426" y="443"/>
                    <a:pt x="427" y="444"/>
                    <a:pt x="428" y="444"/>
                  </a:cubicBezTo>
                  <a:cubicBezTo>
                    <a:pt x="429" y="445"/>
                    <a:pt x="430" y="446"/>
                    <a:pt x="430" y="447"/>
                  </a:cubicBezTo>
                  <a:cubicBezTo>
                    <a:pt x="431" y="448"/>
                    <a:pt x="431" y="450"/>
                    <a:pt x="432" y="451"/>
                  </a:cubicBezTo>
                  <a:cubicBezTo>
                    <a:pt x="433" y="452"/>
                    <a:pt x="435" y="453"/>
                    <a:pt x="436" y="454"/>
                  </a:cubicBezTo>
                  <a:cubicBezTo>
                    <a:pt x="437" y="455"/>
                    <a:pt x="439" y="457"/>
                    <a:pt x="439" y="458"/>
                  </a:cubicBezTo>
                  <a:cubicBezTo>
                    <a:pt x="440" y="459"/>
                    <a:pt x="442" y="461"/>
                    <a:pt x="442" y="462"/>
                  </a:cubicBezTo>
                  <a:cubicBezTo>
                    <a:pt x="443" y="463"/>
                    <a:pt x="445" y="465"/>
                    <a:pt x="446" y="465"/>
                  </a:cubicBezTo>
                  <a:cubicBezTo>
                    <a:pt x="447" y="466"/>
                    <a:pt x="450" y="468"/>
                    <a:pt x="451" y="469"/>
                  </a:cubicBezTo>
                  <a:cubicBezTo>
                    <a:pt x="452" y="470"/>
                    <a:pt x="454" y="472"/>
                    <a:pt x="455" y="473"/>
                  </a:cubicBezTo>
                  <a:cubicBezTo>
                    <a:pt x="455" y="473"/>
                    <a:pt x="456" y="475"/>
                    <a:pt x="457" y="476"/>
                  </a:cubicBezTo>
                  <a:cubicBezTo>
                    <a:pt x="457" y="476"/>
                    <a:pt x="459" y="477"/>
                    <a:pt x="460" y="477"/>
                  </a:cubicBezTo>
                  <a:cubicBezTo>
                    <a:pt x="461" y="477"/>
                    <a:pt x="463" y="476"/>
                    <a:pt x="463" y="476"/>
                  </a:cubicBezTo>
                  <a:cubicBezTo>
                    <a:pt x="465" y="476"/>
                    <a:pt x="467" y="477"/>
                    <a:pt x="468" y="477"/>
                  </a:cubicBezTo>
                  <a:cubicBezTo>
                    <a:pt x="469" y="477"/>
                    <a:pt x="471" y="476"/>
                    <a:pt x="471" y="475"/>
                  </a:cubicBezTo>
                  <a:cubicBezTo>
                    <a:pt x="472" y="475"/>
                    <a:pt x="472" y="473"/>
                    <a:pt x="473" y="472"/>
                  </a:cubicBezTo>
                  <a:cubicBezTo>
                    <a:pt x="473" y="472"/>
                    <a:pt x="473" y="470"/>
                    <a:pt x="474" y="469"/>
                  </a:cubicBezTo>
                  <a:cubicBezTo>
                    <a:pt x="474" y="469"/>
                    <a:pt x="477" y="469"/>
                    <a:pt x="478" y="469"/>
                  </a:cubicBezTo>
                  <a:cubicBezTo>
                    <a:pt x="478" y="469"/>
                    <a:pt x="479" y="471"/>
                    <a:pt x="480" y="471"/>
                  </a:cubicBezTo>
                  <a:cubicBezTo>
                    <a:pt x="480" y="471"/>
                    <a:pt x="481" y="470"/>
                    <a:pt x="482" y="469"/>
                  </a:cubicBezTo>
                  <a:cubicBezTo>
                    <a:pt x="482" y="469"/>
                    <a:pt x="484" y="469"/>
                    <a:pt x="485" y="470"/>
                  </a:cubicBezTo>
                  <a:cubicBezTo>
                    <a:pt x="486" y="470"/>
                    <a:pt x="486" y="472"/>
                    <a:pt x="486" y="472"/>
                  </a:cubicBezTo>
                  <a:cubicBezTo>
                    <a:pt x="487" y="473"/>
                    <a:pt x="489" y="473"/>
                    <a:pt x="489" y="473"/>
                  </a:cubicBezTo>
                  <a:cubicBezTo>
                    <a:pt x="490" y="473"/>
                    <a:pt x="492" y="474"/>
                    <a:pt x="493" y="475"/>
                  </a:cubicBezTo>
                  <a:cubicBezTo>
                    <a:pt x="494" y="475"/>
                    <a:pt x="495" y="476"/>
                    <a:pt x="496" y="476"/>
                  </a:cubicBezTo>
                  <a:cubicBezTo>
                    <a:pt x="497" y="476"/>
                    <a:pt x="499" y="475"/>
                    <a:pt x="499" y="474"/>
                  </a:cubicBezTo>
                  <a:cubicBezTo>
                    <a:pt x="500" y="474"/>
                    <a:pt x="500" y="472"/>
                    <a:pt x="500" y="471"/>
                  </a:cubicBezTo>
                  <a:cubicBezTo>
                    <a:pt x="500" y="470"/>
                    <a:pt x="499" y="468"/>
                    <a:pt x="499" y="466"/>
                  </a:cubicBezTo>
                  <a:cubicBezTo>
                    <a:pt x="499" y="465"/>
                    <a:pt x="500" y="463"/>
                    <a:pt x="500" y="463"/>
                  </a:cubicBezTo>
                  <a:cubicBezTo>
                    <a:pt x="501" y="462"/>
                    <a:pt x="503" y="461"/>
                    <a:pt x="505" y="461"/>
                  </a:cubicBezTo>
                  <a:cubicBezTo>
                    <a:pt x="506" y="461"/>
                    <a:pt x="507" y="463"/>
                    <a:pt x="507" y="464"/>
                  </a:cubicBezTo>
                  <a:cubicBezTo>
                    <a:pt x="508" y="465"/>
                    <a:pt x="508" y="467"/>
                    <a:pt x="509" y="468"/>
                  </a:cubicBezTo>
                  <a:cubicBezTo>
                    <a:pt x="509" y="469"/>
                    <a:pt x="510" y="470"/>
                    <a:pt x="511" y="471"/>
                  </a:cubicBezTo>
                  <a:cubicBezTo>
                    <a:pt x="512" y="471"/>
                    <a:pt x="514" y="469"/>
                    <a:pt x="514" y="469"/>
                  </a:cubicBezTo>
                  <a:cubicBezTo>
                    <a:pt x="515" y="469"/>
                    <a:pt x="516" y="469"/>
                    <a:pt x="517" y="469"/>
                  </a:cubicBezTo>
                  <a:cubicBezTo>
                    <a:pt x="518" y="469"/>
                    <a:pt x="519" y="470"/>
                    <a:pt x="519" y="471"/>
                  </a:cubicBezTo>
                  <a:cubicBezTo>
                    <a:pt x="519" y="472"/>
                    <a:pt x="519" y="474"/>
                    <a:pt x="519" y="475"/>
                  </a:cubicBezTo>
                  <a:cubicBezTo>
                    <a:pt x="520" y="476"/>
                    <a:pt x="521" y="477"/>
                    <a:pt x="521" y="477"/>
                  </a:cubicBezTo>
                  <a:cubicBezTo>
                    <a:pt x="522" y="478"/>
                    <a:pt x="522" y="481"/>
                    <a:pt x="523" y="481"/>
                  </a:cubicBezTo>
                  <a:cubicBezTo>
                    <a:pt x="524" y="482"/>
                    <a:pt x="526" y="482"/>
                    <a:pt x="526" y="483"/>
                  </a:cubicBezTo>
                  <a:cubicBezTo>
                    <a:pt x="527" y="484"/>
                    <a:pt x="526" y="487"/>
                    <a:pt x="526" y="488"/>
                  </a:cubicBezTo>
                  <a:cubicBezTo>
                    <a:pt x="526" y="489"/>
                    <a:pt x="527" y="491"/>
                    <a:pt x="527" y="492"/>
                  </a:cubicBezTo>
                  <a:cubicBezTo>
                    <a:pt x="527" y="493"/>
                    <a:pt x="529" y="494"/>
                    <a:pt x="529" y="495"/>
                  </a:cubicBezTo>
                  <a:cubicBezTo>
                    <a:pt x="530" y="496"/>
                    <a:pt x="528" y="499"/>
                    <a:pt x="529" y="501"/>
                  </a:cubicBezTo>
                  <a:cubicBezTo>
                    <a:pt x="529" y="502"/>
                    <a:pt x="532" y="504"/>
                    <a:pt x="534" y="504"/>
                  </a:cubicBezTo>
                  <a:cubicBezTo>
                    <a:pt x="535" y="504"/>
                    <a:pt x="537" y="503"/>
                    <a:pt x="538" y="504"/>
                  </a:cubicBezTo>
                  <a:cubicBezTo>
                    <a:pt x="539" y="504"/>
                    <a:pt x="539" y="506"/>
                    <a:pt x="540" y="506"/>
                  </a:cubicBezTo>
                  <a:cubicBezTo>
                    <a:pt x="541" y="507"/>
                    <a:pt x="543" y="504"/>
                    <a:pt x="545" y="504"/>
                  </a:cubicBezTo>
                  <a:cubicBezTo>
                    <a:pt x="546" y="504"/>
                    <a:pt x="548" y="507"/>
                    <a:pt x="550" y="507"/>
                  </a:cubicBezTo>
                  <a:cubicBezTo>
                    <a:pt x="551" y="507"/>
                    <a:pt x="554" y="505"/>
                    <a:pt x="555" y="505"/>
                  </a:cubicBezTo>
                  <a:cubicBezTo>
                    <a:pt x="556" y="504"/>
                    <a:pt x="557" y="503"/>
                    <a:pt x="558" y="503"/>
                  </a:cubicBezTo>
                  <a:cubicBezTo>
                    <a:pt x="559" y="503"/>
                    <a:pt x="562" y="504"/>
                    <a:pt x="563" y="504"/>
                  </a:cubicBezTo>
                  <a:cubicBezTo>
                    <a:pt x="565" y="505"/>
                    <a:pt x="567" y="507"/>
                    <a:pt x="568" y="508"/>
                  </a:cubicBezTo>
                  <a:cubicBezTo>
                    <a:pt x="569" y="508"/>
                    <a:pt x="571" y="509"/>
                    <a:pt x="572" y="510"/>
                  </a:cubicBezTo>
                  <a:cubicBezTo>
                    <a:pt x="573" y="510"/>
                    <a:pt x="575" y="511"/>
                    <a:pt x="576" y="512"/>
                  </a:cubicBezTo>
                  <a:cubicBezTo>
                    <a:pt x="576" y="512"/>
                    <a:pt x="577" y="514"/>
                    <a:pt x="578" y="514"/>
                  </a:cubicBezTo>
                  <a:cubicBezTo>
                    <a:pt x="579" y="514"/>
                    <a:pt x="580" y="512"/>
                    <a:pt x="581" y="512"/>
                  </a:cubicBezTo>
                  <a:cubicBezTo>
                    <a:pt x="582" y="511"/>
                    <a:pt x="584" y="512"/>
                    <a:pt x="585" y="512"/>
                  </a:cubicBezTo>
                  <a:cubicBezTo>
                    <a:pt x="587" y="513"/>
                    <a:pt x="589" y="516"/>
                    <a:pt x="590" y="517"/>
                  </a:cubicBezTo>
                  <a:cubicBezTo>
                    <a:pt x="591" y="518"/>
                    <a:pt x="593" y="519"/>
                    <a:pt x="594" y="519"/>
                  </a:cubicBezTo>
                  <a:cubicBezTo>
                    <a:pt x="595" y="519"/>
                    <a:pt x="596" y="518"/>
                    <a:pt x="597" y="518"/>
                  </a:cubicBezTo>
                  <a:cubicBezTo>
                    <a:pt x="599" y="517"/>
                    <a:pt x="602" y="517"/>
                    <a:pt x="603" y="517"/>
                  </a:cubicBezTo>
                  <a:cubicBezTo>
                    <a:pt x="604" y="516"/>
                    <a:pt x="605" y="514"/>
                    <a:pt x="605" y="514"/>
                  </a:cubicBezTo>
                  <a:cubicBezTo>
                    <a:pt x="606" y="513"/>
                    <a:pt x="607" y="512"/>
                    <a:pt x="608" y="511"/>
                  </a:cubicBezTo>
                  <a:cubicBezTo>
                    <a:pt x="609" y="511"/>
                    <a:pt x="611" y="512"/>
                    <a:pt x="612" y="512"/>
                  </a:cubicBezTo>
                  <a:cubicBezTo>
                    <a:pt x="613" y="512"/>
                    <a:pt x="615" y="512"/>
                    <a:pt x="616" y="512"/>
                  </a:cubicBezTo>
                  <a:cubicBezTo>
                    <a:pt x="617" y="512"/>
                    <a:pt x="619" y="514"/>
                    <a:pt x="619" y="515"/>
                  </a:cubicBezTo>
                  <a:cubicBezTo>
                    <a:pt x="620" y="516"/>
                    <a:pt x="622" y="519"/>
                    <a:pt x="622" y="520"/>
                  </a:cubicBezTo>
                  <a:cubicBezTo>
                    <a:pt x="623" y="521"/>
                    <a:pt x="625" y="524"/>
                    <a:pt x="626" y="525"/>
                  </a:cubicBezTo>
                  <a:cubicBezTo>
                    <a:pt x="626" y="526"/>
                    <a:pt x="628" y="529"/>
                    <a:pt x="630" y="529"/>
                  </a:cubicBezTo>
                  <a:cubicBezTo>
                    <a:pt x="631" y="529"/>
                    <a:pt x="633" y="529"/>
                    <a:pt x="634" y="529"/>
                  </a:cubicBezTo>
                  <a:cubicBezTo>
                    <a:pt x="634" y="529"/>
                    <a:pt x="635" y="528"/>
                    <a:pt x="636" y="528"/>
                  </a:cubicBezTo>
                  <a:cubicBezTo>
                    <a:pt x="636" y="527"/>
                    <a:pt x="637" y="525"/>
                    <a:pt x="638" y="525"/>
                  </a:cubicBezTo>
                  <a:cubicBezTo>
                    <a:pt x="639" y="524"/>
                    <a:pt x="642" y="525"/>
                    <a:pt x="643" y="524"/>
                  </a:cubicBezTo>
                  <a:cubicBezTo>
                    <a:pt x="644" y="523"/>
                    <a:pt x="644" y="521"/>
                    <a:pt x="644" y="519"/>
                  </a:cubicBezTo>
                  <a:cubicBezTo>
                    <a:pt x="645" y="518"/>
                    <a:pt x="644" y="517"/>
                    <a:pt x="644" y="516"/>
                  </a:cubicBezTo>
                  <a:cubicBezTo>
                    <a:pt x="645" y="515"/>
                    <a:pt x="646" y="514"/>
                    <a:pt x="647" y="514"/>
                  </a:cubicBezTo>
                  <a:cubicBezTo>
                    <a:pt x="647" y="513"/>
                    <a:pt x="649" y="513"/>
                    <a:pt x="650" y="513"/>
                  </a:cubicBezTo>
                  <a:cubicBezTo>
                    <a:pt x="651" y="513"/>
                    <a:pt x="654" y="513"/>
                    <a:pt x="655" y="514"/>
                  </a:cubicBezTo>
                  <a:cubicBezTo>
                    <a:pt x="656" y="515"/>
                    <a:pt x="657" y="517"/>
                    <a:pt x="658" y="517"/>
                  </a:cubicBezTo>
                  <a:cubicBezTo>
                    <a:pt x="659" y="518"/>
                    <a:pt x="662" y="518"/>
                    <a:pt x="663" y="517"/>
                  </a:cubicBezTo>
                  <a:cubicBezTo>
                    <a:pt x="664" y="517"/>
                    <a:pt x="667" y="516"/>
                    <a:pt x="668" y="517"/>
                  </a:cubicBezTo>
                  <a:cubicBezTo>
                    <a:pt x="669" y="517"/>
                    <a:pt x="670" y="519"/>
                    <a:pt x="671" y="519"/>
                  </a:cubicBezTo>
                  <a:cubicBezTo>
                    <a:pt x="672" y="519"/>
                    <a:pt x="673" y="520"/>
                    <a:pt x="674" y="520"/>
                  </a:cubicBezTo>
                  <a:cubicBezTo>
                    <a:pt x="675" y="520"/>
                    <a:pt x="677" y="520"/>
                    <a:pt x="678" y="519"/>
                  </a:cubicBezTo>
                  <a:cubicBezTo>
                    <a:pt x="679" y="519"/>
                    <a:pt x="680" y="518"/>
                    <a:pt x="680" y="517"/>
                  </a:cubicBezTo>
                  <a:cubicBezTo>
                    <a:pt x="681" y="516"/>
                    <a:pt x="680" y="514"/>
                    <a:pt x="681" y="513"/>
                  </a:cubicBezTo>
                  <a:cubicBezTo>
                    <a:pt x="682" y="513"/>
                    <a:pt x="683" y="513"/>
                    <a:pt x="684" y="513"/>
                  </a:cubicBezTo>
                  <a:cubicBezTo>
                    <a:pt x="685" y="513"/>
                    <a:pt x="687" y="515"/>
                    <a:pt x="687" y="516"/>
                  </a:cubicBezTo>
                  <a:cubicBezTo>
                    <a:pt x="688" y="517"/>
                    <a:pt x="688" y="519"/>
                    <a:pt x="687" y="520"/>
                  </a:cubicBezTo>
                  <a:cubicBezTo>
                    <a:pt x="687" y="521"/>
                    <a:pt x="686" y="522"/>
                    <a:pt x="685" y="523"/>
                  </a:cubicBezTo>
                  <a:cubicBezTo>
                    <a:pt x="685" y="524"/>
                    <a:pt x="684" y="526"/>
                    <a:pt x="684" y="527"/>
                  </a:cubicBezTo>
                  <a:cubicBezTo>
                    <a:pt x="684" y="528"/>
                    <a:pt x="685" y="529"/>
                    <a:pt x="685" y="529"/>
                  </a:cubicBezTo>
                  <a:cubicBezTo>
                    <a:pt x="686" y="531"/>
                    <a:pt x="686" y="534"/>
                    <a:pt x="686" y="535"/>
                  </a:cubicBezTo>
                  <a:cubicBezTo>
                    <a:pt x="687" y="536"/>
                    <a:pt x="689" y="538"/>
                    <a:pt x="690" y="539"/>
                  </a:cubicBezTo>
                  <a:cubicBezTo>
                    <a:pt x="690" y="540"/>
                    <a:pt x="693" y="540"/>
                    <a:pt x="694" y="541"/>
                  </a:cubicBezTo>
                  <a:cubicBezTo>
                    <a:pt x="695" y="541"/>
                    <a:pt x="697" y="541"/>
                    <a:pt x="699" y="541"/>
                  </a:cubicBezTo>
                  <a:cubicBezTo>
                    <a:pt x="699" y="541"/>
                    <a:pt x="701" y="539"/>
                    <a:pt x="701" y="539"/>
                  </a:cubicBezTo>
                  <a:cubicBezTo>
                    <a:pt x="702" y="538"/>
                    <a:pt x="705" y="538"/>
                    <a:pt x="706" y="539"/>
                  </a:cubicBezTo>
                  <a:cubicBezTo>
                    <a:pt x="707" y="539"/>
                    <a:pt x="708" y="541"/>
                    <a:pt x="708" y="542"/>
                  </a:cubicBezTo>
                  <a:cubicBezTo>
                    <a:pt x="709" y="543"/>
                    <a:pt x="709" y="545"/>
                    <a:pt x="708" y="546"/>
                  </a:cubicBezTo>
                  <a:cubicBezTo>
                    <a:pt x="708" y="547"/>
                    <a:pt x="707" y="548"/>
                    <a:pt x="707" y="549"/>
                  </a:cubicBezTo>
                  <a:cubicBezTo>
                    <a:pt x="707" y="550"/>
                    <a:pt x="709" y="550"/>
                    <a:pt x="709" y="551"/>
                  </a:cubicBezTo>
                  <a:cubicBezTo>
                    <a:pt x="709" y="552"/>
                    <a:pt x="708" y="554"/>
                    <a:pt x="708" y="555"/>
                  </a:cubicBezTo>
                  <a:cubicBezTo>
                    <a:pt x="707" y="555"/>
                    <a:pt x="705" y="556"/>
                    <a:pt x="705" y="556"/>
                  </a:cubicBezTo>
                  <a:cubicBezTo>
                    <a:pt x="704" y="557"/>
                    <a:pt x="705" y="559"/>
                    <a:pt x="706" y="560"/>
                  </a:cubicBezTo>
                  <a:cubicBezTo>
                    <a:pt x="706" y="560"/>
                    <a:pt x="708" y="561"/>
                    <a:pt x="709" y="561"/>
                  </a:cubicBezTo>
                  <a:cubicBezTo>
                    <a:pt x="710" y="561"/>
                    <a:pt x="711" y="559"/>
                    <a:pt x="712" y="559"/>
                  </a:cubicBezTo>
                  <a:cubicBezTo>
                    <a:pt x="713" y="559"/>
                    <a:pt x="715" y="560"/>
                    <a:pt x="715" y="561"/>
                  </a:cubicBezTo>
                  <a:cubicBezTo>
                    <a:pt x="716" y="561"/>
                    <a:pt x="718" y="564"/>
                    <a:pt x="719" y="564"/>
                  </a:cubicBezTo>
                  <a:cubicBezTo>
                    <a:pt x="720" y="565"/>
                    <a:pt x="722" y="565"/>
                    <a:pt x="723" y="565"/>
                  </a:cubicBezTo>
                  <a:cubicBezTo>
                    <a:pt x="724" y="565"/>
                    <a:pt x="726" y="563"/>
                    <a:pt x="727" y="562"/>
                  </a:cubicBezTo>
                  <a:cubicBezTo>
                    <a:pt x="728" y="561"/>
                    <a:pt x="729" y="560"/>
                    <a:pt x="730" y="559"/>
                  </a:cubicBezTo>
                  <a:cubicBezTo>
                    <a:pt x="730" y="559"/>
                    <a:pt x="732" y="559"/>
                    <a:pt x="732" y="558"/>
                  </a:cubicBezTo>
                  <a:cubicBezTo>
                    <a:pt x="733" y="558"/>
                    <a:pt x="733" y="556"/>
                    <a:pt x="734" y="555"/>
                  </a:cubicBezTo>
                  <a:cubicBezTo>
                    <a:pt x="734" y="554"/>
                    <a:pt x="735" y="553"/>
                    <a:pt x="736" y="552"/>
                  </a:cubicBezTo>
                  <a:cubicBezTo>
                    <a:pt x="736" y="551"/>
                    <a:pt x="737" y="549"/>
                    <a:pt x="738" y="549"/>
                  </a:cubicBezTo>
                  <a:cubicBezTo>
                    <a:pt x="739" y="549"/>
                    <a:pt x="741" y="549"/>
                    <a:pt x="741" y="548"/>
                  </a:cubicBezTo>
                  <a:cubicBezTo>
                    <a:pt x="742" y="548"/>
                    <a:pt x="743" y="546"/>
                    <a:pt x="744" y="545"/>
                  </a:cubicBezTo>
                  <a:cubicBezTo>
                    <a:pt x="744" y="545"/>
                    <a:pt x="745" y="543"/>
                    <a:pt x="746" y="542"/>
                  </a:cubicBezTo>
                  <a:cubicBezTo>
                    <a:pt x="746" y="541"/>
                    <a:pt x="749" y="540"/>
                    <a:pt x="750" y="540"/>
                  </a:cubicBezTo>
                  <a:cubicBezTo>
                    <a:pt x="750" y="540"/>
                    <a:pt x="752" y="541"/>
                    <a:pt x="752" y="541"/>
                  </a:cubicBezTo>
                  <a:cubicBezTo>
                    <a:pt x="753" y="542"/>
                    <a:pt x="755" y="542"/>
                    <a:pt x="756" y="542"/>
                  </a:cubicBezTo>
                  <a:cubicBezTo>
                    <a:pt x="757" y="543"/>
                    <a:pt x="758" y="544"/>
                    <a:pt x="759" y="545"/>
                  </a:cubicBezTo>
                  <a:cubicBezTo>
                    <a:pt x="759" y="546"/>
                    <a:pt x="760" y="548"/>
                    <a:pt x="760" y="549"/>
                  </a:cubicBezTo>
                  <a:cubicBezTo>
                    <a:pt x="760" y="550"/>
                    <a:pt x="759" y="553"/>
                    <a:pt x="759" y="554"/>
                  </a:cubicBezTo>
                  <a:cubicBezTo>
                    <a:pt x="760" y="555"/>
                    <a:pt x="762" y="555"/>
                    <a:pt x="763" y="556"/>
                  </a:cubicBezTo>
                  <a:cubicBezTo>
                    <a:pt x="764" y="556"/>
                    <a:pt x="765" y="557"/>
                    <a:pt x="766" y="556"/>
                  </a:cubicBezTo>
                  <a:cubicBezTo>
                    <a:pt x="767" y="556"/>
                    <a:pt x="767" y="555"/>
                    <a:pt x="768" y="554"/>
                  </a:cubicBezTo>
                  <a:cubicBezTo>
                    <a:pt x="769" y="554"/>
                    <a:pt x="770" y="552"/>
                    <a:pt x="771" y="551"/>
                  </a:cubicBezTo>
                  <a:cubicBezTo>
                    <a:pt x="773" y="551"/>
                    <a:pt x="776" y="552"/>
                    <a:pt x="777" y="552"/>
                  </a:cubicBezTo>
                  <a:cubicBezTo>
                    <a:pt x="778" y="553"/>
                    <a:pt x="780" y="554"/>
                    <a:pt x="781" y="555"/>
                  </a:cubicBezTo>
                  <a:cubicBezTo>
                    <a:pt x="781" y="555"/>
                    <a:pt x="782" y="558"/>
                    <a:pt x="781" y="559"/>
                  </a:cubicBezTo>
                  <a:cubicBezTo>
                    <a:pt x="781" y="560"/>
                    <a:pt x="780" y="561"/>
                    <a:pt x="780" y="562"/>
                  </a:cubicBezTo>
                  <a:cubicBezTo>
                    <a:pt x="780" y="563"/>
                    <a:pt x="779" y="565"/>
                    <a:pt x="780" y="566"/>
                  </a:cubicBezTo>
                  <a:cubicBezTo>
                    <a:pt x="780" y="566"/>
                    <a:pt x="782" y="567"/>
                    <a:pt x="782" y="567"/>
                  </a:cubicBezTo>
                  <a:cubicBezTo>
                    <a:pt x="783" y="567"/>
                    <a:pt x="783" y="569"/>
                    <a:pt x="784" y="569"/>
                  </a:cubicBezTo>
                  <a:cubicBezTo>
                    <a:pt x="785" y="570"/>
                    <a:pt x="788" y="570"/>
                    <a:pt x="789" y="570"/>
                  </a:cubicBezTo>
                  <a:cubicBezTo>
                    <a:pt x="790" y="570"/>
                    <a:pt x="792" y="569"/>
                    <a:pt x="793" y="568"/>
                  </a:cubicBezTo>
                  <a:cubicBezTo>
                    <a:pt x="794" y="567"/>
                    <a:pt x="795" y="563"/>
                    <a:pt x="795" y="562"/>
                  </a:cubicBezTo>
                  <a:cubicBezTo>
                    <a:pt x="796" y="561"/>
                    <a:pt x="797" y="559"/>
                    <a:pt x="798" y="559"/>
                  </a:cubicBezTo>
                  <a:cubicBezTo>
                    <a:pt x="798" y="558"/>
                    <a:pt x="800" y="558"/>
                    <a:pt x="801" y="558"/>
                  </a:cubicBezTo>
                  <a:cubicBezTo>
                    <a:pt x="802" y="558"/>
                    <a:pt x="804" y="560"/>
                    <a:pt x="805" y="560"/>
                  </a:cubicBezTo>
                  <a:cubicBezTo>
                    <a:pt x="806" y="560"/>
                    <a:pt x="808" y="561"/>
                    <a:pt x="809" y="560"/>
                  </a:cubicBezTo>
                  <a:cubicBezTo>
                    <a:pt x="809" y="559"/>
                    <a:pt x="810" y="557"/>
                    <a:pt x="810" y="556"/>
                  </a:cubicBezTo>
                  <a:cubicBezTo>
                    <a:pt x="810" y="556"/>
                    <a:pt x="809" y="554"/>
                    <a:pt x="810" y="554"/>
                  </a:cubicBezTo>
                  <a:cubicBezTo>
                    <a:pt x="810" y="553"/>
                    <a:pt x="811" y="552"/>
                    <a:pt x="811" y="552"/>
                  </a:cubicBezTo>
                  <a:cubicBezTo>
                    <a:pt x="812" y="551"/>
                    <a:pt x="814" y="551"/>
                    <a:pt x="815" y="551"/>
                  </a:cubicBezTo>
                  <a:cubicBezTo>
                    <a:pt x="816" y="551"/>
                    <a:pt x="818" y="553"/>
                    <a:pt x="819" y="554"/>
                  </a:cubicBezTo>
                  <a:cubicBezTo>
                    <a:pt x="819" y="554"/>
                    <a:pt x="819" y="556"/>
                    <a:pt x="820" y="557"/>
                  </a:cubicBezTo>
                  <a:cubicBezTo>
                    <a:pt x="820" y="557"/>
                    <a:pt x="821" y="559"/>
                    <a:pt x="822" y="560"/>
                  </a:cubicBezTo>
                  <a:cubicBezTo>
                    <a:pt x="822" y="561"/>
                    <a:pt x="822" y="563"/>
                    <a:pt x="822" y="564"/>
                  </a:cubicBezTo>
                  <a:cubicBezTo>
                    <a:pt x="822" y="565"/>
                    <a:pt x="821" y="566"/>
                    <a:pt x="820" y="566"/>
                  </a:cubicBezTo>
                  <a:cubicBezTo>
                    <a:pt x="820" y="567"/>
                    <a:pt x="818" y="566"/>
                    <a:pt x="817" y="567"/>
                  </a:cubicBezTo>
                  <a:cubicBezTo>
                    <a:pt x="816" y="567"/>
                    <a:pt x="816" y="569"/>
                    <a:pt x="816" y="570"/>
                  </a:cubicBezTo>
                  <a:cubicBezTo>
                    <a:pt x="816" y="572"/>
                    <a:pt x="817" y="574"/>
                    <a:pt x="818" y="574"/>
                  </a:cubicBezTo>
                  <a:cubicBezTo>
                    <a:pt x="819" y="575"/>
                    <a:pt x="820" y="577"/>
                    <a:pt x="821" y="578"/>
                  </a:cubicBezTo>
                  <a:cubicBezTo>
                    <a:pt x="821" y="579"/>
                    <a:pt x="822" y="582"/>
                    <a:pt x="823" y="583"/>
                  </a:cubicBezTo>
                  <a:cubicBezTo>
                    <a:pt x="823" y="584"/>
                    <a:pt x="825" y="585"/>
                    <a:pt x="826" y="586"/>
                  </a:cubicBezTo>
                  <a:cubicBezTo>
                    <a:pt x="827" y="586"/>
                    <a:pt x="830" y="586"/>
                    <a:pt x="831" y="585"/>
                  </a:cubicBezTo>
                  <a:cubicBezTo>
                    <a:pt x="832" y="584"/>
                    <a:pt x="834" y="582"/>
                    <a:pt x="834" y="581"/>
                  </a:cubicBezTo>
                  <a:cubicBezTo>
                    <a:pt x="834" y="580"/>
                    <a:pt x="834" y="579"/>
                    <a:pt x="834" y="578"/>
                  </a:cubicBezTo>
                  <a:cubicBezTo>
                    <a:pt x="834" y="577"/>
                    <a:pt x="834" y="576"/>
                    <a:pt x="834" y="575"/>
                  </a:cubicBezTo>
                  <a:cubicBezTo>
                    <a:pt x="834" y="574"/>
                    <a:pt x="832" y="574"/>
                    <a:pt x="832" y="573"/>
                  </a:cubicBezTo>
                  <a:cubicBezTo>
                    <a:pt x="832" y="572"/>
                    <a:pt x="832" y="570"/>
                    <a:pt x="832" y="570"/>
                  </a:cubicBezTo>
                  <a:cubicBezTo>
                    <a:pt x="833" y="569"/>
                    <a:pt x="834" y="570"/>
                    <a:pt x="835" y="569"/>
                  </a:cubicBezTo>
                  <a:cubicBezTo>
                    <a:pt x="836" y="569"/>
                    <a:pt x="838" y="569"/>
                    <a:pt x="839" y="568"/>
                  </a:cubicBezTo>
                  <a:cubicBezTo>
                    <a:pt x="839" y="567"/>
                    <a:pt x="838" y="564"/>
                    <a:pt x="839" y="563"/>
                  </a:cubicBezTo>
                  <a:cubicBezTo>
                    <a:pt x="840" y="562"/>
                    <a:pt x="842" y="563"/>
                    <a:pt x="842" y="562"/>
                  </a:cubicBezTo>
                  <a:cubicBezTo>
                    <a:pt x="843" y="562"/>
                    <a:pt x="845" y="559"/>
                    <a:pt x="845" y="558"/>
                  </a:cubicBezTo>
                  <a:cubicBezTo>
                    <a:pt x="846" y="557"/>
                    <a:pt x="848" y="556"/>
                    <a:pt x="848" y="554"/>
                  </a:cubicBezTo>
                  <a:cubicBezTo>
                    <a:pt x="848" y="554"/>
                    <a:pt x="848" y="552"/>
                    <a:pt x="848" y="552"/>
                  </a:cubicBezTo>
                  <a:cubicBezTo>
                    <a:pt x="848" y="551"/>
                    <a:pt x="847" y="549"/>
                    <a:pt x="847" y="548"/>
                  </a:cubicBezTo>
                  <a:cubicBezTo>
                    <a:pt x="847" y="547"/>
                    <a:pt x="847" y="546"/>
                    <a:pt x="847" y="545"/>
                  </a:cubicBezTo>
                  <a:cubicBezTo>
                    <a:pt x="848" y="545"/>
                    <a:pt x="848" y="544"/>
                    <a:pt x="849" y="544"/>
                  </a:cubicBezTo>
                  <a:cubicBezTo>
                    <a:pt x="850" y="544"/>
                    <a:pt x="850" y="546"/>
                    <a:pt x="851" y="546"/>
                  </a:cubicBezTo>
                  <a:cubicBezTo>
                    <a:pt x="852" y="546"/>
                    <a:pt x="853" y="545"/>
                    <a:pt x="853" y="545"/>
                  </a:cubicBezTo>
                  <a:cubicBezTo>
                    <a:pt x="854" y="544"/>
                    <a:pt x="855" y="542"/>
                    <a:pt x="855" y="542"/>
                  </a:cubicBezTo>
                  <a:cubicBezTo>
                    <a:pt x="856" y="542"/>
                    <a:pt x="858" y="542"/>
                    <a:pt x="859" y="543"/>
                  </a:cubicBezTo>
                  <a:cubicBezTo>
                    <a:pt x="860" y="544"/>
                    <a:pt x="860" y="546"/>
                    <a:pt x="861" y="547"/>
                  </a:cubicBezTo>
                  <a:cubicBezTo>
                    <a:pt x="861" y="548"/>
                    <a:pt x="860" y="551"/>
                    <a:pt x="860" y="552"/>
                  </a:cubicBezTo>
                  <a:cubicBezTo>
                    <a:pt x="861" y="553"/>
                    <a:pt x="862" y="556"/>
                    <a:pt x="862" y="557"/>
                  </a:cubicBezTo>
                  <a:cubicBezTo>
                    <a:pt x="863" y="557"/>
                    <a:pt x="863" y="559"/>
                    <a:pt x="864" y="560"/>
                  </a:cubicBezTo>
                  <a:cubicBezTo>
                    <a:pt x="865" y="560"/>
                    <a:pt x="866" y="561"/>
                    <a:pt x="867" y="561"/>
                  </a:cubicBezTo>
                  <a:cubicBezTo>
                    <a:pt x="867" y="561"/>
                    <a:pt x="868" y="560"/>
                    <a:pt x="869" y="560"/>
                  </a:cubicBezTo>
                  <a:cubicBezTo>
                    <a:pt x="869" y="559"/>
                    <a:pt x="869" y="557"/>
                    <a:pt x="869" y="556"/>
                  </a:cubicBezTo>
                  <a:cubicBezTo>
                    <a:pt x="870" y="556"/>
                    <a:pt x="871" y="556"/>
                    <a:pt x="871" y="556"/>
                  </a:cubicBezTo>
                  <a:cubicBezTo>
                    <a:pt x="872" y="556"/>
                    <a:pt x="874" y="556"/>
                    <a:pt x="875" y="556"/>
                  </a:cubicBezTo>
                  <a:cubicBezTo>
                    <a:pt x="875" y="557"/>
                    <a:pt x="877" y="558"/>
                    <a:pt x="877" y="559"/>
                  </a:cubicBezTo>
                  <a:cubicBezTo>
                    <a:pt x="878" y="560"/>
                    <a:pt x="878" y="562"/>
                    <a:pt x="879" y="563"/>
                  </a:cubicBezTo>
                  <a:cubicBezTo>
                    <a:pt x="879" y="564"/>
                    <a:pt x="880" y="565"/>
                    <a:pt x="881" y="565"/>
                  </a:cubicBezTo>
                  <a:cubicBezTo>
                    <a:pt x="882" y="565"/>
                    <a:pt x="885" y="564"/>
                    <a:pt x="886" y="564"/>
                  </a:cubicBezTo>
                  <a:cubicBezTo>
                    <a:pt x="887" y="563"/>
                    <a:pt x="889" y="562"/>
                    <a:pt x="890" y="561"/>
                  </a:cubicBezTo>
                  <a:cubicBezTo>
                    <a:pt x="890" y="560"/>
                    <a:pt x="890" y="558"/>
                    <a:pt x="891" y="557"/>
                  </a:cubicBezTo>
                  <a:cubicBezTo>
                    <a:pt x="891" y="557"/>
                    <a:pt x="891" y="555"/>
                    <a:pt x="891" y="554"/>
                  </a:cubicBezTo>
                  <a:cubicBezTo>
                    <a:pt x="891" y="553"/>
                    <a:pt x="891" y="552"/>
                    <a:pt x="891" y="551"/>
                  </a:cubicBezTo>
                  <a:cubicBezTo>
                    <a:pt x="891" y="550"/>
                    <a:pt x="892" y="549"/>
                    <a:pt x="893" y="549"/>
                  </a:cubicBezTo>
                  <a:cubicBezTo>
                    <a:pt x="894" y="549"/>
                    <a:pt x="896" y="549"/>
                    <a:pt x="896" y="550"/>
                  </a:cubicBezTo>
                  <a:cubicBezTo>
                    <a:pt x="897" y="550"/>
                    <a:pt x="897" y="552"/>
                    <a:pt x="898" y="552"/>
                  </a:cubicBezTo>
                  <a:cubicBezTo>
                    <a:pt x="899" y="552"/>
                    <a:pt x="900" y="552"/>
                    <a:pt x="901" y="552"/>
                  </a:cubicBezTo>
                  <a:cubicBezTo>
                    <a:pt x="902" y="552"/>
                    <a:pt x="905" y="552"/>
                    <a:pt x="905" y="553"/>
                  </a:cubicBezTo>
                  <a:cubicBezTo>
                    <a:pt x="906" y="554"/>
                    <a:pt x="905" y="555"/>
                    <a:pt x="904" y="556"/>
                  </a:cubicBezTo>
                  <a:cubicBezTo>
                    <a:pt x="904" y="556"/>
                    <a:pt x="903" y="557"/>
                    <a:pt x="902" y="557"/>
                  </a:cubicBezTo>
                  <a:cubicBezTo>
                    <a:pt x="902" y="558"/>
                    <a:pt x="900" y="559"/>
                    <a:pt x="900" y="560"/>
                  </a:cubicBezTo>
                  <a:cubicBezTo>
                    <a:pt x="900" y="560"/>
                    <a:pt x="901" y="562"/>
                    <a:pt x="901" y="562"/>
                  </a:cubicBezTo>
                  <a:cubicBezTo>
                    <a:pt x="902" y="563"/>
                    <a:pt x="904" y="562"/>
                    <a:pt x="905" y="562"/>
                  </a:cubicBezTo>
                  <a:cubicBezTo>
                    <a:pt x="905" y="563"/>
                    <a:pt x="906" y="564"/>
                    <a:pt x="906" y="564"/>
                  </a:cubicBezTo>
                  <a:cubicBezTo>
                    <a:pt x="907" y="565"/>
                    <a:pt x="909" y="565"/>
                    <a:pt x="910" y="565"/>
                  </a:cubicBezTo>
                  <a:cubicBezTo>
                    <a:pt x="911" y="565"/>
                    <a:pt x="913" y="564"/>
                    <a:pt x="914" y="564"/>
                  </a:cubicBezTo>
                  <a:cubicBezTo>
                    <a:pt x="914" y="564"/>
                    <a:pt x="915" y="565"/>
                    <a:pt x="916" y="566"/>
                  </a:cubicBezTo>
                  <a:cubicBezTo>
                    <a:pt x="916" y="567"/>
                    <a:pt x="916" y="569"/>
                    <a:pt x="917" y="570"/>
                  </a:cubicBezTo>
                  <a:cubicBezTo>
                    <a:pt x="917" y="571"/>
                    <a:pt x="918" y="573"/>
                    <a:pt x="919" y="573"/>
                  </a:cubicBezTo>
                  <a:cubicBezTo>
                    <a:pt x="919" y="573"/>
                    <a:pt x="921" y="573"/>
                    <a:pt x="922" y="573"/>
                  </a:cubicBezTo>
                  <a:cubicBezTo>
                    <a:pt x="923" y="573"/>
                    <a:pt x="924" y="572"/>
                    <a:pt x="925" y="572"/>
                  </a:cubicBezTo>
                  <a:cubicBezTo>
                    <a:pt x="926" y="572"/>
                    <a:pt x="928" y="571"/>
                    <a:pt x="929" y="572"/>
                  </a:cubicBezTo>
                  <a:cubicBezTo>
                    <a:pt x="930" y="573"/>
                    <a:pt x="930" y="575"/>
                    <a:pt x="931" y="576"/>
                  </a:cubicBezTo>
                  <a:cubicBezTo>
                    <a:pt x="932" y="576"/>
                    <a:pt x="933" y="578"/>
                    <a:pt x="934" y="579"/>
                  </a:cubicBezTo>
                  <a:cubicBezTo>
                    <a:pt x="935" y="580"/>
                    <a:pt x="936" y="581"/>
                    <a:pt x="937" y="581"/>
                  </a:cubicBezTo>
                  <a:cubicBezTo>
                    <a:pt x="938" y="582"/>
                    <a:pt x="938" y="585"/>
                    <a:pt x="939" y="586"/>
                  </a:cubicBezTo>
                  <a:cubicBezTo>
                    <a:pt x="939" y="586"/>
                    <a:pt x="940" y="587"/>
                    <a:pt x="941" y="587"/>
                  </a:cubicBezTo>
                  <a:cubicBezTo>
                    <a:pt x="942" y="587"/>
                    <a:pt x="944" y="586"/>
                    <a:pt x="945" y="585"/>
                  </a:cubicBezTo>
                  <a:cubicBezTo>
                    <a:pt x="946" y="584"/>
                    <a:pt x="947" y="583"/>
                    <a:pt x="947" y="582"/>
                  </a:cubicBezTo>
                  <a:cubicBezTo>
                    <a:pt x="947" y="581"/>
                    <a:pt x="946" y="579"/>
                    <a:pt x="946" y="578"/>
                  </a:cubicBezTo>
                  <a:cubicBezTo>
                    <a:pt x="946" y="578"/>
                    <a:pt x="947" y="576"/>
                    <a:pt x="947" y="575"/>
                  </a:cubicBezTo>
                  <a:cubicBezTo>
                    <a:pt x="948" y="574"/>
                    <a:pt x="949" y="573"/>
                    <a:pt x="950" y="572"/>
                  </a:cubicBezTo>
                  <a:cubicBezTo>
                    <a:pt x="950" y="572"/>
                    <a:pt x="951" y="572"/>
                    <a:pt x="952" y="572"/>
                  </a:cubicBezTo>
                  <a:cubicBezTo>
                    <a:pt x="953" y="572"/>
                    <a:pt x="954" y="572"/>
                    <a:pt x="954" y="573"/>
                  </a:cubicBezTo>
                  <a:cubicBezTo>
                    <a:pt x="955" y="573"/>
                    <a:pt x="956" y="575"/>
                    <a:pt x="956" y="575"/>
                  </a:cubicBezTo>
                  <a:cubicBezTo>
                    <a:pt x="957" y="576"/>
                    <a:pt x="959" y="575"/>
                    <a:pt x="960" y="575"/>
                  </a:cubicBezTo>
                  <a:cubicBezTo>
                    <a:pt x="961" y="575"/>
                    <a:pt x="963" y="575"/>
                    <a:pt x="963" y="574"/>
                  </a:cubicBezTo>
                  <a:cubicBezTo>
                    <a:pt x="964" y="574"/>
                    <a:pt x="965" y="572"/>
                    <a:pt x="966" y="572"/>
                  </a:cubicBezTo>
                  <a:cubicBezTo>
                    <a:pt x="966" y="571"/>
                    <a:pt x="967" y="570"/>
                    <a:pt x="968" y="570"/>
                  </a:cubicBezTo>
                  <a:cubicBezTo>
                    <a:pt x="968" y="569"/>
                    <a:pt x="968" y="566"/>
                    <a:pt x="967" y="565"/>
                  </a:cubicBezTo>
                  <a:cubicBezTo>
                    <a:pt x="967" y="565"/>
                    <a:pt x="965" y="565"/>
                    <a:pt x="965" y="564"/>
                  </a:cubicBezTo>
                  <a:cubicBezTo>
                    <a:pt x="965" y="563"/>
                    <a:pt x="967" y="563"/>
                    <a:pt x="968" y="562"/>
                  </a:cubicBezTo>
                  <a:cubicBezTo>
                    <a:pt x="968" y="562"/>
                    <a:pt x="969" y="560"/>
                    <a:pt x="969" y="560"/>
                  </a:cubicBezTo>
                  <a:cubicBezTo>
                    <a:pt x="970" y="559"/>
                    <a:pt x="971" y="559"/>
                    <a:pt x="972" y="558"/>
                  </a:cubicBezTo>
                  <a:cubicBezTo>
                    <a:pt x="973" y="558"/>
                    <a:pt x="975" y="559"/>
                    <a:pt x="976" y="559"/>
                  </a:cubicBezTo>
                  <a:cubicBezTo>
                    <a:pt x="976" y="558"/>
                    <a:pt x="977" y="556"/>
                    <a:pt x="978" y="556"/>
                  </a:cubicBezTo>
                  <a:cubicBezTo>
                    <a:pt x="979" y="556"/>
                    <a:pt x="981" y="558"/>
                    <a:pt x="982" y="558"/>
                  </a:cubicBezTo>
                  <a:cubicBezTo>
                    <a:pt x="983" y="558"/>
                    <a:pt x="985" y="558"/>
                    <a:pt x="986" y="558"/>
                  </a:cubicBezTo>
                  <a:cubicBezTo>
                    <a:pt x="987" y="558"/>
                    <a:pt x="989" y="557"/>
                    <a:pt x="990" y="557"/>
                  </a:cubicBezTo>
                  <a:cubicBezTo>
                    <a:pt x="991" y="556"/>
                    <a:pt x="992" y="554"/>
                    <a:pt x="992" y="554"/>
                  </a:cubicBezTo>
                  <a:cubicBezTo>
                    <a:pt x="993" y="554"/>
                    <a:pt x="995" y="556"/>
                    <a:pt x="996" y="556"/>
                  </a:cubicBezTo>
                  <a:cubicBezTo>
                    <a:pt x="997" y="556"/>
                    <a:pt x="998" y="554"/>
                    <a:pt x="999" y="553"/>
                  </a:cubicBezTo>
                  <a:cubicBezTo>
                    <a:pt x="999" y="552"/>
                    <a:pt x="1000" y="551"/>
                    <a:pt x="1001" y="550"/>
                  </a:cubicBezTo>
                  <a:cubicBezTo>
                    <a:pt x="1001" y="550"/>
                    <a:pt x="1003" y="550"/>
                    <a:pt x="1003" y="551"/>
                  </a:cubicBezTo>
                  <a:cubicBezTo>
                    <a:pt x="1004" y="551"/>
                    <a:pt x="1005" y="553"/>
                    <a:pt x="1005" y="553"/>
                  </a:cubicBezTo>
                  <a:cubicBezTo>
                    <a:pt x="1006" y="554"/>
                    <a:pt x="1008" y="554"/>
                    <a:pt x="1008" y="555"/>
                  </a:cubicBezTo>
                  <a:cubicBezTo>
                    <a:pt x="1009" y="555"/>
                    <a:pt x="1011" y="557"/>
                    <a:pt x="1012" y="557"/>
                  </a:cubicBezTo>
                  <a:cubicBezTo>
                    <a:pt x="1013" y="557"/>
                    <a:pt x="1015" y="557"/>
                    <a:pt x="1015" y="557"/>
                  </a:cubicBezTo>
                  <a:cubicBezTo>
                    <a:pt x="1016" y="556"/>
                    <a:pt x="1016" y="555"/>
                    <a:pt x="1016" y="555"/>
                  </a:cubicBezTo>
                  <a:cubicBezTo>
                    <a:pt x="1016" y="554"/>
                    <a:pt x="1017" y="553"/>
                    <a:pt x="1017" y="553"/>
                  </a:cubicBezTo>
                  <a:cubicBezTo>
                    <a:pt x="1018" y="553"/>
                    <a:pt x="1020" y="554"/>
                    <a:pt x="1021" y="554"/>
                  </a:cubicBezTo>
                  <a:cubicBezTo>
                    <a:pt x="1021" y="554"/>
                    <a:pt x="1022" y="556"/>
                    <a:pt x="1023" y="556"/>
                  </a:cubicBezTo>
                  <a:cubicBezTo>
                    <a:pt x="1024" y="556"/>
                    <a:pt x="1025" y="555"/>
                    <a:pt x="1025" y="555"/>
                  </a:cubicBezTo>
                  <a:cubicBezTo>
                    <a:pt x="1026" y="554"/>
                    <a:pt x="1026" y="552"/>
                    <a:pt x="1026" y="552"/>
                  </a:cubicBezTo>
                  <a:cubicBezTo>
                    <a:pt x="1026" y="551"/>
                    <a:pt x="1024" y="551"/>
                    <a:pt x="1023" y="551"/>
                  </a:cubicBezTo>
                  <a:cubicBezTo>
                    <a:pt x="1023" y="550"/>
                    <a:pt x="1023" y="548"/>
                    <a:pt x="1024" y="548"/>
                  </a:cubicBezTo>
                  <a:cubicBezTo>
                    <a:pt x="1024" y="547"/>
                    <a:pt x="1026" y="546"/>
                    <a:pt x="1027" y="546"/>
                  </a:cubicBezTo>
                  <a:cubicBezTo>
                    <a:pt x="1028" y="546"/>
                    <a:pt x="1029" y="547"/>
                    <a:pt x="1030" y="547"/>
                  </a:cubicBezTo>
                  <a:cubicBezTo>
                    <a:pt x="1030" y="548"/>
                    <a:pt x="1031" y="548"/>
                    <a:pt x="1032" y="548"/>
                  </a:cubicBezTo>
                  <a:cubicBezTo>
                    <a:pt x="1033" y="548"/>
                    <a:pt x="1034" y="548"/>
                    <a:pt x="1035" y="547"/>
                  </a:cubicBezTo>
                  <a:cubicBezTo>
                    <a:pt x="1035" y="547"/>
                    <a:pt x="1036" y="546"/>
                    <a:pt x="1036" y="546"/>
                  </a:cubicBezTo>
                  <a:cubicBezTo>
                    <a:pt x="1036" y="545"/>
                    <a:pt x="1037" y="544"/>
                    <a:pt x="1037" y="544"/>
                  </a:cubicBezTo>
                  <a:cubicBezTo>
                    <a:pt x="1038" y="544"/>
                    <a:pt x="1040" y="544"/>
                    <a:pt x="1041" y="544"/>
                  </a:cubicBezTo>
                  <a:cubicBezTo>
                    <a:pt x="1042" y="544"/>
                    <a:pt x="1043" y="544"/>
                    <a:pt x="1043" y="543"/>
                  </a:cubicBezTo>
                  <a:cubicBezTo>
                    <a:pt x="1044" y="543"/>
                    <a:pt x="1044" y="541"/>
                    <a:pt x="1044" y="540"/>
                  </a:cubicBezTo>
                  <a:cubicBezTo>
                    <a:pt x="1045" y="539"/>
                    <a:pt x="1046" y="538"/>
                    <a:pt x="1047" y="538"/>
                  </a:cubicBezTo>
                  <a:cubicBezTo>
                    <a:pt x="1048" y="538"/>
                    <a:pt x="1050" y="539"/>
                    <a:pt x="1051" y="539"/>
                  </a:cubicBezTo>
                  <a:cubicBezTo>
                    <a:pt x="1052" y="540"/>
                    <a:pt x="1054" y="541"/>
                    <a:pt x="1054" y="541"/>
                  </a:cubicBezTo>
                  <a:cubicBezTo>
                    <a:pt x="1054" y="542"/>
                    <a:pt x="1054" y="545"/>
                    <a:pt x="1054" y="546"/>
                  </a:cubicBezTo>
                  <a:cubicBezTo>
                    <a:pt x="1055" y="546"/>
                    <a:pt x="1056" y="548"/>
                    <a:pt x="1057" y="548"/>
                  </a:cubicBezTo>
                  <a:cubicBezTo>
                    <a:pt x="1058" y="548"/>
                    <a:pt x="1059" y="547"/>
                    <a:pt x="1060" y="547"/>
                  </a:cubicBezTo>
                  <a:cubicBezTo>
                    <a:pt x="1061" y="547"/>
                    <a:pt x="1062" y="549"/>
                    <a:pt x="1062" y="549"/>
                  </a:cubicBezTo>
                  <a:cubicBezTo>
                    <a:pt x="1063" y="549"/>
                    <a:pt x="1064" y="548"/>
                    <a:pt x="1064" y="547"/>
                  </a:cubicBezTo>
                  <a:cubicBezTo>
                    <a:pt x="1065" y="547"/>
                    <a:pt x="1066" y="547"/>
                    <a:pt x="1067" y="547"/>
                  </a:cubicBezTo>
                  <a:cubicBezTo>
                    <a:pt x="1067" y="547"/>
                    <a:pt x="1068" y="549"/>
                    <a:pt x="1069" y="549"/>
                  </a:cubicBezTo>
                  <a:cubicBezTo>
                    <a:pt x="1070" y="550"/>
                    <a:pt x="1073" y="550"/>
                    <a:pt x="1075" y="550"/>
                  </a:cubicBezTo>
                  <a:cubicBezTo>
                    <a:pt x="1076" y="550"/>
                    <a:pt x="1079" y="549"/>
                    <a:pt x="1081" y="549"/>
                  </a:cubicBezTo>
                  <a:cubicBezTo>
                    <a:pt x="1082" y="549"/>
                    <a:pt x="1083" y="549"/>
                    <a:pt x="1084" y="549"/>
                  </a:cubicBezTo>
                  <a:cubicBezTo>
                    <a:pt x="1085" y="548"/>
                    <a:pt x="1086" y="547"/>
                    <a:pt x="1086" y="546"/>
                  </a:cubicBezTo>
                  <a:cubicBezTo>
                    <a:pt x="1087" y="546"/>
                    <a:pt x="1088" y="546"/>
                    <a:pt x="1089" y="546"/>
                  </a:cubicBezTo>
                  <a:cubicBezTo>
                    <a:pt x="1090" y="546"/>
                    <a:pt x="1092" y="548"/>
                    <a:pt x="1093" y="548"/>
                  </a:cubicBezTo>
                  <a:cubicBezTo>
                    <a:pt x="1094" y="547"/>
                    <a:pt x="1092" y="544"/>
                    <a:pt x="1093" y="543"/>
                  </a:cubicBezTo>
                  <a:cubicBezTo>
                    <a:pt x="1093" y="542"/>
                    <a:pt x="1095" y="542"/>
                    <a:pt x="1095" y="542"/>
                  </a:cubicBezTo>
                  <a:cubicBezTo>
                    <a:pt x="1096" y="541"/>
                    <a:pt x="1097" y="540"/>
                    <a:pt x="1098" y="539"/>
                  </a:cubicBezTo>
                  <a:cubicBezTo>
                    <a:pt x="1098" y="539"/>
                    <a:pt x="1097" y="537"/>
                    <a:pt x="1098" y="536"/>
                  </a:cubicBezTo>
                  <a:cubicBezTo>
                    <a:pt x="1098" y="535"/>
                    <a:pt x="1098" y="533"/>
                    <a:pt x="1099" y="532"/>
                  </a:cubicBezTo>
                  <a:cubicBezTo>
                    <a:pt x="1100" y="531"/>
                    <a:pt x="1101" y="531"/>
                    <a:pt x="1102" y="531"/>
                  </a:cubicBezTo>
                  <a:cubicBezTo>
                    <a:pt x="1103" y="531"/>
                    <a:pt x="1104" y="532"/>
                    <a:pt x="1105" y="533"/>
                  </a:cubicBezTo>
                  <a:cubicBezTo>
                    <a:pt x="1106" y="533"/>
                    <a:pt x="1108" y="535"/>
                    <a:pt x="1109" y="536"/>
                  </a:cubicBezTo>
                  <a:cubicBezTo>
                    <a:pt x="1110" y="536"/>
                    <a:pt x="1111" y="535"/>
                    <a:pt x="1112" y="536"/>
                  </a:cubicBezTo>
                  <a:cubicBezTo>
                    <a:pt x="1113" y="536"/>
                    <a:pt x="1115" y="536"/>
                    <a:pt x="1116" y="537"/>
                  </a:cubicBezTo>
                  <a:cubicBezTo>
                    <a:pt x="1117" y="537"/>
                    <a:pt x="1119" y="539"/>
                    <a:pt x="1120" y="540"/>
                  </a:cubicBezTo>
                  <a:cubicBezTo>
                    <a:pt x="1120" y="541"/>
                    <a:pt x="1121" y="542"/>
                    <a:pt x="1122" y="542"/>
                  </a:cubicBezTo>
                  <a:cubicBezTo>
                    <a:pt x="1123" y="543"/>
                    <a:pt x="1125" y="542"/>
                    <a:pt x="1126" y="543"/>
                  </a:cubicBezTo>
                  <a:cubicBezTo>
                    <a:pt x="1127" y="543"/>
                    <a:pt x="1126" y="546"/>
                    <a:pt x="1127" y="547"/>
                  </a:cubicBezTo>
                  <a:cubicBezTo>
                    <a:pt x="1128" y="548"/>
                    <a:pt x="1129" y="548"/>
                    <a:pt x="1130" y="548"/>
                  </a:cubicBezTo>
                  <a:cubicBezTo>
                    <a:pt x="1131" y="548"/>
                    <a:pt x="1132" y="547"/>
                    <a:pt x="1133" y="547"/>
                  </a:cubicBezTo>
                  <a:cubicBezTo>
                    <a:pt x="1134" y="547"/>
                    <a:pt x="1137" y="547"/>
                    <a:pt x="1138" y="548"/>
                  </a:cubicBezTo>
                  <a:cubicBezTo>
                    <a:pt x="1139" y="548"/>
                    <a:pt x="1139" y="551"/>
                    <a:pt x="1140" y="552"/>
                  </a:cubicBezTo>
                  <a:cubicBezTo>
                    <a:pt x="1140" y="552"/>
                    <a:pt x="1141" y="553"/>
                    <a:pt x="1142" y="554"/>
                  </a:cubicBezTo>
                  <a:cubicBezTo>
                    <a:pt x="1143" y="555"/>
                    <a:pt x="1144" y="555"/>
                    <a:pt x="1145" y="556"/>
                  </a:cubicBezTo>
                  <a:cubicBezTo>
                    <a:pt x="1146" y="557"/>
                    <a:pt x="1146" y="560"/>
                    <a:pt x="1147" y="561"/>
                  </a:cubicBezTo>
                  <a:cubicBezTo>
                    <a:pt x="1147" y="561"/>
                    <a:pt x="1149" y="561"/>
                    <a:pt x="1150" y="562"/>
                  </a:cubicBezTo>
                  <a:cubicBezTo>
                    <a:pt x="1151" y="563"/>
                    <a:pt x="1151" y="565"/>
                    <a:pt x="1152" y="565"/>
                  </a:cubicBezTo>
                  <a:cubicBezTo>
                    <a:pt x="1153" y="566"/>
                    <a:pt x="1155" y="567"/>
                    <a:pt x="1156" y="568"/>
                  </a:cubicBezTo>
                  <a:cubicBezTo>
                    <a:pt x="1157" y="568"/>
                    <a:pt x="1159" y="568"/>
                    <a:pt x="1160" y="567"/>
                  </a:cubicBezTo>
                  <a:cubicBezTo>
                    <a:pt x="1160" y="567"/>
                    <a:pt x="1160" y="565"/>
                    <a:pt x="1161" y="565"/>
                  </a:cubicBezTo>
                  <a:cubicBezTo>
                    <a:pt x="1162" y="565"/>
                    <a:pt x="1163" y="566"/>
                    <a:pt x="1164" y="566"/>
                  </a:cubicBezTo>
                  <a:cubicBezTo>
                    <a:pt x="1165" y="566"/>
                    <a:pt x="1166" y="564"/>
                    <a:pt x="1167" y="564"/>
                  </a:cubicBezTo>
                  <a:cubicBezTo>
                    <a:pt x="1168" y="565"/>
                    <a:pt x="1169" y="567"/>
                    <a:pt x="1170" y="567"/>
                  </a:cubicBezTo>
                  <a:cubicBezTo>
                    <a:pt x="1171" y="568"/>
                    <a:pt x="1172" y="569"/>
                    <a:pt x="1172" y="569"/>
                  </a:cubicBezTo>
                  <a:cubicBezTo>
                    <a:pt x="1172" y="570"/>
                    <a:pt x="1173" y="572"/>
                    <a:pt x="1173" y="572"/>
                  </a:cubicBezTo>
                  <a:cubicBezTo>
                    <a:pt x="1174" y="573"/>
                    <a:pt x="1175" y="572"/>
                    <a:pt x="1176" y="573"/>
                  </a:cubicBezTo>
                  <a:cubicBezTo>
                    <a:pt x="1176" y="573"/>
                    <a:pt x="1177" y="574"/>
                    <a:pt x="1178" y="575"/>
                  </a:cubicBezTo>
                  <a:cubicBezTo>
                    <a:pt x="1178" y="575"/>
                    <a:pt x="1179" y="576"/>
                    <a:pt x="1180" y="576"/>
                  </a:cubicBezTo>
                  <a:cubicBezTo>
                    <a:pt x="1181" y="576"/>
                    <a:pt x="1181" y="575"/>
                    <a:pt x="1182" y="575"/>
                  </a:cubicBezTo>
                  <a:cubicBezTo>
                    <a:pt x="1183" y="574"/>
                    <a:pt x="1185" y="574"/>
                    <a:pt x="1186" y="575"/>
                  </a:cubicBezTo>
                  <a:cubicBezTo>
                    <a:pt x="1187" y="575"/>
                    <a:pt x="1188" y="578"/>
                    <a:pt x="1189" y="578"/>
                  </a:cubicBezTo>
                  <a:cubicBezTo>
                    <a:pt x="1189" y="578"/>
                    <a:pt x="1190" y="577"/>
                    <a:pt x="1190" y="577"/>
                  </a:cubicBezTo>
                  <a:cubicBezTo>
                    <a:pt x="1191" y="577"/>
                    <a:pt x="1192" y="578"/>
                    <a:pt x="1193" y="578"/>
                  </a:cubicBezTo>
                  <a:cubicBezTo>
                    <a:pt x="1194" y="578"/>
                    <a:pt x="1195" y="577"/>
                    <a:pt x="1196" y="577"/>
                  </a:cubicBezTo>
                  <a:cubicBezTo>
                    <a:pt x="1196" y="577"/>
                    <a:pt x="1197" y="579"/>
                    <a:pt x="1198" y="580"/>
                  </a:cubicBezTo>
                  <a:cubicBezTo>
                    <a:pt x="1199" y="581"/>
                    <a:pt x="1202" y="582"/>
                    <a:pt x="1203" y="583"/>
                  </a:cubicBezTo>
                  <a:cubicBezTo>
                    <a:pt x="1203" y="583"/>
                    <a:pt x="1203" y="585"/>
                    <a:pt x="1204" y="586"/>
                  </a:cubicBezTo>
                  <a:cubicBezTo>
                    <a:pt x="1204" y="586"/>
                    <a:pt x="1206" y="587"/>
                    <a:pt x="1207" y="587"/>
                  </a:cubicBezTo>
                  <a:cubicBezTo>
                    <a:pt x="1208" y="587"/>
                    <a:pt x="1209" y="586"/>
                    <a:pt x="1209" y="585"/>
                  </a:cubicBezTo>
                  <a:lnTo>
                    <a:pt x="1200" y="273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19003FBB-E862-8745-8B11-23B6958DE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366" y="2574932"/>
              <a:ext cx="547" cy="1643"/>
            </a:xfrm>
            <a:custGeom>
              <a:avLst/>
              <a:gdLst>
                <a:gd name="T0" fmla="*/ 1 w 2"/>
                <a:gd name="T1" fmla="*/ 5 h 5"/>
                <a:gd name="T2" fmla="*/ 1 w 2"/>
                <a:gd name="T3" fmla="*/ 3 h 5"/>
                <a:gd name="T4" fmla="*/ 1 w 2"/>
                <a:gd name="T5" fmla="*/ 1 h 5"/>
                <a:gd name="T6" fmla="*/ 0 w 2"/>
                <a:gd name="T7" fmla="*/ 0 h 5"/>
                <a:gd name="T8" fmla="*/ 1 w 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2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83" name="Freeform 42">
              <a:extLst>
                <a:ext uri="{FF2B5EF4-FFF2-40B4-BE49-F238E27FC236}">
                  <a16:creationId xmlns:a16="http://schemas.microsoft.com/office/drawing/2014/main" id="{7F4B5801-4741-DF43-9C5A-FCCB8294C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529" y="2435320"/>
              <a:ext cx="565564" cy="540380"/>
            </a:xfrm>
            <a:custGeom>
              <a:avLst/>
              <a:gdLst>
                <a:gd name="T0" fmla="*/ 1919 w 1944"/>
                <a:gd name="T1" fmla="*/ 885 h 1857"/>
                <a:gd name="T2" fmla="*/ 1892 w 1944"/>
                <a:gd name="T3" fmla="*/ 828 h 1857"/>
                <a:gd name="T4" fmla="*/ 1854 w 1944"/>
                <a:gd name="T5" fmla="*/ 762 h 1857"/>
                <a:gd name="T6" fmla="*/ 1783 w 1944"/>
                <a:gd name="T7" fmla="*/ 492 h 1857"/>
                <a:gd name="T8" fmla="*/ 1732 w 1944"/>
                <a:gd name="T9" fmla="*/ 475 h 1857"/>
                <a:gd name="T10" fmla="*/ 1692 w 1944"/>
                <a:gd name="T11" fmla="*/ 452 h 1857"/>
                <a:gd name="T12" fmla="*/ 1628 w 1944"/>
                <a:gd name="T13" fmla="*/ 453 h 1857"/>
                <a:gd name="T14" fmla="*/ 1575 w 1944"/>
                <a:gd name="T15" fmla="*/ 461 h 1857"/>
                <a:gd name="T16" fmla="*/ 1531 w 1944"/>
                <a:gd name="T17" fmla="*/ 475 h 1857"/>
                <a:gd name="T18" fmla="*/ 1472 w 1944"/>
                <a:gd name="T19" fmla="*/ 469 h 1857"/>
                <a:gd name="T20" fmla="*/ 1411 w 1944"/>
                <a:gd name="T21" fmla="*/ 460 h 1857"/>
                <a:gd name="T22" fmla="*/ 1374 w 1944"/>
                <a:gd name="T23" fmla="*/ 463 h 1857"/>
                <a:gd name="T24" fmla="*/ 1323 w 1944"/>
                <a:gd name="T25" fmla="*/ 459 h 1857"/>
                <a:gd name="T26" fmla="*/ 1292 w 1944"/>
                <a:gd name="T27" fmla="*/ 466 h 1857"/>
                <a:gd name="T28" fmla="*/ 1242 w 1944"/>
                <a:gd name="T29" fmla="*/ 430 h 1857"/>
                <a:gd name="T30" fmla="*/ 1190 w 1944"/>
                <a:gd name="T31" fmla="*/ 433 h 1857"/>
                <a:gd name="T32" fmla="*/ 1140 w 1944"/>
                <a:gd name="T33" fmla="*/ 418 h 1857"/>
                <a:gd name="T34" fmla="*/ 1083 w 1944"/>
                <a:gd name="T35" fmla="*/ 388 h 1857"/>
                <a:gd name="T36" fmla="*/ 1030 w 1944"/>
                <a:gd name="T37" fmla="*/ 381 h 1857"/>
                <a:gd name="T38" fmla="*/ 984 w 1944"/>
                <a:gd name="T39" fmla="*/ 346 h 1857"/>
                <a:gd name="T40" fmla="*/ 9 w 1944"/>
                <a:gd name="T41" fmla="*/ 786 h 1857"/>
                <a:gd name="T42" fmla="*/ 67 w 1944"/>
                <a:gd name="T43" fmla="*/ 863 h 1857"/>
                <a:gd name="T44" fmla="*/ 142 w 1944"/>
                <a:gd name="T45" fmla="*/ 932 h 1857"/>
                <a:gd name="T46" fmla="*/ 223 w 1944"/>
                <a:gd name="T47" fmla="*/ 1001 h 1857"/>
                <a:gd name="T48" fmla="*/ 264 w 1944"/>
                <a:gd name="T49" fmla="*/ 1085 h 1857"/>
                <a:gd name="T50" fmla="*/ 289 w 1944"/>
                <a:gd name="T51" fmla="*/ 1185 h 1857"/>
                <a:gd name="T52" fmla="*/ 371 w 1944"/>
                <a:gd name="T53" fmla="*/ 1250 h 1857"/>
                <a:gd name="T54" fmla="*/ 463 w 1944"/>
                <a:gd name="T55" fmla="*/ 1298 h 1857"/>
                <a:gd name="T56" fmla="*/ 526 w 1944"/>
                <a:gd name="T57" fmla="*/ 1274 h 1857"/>
                <a:gd name="T58" fmla="*/ 559 w 1944"/>
                <a:gd name="T59" fmla="*/ 1198 h 1857"/>
                <a:gd name="T60" fmla="*/ 631 w 1944"/>
                <a:gd name="T61" fmla="*/ 1160 h 1857"/>
                <a:gd name="T62" fmla="*/ 712 w 1944"/>
                <a:gd name="T63" fmla="*/ 1178 h 1857"/>
                <a:gd name="T64" fmla="*/ 776 w 1944"/>
                <a:gd name="T65" fmla="*/ 1200 h 1857"/>
                <a:gd name="T66" fmla="*/ 830 w 1944"/>
                <a:gd name="T67" fmla="*/ 1254 h 1857"/>
                <a:gd name="T68" fmla="*/ 876 w 1944"/>
                <a:gd name="T69" fmla="*/ 1328 h 1857"/>
                <a:gd name="T70" fmla="*/ 922 w 1944"/>
                <a:gd name="T71" fmla="*/ 1400 h 1857"/>
                <a:gd name="T72" fmla="*/ 963 w 1944"/>
                <a:gd name="T73" fmla="*/ 1465 h 1857"/>
                <a:gd name="T74" fmla="*/ 1005 w 1944"/>
                <a:gd name="T75" fmla="*/ 1527 h 1857"/>
                <a:gd name="T76" fmla="*/ 1056 w 1944"/>
                <a:gd name="T77" fmla="*/ 1574 h 1857"/>
                <a:gd name="T78" fmla="*/ 1062 w 1944"/>
                <a:gd name="T79" fmla="*/ 1641 h 1857"/>
                <a:gd name="T80" fmla="*/ 1095 w 1944"/>
                <a:gd name="T81" fmla="*/ 1705 h 1857"/>
                <a:gd name="T82" fmla="*/ 1139 w 1944"/>
                <a:gd name="T83" fmla="*/ 1764 h 1857"/>
                <a:gd name="T84" fmla="*/ 1196 w 1944"/>
                <a:gd name="T85" fmla="*/ 1788 h 1857"/>
                <a:gd name="T86" fmla="*/ 1260 w 1944"/>
                <a:gd name="T87" fmla="*/ 1821 h 1857"/>
                <a:gd name="T88" fmla="*/ 1345 w 1944"/>
                <a:gd name="T89" fmla="*/ 1824 h 1857"/>
                <a:gd name="T90" fmla="*/ 1425 w 1944"/>
                <a:gd name="T91" fmla="*/ 1835 h 1857"/>
                <a:gd name="T92" fmla="*/ 1396 w 1944"/>
                <a:gd name="T93" fmla="*/ 1782 h 1857"/>
                <a:gd name="T94" fmla="*/ 1371 w 1944"/>
                <a:gd name="T95" fmla="*/ 1697 h 1857"/>
                <a:gd name="T96" fmla="*/ 1373 w 1944"/>
                <a:gd name="T97" fmla="*/ 1610 h 1857"/>
                <a:gd name="T98" fmla="*/ 1377 w 1944"/>
                <a:gd name="T99" fmla="*/ 1602 h 1857"/>
                <a:gd name="T100" fmla="*/ 1424 w 1944"/>
                <a:gd name="T101" fmla="*/ 1491 h 1857"/>
                <a:gd name="T102" fmla="*/ 1480 w 1944"/>
                <a:gd name="T103" fmla="*/ 1409 h 1857"/>
                <a:gd name="T104" fmla="*/ 1490 w 1944"/>
                <a:gd name="T105" fmla="*/ 1359 h 1857"/>
                <a:gd name="T106" fmla="*/ 1555 w 1944"/>
                <a:gd name="T107" fmla="*/ 1355 h 1857"/>
                <a:gd name="T108" fmla="*/ 1538 w 1944"/>
                <a:gd name="T109" fmla="*/ 1403 h 1857"/>
                <a:gd name="T110" fmla="*/ 1696 w 1944"/>
                <a:gd name="T111" fmla="*/ 1308 h 1857"/>
                <a:gd name="T112" fmla="*/ 1754 w 1944"/>
                <a:gd name="T113" fmla="*/ 1226 h 1857"/>
                <a:gd name="T114" fmla="*/ 1756 w 1944"/>
                <a:gd name="T115" fmla="*/ 1175 h 1857"/>
                <a:gd name="T116" fmla="*/ 1807 w 1944"/>
                <a:gd name="T117" fmla="*/ 1199 h 1857"/>
                <a:gd name="T118" fmla="*/ 1852 w 1944"/>
                <a:gd name="T119" fmla="*/ 1182 h 1857"/>
                <a:gd name="T120" fmla="*/ 1924 w 1944"/>
                <a:gd name="T121" fmla="*/ 1091 h 1857"/>
                <a:gd name="T122" fmla="*/ 1923 w 1944"/>
                <a:gd name="T123" fmla="*/ 997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4" h="1857">
                  <a:moveTo>
                    <a:pt x="1943" y="943"/>
                  </a:moveTo>
                  <a:cubicBezTo>
                    <a:pt x="1943" y="942"/>
                    <a:pt x="1941" y="940"/>
                    <a:pt x="1940" y="940"/>
                  </a:cubicBezTo>
                  <a:cubicBezTo>
                    <a:pt x="1939" y="939"/>
                    <a:pt x="1938" y="940"/>
                    <a:pt x="1937" y="939"/>
                  </a:cubicBezTo>
                  <a:cubicBezTo>
                    <a:pt x="1936" y="938"/>
                    <a:pt x="1936" y="937"/>
                    <a:pt x="1936" y="936"/>
                  </a:cubicBezTo>
                  <a:cubicBezTo>
                    <a:pt x="1936" y="935"/>
                    <a:pt x="1937" y="934"/>
                    <a:pt x="1937" y="934"/>
                  </a:cubicBezTo>
                  <a:cubicBezTo>
                    <a:pt x="1939" y="932"/>
                    <a:pt x="1942" y="931"/>
                    <a:pt x="1943" y="929"/>
                  </a:cubicBezTo>
                  <a:cubicBezTo>
                    <a:pt x="1943" y="928"/>
                    <a:pt x="1943" y="926"/>
                    <a:pt x="1942" y="925"/>
                  </a:cubicBezTo>
                  <a:cubicBezTo>
                    <a:pt x="1942" y="924"/>
                    <a:pt x="1941" y="922"/>
                    <a:pt x="1940" y="921"/>
                  </a:cubicBezTo>
                  <a:cubicBezTo>
                    <a:pt x="1940" y="921"/>
                    <a:pt x="1938" y="920"/>
                    <a:pt x="1938" y="919"/>
                  </a:cubicBezTo>
                  <a:cubicBezTo>
                    <a:pt x="1938" y="918"/>
                    <a:pt x="1937" y="916"/>
                    <a:pt x="1937" y="915"/>
                  </a:cubicBezTo>
                  <a:cubicBezTo>
                    <a:pt x="1937" y="914"/>
                    <a:pt x="1939" y="913"/>
                    <a:pt x="1939" y="912"/>
                  </a:cubicBezTo>
                  <a:cubicBezTo>
                    <a:pt x="1939" y="911"/>
                    <a:pt x="1938" y="910"/>
                    <a:pt x="1938" y="909"/>
                  </a:cubicBezTo>
                  <a:cubicBezTo>
                    <a:pt x="1938" y="908"/>
                    <a:pt x="1939" y="907"/>
                    <a:pt x="1940" y="906"/>
                  </a:cubicBezTo>
                  <a:cubicBezTo>
                    <a:pt x="1940" y="904"/>
                    <a:pt x="1940" y="901"/>
                    <a:pt x="1938" y="900"/>
                  </a:cubicBezTo>
                  <a:cubicBezTo>
                    <a:pt x="1938" y="899"/>
                    <a:pt x="1937" y="900"/>
                    <a:pt x="1936" y="900"/>
                  </a:cubicBezTo>
                  <a:cubicBezTo>
                    <a:pt x="1936" y="901"/>
                    <a:pt x="1935" y="902"/>
                    <a:pt x="1935" y="903"/>
                  </a:cubicBezTo>
                  <a:cubicBezTo>
                    <a:pt x="1934" y="904"/>
                    <a:pt x="1933" y="905"/>
                    <a:pt x="1933" y="905"/>
                  </a:cubicBezTo>
                  <a:cubicBezTo>
                    <a:pt x="1932" y="906"/>
                    <a:pt x="1930" y="905"/>
                    <a:pt x="1929" y="904"/>
                  </a:cubicBezTo>
                  <a:cubicBezTo>
                    <a:pt x="1929" y="903"/>
                    <a:pt x="1928" y="901"/>
                    <a:pt x="1928" y="900"/>
                  </a:cubicBezTo>
                  <a:cubicBezTo>
                    <a:pt x="1928" y="899"/>
                    <a:pt x="1929" y="896"/>
                    <a:pt x="1928" y="895"/>
                  </a:cubicBezTo>
                  <a:cubicBezTo>
                    <a:pt x="1928" y="894"/>
                    <a:pt x="1926" y="893"/>
                    <a:pt x="1926" y="892"/>
                  </a:cubicBezTo>
                  <a:cubicBezTo>
                    <a:pt x="1926" y="890"/>
                    <a:pt x="1926" y="888"/>
                    <a:pt x="1925" y="887"/>
                  </a:cubicBezTo>
                  <a:cubicBezTo>
                    <a:pt x="1925" y="886"/>
                    <a:pt x="1922" y="888"/>
                    <a:pt x="1921" y="887"/>
                  </a:cubicBezTo>
                  <a:cubicBezTo>
                    <a:pt x="1920" y="887"/>
                    <a:pt x="1919" y="886"/>
                    <a:pt x="1919" y="885"/>
                  </a:cubicBezTo>
                  <a:cubicBezTo>
                    <a:pt x="1918" y="884"/>
                    <a:pt x="1918" y="883"/>
                    <a:pt x="1917" y="883"/>
                  </a:cubicBezTo>
                  <a:cubicBezTo>
                    <a:pt x="1917" y="882"/>
                    <a:pt x="1915" y="882"/>
                    <a:pt x="1915" y="882"/>
                  </a:cubicBezTo>
                  <a:cubicBezTo>
                    <a:pt x="1914" y="881"/>
                    <a:pt x="1915" y="879"/>
                    <a:pt x="1915" y="878"/>
                  </a:cubicBezTo>
                  <a:cubicBezTo>
                    <a:pt x="1915" y="877"/>
                    <a:pt x="1916" y="876"/>
                    <a:pt x="1916" y="876"/>
                  </a:cubicBezTo>
                  <a:cubicBezTo>
                    <a:pt x="1917" y="875"/>
                    <a:pt x="1918" y="873"/>
                    <a:pt x="1917" y="871"/>
                  </a:cubicBezTo>
                  <a:cubicBezTo>
                    <a:pt x="1917" y="871"/>
                    <a:pt x="1916" y="869"/>
                    <a:pt x="1916" y="868"/>
                  </a:cubicBezTo>
                  <a:cubicBezTo>
                    <a:pt x="1916" y="868"/>
                    <a:pt x="1916" y="867"/>
                    <a:pt x="1916" y="866"/>
                  </a:cubicBezTo>
                  <a:cubicBezTo>
                    <a:pt x="1916" y="866"/>
                    <a:pt x="1914" y="864"/>
                    <a:pt x="1913" y="864"/>
                  </a:cubicBezTo>
                  <a:cubicBezTo>
                    <a:pt x="1913" y="863"/>
                    <a:pt x="1911" y="863"/>
                    <a:pt x="1911" y="863"/>
                  </a:cubicBezTo>
                  <a:cubicBezTo>
                    <a:pt x="1910" y="862"/>
                    <a:pt x="1911" y="860"/>
                    <a:pt x="1911" y="859"/>
                  </a:cubicBezTo>
                  <a:cubicBezTo>
                    <a:pt x="1910" y="859"/>
                    <a:pt x="1909" y="857"/>
                    <a:pt x="1909" y="857"/>
                  </a:cubicBezTo>
                  <a:cubicBezTo>
                    <a:pt x="1908" y="857"/>
                    <a:pt x="1906" y="857"/>
                    <a:pt x="1906" y="856"/>
                  </a:cubicBezTo>
                  <a:cubicBezTo>
                    <a:pt x="1905" y="856"/>
                    <a:pt x="1903" y="855"/>
                    <a:pt x="1903" y="854"/>
                  </a:cubicBezTo>
                  <a:cubicBezTo>
                    <a:pt x="1903" y="853"/>
                    <a:pt x="1905" y="852"/>
                    <a:pt x="1906" y="852"/>
                  </a:cubicBezTo>
                  <a:cubicBezTo>
                    <a:pt x="1906" y="851"/>
                    <a:pt x="1906" y="848"/>
                    <a:pt x="1906" y="847"/>
                  </a:cubicBezTo>
                  <a:cubicBezTo>
                    <a:pt x="1906" y="847"/>
                    <a:pt x="1904" y="845"/>
                    <a:pt x="1903" y="844"/>
                  </a:cubicBezTo>
                  <a:cubicBezTo>
                    <a:pt x="1903" y="844"/>
                    <a:pt x="1901" y="844"/>
                    <a:pt x="1901" y="844"/>
                  </a:cubicBezTo>
                  <a:cubicBezTo>
                    <a:pt x="1900" y="844"/>
                    <a:pt x="1898" y="845"/>
                    <a:pt x="1897" y="845"/>
                  </a:cubicBezTo>
                  <a:cubicBezTo>
                    <a:pt x="1896" y="844"/>
                    <a:pt x="1895" y="842"/>
                    <a:pt x="1894" y="841"/>
                  </a:cubicBezTo>
                  <a:cubicBezTo>
                    <a:pt x="1894" y="841"/>
                    <a:pt x="1892" y="840"/>
                    <a:pt x="1891" y="839"/>
                  </a:cubicBezTo>
                  <a:cubicBezTo>
                    <a:pt x="1891" y="838"/>
                    <a:pt x="1891" y="836"/>
                    <a:pt x="1891" y="835"/>
                  </a:cubicBezTo>
                  <a:cubicBezTo>
                    <a:pt x="1890" y="835"/>
                    <a:pt x="1889" y="833"/>
                    <a:pt x="1889" y="833"/>
                  </a:cubicBezTo>
                  <a:cubicBezTo>
                    <a:pt x="1889" y="832"/>
                    <a:pt x="1889" y="830"/>
                    <a:pt x="1890" y="830"/>
                  </a:cubicBezTo>
                  <a:cubicBezTo>
                    <a:pt x="1890" y="829"/>
                    <a:pt x="1892" y="829"/>
                    <a:pt x="1892" y="828"/>
                  </a:cubicBezTo>
                  <a:cubicBezTo>
                    <a:pt x="1893" y="827"/>
                    <a:pt x="1892" y="825"/>
                    <a:pt x="1892" y="824"/>
                  </a:cubicBezTo>
                  <a:cubicBezTo>
                    <a:pt x="1892" y="823"/>
                    <a:pt x="1890" y="822"/>
                    <a:pt x="1890" y="821"/>
                  </a:cubicBezTo>
                  <a:cubicBezTo>
                    <a:pt x="1890" y="821"/>
                    <a:pt x="1890" y="820"/>
                    <a:pt x="1890" y="819"/>
                  </a:cubicBezTo>
                  <a:cubicBezTo>
                    <a:pt x="1891" y="819"/>
                    <a:pt x="1892" y="819"/>
                    <a:pt x="1893" y="818"/>
                  </a:cubicBezTo>
                  <a:cubicBezTo>
                    <a:pt x="1893" y="818"/>
                    <a:pt x="1894" y="816"/>
                    <a:pt x="1894" y="815"/>
                  </a:cubicBezTo>
                  <a:cubicBezTo>
                    <a:pt x="1894" y="814"/>
                    <a:pt x="1892" y="813"/>
                    <a:pt x="1892" y="813"/>
                  </a:cubicBezTo>
                  <a:cubicBezTo>
                    <a:pt x="1892" y="812"/>
                    <a:pt x="1891" y="809"/>
                    <a:pt x="1891" y="808"/>
                  </a:cubicBezTo>
                  <a:cubicBezTo>
                    <a:pt x="1890" y="808"/>
                    <a:pt x="1889" y="807"/>
                    <a:pt x="1888" y="807"/>
                  </a:cubicBezTo>
                  <a:cubicBezTo>
                    <a:pt x="1888" y="806"/>
                    <a:pt x="1889" y="804"/>
                    <a:pt x="1888" y="803"/>
                  </a:cubicBezTo>
                  <a:cubicBezTo>
                    <a:pt x="1888" y="802"/>
                    <a:pt x="1888" y="800"/>
                    <a:pt x="1887" y="799"/>
                  </a:cubicBezTo>
                  <a:cubicBezTo>
                    <a:pt x="1887" y="798"/>
                    <a:pt x="1885" y="797"/>
                    <a:pt x="1885" y="796"/>
                  </a:cubicBezTo>
                  <a:cubicBezTo>
                    <a:pt x="1884" y="796"/>
                    <a:pt x="1882" y="796"/>
                    <a:pt x="1881" y="795"/>
                  </a:cubicBezTo>
                  <a:cubicBezTo>
                    <a:pt x="1880" y="795"/>
                    <a:pt x="1880" y="793"/>
                    <a:pt x="1880" y="793"/>
                  </a:cubicBezTo>
                  <a:cubicBezTo>
                    <a:pt x="1880" y="792"/>
                    <a:pt x="1881" y="790"/>
                    <a:pt x="1880" y="789"/>
                  </a:cubicBezTo>
                  <a:cubicBezTo>
                    <a:pt x="1880" y="789"/>
                    <a:pt x="1879" y="788"/>
                    <a:pt x="1878" y="787"/>
                  </a:cubicBezTo>
                  <a:cubicBezTo>
                    <a:pt x="1878" y="786"/>
                    <a:pt x="1877" y="784"/>
                    <a:pt x="1876" y="783"/>
                  </a:cubicBezTo>
                  <a:cubicBezTo>
                    <a:pt x="1876" y="782"/>
                    <a:pt x="1874" y="782"/>
                    <a:pt x="1874" y="782"/>
                  </a:cubicBezTo>
                  <a:cubicBezTo>
                    <a:pt x="1873" y="781"/>
                    <a:pt x="1872" y="779"/>
                    <a:pt x="1871" y="779"/>
                  </a:cubicBezTo>
                  <a:cubicBezTo>
                    <a:pt x="1870" y="778"/>
                    <a:pt x="1867" y="779"/>
                    <a:pt x="1867" y="778"/>
                  </a:cubicBezTo>
                  <a:cubicBezTo>
                    <a:pt x="1866" y="778"/>
                    <a:pt x="1864" y="776"/>
                    <a:pt x="1864" y="775"/>
                  </a:cubicBezTo>
                  <a:cubicBezTo>
                    <a:pt x="1863" y="773"/>
                    <a:pt x="1862" y="770"/>
                    <a:pt x="1861" y="769"/>
                  </a:cubicBezTo>
                  <a:cubicBezTo>
                    <a:pt x="1860" y="768"/>
                    <a:pt x="1859" y="767"/>
                    <a:pt x="1859" y="766"/>
                  </a:cubicBezTo>
                  <a:cubicBezTo>
                    <a:pt x="1858" y="765"/>
                    <a:pt x="1856" y="765"/>
                    <a:pt x="1855" y="765"/>
                  </a:cubicBezTo>
                  <a:cubicBezTo>
                    <a:pt x="1855" y="764"/>
                    <a:pt x="1854" y="762"/>
                    <a:pt x="1854" y="762"/>
                  </a:cubicBezTo>
                  <a:cubicBezTo>
                    <a:pt x="1843" y="587"/>
                    <a:pt x="1843" y="587"/>
                    <a:pt x="1843" y="587"/>
                  </a:cubicBezTo>
                  <a:cubicBezTo>
                    <a:pt x="1837" y="492"/>
                    <a:pt x="1837" y="492"/>
                    <a:pt x="1837" y="492"/>
                  </a:cubicBezTo>
                  <a:cubicBezTo>
                    <a:pt x="1837" y="492"/>
                    <a:pt x="1834" y="493"/>
                    <a:pt x="1834" y="492"/>
                  </a:cubicBezTo>
                  <a:cubicBezTo>
                    <a:pt x="1833" y="492"/>
                    <a:pt x="1833" y="489"/>
                    <a:pt x="1832" y="489"/>
                  </a:cubicBezTo>
                  <a:cubicBezTo>
                    <a:pt x="1832" y="488"/>
                    <a:pt x="1830" y="488"/>
                    <a:pt x="1830" y="489"/>
                  </a:cubicBezTo>
                  <a:cubicBezTo>
                    <a:pt x="1829" y="489"/>
                    <a:pt x="1828" y="491"/>
                    <a:pt x="1828" y="491"/>
                  </a:cubicBezTo>
                  <a:cubicBezTo>
                    <a:pt x="1827" y="492"/>
                    <a:pt x="1826" y="493"/>
                    <a:pt x="1825" y="493"/>
                  </a:cubicBezTo>
                  <a:cubicBezTo>
                    <a:pt x="1824" y="493"/>
                    <a:pt x="1823" y="492"/>
                    <a:pt x="1823" y="491"/>
                  </a:cubicBezTo>
                  <a:cubicBezTo>
                    <a:pt x="1822" y="490"/>
                    <a:pt x="1821" y="488"/>
                    <a:pt x="1820" y="488"/>
                  </a:cubicBezTo>
                  <a:cubicBezTo>
                    <a:pt x="1820" y="487"/>
                    <a:pt x="1818" y="487"/>
                    <a:pt x="1817" y="487"/>
                  </a:cubicBezTo>
                  <a:cubicBezTo>
                    <a:pt x="1816" y="487"/>
                    <a:pt x="1815" y="488"/>
                    <a:pt x="1814" y="489"/>
                  </a:cubicBezTo>
                  <a:cubicBezTo>
                    <a:pt x="1814" y="490"/>
                    <a:pt x="1814" y="492"/>
                    <a:pt x="1814" y="492"/>
                  </a:cubicBezTo>
                  <a:cubicBezTo>
                    <a:pt x="1813" y="493"/>
                    <a:pt x="1811" y="494"/>
                    <a:pt x="1809" y="494"/>
                  </a:cubicBezTo>
                  <a:cubicBezTo>
                    <a:pt x="1808" y="494"/>
                    <a:pt x="1808" y="492"/>
                    <a:pt x="1807" y="491"/>
                  </a:cubicBezTo>
                  <a:cubicBezTo>
                    <a:pt x="1806" y="491"/>
                    <a:pt x="1804" y="491"/>
                    <a:pt x="1803" y="491"/>
                  </a:cubicBezTo>
                  <a:cubicBezTo>
                    <a:pt x="1802" y="491"/>
                    <a:pt x="1801" y="492"/>
                    <a:pt x="1801" y="492"/>
                  </a:cubicBezTo>
                  <a:cubicBezTo>
                    <a:pt x="1800" y="493"/>
                    <a:pt x="1800" y="494"/>
                    <a:pt x="1799" y="495"/>
                  </a:cubicBezTo>
                  <a:cubicBezTo>
                    <a:pt x="1799" y="495"/>
                    <a:pt x="1797" y="496"/>
                    <a:pt x="1796" y="496"/>
                  </a:cubicBezTo>
                  <a:cubicBezTo>
                    <a:pt x="1795" y="495"/>
                    <a:pt x="1795" y="493"/>
                    <a:pt x="1795" y="493"/>
                  </a:cubicBezTo>
                  <a:cubicBezTo>
                    <a:pt x="1794" y="493"/>
                    <a:pt x="1793" y="495"/>
                    <a:pt x="1792" y="496"/>
                  </a:cubicBezTo>
                  <a:cubicBezTo>
                    <a:pt x="1792" y="496"/>
                    <a:pt x="1790" y="496"/>
                    <a:pt x="1789" y="496"/>
                  </a:cubicBezTo>
                  <a:cubicBezTo>
                    <a:pt x="1788" y="495"/>
                    <a:pt x="1789" y="492"/>
                    <a:pt x="1788" y="492"/>
                  </a:cubicBezTo>
                  <a:cubicBezTo>
                    <a:pt x="1787" y="492"/>
                    <a:pt x="1786" y="494"/>
                    <a:pt x="1786" y="494"/>
                  </a:cubicBezTo>
                  <a:cubicBezTo>
                    <a:pt x="1785" y="494"/>
                    <a:pt x="1783" y="493"/>
                    <a:pt x="1783" y="492"/>
                  </a:cubicBezTo>
                  <a:cubicBezTo>
                    <a:pt x="1782" y="491"/>
                    <a:pt x="1782" y="490"/>
                    <a:pt x="1781" y="490"/>
                  </a:cubicBezTo>
                  <a:cubicBezTo>
                    <a:pt x="1781" y="489"/>
                    <a:pt x="1779" y="489"/>
                    <a:pt x="1778" y="489"/>
                  </a:cubicBezTo>
                  <a:cubicBezTo>
                    <a:pt x="1777" y="488"/>
                    <a:pt x="1777" y="487"/>
                    <a:pt x="1777" y="486"/>
                  </a:cubicBezTo>
                  <a:cubicBezTo>
                    <a:pt x="1777" y="486"/>
                    <a:pt x="1777" y="486"/>
                    <a:pt x="1777" y="486"/>
                  </a:cubicBezTo>
                  <a:cubicBezTo>
                    <a:pt x="1775" y="487"/>
                    <a:pt x="1775" y="487"/>
                    <a:pt x="1775" y="487"/>
                  </a:cubicBezTo>
                  <a:cubicBezTo>
                    <a:pt x="1774" y="489"/>
                    <a:pt x="1773" y="491"/>
                    <a:pt x="1770" y="491"/>
                  </a:cubicBezTo>
                  <a:cubicBezTo>
                    <a:pt x="1770" y="491"/>
                    <a:pt x="1769" y="491"/>
                    <a:pt x="1769" y="491"/>
                  </a:cubicBezTo>
                  <a:cubicBezTo>
                    <a:pt x="1769" y="491"/>
                    <a:pt x="1769" y="491"/>
                    <a:pt x="1769" y="491"/>
                  </a:cubicBezTo>
                  <a:cubicBezTo>
                    <a:pt x="1766" y="491"/>
                    <a:pt x="1763" y="489"/>
                    <a:pt x="1762" y="488"/>
                  </a:cubicBezTo>
                  <a:cubicBezTo>
                    <a:pt x="1761" y="487"/>
                    <a:pt x="1761" y="486"/>
                    <a:pt x="1760" y="485"/>
                  </a:cubicBezTo>
                  <a:cubicBezTo>
                    <a:pt x="1760" y="485"/>
                    <a:pt x="1760" y="485"/>
                    <a:pt x="1760" y="485"/>
                  </a:cubicBezTo>
                  <a:cubicBezTo>
                    <a:pt x="1759" y="484"/>
                    <a:pt x="1757" y="484"/>
                    <a:pt x="1756" y="483"/>
                  </a:cubicBezTo>
                  <a:cubicBezTo>
                    <a:pt x="1756" y="483"/>
                    <a:pt x="1756" y="483"/>
                    <a:pt x="1756" y="482"/>
                  </a:cubicBezTo>
                  <a:cubicBezTo>
                    <a:pt x="1756" y="483"/>
                    <a:pt x="1755" y="483"/>
                    <a:pt x="1755" y="483"/>
                  </a:cubicBezTo>
                  <a:cubicBezTo>
                    <a:pt x="1754" y="483"/>
                    <a:pt x="1754" y="482"/>
                    <a:pt x="1753" y="482"/>
                  </a:cubicBezTo>
                  <a:cubicBezTo>
                    <a:pt x="1752" y="482"/>
                    <a:pt x="1752" y="482"/>
                    <a:pt x="1751" y="482"/>
                  </a:cubicBezTo>
                  <a:cubicBezTo>
                    <a:pt x="1748" y="482"/>
                    <a:pt x="1747" y="481"/>
                    <a:pt x="1746" y="479"/>
                  </a:cubicBezTo>
                  <a:cubicBezTo>
                    <a:pt x="1745" y="480"/>
                    <a:pt x="1744" y="480"/>
                    <a:pt x="1743" y="480"/>
                  </a:cubicBezTo>
                  <a:cubicBezTo>
                    <a:pt x="1743" y="481"/>
                    <a:pt x="1743" y="481"/>
                    <a:pt x="1743" y="481"/>
                  </a:cubicBezTo>
                  <a:cubicBezTo>
                    <a:pt x="1742" y="481"/>
                    <a:pt x="1742" y="481"/>
                    <a:pt x="1742" y="481"/>
                  </a:cubicBezTo>
                  <a:cubicBezTo>
                    <a:pt x="1740" y="481"/>
                    <a:pt x="1738" y="479"/>
                    <a:pt x="1737" y="478"/>
                  </a:cubicBezTo>
                  <a:cubicBezTo>
                    <a:pt x="1736" y="478"/>
                    <a:pt x="1736" y="478"/>
                    <a:pt x="1736" y="478"/>
                  </a:cubicBezTo>
                  <a:cubicBezTo>
                    <a:pt x="1736" y="477"/>
                    <a:pt x="1736" y="477"/>
                    <a:pt x="1735" y="476"/>
                  </a:cubicBezTo>
                  <a:cubicBezTo>
                    <a:pt x="1734" y="476"/>
                    <a:pt x="1733" y="476"/>
                    <a:pt x="1732" y="475"/>
                  </a:cubicBezTo>
                  <a:cubicBezTo>
                    <a:pt x="1731" y="474"/>
                    <a:pt x="1730" y="472"/>
                    <a:pt x="1730" y="471"/>
                  </a:cubicBezTo>
                  <a:cubicBezTo>
                    <a:pt x="1730" y="471"/>
                    <a:pt x="1730" y="471"/>
                    <a:pt x="1730" y="471"/>
                  </a:cubicBezTo>
                  <a:cubicBezTo>
                    <a:pt x="1730" y="471"/>
                    <a:pt x="1729" y="471"/>
                    <a:pt x="1729" y="471"/>
                  </a:cubicBezTo>
                  <a:cubicBezTo>
                    <a:pt x="1729" y="470"/>
                    <a:pt x="1729" y="470"/>
                    <a:pt x="1728" y="470"/>
                  </a:cubicBezTo>
                  <a:cubicBezTo>
                    <a:pt x="1728" y="470"/>
                    <a:pt x="1728" y="470"/>
                    <a:pt x="1728" y="469"/>
                  </a:cubicBezTo>
                  <a:cubicBezTo>
                    <a:pt x="1727" y="470"/>
                    <a:pt x="1727" y="470"/>
                    <a:pt x="1726" y="470"/>
                  </a:cubicBezTo>
                  <a:cubicBezTo>
                    <a:pt x="1726" y="470"/>
                    <a:pt x="1726" y="470"/>
                    <a:pt x="1726" y="470"/>
                  </a:cubicBezTo>
                  <a:cubicBezTo>
                    <a:pt x="1726" y="470"/>
                    <a:pt x="1726" y="470"/>
                    <a:pt x="1726" y="470"/>
                  </a:cubicBezTo>
                  <a:cubicBezTo>
                    <a:pt x="1725" y="470"/>
                    <a:pt x="1725" y="470"/>
                    <a:pt x="1725" y="470"/>
                  </a:cubicBezTo>
                  <a:cubicBezTo>
                    <a:pt x="1724" y="471"/>
                    <a:pt x="1722" y="472"/>
                    <a:pt x="1719" y="472"/>
                  </a:cubicBezTo>
                  <a:cubicBezTo>
                    <a:pt x="1719" y="472"/>
                    <a:pt x="1718" y="472"/>
                    <a:pt x="1717" y="472"/>
                  </a:cubicBezTo>
                  <a:cubicBezTo>
                    <a:pt x="1714" y="471"/>
                    <a:pt x="1711" y="469"/>
                    <a:pt x="1710" y="468"/>
                  </a:cubicBezTo>
                  <a:cubicBezTo>
                    <a:pt x="1709" y="467"/>
                    <a:pt x="1709" y="466"/>
                    <a:pt x="1708" y="465"/>
                  </a:cubicBezTo>
                  <a:cubicBezTo>
                    <a:pt x="1707" y="465"/>
                    <a:pt x="1706" y="464"/>
                    <a:pt x="1705" y="463"/>
                  </a:cubicBezTo>
                  <a:cubicBezTo>
                    <a:pt x="1703" y="462"/>
                    <a:pt x="1703" y="460"/>
                    <a:pt x="1703" y="459"/>
                  </a:cubicBezTo>
                  <a:cubicBezTo>
                    <a:pt x="1703" y="458"/>
                    <a:pt x="1703" y="458"/>
                    <a:pt x="1702" y="458"/>
                  </a:cubicBezTo>
                  <a:cubicBezTo>
                    <a:pt x="1702" y="458"/>
                    <a:pt x="1702" y="458"/>
                    <a:pt x="1702" y="458"/>
                  </a:cubicBezTo>
                  <a:cubicBezTo>
                    <a:pt x="1702" y="458"/>
                    <a:pt x="1701" y="457"/>
                    <a:pt x="1700" y="457"/>
                  </a:cubicBezTo>
                  <a:cubicBezTo>
                    <a:pt x="1700" y="456"/>
                    <a:pt x="1698" y="454"/>
                    <a:pt x="1698" y="454"/>
                  </a:cubicBezTo>
                  <a:cubicBezTo>
                    <a:pt x="1697" y="453"/>
                    <a:pt x="1697" y="452"/>
                    <a:pt x="1697" y="451"/>
                  </a:cubicBezTo>
                  <a:cubicBezTo>
                    <a:pt x="1696" y="451"/>
                    <a:pt x="1696" y="451"/>
                    <a:pt x="1696" y="451"/>
                  </a:cubicBezTo>
                  <a:cubicBezTo>
                    <a:pt x="1696" y="451"/>
                    <a:pt x="1696" y="451"/>
                    <a:pt x="1696" y="452"/>
                  </a:cubicBezTo>
                  <a:cubicBezTo>
                    <a:pt x="1695" y="452"/>
                    <a:pt x="1694" y="452"/>
                    <a:pt x="1692" y="452"/>
                  </a:cubicBezTo>
                  <a:cubicBezTo>
                    <a:pt x="1692" y="452"/>
                    <a:pt x="1692" y="452"/>
                    <a:pt x="1692" y="452"/>
                  </a:cubicBezTo>
                  <a:cubicBezTo>
                    <a:pt x="1690" y="452"/>
                    <a:pt x="1687" y="451"/>
                    <a:pt x="1686" y="450"/>
                  </a:cubicBezTo>
                  <a:cubicBezTo>
                    <a:pt x="1685" y="449"/>
                    <a:pt x="1684" y="448"/>
                    <a:pt x="1684" y="447"/>
                  </a:cubicBezTo>
                  <a:cubicBezTo>
                    <a:pt x="1683" y="447"/>
                    <a:pt x="1682" y="446"/>
                    <a:pt x="1682" y="446"/>
                  </a:cubicBezTo>
                  <a:cubicBezTo>
                    <a:pt x="1680" y="445"/>
                    <a:pt x="1679" y="444"/>
                    <a:pt x="1678" y="443"/>
                  </a:cubicBezTo>
                  <a:cubicBezTo>
                    <a:pt x="1678" y="443"/>
                    <a:pt x="1678" y="443"/>
                    <a:pt x="1678" y="443"/>
                  </a:cubicBezTo>
                  <a:cubicBezTo>
                    <a:pt x="1676" y="441"/>
                    <a:pt x="1675" y="440"/>
                    <a:pt x="1675" y="440"/>
                  </a:cubicBezTo>
                  <a:cubicBezTo>
                    <a:pt x="1675" y="440"/>
                    <a:pt x="1674" y="440"/>
                    <a:pt x="1673" y="440"/>
                  </a:cubicBezTo>
                  <a:cubicBezTo>
                    <a:pt x="1673" y="440"/>
                    <a:pt x="1673" y="440"/>
                    <a:pt x="1673" y="440"/>
                  </a:cubicBezTo>
                  <a:cubicBezTo>
                    <a:pt x="1673" y="440"/>
                    <a:pt x="1672" y="440"/>
                    <a:pt x="1672" y="440"/>
                  </a:cubicBezTo>
                  <a:cubicBezTo>
                    <a:pt x="1671" y="440"/>
                    <a:pt x="1670" y="440"/>
                    <a:pt x="1669" y="439"/>
                  </a:cubicBezTo>
                  <a:cubicBezTo>
                    <a:pt x="1668" y="439"/>
                    <a:pt x="1666" y="438"/>
                    <a:pt x="1665" y="437"/>
                  </a:cubicBezTo>
                  <a:cubicBezTo>
                    <a:pt x="1665" y="437"/>
                    <a:pt x="1665" y="437"/>
                    <a:pt x="1665" y="437"/>
                  </a:cubicBezTo>
                  <a:cubicBezTo>
                    <a:pt x="1665" y="438"/>
                    <a:pt x="1665" y="439"/>
                    <a:pt x="1665" y="440"/>
                  </a:cubicBezTo>
                  <a:cubicBezTo>
                    <a:pt x="1664" y="443"/>
                    <a:pt x="1661" y="445"/>
                    <a:pt x="1660" y="445"/>
                  </a:cubicBezTo>
                  <a:cubicBezTo>
                    <a:pt x="1660" y="447"/>
                    <a:pt x="1660" y="449"/>
                    <a:pt x="1658" y="451"/>
                  </a:cubicBezTo>
                  <a:cubicBezTo>
                    <a:pt x="1657" y="452"/>
                    <a:pt x="1656" y="452"/>
                    <a:pt x="1654" y="452"/>
                  </a:cubicBezTo>
                  <a:cubicBezTo>
                    <a:pt x="1653" y="452"/>
                    <a:pt x="1652" y="451"/>
                    <a:pt x="1651" y="451"/>
                  </a:cubicBezTo>
                  <a:cubicBezTo>
                    <a:pt x="1650" y="451"/>
                    <a:pt x="1650" y="452"/>
                    <a:pt x="1649" y="452"/>
                  </a:cubicBezTo>
                  <a:cubicBezTo>
                    <a:pt x="1647" y="453"/>
                    <a:pt x="1645" y="453"/>
                    <a:pt x="1644" y="453"/>
                  </a:cubicBezTo>
                  <a:cubicBezTo>
                    <a:pt x="1644" y="453"/>
                    <a:pt x="1644" y="453"/>
                    <a:pt x="1643" y="453"/>
                  </a:cubicBezTo>
                  <a:cubicBezTo>
                    <a:pt x="1643" y="453"/>
                    <a:pt x="1642" y="453"/>
                    <a:pt x="1642" y="454"/>
                  </a:cubicBezTo>
                  <a:cubicBezTo>
                    <a:pt x="1640" y="454"/>
                    <a:pt x="1638" y="454"/>
                    <a:pt x="1637" y="454"/>
                  </a:cubicBezTo>
                  <a:cubicBezTo>
                    <a:pt x="1637" y="454"/>
                    <a:pt x="1637" y="454"/>
                    <a:pt x="1637" y="454"/>
                  </a:cubicBezTo>
                  <a:cubicBezTo>
                    <a:pt x="1635" y="454"/>
                    <a:pt x="1631" y="454"/>
                    <a:pt x="1628" y="453"/>
                  </a:cubicBezTo>
                  <a:cubicBezTo>
                    <a:pt x="1628" y="452"/>
                    <a:pt x="1628" y="452"/>
                    <a:pt x="1628" y="452"/>
                  </a:cubicBezTo>
                  <a:cubicBezTo>
                    <a:pt x="1627" y="453"/>
                    <a:pt x="1626" y="453"/>
                    <a:pt x="1624" y="453"/>
                  </a:cubicBezTo>
                  <a:cubicBezTo>
                    <a:pt x="1623" y="453"/>
                    <a:pt x="1622" y="453"/>
                    <a:pt x="1621" y="452"/>
                  </a:cubicBezTo>
                  <a:cubicBezTo>
                    <a:pt x="1620" y="452"/>
                    <a:pt x="1620" y="452"/>
                    <a:pt x="1619" y="452"/>
                  </a:cubicBezTo>
                  <a:cubicBezTo>
                    <a:pt x="1619" y="452"/>
                    <a:pt x="1619" y="452"/>
                    <a:pt x="1618" y="452"/>
                  </a:cubicBezTo>
                  <a:cubicBezTo>
                    <a:pt x="1615" y="452"/>
                    <a:pt x="1613" y="449"/>
                    <a:pt x="1612" y="447"/>
                  </a:cubicBezTo>
                  <a:cubicBezTo>
                    <a:pt x="1611" y="446"/>
                    <a:pt x="1611" y="444"/>
                    <a:pt x="1611" y="443"/>
                  </a:cubicBezTo>
                  <a:cubicBezTo>
                    <a:pt x="1611" y="443"/>
                    <a:pt x="1611" y="443"/>
                    <a:pt x="1611" y="443"/>
                  </a:cubicBezTo>
                  <a:cubicBezTo>
                    <a:pt x="1610" y="444"/>
                    <a:pt x="1610" y="445"/>
                    <a:pt x="1609" y="446"/>
                  </a:cubicBezTo>
                  <a:cubicBezTo>
                    <a:pt x="1607" y="448"/>
                    <a:pt x="1604" y="448"/>
                    <a:pt x="1604" y="448"/>
                  </a:cubicBezTo>
                  <a:cubicBezTo>
                    <a:pt x="1603" y="448"/>
                    <a:pt x="1603" y="448"/>
                    <a:pt x="1603" y="448"/>
                  </a:cubicBezTo>
                  <a:cubicBezTo>
                    <a:pt x="1602" y="448"/>
                    <a:pt x="1602" y="448"/>
                    <a:pt x="1602" y="448"/>
                  </a:cubicBezTo>
                  <a:cubicBezTo>
                    <a:pt x="1601" y="449"/>
                    <a:pt x="1601" y="450"/>
                    <a:pt x="1600" y="450"/>
                  </a:cubicBezTo>
                  <a:cubicBezTo>
                    <a:pt x="1598" y="452"/>
                    <a:pt x="1596" y="453"/>
                    <a:pt x="1594" y="453"/>
                  </a:cubicBezTo>
                  <a:cubicBezTo>
                    <a:pt x="1594" y="453"/>
                    <a:pt x="1594" y="453"/>
                    <a:pt x="1594" y="453"/>
                  </a:cubicBezTo>
                  <a:cubicBezTo>
                    <a:pt x="1594" y="453"/>
                    <a:pt x="1594" y="453"/>
                    <a:pt x="1594" y="453"/>
                  </a:cubicBezTo>
                  <a:cubicBezTo>
                    <a:pt x="1593" y="453"/>
                    <a:pt x="1593" y="453"/>
                    <a:pt x="1593" y="452"/>
                  </a:cubicBezTo>
                  <a:cubicBezTo>
                    <a:pt x="1593" y="454"/>
                    <a:pt x="1592" y="456"/>
                    <a:pt x="1592" y="457"/>
                  </a:cubicBezTo>
                  <a:cubicBezTo>
                    <a:pt x="1590" y="458"/>
                    <a:pt x="1588" y="460"/>
                    <a:pt x="1585" y="460"/>
                  </a:cubicBezTo>
                  <a:cubicBezTo>
                    <a:pt x="1585" y="460"/>
                    <a:pt x="1585" y="460"/>
                    <a:pt x="1585" y="460"/>
                  </a:cubicBezTo>
                  <a:cubicBezTo>
                    <a:pt x="1585" y="460"/>
                    <a:pt x="1585" y="460"/>
                    <a:pt x="1585" y="460"/>
                  </a:cubicBezTo>
                  <a:cubicBezTo>
                    <a:pt x="1583" y="460"/>
                    <a:pt x="1582" y="459"/>
                    <a:pt x="1581" y="459"/>
                  </a:cubicBezTo>
                  <a:cubicBezTo>
                    <a:pt x="1581" y="459"/>
                    <a:pt x="1581" y="459"/>
                    <a:pt x="1580" y="460"/>
                  </a:cubicBezTo>
                  <a:cubicBezTo>
                    <a:pt x="1579" y="461"/>
                    <a:pt x="1577" y="461"/>
                    <a:pt x="1575" y="461"/>
                  </a:cubicBezTo>
                  <a:cubicBezTo>
                    <a:pt x="1574" y="461"/>
                    <a:pt x="1574" y="461"/>
                    <a:pt x="1573" y="461"/>
                  </a:cubicBezTo>
                  <a:cubicBezTo>
                    <a:pt x="1572" y="461"/>
                    <a:pt x="1570" y="460"/>
                    <a:pt x="1569" y="459"/>
                  </a:cubicBezTo>
                  <a:cubicBezTo>
                    <a:pt x="1568" y="458"/>
                    <a:pt x="1568" y="458"/>
                    <a:pt x="1568" y="458"/>
                  </a:cubicBezTo>
                  <a:cubicBezTo>
                    <a:pt x="1568" y="458"/>
                    <a:pt x="1567" y="458"/>
                    <a:pt x="1567" y="458"/>
                  </a:cubicBezTo>
                  <a:cubicBezTo>
                    <a:pt x="1566" y="457"/>
                    <a:pt x="1565" y="457"/>
                    <a:pt x="1564" y="456"/>
                  </a:cubicBezTo>
                  <a:cubicBezTo>
                    <a:pt x="1564" y="456"/>
                    <a:pt x="1564" y="456"/>
                    <a:pt x="1564" y="456"/>
                  </a:cubicBezTo>
                  <a:cubicBezTo>
                    <a:pt x="1563" y="457"/>
                    <a:pt x="1561" y="460"/>
                    <a:pt x="1558" y="460"/>
                  </a:cubicBezTo>
                  <a:cubicBezTo>
                    <a:pt x="1558" y="460"/>
                    <a:pt x="1558" y="460"/>
                    <a:pt x="1558" y="460"/>
                  </a:cubicBezTo>
                  <a:cubicBezTo>
                    <a:pt x="1558" y="460"/>
                    <a:pt x="1558" y="460"/>
                    <a:pt x="1558" y="460"/>
                  </a:cubicBezTo>
                  <a:cubicBezTo>
                    <a:pt x="1557" y="460"/>
                    <a:pt x="1556" y="460"/>
                    <a:pt x="1556" y="460"/>
                  </a:cubicBezTo>
                  <a:cubicBezTo>
                    <a:pt x="1555" y="460"/>
                    <a:pt x="1555" y="460"/>
                    <a:pt x="1555" y="460"/>
                  </a:cubicBezTo>
                  <a:cubicBezTo>
                    <a:pt x="1553" y="461"/>
                    <a:pt x="1551" y="461"/>
                    <a:pt x="1549" y="462"/>
                  </a:cubicBezTo>
                  <a:cubicBezTo>
                    <a:pt x="1549" y="462"/>
                    <a:pt x="1549" y="462"/>
                    <a:pt x="1549" y="462"/>
                  </a:cubicBezTo>
                  <a:cubicBezTo>
                    <a:pt x="1548" y="462"/>
                    <a:pt x="1547" y="462"/>
                    <a:pt x="1545" y="462"/>
                  </a:cubicBezTo>
                  <a:cubicBezTo>
                    <a:pt x="1545" y="462"/>
                    <a:pt x="1544" y="462"/>
                    <a:pt x="1544" y="462"/>
                  </a:cubicBezTo>
                  <a:cubicBezTo>
                    <a:pt x="1543" y="462"/>
                    <a:pt x="1542" y="462"/>
                    <a:pt x="1541" y="461"/>
                  </a:cubicBezTo>
                  <a:cubicBezTo>
                    <a:pt x="1541" y="462"/>
                    <a:pt x="1540" y="462"/>
                    <a:pt x="1539" y="462"/>
                  </a:cubicBezTo>
                  <a:cubicBezTo>
                    <a:pt x="1539" y="463"/>
                    <a:pt x="1538" y="463"/>
                    <a:pt x="1537" y="463"/>
                  </a:cubicBezTo>
                  <a:cubicBezTo>
                    <a:pt x="1536" y="463"/>
                    <a:pt x="1536" y="463"/>
                    <a:pt x="1535" y="463"/>
                  </a:cubicBezTo>
                  <a:cubicBezTo>
                    <a:pt x="1535" y="463"/>
                    <a:pt x="1535" y="463"/>
                    <a:pt x="1534" y="464"/>
                  </a:cubicBezTo>
                  <a:cubicBezTo>
                    <a:pt x="1535" y="466"/>
                    <a:pt x="1535" y="468"/>
                    <a:pt x="1535" y="470"/>
                  </a:cubicBezTo>
                  <a:cubicBezTo>
                    <a:pt x="1534" y="472"/>
                    <a:pt x="1532" y="473"/>
                    <a:pt x="1531" y="474"/>
                  </a:cubicBezTo>
                  <a:cubicBezTo>
                    <a:pt x="1531" y="474"/>
                    <a:pt x="1531" y="474"/>
                    <a:pt x="1531" y="474"/>
                  </a:cubicBezTo>
                  <a:cubicBezTo>
                    <a:pt x="1531" y="474"/>
                    <a:pt x="1531" y="474"/>
                    <a:pt x="1531" y="475"/>
                  </a:cubicBezTo>
                  <a:cubicBezTo>
                    <a:pt x="1530" y="476"/>
                    <a:pt x="1529" y="477"/>
                    <a:pt x="1528" y="478"/>
                  </a:cubicBezTo>
                  <a:cubicBezTo>
                    <a:pt x="1526" y="479"/>
                    <a:pt x="1524" y="479"/>
                    <a:pt x="1523" y="479"/>
                  </a:cubicBezTo>
                  <a:cubicBezTo>
                    <a:pt x="1522" y="479"/>
                    <a:pt x="1521" y="480"/>
                    <a:pt x="1520" y="480"/>
                  </a:cubicBezTo>
                  <a:cubicBezTo>
                    <a:pt x="1518" y="480"/>
                    <a:pt x="1517" y="479"/>
                    <a:pt x="1516" y="479"/>
                  </a:cubicBezTo>
                  <a:cubicBezTo>
                    <a:pt x="1515" y="478"/>
                    <a:pt x="1514" y="478"/>
                    <a:pt x="1514" y="477"/>
                  </a:cubicBezTo>
                  <a:cubicBezTo>
                    <a:pt x="1514" y="477"/>
                    <a:pt x="1514" y="477"/>
                    <a:pt x="1514" y="478"/>
                  </a:cubicBezTo>
                  <a:cubicBezTo>
                    <a:pt x="1514" y="478"/>
                    <a:pt x="1514" y="478"/>
                    <a:pt x="1514" y="478"/>
                  </a:cubicBezTo>
                  <a:cubicBezTo>
                    <a:pt x="1514" y="479"/>
                    <a:pt x="1514" y="481"/>
                    <a:pt x="1514" y="483"/>
                  </a:cubicBezTo>
                  <a:cubicBezTo>
                    <a:pt x="1513" y="485"/>
                    <a:pt x="1511" y="487"/>
                    <a:pt x="1511" y="488"/>
                  </a:cubicBezTo>
                  <a:cubicBezTo>
                    <a:pt x="1509" y="489"/>
                    <a:pt x="1506" y="491"/>
                    <a:pt x="1503" y="491"/>
                  </a:cubicBezTo>
                  <a:cubicBezTo>
                    <a:pt x="1500" y="491"/>
                    <a:pt x="1498" y="489"/>
                    <a:pt x="1497" y="488"/>
                  </a:cubicBezTo>
                  <a:cubicBezTo>
                    <a:pt x="1496" y="487"/>
                    <a:pt x="1495" y="485"/>
                    <a:pt x="1495" y="484"/>
                  </a:cubicBezTo>
                  <a:cubicBezTo>
                    <a:pt x="1495" y="484"/>
                    <a:pt x="1495" y="483"/>
                    <a:pt x="1495" y="483"/>
                  </a:cubicBezTo>
                  <a:cubicBezTo>
                    <a:pt x="1494" y="483"/>
                    <a:pt x="1494" y="483"/>
                    <a:pt x="1494" y="483"/>
                  </a:cubicBezTo>
                  <a:cubicBezTo>
                    <a:pt x="1494" y="482"/>
                    <a:pt x="1493" y="482"/>
                    <a:pt x="1493" y="482"/>
                  </a:cubicBezTo>
                  <a:cubicBezTo>
                    <a:pt x="1491" y="480"/>
                    <a:pt x="1489" y="478"/>
                    <a:pt x="1489" y="477"/>
                  </a:cubicBezTo>
                  <a:cubicBezTo>
                    <a:pt x="1488" y="477"/>
                    <a:pt x="1488" y="476"/>
                    <a:pt x="1488" y="476"/>
                  </a:cubicBezTo>
                  <a:cubicBezTo>
                    <a:pt x="1488" y="476"/>
                    <a:pt x="1488" y="476"/>
                    <a:pt x="1488" y="476"/>
                  </a:cubicBezTo>
                  <a:cubicBezTo>
                    <a:pt x="1487" y="476"/>
                    <a:pt x="1486" y="477"/>
                    <a:pt x="1485" y="477"/>
                  </a:cubicBezTo>
                  <a:cubicBezTo>
                    <a:pt x="1484" y="477"/>
                    <a:pt x="1483" y="477"/>
                    <a:pt x="1483" y="477"/>
                  </a:cubicBezTo>
                  <a:cubicBezTo>
                    <a:pt x="1481" y="477"/>
                    <a:pt x="1479" y="477"/>
                    <a:pt x="1478" y="476"/>
                  </a:cubicBezTo>
                  <a:cubicBezTo>
                    <a:pt x="1477" y="475"/>
                    <a:pt x="1475" y="474"/>
                    <a:pt x="1474" y="471"/>
                  </a:cubicBezTo>
                  <a:cubicBezTo>
                    <a:pt x="1474" y="470"/>
                    <a:pt x="1474" y="470"/>
                    <a:pt x="1473" y="469"/>
                  </a:cubicBezTo>
                  <a:cubicBezTo>
                    <a:pt x="1473" y="469"/>
                    <a:pt x="1472" y="469"/>
                    <a:pt x="1472" y="469"/>
                  </a:cubicBezTo>
                  <a:cubicBezTo>
                    <a:pt x="1470" y="469"/>
                    <a:pt x="1467" y="469"/>
                    <a:pt x="1466" y="468"/>
                  </a:cubicBezTo>
                  <a:cubicBezTo>
                    <a:pt x="1465" y="467"/>
                    <a:pt x="1465" y="467"/>
                    <a:pt x="1464" y="467"/>
                  </a:cubicBezTo>
                  <a:cubicBezTo>
                    <a:pt x="1464" y="467"/>
                    <a:pt x="1464" y="467"/>
                    <a:pt x="1464" y="467"/>
                  </a:cubicBezTo>
                  <a:cubicBezTo>
                    <a:pt x="1462" y="467"/>
                    <a:pt x="1461" y="466"/>
                    <a:pt x="1460" y="465"/>
                  </a:cubicBezTo>
                  <a:cubicBezTo>
                    <a:pt x="1459" y="464"/>
                    <a:pt x="1458" y="463"/>
                    <a:pt x="1457" y="461"/>
                  </a:cubicBezTo>
                  <a:cubicBezTo>
                    <a:pt x="1457" y="461"/>
                    <a:pt x="1457" y="462"/>
                    <a:pt x="1456" y="463"/>
                  </a:cubicBezTo>
                  <a:cubicBezTo>
                    <a:pt x="1455" y="466"/>
                    <a:pt x="1451" y="468"/>
                    <a:pt x="1450" y="468"/>
                  </a:cubicBezTo>
                  <a:cubicBezTo>
                    <a:pt x="1449" y="468"/>
                    <a:pt x="1446" y="469"/>
                    <a:pt x="1444" y="469"/>
                  </a:cubicBezTo>
                  <a:cubicBezTo>
                    <a:pt x="1443" y="469"/>
                    <a:pt x="1443" y="469"/>
                    <a:pt x="1442" y="469"/>
                  </a:cubicBezTo>
                  <a:cubicBezTo>
                    <a:pt x="1439" y="468"/>
                    <a:pt x="1437" y="465"/>
                    <a:pt x="1437" y="465"/>
                  </a:cubicBezTo>
                  <a:cubicBezTo>
                    <a:pt x="1436" y="464"/>
                    <a:pt x="1435" y="462"/>
                    <a:pt x="1435" y="461"/>
                  </a:cubicBezTo>
                  <a:cubicBezTo>
                    <a:pt x="1435" y="461"/>
                    <a:pt x="1435" y="461"/>
                    <a:pt x="1435" y="461"/>
                  </a:cubicBezTo>
                  <a:cubicBezTo>
                    <a:pt x="1434" y="463"/>
                    <a:pt x="1432" y="465"/>
                    <a:pt x="1429" y="465"/>
                  </a:cubicBezTo>
                  <a:cubicBezTo>
                    <a:pt x="1429" y="465"/>
                    <a:pt x="1429" y="465"/>
                    <a:pt x="1429" y="465"/>
                  </a:cubicBezTo>
                  <a:cubicBezTo>
                    <a:pt x="1426" y="465"/>
                    <a:pt x="1423" y="463"/>
                    <a:pt x="1423" y="462"/>
                  </a:cubicBezTo>
                  <a:cubicBezTo>
                    <a:pt x="1421" y="461"/>
                    <a:pt x="1421" y="460"/>
                    <a:pt x="1420" y="458"/>
                  </a:cubicBezTo>
                  <a:cubicBezTo>
                    <a:pt x="1419" y="458"/>
                    <a:pt x="1419" y="458"/>
                    <a:pt x="1419" y="458"/>
                  </a:cubicBezTo>
                  <a:cubicBezTo>
                    <a:pt x="1418" y="456"/>
                    <a:pt x="1418" y="454"/>
                    <a:pt x="1417" y="452"/>
                  </a:cubicBezTo>
                  <a:cubicBezTo>
                    <a:pt x="1417" y="451"/>
                    <a:pt x="1417" y="450"/>
                    <a:pt x="1417" y="448"/>
                  </a:cubicBezTo>
                  <a:cubicBezTo>
                    <a:pt x="1417" y="449"/>
                    <a:pt x="1416" y="449"/>
                    <a:pt x="1415" y="449"/>
                  </a:cubicBezTo>
                  <a:cubicBezTo>
                    <a:pt x="1415" y="449"/>
                    <a:pt x="1415" y="450"/>
                    <a:pt x="1415" y="450"/>
                  </a:cubicBezTo>
                  <a:cubicBezTo>
                    <a:pt x="1416" y="451"/>
                    <a:pt x="1416" y="454"/>
                    <a:pt x="1415" y="455"/>
                  </a:cubicBezTo>
                  <a:cubicBezTo>
                    <a:pt x="1414" y="457"/>
                    <a:pt x="1413" y="458"/>
                    <a:pt x="1412" y="459"/>
                  </a:cubicBezTo>
                  <a:cubicBezTo>
                    <a:pt x="1412" y="460"/>
                    <a:pt x="1412" y="460"/>
                    <a:pt x="1411" y="460"/>
                  </a:cubicBezTo>
                  <a:cubicBezTo>
                    <a:pt x="1411" y="461"/>
                    <a:pt x="1411" y="461"/>
                    <a:pt x="1411" y="461"/>
                  </a:cubicBezTo>
                  <a:cubicBezTo>
                    <a:pt x="1410" y="463"/>
                    <a:pt x="1409" y="465"/>
                    <a:pt x="1407" y="466"/>
                  </a:cubicBezTo>
                  <a:cubicBezTo>
                    <a:pt x="1407" y="466"/>
                    <a:pt x="1406" y="466"/>
                    <a:pt x="1406" y="466"/>
                  </a:cubicBezTo>
                  <a:cubicBezTo>
                    <a:pt x="1406" y="467"/>
                    <a:pt x="1406" y="469"/>
                    <a:pt x="1405" y="470"/>
                  </a:cubicBezTo>
                  <a:cubicBezTo>
                    <a:pt x="1404" y="471"/>
                    <a:pt x="1402" y="472"/>
                    <a:pt x="1401" y="473"/>
                  </a:cubicBezTo>
                  <a:cubicBezTo>
                    <a:pt x="1401" y="474"/>
                    <a:pt x="1401" y="475"/>
                    <a:pt x="1401" y="476"/>
                  </a:cubicBezTo>
                  <a:cubicBezTo>
                    <a:pt x="1401" y="476"/>
                    <a:pt x="1401" y="476"/>
                    <a:pt x="1401" y="477"/>
                  </a:cubicBezTo>
                  <a:cubicBezTo>
                    <a:pt x="1401" y="477"/>
                    <a:pt x="1401" y="477"/>
                    <a:pt x="1401" y="477"/>
                  </a:cubicBezTo>
                  <a:cubicBezTo>
                    <a:pt x="1401" y="478"/>
                    <a:pt x="1402" y="480"/>
                    <a:pt x="1401" y="481"/>
                  </a:cubicBezTo>
                  <a:cubicBezTo>
                    <a:pt x="1400" y="484"/>
                    <a:pt x="1398" y="487"/>
                    <a:pt x="1395" y="489"/>
                  </a:cubicBezTo>
                  <a:cubicBezTo>
                    <a:pt x="1393" y="490"/>
                    <a:pt x="1391" y="490"/>
                    <a:pt x="1389" y="490"/>
                  </a:cubicBezTo>
                  <a:cubicBezTo>
                    <a:pt x="1389" y="490"/>
                    <a:pt x="1388" y="490"/>
                    <a:pt x="1387" y="490"/>
                  </a:cubicBezTo>
                  <a:cubicBezTo>
                    <a:pt x="1385" y="489"/>
                    <a:pt x="1382" y="487"/>
                    <a:pt x="1381" y="486"/>
                  </a:cubicBezTo>
                  <a:cubicBezTo>
                    <a:pt x="1380" y="484"/>
                    <a:pt x="1379" y="483"/>
                    <a:pt x="1379" y="481"/>
                  </a:cubicBezTo>
                  <a:cubicBezTo>
                    <a:pt x="1378" y="480"/>
                    <a:pt x="1378" y="480"/>
                    <a:pt x="1378" y="480"/>
                  </a:cubicBezTo>
                  <a:cubicBezTo>
                    <a:pt x="1378" y="479"/>
                    <a:pt x="1377" y="479"/>
                    <a:pt x="1377" y="478"/>
                  </a:cubicBezTo>
                  <a:cubicBezTo>
                    <a:pt x="1377" y="478"/>
                    <a:pt x="1376" y="477"/>
                    <a:pt x="1376" y="476"/>
                  </a:cubicBezTo>
                  <a:cubicBezTo>
                    <a:pt x="1374" y="474"/>
                    <a:pt x="1373" y="472"/>
                    <a:pt x="1373" y="470"/>
                  </a:cubicBezTo>
                  <a:cubicBezTo>
                    <a:pt x="1373" y="470"/>
                    <a:pt x="1373" y="465"/>
                    <a:pt x="1376" y="462"/>
                  </a:cubicBezTo>
                  <a:cubicBezTo>
                    <a:pt x="1377" y="461"/>
                    <a:pt x="1378" y="460"/>
                    <a:pt x="1379" y="460"/>
                  </a:cubicBezTo>
                  <a:cubicBezTo>
                    <a:pt x="1379" y="460"/>
                    <a:pt x="1379" y="460"/>
                    <a:pt x="1379" y="460"/>
                  </a:cubicBezTo>
                  <a:cubicBezTo>
                    <a:pt x="1378" y="460"/>
                    <a:pt x="1378" y="459"/>
                    <a:pt x="1377" y="458"/>
                  </a:cubicBezTo>
                  <a:cubicBezTo>
                    <a:pt x="1377" y="458"/>
                    <a:pt x="1377" y="458"/>
                    <a:pt x="1377" y="457"/>
                  </a:cubicBezTo>
                  <a:cubicBezTo>
                    <a:pt x="1376" y="460"/>
                    <a:pt x="1375" y="462"/>
                    <a:pt x="1374" y="463"/>
                  </a:cubicBezTo>
                  <a:cubicBezTo>
                    <a:pt x="1372" y="464"/>
                    <a:pt x="1371" y="464"/>
                    <a:pt x="1369" y="464"/>
                  </a:cubicBezTo>
                  <a:cubicBezTo>
                    <a:pt x="1367" y="464"/>
                    <a:pt x="1366" y="464"/>
                    <a:pt x="1365" y="464"/>
                  </a:cubicBezTo>
                  <a:cubicBezTo>
                    <a:pt x="1364" y="464"/>
                    <a:pt x="1363" y="463"/>
                    <a:pt x="1362" y="462"/>
                  </a:cubicBezTo>
                  <a:cubicBezTo>
                    <a:pt x="1362" y="463"/>
                    <a:pt x="1362" y="463"/>
                    <a:pt x="1362" y="463"/>
                  </a:cubicBezTo>
                  <a:cubicBezTo>
                    <a:pt x="1362" y="464"/>
                    <a:pt x="1362" y="464"/>
                    <a:pt x="1361" y="465"/>
                  </a:cubicBezTo>
                  <a:cubicBezTo>
                    <a:pt x="1361" y="467"/>
                    <a:pt x="1360" y="469"/>
                    <a:pt x="1359" y="470"/>
                  </a:cubicBezTo>
                  <a:cubicBezTo>
                    <a:pt x="1357" y="472"/>
                    <a:pt x="1354" y="474"/>
                    <a:pt x="1352" y="474"/>
                  </a:cubicBezTo>
                  <a:cubicBezTo>
                    <a:pt x="1352" y="474"/>
                    <a:pt x="1351" y="474"/>
                    <a:pt x="1350" y="474"/>
                  </a:cubicBezTo>
                  <a:cubicBezTo>
                    <a:pt x="1349" y="474"/>
                    <a:pt x="1346" y="474"/>
                    <a:pt x="1343" y="472"/>
                  </a:cubicBezTo>
                  <a:cubicBezTo>
                    <a:pt x="1342" y="472"/>
                    <a:pt x="1341" y="471"/>
                    <a:pt x="1341" y="470"/>
                  </a:cubicBezTo>
                  <a:cubicBezTo>
                    <a:pt x="1340" y="470"/>
                    <a:pt x="1338" y="469"/>
                    <a:pt x="1337" y="467"/>
                  </a:cubicBezTo>
                  <a:cubicBezTo>
                    <a:pt x="1336" y="465"/>
                    <a:pt x="1336" y="463"/>
                    <a:pt x="1337" y="460"/>
                  </a:cubicBezTo>
                  <a:cubicBezTo>
                    <a:pt x="1337" y="459"/>
                    <a:pt x="1338" y="458"/>
                    <a:pt x="1338" y="457"/>
                  </a:cubicBezTo>
                  <a:cubicBezTo>
                    <a:pt x="1338" y="457"/>
                    <a:pt x="1338" y="457"/>
                    <a:pt x="1338" y="457"/>
                  </a:cubicBezTo>
                  <a:cubicBezTo>
                    <a:pt x="1338" y="457"/>
                    <a:pt x="1338" y="457"/>
                    <a:pt x="1338" y="456"/>
                  </a:cubicBezTo>
                  <a:cubicBezTo>
                    <a:pt x="1338" y="456"/>
                    <a:pt x="1338" y="456"/>
                    <a:pt x="1337" y="456"/>
                  </a:cubicBezTo>
                  <a:cubicBezTo>
                    <a:pt x="1337" y="456"/>
                    <a:pt x="1336" y="455"/>
                    <a:pt x="1335" y="455"/>
                  </a:cubicBezTo>
                  <a:cubicBezTo>
                    <a:pt x="1335" y="455"/>
                    <a:pt x="1335" y="456"/>
                    <a:pt x="1334" y="456"/>
                  </a:cubicBezTo>
                  <a:cubicBezTo>
                    <a:pt x="1334" y="456"/>
                    <a:pt x="1334" y="457"/>
                    <a:pt x="1334" y="457"/>
                  </a:cubicBezTo>
                  <a:cubicBezTo>
                    <a:pt x="1333" y="457"/>
                    <a:pt x="1333" y="457"/>
                    <a:pt x="1333" y="457"/>
                  </a:cubicBezTo>
                  <a:cubicBezTo>
                    <a:pt x="1333" y="458"/>
                    <a:pt x="1331" y="460"/>
                    <a:pt x="1329" y="460"/>
                  </a:cubicBezTo>
                  <a:cubicBezTo>
                    <a:pt x="1329" y="461"/>
                    <a:pt x="1328" y="461"/>
                    <a:pt x="1328" y="461"/>
                  </a:cubicBezTo>
                  <a:cubicBezTo>
                    <a:pt x="1326" y="461"/>
                    <a:pt x="1324" y="460"/>
                    <a:pt x="1323" y="459"/>
                  </a:cubicBezTo>
                  <a:cubicBezTo>
                    <a:pt x="1323" y="459"/>
                    <a:pt x="1323" y="459"/>
                    <a:pt x="1323" y="459"/>
                  </a:cubicBezTo>
                  <a:cubicBezTo>
                    <a:pt x="1323" y="459"/>
                    <a:pt x="1323" y="459"/>
                    <a:pt x="1323" y="459"/>
                  </a:cubicBezTo>
                  <a:cubicBezTo>
                    <a:pt x="1321" y="458"/>
                    <a:pt x="1318" y="457"/>
                    <a:pt x="1317" y="455"/>
                  </a:cubicBezTo>
                  <a:cubicBezTo>
                    <a:pt x="1316" y="453"/>
                    <a:pt x="1316" y="450"/>
                    <a:pt x="1317" y="449"/>
                  </a:cubicBezTo>
                  <a:cubicBezTo>
                    <a:pt x="1317" y="449"/>
                    <a:pt x="1317" y="448"/>
                    <a:pt x="1317" y="448"/>
                  </a:cubicBezTo>
                  <a:cubicBezTo>
                    <a:pt x="1317" y="448"/>
                    <a:pt x="1317" y="447"/>
                    <a:pt x="1316" y="447"/>
                  </a:cubicBezTo>
                  <a:cubicBezTo>
                    <a:pt x="1316" y="446"/>
                    <a:pt x="1316" y="446"/>
                    <a:pt x="1316" y="446"/>
                  </a:cubicBezTo>
                  <a:cubicBezTo>
                    <a:pt x="1316" y="446"/>
                    <a:pt x="1315" y="446"/>
                    <a:pt x="1315" y="446"/>
                  </a:cubicBezTo>
                  <a:cubicBezTo>
                    <a:pt x="1314" y="446"/>
                    <a:pt x="1313" y="445"/>
                    <a:pt x="1312" y="445"/>
                  </a:cubicBezTo>
                  <a:cubicBezTo>
                    <a:pt x="1312" y="445"/>
                    <a:pt x="1312" y="445"/>
                    <a:pt x="1311" y="445"/>
                  </a:cubicBezTo>
                  <a:cubicBezTo>
                    <a:pt x="1311" y="445"/>
                    <a:pt x="1311" y="445"/>
                    <a:pt x="1311" y="445"/>
                  </a:cubicBezTo>
                  <a:cubicBezTo>
                    <a:pt x="1311" y="446"/>
                    <a:pt x="1310" y="447"/>
                    <a:pt x="1310" y="447"/>
                  </a:cubicBezTo>
                  <a:cubicBezTo>
                    <a:pt x="1310" y="447"/>
                    <a:pt x="1310" y="447"/>
                    <a:pt x="1310" y="447"/>
                  </a:cubicBezTo>
                  <a:cubicBezTo>
                    <a:pt x="1309" y="449"/>
                    <a:pt x="1307" y="451"/>
                    <a:pt x="1306" y="452"/>
                  </a:cubicBezTo>
                  <a:cubicBezTo>
                    <a:pt x="1305" y="453"/>
                    <a:pt x="1304" y="453"/>
                    <a:pt x="1303" y="453"/>
                  </a:cubicBezTo>
                  <a:cubicBezTo>
                    <a:pt x="1302" y="453"/>
                    <a:pt x="1302" y="453"/>
                    <a:pt x="1302" y="454"/>
                  </a:cubicBezTo>
                  <a:cubicBezTo>
                    <a:pt x="1302" y="454"/>
                    <a:pt x="1302" y="454"/>
                    <a:pt x="1302" y="454"/>
                  </a:cubicBezTo>
                  <a:cubicBezTo>
                    <a:pt x="1301" y="454"/>
                    <a:pt x="1301" y="456"/>
                    <a:pt x="1300" y="457"/>
                  </a:cubicBezTo>
                  <a:cubicBezTo>
                    <a:pt x="1300" y="457"/>
                    <a:pt x="1300" y="457"/>
                    <a:pt x="1300" y="457"/>
                  </a:cubicBezTo>
                  <a:cubicBezTo>
                    <a:pt x="1300" y="458"/>
                    <a:pt x="1299" y="460"/>
                    <a:pt x="1298" y="461"/>
                  </a:cubicBezTo>
                  <a:cubicBezTo>
                    <a:pt x="1297" y="462"/>
                    <a:pt x="1295" y="462"/>
                    <a:pt x="1295" y="463"/>
                  </a:cubicBezTo>
                  <a:cubicBezTo>
                    <a:pt x="1295" y="463"/>
                    <a:pt x="1294" y="463"/>
                    <a:pt x="1294" y="463"/>
                  </a:cubicBezTo>
                  <a:cubicBezTo>
                    <a:pt x="1294" y="463"/>
                    <a:pt x="1294" y="463"/>
                    <a:pt x="1294" y="464"/>
                  </a:cubicBezTo>
                  <a:cubicBezTo>
                    <a:pt x="1293" y="464"/>
                    <a:pt x="1293" y="465"/>
                    <a:pt x="1292" y="465"/>
                  </a:cubicBezTo>
                  <a:cubicBezTo>
                    <a:pt x="1292" y="465"/>
                    <a:pt x="1292" y="465"/>
                    <a:pt x="1292" y="466"/>
                  </a:cubicBezTo>
                  <a:cubicBezTo>
                    <a:pt x="1290" y="467"/>
                    <a:pt x="1289" y="468"/>
                    <a:pt x="1286" y="469"/>
                  </a:cubicBezTo>
                  <a:cubicBezTo>
                    <a:pt x="1286" y="469"/>
                    <a:pt x="1285" y="469"/>
                    <a:pt x="1284" y="469"/>
                  </a:cubicBezTo>
                  <a:cubicBezTo>
                    <a:pt x="1283" y="469"/>
                    <a:pt x="1280" y="469"/>
                    <a:pt x="1278" y="468"/>
                  </a:cubicBezTo>
                  <a:cubicBezTo>
                    <a:pt x="1277" y="467"/>
                    <a:pt x="1276" y="466"/>
                    <a:pt x="1275" y="464"/>
                  </a:cubicBezTo>
                  <a:cubicBezTo>
                    <a:pt x="1275" y="464"/>
                    <a:pt x="1274" y="464"/>
                    <a:pt x="1274" y="464"/>
                  </a:cubicBezTo>
                  <a:cubicBezTo>
                    <a:pt x="1273" y="464"/>
                    <a:pt x="1272" y="465"/>
                    <a:pt x="1271" y="465"/>
                  </a:cubicBezTo>
                  <a:cubicBezTo>
                    <a:pt x="1271" y="465"/>
                    <a:pt x="1271" y="465"/>
                    <a:pt x="1271" y="465"/>
                  </a:cubicBezTo>
                  <a:cubicBezTo>
                    <a:pt x="1271" y="465"/>
                    <a:pt x="1271" y="465"/>
                    <a:pt x="1271" y="465"/>
                  </a:cubicBezTo>
                  <a:cubicBezTo>
                    <a:pt x="1269" y="465"/>
                    <a:pt x="1266" y="464"/>
                    <a:pt x="1264" y="462"/>
                  </a:cubicBezTo>
                  <a:cubicBezTo>
                    <a:pt x="1263" y="461"/>
                    <a:pt x="1260" y="457"/>
                    <a:pt x="1262" y="454"/>
                  </a:cubicBezTo>
                  <a:cubicBezTo>
                    <a:pt x="1262" y="452"/>
                    <a:pt x="1263" y="451"/>
                    <a:pt x="1264" y="451"/>
                  </a:cubicBezTo>
                  <a:cubicBezTo>
                    <a:pt x="1264" y="450"/>
                    <a:pt x="1264" y="450"/>
                    <a:pt x="1264" y="449"/>
                  </a:cubicBezTo>
                  <a:cubicBezTo>
                    <a:pt x="1263" y="447"/>
                    <a:pt x="1265" y="445"/>
                    <a:pt x="1265" y="443"/>
                  </a:cubicBezTo>
                  <a:cubicBezTo>
                    <a:pt x="1265" y="443"/>
                    <a:pt x="1265" y="443"/>
                    <a:pt x="1265" y="443"/>
                  </a:cubicBezTo>
                  <a:cubicBezTo>
                    <a:pt x="1265" y="443"/>
                    <a:pt x="1266" y="443"/>
                    <a:pt x="1266" y="443"/>
                  </a:cubicBezTo>
                  <a:cubicBezTo>
                    <a:pt x="1265" y="443"/>
                    <a:pt x="1265" y="443"/>
                    <a:pt x="1265" y="443"/>
                  </a:cubicBezTo>
                  <a:cubicBezTo>
                    <a:pt x="1265" y="443"/>
                    <a:pt x="1265" y="443"/>
                    <a:pt x="1265" y="443"/>
                  </a:cubicBezTo>
                  <a:cubicBezTo>
                    <a:pt x="1265" y="443"/>
                    <a:pt x="1264" y="444"/>
                    <a:pt x="1262" y="445"/>
                  </a:cubicBezTo>
                  <a:cubicBezTo>
                    <a:pt x="1261" y="445"/>
                    <a:pt x="1260" y="445"/>
                    <a:pt x="1259" y="445"/>
                  </a:cubicBezTo>
                  <a:cubicBezTo>
                    <a:pt x="1257" y="445"/>
                    <a:pt x="1256" y="445"/>
                    <a:pt x="1255" y="445"/>
                  </a:cubicBezTo>
                  <a:cubicBezTo>
                    <a:pt x="1254" y="445"/>
                    <a:pt x="1251" y="444"/>
                    <a:pt x="1249" y="442"/>
                  </a:cubicBezTo>
                  <a:cubicBezTo>
                    <a:pt x="1247" y="441"/>
                    <a:pt x="1245" y="439"/>
                    <a:pt x="1244" y="436"/>
                  </a:cubicBezTo>
                  <a:cubicBezTo>
                    <a:pt x="1243" y="435"/>
                    <a:pt x="1243" y="433"/>
                    <a:pt x="1243" y="431"/>
                  </a:cubicBezTo>
                  <a:cubicBezTo>
                    <a:pt x="1242" y="431"/>
                    <a:pt x="1242" y="431"/>
                    <a:pt x="1242" y="430"/>
                  </a:cubicBezTo>
                  <a:cubicBezTo>
                    <a:pt x="1242" y="430"/>
                    <a:pt x="1242" y="430"/>
                    <a:pt x="1242" y="430"/>
                  </a:cubicBezTo>
                  <a:cubicBezTo>
                    <a:pt x="1242" y="429"/>
                    <a:pt x="1241" y="428"/>
                    <a:pt x="1241" y="426"/>
                  </a:cubicBezTo>
                  <a:cubicBezTo>
                    <a:pt x="1241" y="425"/>
                    <a:pt x="1241" y="424"/>
                    <a:pt x="1241" y="423"/>
                  </a:cubicBezTo>
                  <a:cubicBezTo>
                    <a:pt x="1240" y="424"/>
                    <a:pt x="1237" y="424"/>
                    <a:pt x="1237" y="424"/>
                  </a:cubicBezTo>
                  <a:cubicBezTo>
                    <a:pt x="1236" y="424"/>
                    <a:pt x="1236" y="424"/>
                    <a:pt x="1236" y="424"/>
                  </a:cubicBezTo>
                  <a:cubicBezTo>
                    <a:pt x="1234" y="424"/>
                    <a:pt x="1232" y="423"/>
                    <a:pt x="1230" y="422"/>
                  </a:cubicBezTo>
                  <a:cubicBezTo>
                    <a:pt x="1230" y="422"/>
                    <a:pt x="1229" y="421"/>
                    <a:pt x="1229" y="421"/>
                  </a:cubicBezTo>
                  <a:cubicBezTo>
                    <a:pt x="1228" y="421"/>
                    <a:pt x="1228" y="421"/>
                    <a:pt x="1228" y="421"/>
                  </a:cubicBezTo>
                  <a:cubicBezTo>
                    <a:pt x="1227" y="421"/>
                    <a:pt x="1226" y="422"/>
                    <a:pt x="1225" y="422"/>
                  </a:cubicBezTo>
                  <a:cubicBezTo>
                    <a:pt x="1225" y="422"/>
                    <a:pt x="1225" y="422"/>
                    <a:pt x="1225" y="422"/>
                  </a:cubicBezTo>
                  <a:cubicBezTo>
                    <a:pt x="1224" y="422"/>
                    <a:pt x="1223" y="422"/>
                    <a:pt x="1221" y="422"/>
                  </a:cubicBezTo>
                  <a:cubicBezTo>
                    <a:pt x="1220" y="422"/>
                    <a:pt x="1219" y="422"/>
                    <a:pt x="1217" y="421"/>
                  </a:cubicBezTo>
                  <a:cubicBezTo>
                    <a:pt x="1216" y="420"/>
                    <a:pt x="1214" y="419"/>
                    <a:pt x="1214" y="418"/>
                  </a:cubicBezTo>
                  <a:cubicBezTo>
                    <a:pt x="1214" y="417"/>
                    <a:pt x="1214" y="417"/>
                    <a:pt x="1214" y="417"/>
                  </a:cubicBezTo>
                  <a:cubicBezTo>
                    <a:pt x="1213" y="417"/>
                    <a:pt x="1213" y="417"/>
                    <a:pt x="1212" y="417"/>
                  </a:cubicBezTo>
                  <a:cubicBezTo>
                    <a:pt x="1212" y="417"/>
                    <a:pt x="1212" y="417"/>
                    <a:pt x="1212" y="417"/>
                  </a:cubicBezTo>
                  <a:cubicBezTo>
                    <a:pt x="1212" y="418"/>
                    <a:pt x="1212" y="419"/>
                    <a:pt x="1211" y="419"/>
                  </a:cubicBezTo>
                  <a:cubicBezTo>
                    <a:pt x="1211" y="422"/>
                    <a:pt x="1210" y="425"/>
                    <a:pt x="1208" y="427"/>
                  </a:cubicBezTo>
                  <a:cubicBezTo>
                    <a:pt x="1206" y="429"/>
                    <a:pt x="1204" y="429"/>
                    <a:pt x="1203" y="429"/>
                  </a:cubicBezTo>
                  <a:cubicBezTo>
                    <a:pt x="1203" y="429"/>
                    <a:pt x="1203" y="429"/>
                    <a:pt x="1203" y="429"/>
                  </a:cubicBezTo>
                  <a:cubicBezTo>
                    <a:pt x="1202" y="430"/>
                    <a:pt x="1202" y="430"/>
                    <a:pt x="1201" y="431"/>
                  </a:cubicBezTo>
                  <a:cubicBezTo>
                    <a:pt x="1199" y="432"/>
                    <a:pt x="1198" y="433"/>
                    <a:pt x="1197" y="433"/>
                  </a:cubicBezTo>
                  <a:cubicBezTo>
                    <a:pt x="1196" y="433"/>
                    <a:pt x="1195" y="434"/>
                    <a:pt x="1194" y="434"/>
                  </a:cubicBezTo>
                  <a:cubicBezTo>
                    <a:pt x="1192" y="434"/>
                    <a:pt x="1191" y="433"/>
                    <a:pt x="1190" y="433"/>
                  </a:cubicBezTo>
                  <a:cubicBezTo>
                    <a:pt x="1188" y="432"/>
                    <a:pt x="1186" y="430"/>
                    <a:pt x="1184" y="427"/>
                  </a:cubicBezTo>
                  <a:cubicBezTo>
                    <a:pt x="1183" y="426"/>
                    <a:pt x="1181" y="424"/>
                    <a:pt x="1180" y="422"/>
                  </a:cubicBezTo>
                  <a:cubicBezTo>
                    <a:pt x="1180" y="422"/>
                    <a:pt x="1180" y="422"/>
                    <a:pt x="1180" y="422"/>
                  </a:cubicBezTo>
                  <a:cubicBezTo>
                    <a:pt x="1179" y="421"/>
                    <a:pt x="1179" y="420"/>
                    <a:pt x="1179" y="419"/>
                  </a:cubicBezTo>
                  <a:cubicBezTo>
                    <a:pt x="1178" y="418"/>
                    <a:pt x="1178" y="417"/>
                    <a:pt x="1177" y="417"/>
                  </a:cubicBezTo>
                  <a:cubicBezTo>
                    <a:pt x="1177" y="417"/>
                    <a:pt x="1177" y="416"/>
                    <a:pt x="1177" y="416"/>
                  </a:cubicBezTo>
                  <a:cubicBezTo>
                    <a:pt x="1177" y="416"/>
                    <a:pt x="1177" y="416"/>
                    <a:pt x="1177" y="416"/>
                  </a:cubicBezTo>
                  <a:cubicBezTo>
                    <a:pt x="1176" y="416"/>
                    <a:pt x="1175" y="416"/>
                    <a:pt x="1174" y="416"/>
                  </a:cubicBezTo>
                  <a:cubicBezTo>
                    <a:pt x="1174" y="416"/>
                    <a:pt x="1174" y="416"/>
                    <a:pt x="1174" y="416"/>
                  </a:cubicBezTo>
                  <a:cubicBezTo>
                    <a:pt x="1173" y="416"/>
                    <a:pt x="1172" y="416"/>
                    <a:pt x="1171" y="416"/>
                  </a:cubicBezTo>
                  <a:cubicBezTo>
                    <a:pt x="1171" y="416"/>
                    <a:pt x="1171" y="416"/>
                    <a:pt x="1171" y="416"/>
                  </a:cubicBezTo>
                  <a:cubicBezTo>
                    <a:pt x="1171" y="416"/>
                    <a:pt x="1171" y="416"/>
                    <a:pt x="1171" y="416"/>
                  </a:cubicBezTo>
                  <a:cubicBezTo>
                    <a:pt x="1170" y="417"/>
                    <a:pt x="1170" y="419"/>
                    <a:pt x="1168" y="420"/>
                  </a:cubicBezTo>
                  <a:cubicBezTo>
                    <a:pt x="1166" y="421"/>
                    <a:pt x="1164" y="421"/>
                    <a:pt x="1162" y="421"/>
                  </a:cubicBezTo>
                  <a:cubicBezTo>
                    <a:pt x="1162" y="421"/>
                    <a:pt x="1161" y="421"/>
                    <a:pt x="1161" y="421"/>
                  </a:cubicBezTo>
                  <a:cubicBezTo>
                    <a:pt x="1161" y="421"/>
                    <a:pt x="1161" y="422"/>
                    <a:pt x="1161" y="422"/>
                  </a:cubicBezTo>
                  <a:cubicBezTo>
                    <a:pt x="1160" y="422"/>
                    <a:pt x="1158" y="424"/>
                    <a:pt x="1156" y="424"/>
                  </a:cubicBezTo>
                  <a:cubicBezTo>
                    <a:pt x="1153" y="424"/>
                    <a:pt x="1151" y="422"/>
                    <a:pt x="1149" y="421"/>
                  </a:cubicBezTo>
                  <a:cubicBezTo>
                    <a:pt x="1149" y="420"/>
                    <a:pt x="1149" y="420"/>
                    <a:pt x="1149" y="420"/>
                  </a:cubicBezTo>
                  <a:cubicBezTo>
                    <a:pt x="1148" y="420"/>
                    <a:pt x="1147" y="419"/>
                    <a:pt x="1146" y="418"/>
                  </a:cubicBezTo>
                  <a:cubicBezTo>
                    <a:pt x="1146" y="417"/>
                    <a:pt x="1145" y="416"/>
                    <a:pt x="1145" y="416"/>
                  </a:cubicBezTo>
                  <a:cubicBezTo>
                    <a:pt x="1145" y="416"/>
                    <a:pt x="1145" y="416"/>
                    <a:pt x="1144" y="416"/>
                  </a:cubicBezTo>
                  <a:cubicBezTo>
                    <a:pt x="1143" y="417"/>
                    <a:pt x="1142" y="418"/>
                    <a:pt x="1140" y="418"/>
                  </a:cubicBezTo>
                  <a:cubicBezTo>
                    <a:pt x="1140" y="418"/>
                    <a:pt x="1140" y="418"/>
                    <a:pt x="1140" y="418"/>
                  </a:cubicBezTo>
                  <a:cubicBezTo>
                    <a:pt x="1137" y="418"/>
                    <a:pt x="1135" y="416"/>
                    <a:pt x="1135" y="415"/>
                  </a:cubicBezTo>
                  <a:cubicBezTo>
                    <a:pt x="1135" y="415"/>
                    <a:pt x="1135" y="415"/>
                    <a:pt x="1135" y="415"/>
                  </a:cubicBezTo>
                  <a:cubicBezTo>
                    <a:pt x="1134" y="415"/>
                    <a:pt x="1132" y="414"/>
                    <a:pt x="1132" y="413"/>
                  </a:cubicBezTo>
                  <a:cubicBezTo>
                    <a:pt x="1131" y="413"/>
                    <a:pt x="1131" y="413"/>
                    <a:pt x="1130" y="413"/>
                  </a:cubicBezTo>
                  <a:cubicBezTo>
                    <a:pt x="1129" y="412"/>
                    <a:pt x="1128" y="412"/>
                    <a:pt x="1128" y="411"/>
                  </a:cubicBezTo>
                  <a:cubicBezTo>
                    <a:pt x="1127" y="411"/>
                    <a:pt x="1126" y="410"/>
                    <a:pt x="1125" y="409"/>
                  </a:cubicBezTo>
                  <a:cubicBezTo>
                    <a:pt x="1124" y="409"/>
                    <a:pt x="1123" y="408"/>
                    <a:pt x="1123" y="408"/>
                  </a:cubicBezTo>
                  <a:cubicBezTo>
                    <a:pt x="1123" y="408"/>
                    <a:pt x="1122" y="407"/>
                    <a:pt x="1121" y="407"/>
                  </a:cubicBezTo>
                  <a:cubicBezTo>
                    <a:pt x="1121" y="407"/>
                    <a:pt x="1120" y="408"/>
                    <a:pt x="1120" y="408"/>
                  </a:cubicBezTo>
                  <a:cubicBezTo>
                    <a:pt x="1119" y="408"/>
                    <a:pt x="1119" y="408"/>
                    <a:pt x="1119" y="409"/>
                  </a:cubicBezTo>
                  <a:cubicBezTo>
                    <a:pt x="1116" y="410"/>
                    <a:pt x="1114" y="411"/>
                    <a:pt x="1112" y="411"/>
                  </a:cubicBezTo>
                  <a:cubicBezTo>
                    <a:pt x="1112" y="411"/>
                    <a:pt x="1112" y="411"/>
                    <a:pt x="1112" y="411"/>
                  </a:cubicBezTo>
                  <a:cubicBezTo>
                    <a:pt x="1111" y="411"/>
                    <a:pt x="1111" y="411"/>
                    <a:pt x="1111" y="411"/>
                  </a:cubicBezTo>
                  <a:cubicBezTo>
                    <a:pt x="1109" y="411"/>
                    <a:pt x="1108" y="410"/>
                    <a:pt x="1107" y="409"/>
                  </a:cubicBezTo>
                  <a:cubicBezTo>
                    <a:pt x="1105" y="410"/>
                    <a:pt x="1104" y="411"/>
                    <a:pt x="1102" y="411"/>
                  </a:cubicBezTo>
                  <a:cubicBezTo>
                    <a:pt x="1102" y="411"/>
                    <a:pt x="1101" y="411"/>
                    <a:pt x="1101" y="410"/>
                  </a:cubicBezTo>
                  <a:cubicBezTo>
                    <a:pt x="1099" y="410"/>
                    <a:pt x="1098" y="409"/>
                    <a:pt x="1097" y="408"/>
                  </a:cubicBezTo>
                  <a:cubicBezTo>
                    <a:pt x="1097" y="408"/>
                    <a:pt x="1096" y="408"/>
                    <a:pt x="1096" y="408"/>
                  </a:cubicBezTo>
                  <a:cubicBezTo>
                    <a:pt x="1095" y="408"/>
                    <a:pt x="1095" y="408"/>
                    <a:pt x="1094" y="408"/>
                  </a:cubicBezTo>
                  <a:cubicBezTo>
                    <a:pt x="1092" y="408"/>
                    <a:pt x="1088" y="405"/>
                    <a:pt x="1086" y="402"/>
                  </a:cubicBezTo>
                  <a:cubicBezTo>
                    <a:pt x="1085" y="399"/>
                    <a:pt x="1085" y="397"/>
                    <a:pt x="1086" y="395"/>
                  </a:cubicBezTo>
                  <a:cubicBezTo>
                    <a:pt x="1086" y="395"/>
                    <a:pt x="1086" y="395"/>
                    <a:pt x="1086" y="395"/>
                  </a:cubicBezTo>
                  <a:cubicBezTo>
                    <a:pt x="1085" y="395"/>
                    <a:pt x="1085" y="394"/>
                    <a:pt x="1084" y="393"/>
                  </a:cubicBezTo>
                  <a:cubicBezTo>
                    <a:pt x="1083" y="391"/>
                    <a:pt x="1083" y="388"/>
                    <a:pt x="1083" y="388"/>
                  </a:cubicBezTo>
                  <a:cubicBezTo>
                    <a:pt x="1083" y="387"/>
                    <a:pt x="1083" y="386"/>
                    <a:pt x="1083" y="385"/>
                  </a:cubicBezTo>
                  <a:cubicBezTo>
                    <a:pt x="1082" y="385"/>
                    <a:pt x="1082" y="385"/>
                    <a:pt x="1081" y="384"/>
                  </a:cubicBezTo>
                  <a:cubicBezTo>
                    <a:pt x="1080" y="382"/>
                    <a:pt x="1079" y="381"/>
                    <a:pt x="1079" y="379"/>
                  </a:cubicBezTo>
                  <a:cubicBezTo>
                    <a:pt x="1079" y="379"/>
                    <a:pt x="1079" y="379"/>
                    <a:pt x="1079" y="379"/>
                  </a:cubicBezTo>
                  <a:cubicBezTo>
                    <a:pt x="1078" y="379"/>
                    <a:pt x="1077" y="378"/>
                    <a:pt x="1077" y="377"/>
                  </a:cubicBezTo>
                  <a:cubicBezTo>
                    <a:pt x="1076" y="376"/>
                    <a:pt x="1076" y="375"/>
                    <a:pt x="1076" y="374"/>
                  </a:cubicBezTo>
                  <a:cubicBezTo>
                    <a:pt x="1075" y="374"/>
                    <a:pt x="1074" y="375"/>
                    <a:pt x="1073" y="375"/>
                  </a:cubicBezTo>
                  <a:cubicBezTo>
                    <a:pt x="1073" y="375"/>
                    <a:pt x="1073" y="375"/>
                    <a:pt x="1073" y="375"/>
                  </a:cubicBezTo>
                  <a:cubicBezTo>
                    <a:pt x="1071" y="374"/>
                    <a:pt x="1069" y="373"/>
                    <a:pt x="1067" y="371"/>
                  </a:cubicBezTo>
                  <a:cubicBezTo>
                    <a:pt x="1067" y="372"/>
                    <a:pt x="1067" y="375"/>
                    <a:pt x="1065" y="377"/>
                  </a:cubicBezTo>
                  <a:cubicBezTo>
                    <a:pt x="1063" y="379"/>
                    <a:pt x="1060" y="380"/>
                    <a:pt x="1058" y="380"/>
                  </a:cubicBezTo>
                  <a:cubicBezTo>
                    <a:pt x="1058" y="380"/>
                    <a:pt x="1058" y="380"/>
                    <a:pt x="1058" y="380"/>
                  </a:cubicBezTo>
                  <a:cubicBezTo>
                    <a:pt x="1056" y="380"/>
                    <a:pt x="1054" y="379"/>
                    <a:pt x="1053" y="378"/>
                  </a:cubicBezTo>
                  <a:cubicBezTo>
                    <a:pt x="1053" y="378"/>
                    <a:pt x="1053" y="378"/>
                    <a:pt x="1053" y="378"/>
                  </a:cubicBezTo>
                  <a:cubicBezTo>
                    <a:pt x="1052" y="378"/>
                    <a:pt x="1052" y="378"/>
                    <a:pt x="1051" y="377"/>
                  </a:cubicBezTo>
                  <a:cubicBezTo>
                    <a:pt x="1051" y="377"/>
                    <a:pt x="1050" y="377"/>
                    <a:pt x="1050" y="377"/>
                  </a:cubicBezTo>
                  <a:cubicBezTo>
                    <a:pt x="1050" y="377"/>
                    <a:pt x="1050" y="377"/>
                    <a:pt x="1050" y="377"/>
                  </a:cubicBezTo>
                  <a:cubicBezTo>
                    <a:pt x="1049" y="377"/>
                    <a:pt x="1047" y="376"/>
                    <a:pt x="1046" y="375"/>
                  </a:cubicBezTo>
                  <a:cubicBezTo>
                    <a:pt x="1045" y="375"/>
                    <a:pt x="1045" y="375"/>
                    <a:pt x="1044" y="374"/>
                  </a:cubicBezTo>
                  <a:cubicBezTo>
                    <a:pt x="1044" y="375"/>
                    <a:pt x="1043" y="375"/>
                    <a:pt x="1042" y="375"/>
                  </a:cubicBezTo>
                  <a:cubicBezTo>
                    <a:pt x="1041" y="375"/>
                    <a:pt x="1040" y="375"/>
                    <a:pt x="1039" y="374"/>
                  </a:cubicBezTo>
                  <a:cubicBezTo>
                    <a:pt x="1039" y="375"/>
                    <a:pt x="1038" y="377"/>
                    <a:pt x="1037" y="378"/>
                  </a:cubicBezTo>
                  <a:cubicBezTo>
                    <a:pt x="1035" y="379"/>
                    <a:pt x="1032" y="381"/>
                    <a:pt x="1031" y="381"/>
                  </a:cubicBezTo>
                  <a:cubicBezTo>
                    <a:pt x="1030" y="381"/>
                    <a:pt x="1030" y="381"/>
                    <a:pt x="1030" y="381"/>
                  </a:cubicBezTo>
                  <a:cubicBezTo>
                    <a:pt x="1029" y="381"/>
                    <a:pt x="1027" y="381"/>
                    <a:pt x="1026" y="380"/>
                  </a:cubicBezTo>
                  <a:cubicBezTo>
                    <a:pt x="1026" y="380"/>
                    <a:pt x="1026" y="380"/>
                    <a:pt x="1026" y="380"/>
                  </a:cubicBezTo>
                  <a:cubicBezTo>
                    <a:pt x="1025" y="380"/>
                    <a:pt x="1025" y="380"/>
                    <a:pt x="1025" y="380"/>
                  </a:cubicBezTo>
                  <a:cubicBezTo>
                    <a:pt x="1024" y="380"/>
                    <a:pt x="1023" y="381"/>
                    <a:pt x="1022" y="381"/>
                  </a:cubicBezTo>
                  <a:cubicBezTo>
                    <a:pt x="1022" y="381"/>
                    <a:pt x="1022" y="381"/>
                    <a:pt x="1022" y="381"/>
                  </a:cubicBezTo>
                  <a:cubicBezTo>
                    <a:pt x="1018" y="381"/>
                    <a:pt x="1016" y="380"/>
                    <a:pt x="1016" y="379"/>
                  </a:cubicBezTo>
                  <a:cubicBezTo>
                    <a:pt x="1014" y="378"/>
                    <a:pt x="1013" y="377"/>
                    <a:pt x="1013" y="375"/>
                  </a:cubicBezTo>
                  <a:cubicBezTo>
                    <a:pt x="1013" y="375"/>
                    <a:pt x="1013" y="375"/>
                    <a:pt x="1013" y="375"/>
                  </a:cubicBezTo>
                  <a:cubicBezTo>
                    <a:pt x="1012" y="374"/>
                    <a:pt x="1011" y="373"/>
                    <a:pt x="1010" y="372"/>
                  </a:cubicBezTo>
                  <a:cubicBezTo>
                    <a:pt x="1009" y="372"/>
                    <a:pt x="1008" y="371"/>
                    <a:pt x="1007" y="370"/>
                  </a:cubicBezTo>
                  <a:cubicBezTo>
                    <a:pt x="1006" y="370"/>
                    <a:pt x="1006" y="369"/>
                    <a:pt x="1005" y="368"/>
                  </a:cubicBezTo>
                  <a:cubicBezTo>
                    <a:pt x="1005" y="368"/>
                    <a:pt x="1005" y="368"/>
                    <a:pt x="1005" y="368"/>
                  </a:cubicBezTo>
                  <a:cubicBezTo>
                    <a:pt x="1003" y="367"/>
                    <a:pt x="1002" y="366"/>
                    <a:pt x="1001" y="365"/>
                  </a:cubicBezTo>
                  <a:cubicBezTo>
                    <a:pt x="1000" y="364"/>
                    <a:pt x="999" y="363"/>
                    <a:pt x="998" y="362"/>
                  </a:cubicBezTo>
                  <a:cubicBezTo>
                    <a:pt x="998" y="361"/>
                    <a:pt x="998" y="360"/>
                    <a:pt x="997" y="360"/>
                  </a:cubicBezTo>
                  <a:cubicBezTo>
                    <a:pt x="997" y="360"/>
                    <a:pt x="997" y="359"/>
                    <a:pt x="995" y="357"/>
                  </a:cubicBezTo>
                  <a:cubicBezTo>
                    <a:pt x="994" y="357"/>
                    <a:pt x="994" y="357"/>
                    <a:pt x="993" y="356"/>
                  </a:cubicBezTo>
                  <a:cubicBezTo>
                    <a:pt x="992" y="355"/>
                    <a:pt x="991" y="354"/>
                    <a:pt x="990" y="353"/>
                  </a:cubicBezTo>
                  <a:cubicBezTo>
                    <a:pt x="989" y="352"/>
                    <a:pt x="989" y="351"/>
                    <a:pt x="988" y="350"/>
                  </a:cubicBezTo>
                  <a:cubicBezTo>
                    <a:pt x="988" y="349"/>
                    <a:pt x="988" y="349"/>
                    <a:pt x="988" y="349"/>
                  </a:cubicBezTo>
                  <a:cubicBezTo>
                    <a:pt x="987" y="348"/>
                    <a:pt x="987" y="347"/>
                    <a:pt x="987" y="347"/>
                  </a:cubicBezTo>
                  <a:cubicBezTo>
                    <a:pt x="986" y="347"/>
                    <a:pt x="985" y="347"/>
                    <a:pt x="985" y="346"/>
                  </a:cubicBezTo>
                  <a:cubicBezTo>
                    <a:pt x="985" y="346"/>
                    <a:pt x="985" y="346"/>
                    <a:pt x="985" y="346"/>
                  </a:cubicBezTo>
                  <a:cubicBezTo>
                    <a:pt x="984" y="346"/>
                    <a:pt x="984" y="346"/>
                    <a:pt x="984" y="346"/>
                  </a:cubicBezTo>
                  <a:cubicBezTo>
                    <a:pt x="984" y="346"/>
                    <a:pt x="984" y="346"/>
                    <a:pt x="984" y="346"/>
                  </a:cubicBezTo>
                  <a:cubicBezTo>
                    <a:pt x="983" y="347"/>
                    <a:pt x="981" y="347"/>
                    <a:pt x="979" y="348"/>
                  </a:cubicBezTo>
                  <a:cubicBezTo>
                    <a:pt x="979" y="348"/>
                    <a:pt x="978" y="348"/>
                    <a:pt x="975" y="348"/>
                  </a:cubicBezTo>
                  <a:cubicBezTo>
                    <a:pt x="975" y="348"/>
                    <a:pt x="974" y="348"/>
                    <a:pt x="974" y="348"/>
                  </a:cubicBezTo>
                  <a:cubicBezTo>
                    <a:pt x="969" y="348"/>
                    <a:pt x="969" y="348"/>
                    <a:pt x="969" y="348"/>
                  </a:cubicBezTo>
                  <a:cubicBezTo>
                    <a:pt x="969" y="7"/>
                    <a:pt x="969" y="7"/>
                    <a:pt x="969" y="7"/>
                  </a:cubicBezTo>
                  <a:cubicBezTo>
                    <a:pt x="562" y="0"/>
                    <a:pt x="562" y="0"/>
                    <a:pt x="562" y="0"/>
                  </a:cubicBezTo>
                  <a:cubicBezTo>
                    <a:pt x="562" y="0"/>
                    <a:pt x="562" y="0"/>
                    <a:pt x="562" y="0"/>
                  </a:cubicBezTo>
                  <a:cubicBezTo>
                    <a:pt x="560" y="0"/>
                    <a:pt x="560" y="0"/>
                    <a:pt x="560" y="0"/>
                  </a:cubicBezTo>
                  <a:cubicBezTo>
                    <a:pt x="557" y="0"/>
                    <a:pt x="557" y="0"/>
                    <a:pt x="557" y="0"/>
                  </a:cubicBezTo>
                  <a:cubicBezTo>
                    <a:pt x="528" y="789"/>
                    <a:pt x="528" y="789"/>
                    <a:pt x="528" y="789"/>
                  </a:cubicBezTo>
                  <a:cubicBezTo>
                    <a:pt x="5" y="763"/>
                    <a:pt x="5" y="763"/>
                    <a:pt x="5" y="763"/>
                  </a:cubicBezTo>
                  <a:cubicBezTo>
                    <a:pt x="4" y="763"/>
                    <a:pt x="4" y="763"/>
                    <a:pt x="3" y="763"/>
                  </a:cubicBezTo>
                  <a:cubicBezTo>
                    <a:pt x="3" y="763"/>
                    <a:pt x="3" y="764"/>
                    <a:pt x="3" y="764"/>
                  </a:cubicBezTo>
                  <a:cubicBezTo>
                    <a:pt x="3" y="765"/>
                    <a:pt x="3" y="766"/>
                    <a:pt x="2" y="767"/>
                  </a:cubicBezTo>
                  <a:cubicBezTo>
                    <a:pt x="3" y="767"/>
                    <a:pt x="3" y="768"/>
                    <a:pt x="3" y="769"/>
                  </a:cubicBezTo>
                  <a:cubicBezTo>
                    <a:pt x="3" y="770"/>
                    <a:pt x="3" y="773"/>
                    <a:pt x="1" y="775"/>
                  </a:cubicBezTo>
                  <a:cubicBezTo>
                    <a:pt x="1" y="776"/>
                    <a:pt x="1" y="776"/>
                    <a:pt x="1" y="776"/>
                  </a:cubicBezTo>
                  <a:cubicBezTo>
                    <a:pt x="1" y="777"/>
                    <a:pt x="1" y="779"/>
                    <a:pt x="0" y="780"/>
                  </a:cubicBezTo>
                  <a:cubicBezTo>
                    <a:pt x="1" y="780"/>
                    <a:pt x="2" y="781"/>
                    <a:pt x="3" y="782"/>
                  </a:cubicBezTo>
                  <a:cubicBezTo>
                    <a:pt x="3" y="782"/>
                    <a:pt x="3" y="783"/>
                    <a:pt x="4" y="783"/>
                  </a:cubicBezTo>
                  <a:cubicBezTo>
                    <a:pt x="4" y="783"/>
                    <a:pt x="5" y="784"/>
                    <a:pt x="5" y="784"/>
                  </a:cubicBezTo>
                  <a:cubicBezTo>
                    <a:pt x="6" y="784"/>
                    <a:pt x="6" y="785"/>
                    <a:pt x="7" y="786"/>
                  </a:cubicBezTo>
                  <a:cubicBezTo>
                    <a:pt x="7" y="786"/>
                    <a:pt x="8" y="786"/>
                    <a:pt x="9" y="786"/>
                  </a:cubicBezTo>
                  <a:cubicBezTo>
                    <a:pt x="10" y="787"/>
                    <a:pt x="11" y="789"/>
                    <a:pt x="12" y="789"/>
                  </a:cubicBezTo>
                  <a:cubicBezTo>
                    <a:pt x="12" y="790"/>
                    <a:pt x="13" y="791"/>
                    <a:pt x="13" y="792"/>
                  </a:cubicBezTo>
                  <a:cubicBezTo>
                    <a:pt x="14" y="792"/>
                    <a:pt x="14" y="792"/>
                    <a:pt x="14" y="793"/>
                  </a:cubicBezTo>
                  <a:cubicBezTo>
                    <a:pt x="18" y="801"/>
                    <a:pt x="18" y="801"/>
                    <a:pt x="18" y="801"/>
                  </a:cubicBezTo>
                  <a:cubicBezTo>
                    <a:pt x="19" y="800"/>
                    <a:pt x="19" y="800"/>
                    <a:pt x="19" y="800"/>
                  </a:cubicBezTo>
                  <a:cubicBezTo>
                    <a:pt x="20" y="800"/>
                    <a:pt x="22" y="800"/>
                    <a:pt x="22" y="800"/>
                  </a:cubicBezTo>
                  <a:cubicBezTo>
                    <a:pt x="23" y="801"/>
                    <a:pt x="25" y="803"/>
                    <a:pt x="26" y="803"/>
                  </a:cubicBezTo>
                  <a:cubicBezTo>
                    <a:pt x="27" y="804"/>
                    <a:pt x="30" y="804"/>
                    <a:pt x="31" y="805"/>
                  </a:cubicBezTo>
                  <a:cubicBezTo>
                    <a:pt x="32" y="806"/>
                    <a:pt x="32" y="808"/>
                    <a:pt x="32" y="810"/>
                  </a:cubicBezTo>
                  <a:cubicBezTo>
                    <a:pt x="33" y="811"/>
                    <a:pt x="35" y="813"/>
                    <a:pt x="36" y="814"/>
                  </a:cubicBezTo>
                  <a:cubicBezTo>
                    <a:pt x="36" y="815"/>
                    <a:pt x="36" y="817"/>
                    <a:pt x="37" y="818"/>
                  </a:cubicBezTo>
                  <a:cubicBezTo>
                    <a:pt x="37" y="819"/>
                    <a:pt x="38" y="821"/>
                    <a:pt x="38" y="823"/>
                  </a:cubicBezTo>
                  <a:cubicBezTo>
                    <a:pt x="39" y="824"/>
                    <a:pt x="41" y="827"/>
                    <a:pt x="42" y="828"/>
                  </a:cubicBezTo>
                  <a:cubicBezTo>
                    <a:pt x="42" y="829"/>
                    <a:pt x="42" y="831"/>
                    <a:pt x="43" y="833"/>
                  </a:cubicBezTo>
                  <a:cubicBezTo>
                    <a:pt x="43" y="834"/>
                    <a:pt x="43" y="836"/>
                    <a:pt x="44" y="837"/>
                  </a:cubicBezTo>
                  <a:cubicBezTo>
                    <a:pt x="45" y="838"/>
                    <a:pt x="48" y="838"/>
                    <a:pt x="48" y="839"/>
                  </a:cubicBezTo>
                  <a:cubicBezTo>
                    <a:pt x="49" y="840"/>
                    <a:pt x="49" y="842"/>
                    <a:pt x="49" y="843"/>
                  </a:cubicBezTo>
                  <a:cubicBezTo>
                    <a:pt x="50" y="844"/>
                    <a:pt x="51" y="847"/>
                    <a:pt x="52" y="848"/>
                  </a:cubicBezTo>
                  <a:cubicBezTo>
                    <a:pt x="52" y="849"/>
                    <a:pt x="51" y="851"/>
                    <a:pt x="52" y="852"/>
                  </a:cubicBezTo>
                  <a:cubicBezTo>
                    <a:pt x="52" y="853"/>
                    <a:pt x="54" y="855"/>
                    <a:pt x="55" y="856"/>
                  </a:cubicBezTo>
                  <a:cubicBezTo>
                    <a:pt x="56" y="857"/>
                    <a:pt x="59" y="856"/>
                    <a:pt x="60" y="857"/>
                  </a:cubicBezTo>
                  <a:cubicBezTo>
                    <a:pt x="60" y="857"/>
                    <a:pt x="61" y="859"/>
                    <a:pt x="61" y="860"/>
                  </a:cubicBezTo>
                  <a:cubicBezTo>
                    <a:pt x="62" y="861"/>
                    <a:pt x="63" y="862"/>
                    <a:pt x="64" y="863"/>
                  </a:cubicBezTo>
                  <a:cubicBezTo>
                    <a:pt x="65" y="863"/>
                    <a:pt x="67" y="863"/>
                    <a:pt x="67" y="863"/>
                  </a:cubicBezTo>
                  <a:cubicBezTo>
                    <a:pt x="68" y="863"/>
                    <a:pt x="69" y="865"/>
                    <a:pt x="70" y="866"/>
                  </a:cubicBezTo>
                  <a:cubicBezTo>
                    <a:pt x="71" y="866"/>
                    <a:pt x="73" y="868"/>
                    <a:pt x="74" y="869"/>
                  </a:cubicBezTo>
                  <a:cubicBezTo>
                    <a:pt x="75" y="869"/>
                    <a:pt x="78" y="868"/>
                    <a:pt x="79" y="868"/>
                  </a:cubicBezTo>
                  <a:cubicBezTo>
                    <a:pt x="80" y="869"/>
                    <a:pt x="82" y="869"/>
                    <a:pt x="83" y="870"/>
                  </a:cubicBezTo>
                  <a:cubicBezTo>
                    <a:pt x="84" y="871"/>
                    <a:pt x="85" y="874"/>
                    <a:pt x="86" y="874"/>
                  </a:cubicBezTo>
                  <a:cubicBezTo>
                    <a:pt x="87" y="875"/>
                    <a:pt x="89" y="874"/>
                    <a:pt x="90" y="875"/>
                  </a:cubicBezTo>
                  <a:cubicBezTo>
                    <a:pt x="91" y="875"/>
                    <a:pt x="92" y="877"/>
                    <a:pt x="92" y="878"/>
                  </a:cubicBezTo>
                  <a:cubicBezTo>
                    <a:pt x="92" y="879"/>
                    <a:pt x="92" y="882"/>
                    <a:pt x="92" y="882"/>
                  </a:cubicBezTo>
                  <a:cubicBezTo>
                    <a:pt x="93" y="883"/>
                    <a:pt x="95" y="884"/>
                    <a:pt x="96" y="885"/>
                  </a:cubicBezTo>
                  <a:cubicBezTo>
                    <a:pt x="97" y="886"/>
                    <a:pt x="98" y="887"/>
                    <a:pt x="98" y="888"/>
                  </a:cubicBezTo>
                  <a:cubicBezTo>
                    <a:pt x="100" y="888"/>
                    <a:pt x="103" y="888"/>
                    <a:pt x="103" y="889"/>
                  </a:cubicBezTo>
                  <a:cubicBezTo>
                    <a:pt x="105" y="890"/>
                    <a:pt x="105" y="893"/>
                    <a:pt x="106" y="894"/>
                  </a:cubicBezTo>
                  <a:cubicBezTo>
                    <a:pt x="106" y="896"/>
                    <a:pt x="107" y="899"/>
                    <a:pt x="108" y="900"/>
                  </a:cubicBezTo>
                  <a:cubicBezTo>
                    <a:pt x="109" y="901"/>
                    <a:pt x="112" y="903"/>
                    <a:pt x="112" y="904"/>
                  </a:cubicBezTo>
                  <a:cubicBezTo>
                    <a:pt x="113" y="906"/>
                    <a:pt x="113" y="909"/>
                    <a:pt x="114" y="910"/>
                  </a:cubicBezTo>
                  <a:cubicBezTo>
                    <a:pt x="115" y="911"/>
                    <a:pt x="117" y="912"/>
                    <a:pt x="118" y="912"/>
                  </a:cubicBezTo>
                  <a:cubicBezTo>
                    <a:pt x="118" y="912"/>
                    <a:pt x="120" y="913"/>
                    <a:pt x="121" y="913"/>
                  </a:cubicBezTo>
                  <a:cubicBezTo>
                    <a:pt x="121" y="914"/>
                    <a:pt x="122" y="916"/>
                    <a:pt x="123" y="916"/>
                  </a:cubicBezTo>
                  <a:cubicBezTo>
                    <a:pt x="124" y="917"/>
                    <a:pt x="127" y="918"/>
                    <a:pt x="128" y="919"/>
                  </a:cubicBezTo>
                  <a:cubicBezTo>
                    <a:pt x="129" y="919"/>
                    <a:pt x="130" y="920"/>
                    <a:pt x="131" y="920"/>
                  </a:cubicBezTo>
                  <a:cubicBezTo>
                    <a:pt x="132" y="921"/>
                    <a:pt x="132" y="923"/>
                    <a:pt x="133" y="923"/>
                  </a:cubicBezTo>
                  <a:cubicBezTo>
                    <a:pt x="134" y="924"/>
                    <a:pt x="136" y="924"/>
                    <a:pt x="137" y="925"/>
                  </a:cubicBezTo>
                  <a:cubicBezTo>
                    <a:pt x="138" y="926"/>
                    <a:pt x="140" y="928"/>
                    <a:pt x="140" y="929"/>
                  </a:cubicBezTo>
                  <a:cubicBezTo>
                    <a:pt x="141" y="930"/>
                    <a:pt x="141" y="932"/>
                    <a:pt x="142" y="932"/>
                  </a:cubicBezTo>
                  <a:cubicBezTo>
                    <a:pt x="142" y="934"/>
                    <a:pt x="141" y="936"/>
                    <a:pt x="141" y="938"/>
                  </a:cubicBezTo>
                  <a:cubicBezTo>
                    <a:pt x="142" y="939"/>
                    <a:pt x="143" y="942"/>
                    <a:pt x="145" y="943"/>
                  </a:cubicBezTo>
                  <a:cubicBezTo>
                    <a:pt x="146" y="943"/>
                    <a:pt x="149" y="944"/>
                    <a:pt x="150" y="944"/>
                  </a:cubicBezTo>
                  <a:cubicBezTo>
                    <a:pt x="151" y="945"/>
                    <a:pt x="153" y="948"/>
                    <a:pt x="154" y="949"/>
                  </a:cubicBezTo>
                  <a:cubicBezTo>
                    <a:pt x="154" y="951"/>
                    <a:pt x="156" y="953"/>
                    <a:pt x="157" y="954"/>
                  </a:cubicBezTo>
                  <a:cubicBezTo>
                    <a:pt x="158" y="955"/>
                    <a:pt x="160" y="958"/>
                    <a:pt x="162" y="959"/>
                  </a:cubicBezTo>
                  <a:cubicBezTo>
                    <a:pt x="163" y="959"/>
                    <a:pt x="166" y="960"/>
                    <a:pt x="167" y="961"/>
                  </a:cubicBezTo>
                  <a:cubicBezTo>
                    <a:pt x="168" y="962"/>
                    <a:pt x="169" y="964"/>
                    <a:pt x="169" y="965"/>
                  </a:cubicBezTo>
                  <a:cubicBezTo>
                    <a:pt x="169" y="966"/>
                    <a:pt x="168" y="968"/>
                    <a:pt x="169" y="969"/>
                  </a:cubicBezTo>
                  <a:cubicBezTo>
                    <a:pt x="170" y="970"/>
                    <a:pt x="173" y="969"/>
                    <a:pt x="174" y="970"/>
                  </a:cubicBezTo>
                  <a:cubicBezTo>
                    <a:pt x="175" y="970"/>
                    <a:pt x="176" y="972"/>
                    <a:pt x="177" y="973"/>
                  </a:cubicBezTo>
                  <a:cubicBezTo>
                    <a:pt x="177" y="973"/>
                    <a:pt x="178" y="975"/>
                    <a:pt x="178" y="975"/>
                  </a:cubicBezTo>
                  <a:cubicBezTo>
                    <a:pt x="179" y="976"/>
                    <a:pt x="182" y="974"/>
                    <a:pt x="183" y="975"/>
                  </a:cubicBezTo>
                  <a:cubicBezTo>
                    <a:pt x="184" y="975"/>
                    <a:pt x="185" y="978"/>
                    <a:pt x="186" y="978"/>
                  </a:cubicBezTo>
                  <a:cubicBezTo>
                    <a:pt x="186" y="979"/>
                    <a:pt x="187" y="980"/>
                    <a:pt x="188" y="980"/>
                  </a:cubicBezTo>
                  <a:cubicBezTo>
                    <a:pt x="189" y="980"/>
                    <a:pt x="191" y="978"/>
                    <a:pt x="192" y="979"/>
                  </a:cubicBezTo>
                  <a:cubicBezTo>
                    <a:pt x="192" y="979"/>
                    <a:pt x="193" y="981"/>
                    <a:pt x="194" y="981"/>
                  </a:cubicBezTo>
                  <a:cubicBezTo>
                    <a:pt x="195" y="982"/>
                    <a:pt x="197" y="983"/>
                    <a:pt x="198" y="983"/>
                  </a:cubicBezTo>
                  <a:cubicBezTo>
                    <a:pt x="199" y="984"/>
                    <a:pt x="201" y="987"/>
                    <a:pt x="202" y="988"/>
                  </a:cubicBezTo>
                  <a:cubicBezTo>
                    <a:pt x="204" y="989"/>
                    <a:pt x="207" y="988"/>
                    <a:pt x="209" y="989"/>
                  </a:cubicBezTo>
                  <a:cubicBezTo>
                    <a:pt x="210" y="990"/>
                    <a:pt x="210" y="993"/>
                    <a:pt x="211" y="995"/>
                  </a:cubicBezTo>
                  <a:cubicBezTo>
                    <a:pt x="211" y="996"/>
                    <a:pt x="213" y="997"/>
                    <a:pt x="214" y="998"/>
                  </a:cubicBezTo>
                  <a:cubicBezTo>
                    <a:pt x="215" y="999"/>
                    <a:pt x="217" y="1000"/>
                    <a:pt x="218" y="1000"/>
                  </a:cubicBezTo>
                  <a:cubicBezTo>
                    <a:pt x="219" y="1001"/>
                    <a:pt x="222" y="1000"/>
                    <a:pt x="223" y="1001"/>
                  </a:cubicBezTo>
                  <a:cubicBezTo>
                    <a:pt x="224" y="1001"/>
                    <a:pt x="226" y="1003"/>
                    <a:pt x="226" y="1004"/>
                  </a:cubicBezTo>
                  <a:cubicBezTo>
                    <a:pt x="227" y="1005"/>
                    <a:pt x="227" y="1007"/>
                    <a:pt x="227" y="1008"/>
                  </a:cubicBezTo>
                  <a:cubicBezTo>
                    <a:pt x="227" y="1008"/>
                    <a:pt x="226" y="1010"/>
                    <a:pt x="227" y="1011"/>
                  </a:cubicBezTo>
                  <a:cubicBezTo>
                    <a:pt x="227" y="1012"/>
                    <a:pt x="228" y="1014"/>
                    <a:pt x="229" y="1015"/>
                  </a:cubicBezTo>
                  <a:cubicBezTo>
                    <a:pt x="230" y="1016"/>
                    <a:pt x="232" y="1016"/>
                    <a:pt x="233" y="1016"/>
                  </a:cubicBezTo>
                  <a:cubicBezTo>
                    <a:pt x="233" y="1016"/>
                    <a:pt x="235" y="1016"/>
                    <a:pt x="235" y="1016"/>
                  </a:cubicBezTo>
                  <a:cubicBezTo>
                    <a:pt x="236" y="1016"/>
                    <a:pt x="237" y="1019"/>
                    <a:pt x="238" y="1020"/>
                  </a:cubicBezTo>
                  <a:cubicBezTo>
                    <a:pt x="238" y="1021"/>
                    <a:pt x="240" y="1023"/>
                    <a:pt x="240" y="1025"/>
                  </a:cubicBezTo>
                  <a:cubicBezTo>
                    <a:pt x="240" y="1026"/>
                    <a:pt x="240" y="1030"/>
                    <a:pt x="241" y="1032"/>
                  </a:cubicBezTo>
                  <a:cubicBezTo>
                    <a:pt x="241" y="1034"/>
                    <a:pt x="243" y="1037"/>
                    <a:pt x="244" y="1038"/>
                  </a:cubicBezTo>
                  <a:cubicBezTo>
                    <a:pt x="244" y="1039"/>
                    <a:pt x="243" y="1041"/>
                    <a:pt x="243" y="1042"/>
                  </a:cubicBezTo>
                  <a:cubicBezTo>
                    <a:pt x="243" y="1044"/>
                    <a:pt x="244" y="1046"/>
                    <a:pt x="244" y="1047"/>
                  </a:cubicBezTo>
                  <a:cubicBezTo>
                    <a:pt x="244" y="1048"/>
                    <a:pt x="243" y="1051"/>
                    <a:pt x="243" y="1052"/>
                  </a:cubicBezTo>
                  <a:cubicBezTo>
                    <a:pt x="243" y="1053"/>
                    <a:pt x="244" y="1054"/>
                    <a:pt x="245" y="1055"/>
                  </a:cubicBezTo>
                  <a:cubicBezTo>
                    <a:pt x="246" y="1056"/>
                    <a:pt x="248" y="1056"/>
                    <a:pt x="249" y="1056"/>
                  </a:cubicBezTo>
                  <a:cubicBezTo>
                    <a:pt x="249" y="1057"/>
                    <a:pt x="250" y="1058"/>
                    <a:pt x="251" y="1059"/>
                  </a:cubicBezTo>
                  <a:cubicBezTo>
                    <a:pt x="251" y="1060"/>
                    <a:pt x="250" y="1062"/>
                    <a:pt x="251" y="1063"/>
                  </a:cubicBezTo>
                  <a:cubicBezTo>
                    <a:pt x="251" y="1064"/>
                    <a:pt x="253" y="1064"/>
                    <a:pt x="254" y="1065"/>
                  </a:cubicBezTo>
                  <a:cubicBezTo>
                    <a:pt x="254" y="1066"/>
                    <a:pt x="256" y="1067"/>
                    <a:pt x="257" y="1068"/>
                  </a:cubicBezTo>
                  <a:cubicBezTo>
                    <a:pt x="257" y="1069"/>
                    <a:pt x="259" y="1071"/>
                    <a:pt x="259" y="1072"/>
                  </a:cubicBezTo>
                  <a:cubicBezTo>
                    <a:pt x="259" y="1073"/>
                    <a:pt x="257" y="1076"/>
                    <a:pt x="258" y="1077"/>
                  </a:cubicBezTo>
                  <a:cubicBezTo>
                    <a:pt x="258" y="1077"/>
                    <a:pt x="261" y="1077"/>
                    <a:pt x="262" y="1078"/>
                  </a:cubicBezTo>
                  <a:cubicBezTo>
                    <a:pt x="262" y="1078"/>
                    <a:pt x="263" y="1080"/>
                    <a:pt x="264" y="1081"/>
                  </a:cubicBezTo>
                  <a:cubicBezTo>
                    <a:pt x="264" y="1082"/>
                    <a:pt x="264" y="1084"/>
                    <a:pt x="264" y="1085"/>
                  </a:cubicBezTo>
                  <a:cubicBezTo>
                    <a:pt x="265" y="1087"/>
                    <a:pt x="267" y="1088"/>
                    <a:pt x="268" y="1090"/>
                  </a:cubicBezTo>
                  <a:cubicBezTo>
                    <a:pt x="268" y="1091"/>
                    <a:pt x="268" y="1093"/>
                    <a:pt x="268" y="1094"/>
                  </a:cubicBezTo>
                  <a:cubicBezTo>
                    <a:pt x="268" y="1095"/>
                    <a:pt x="267" y="1096"/>
                    <a:pt x="266" y="1097"/>
                  </a:cubicBezTo>
                  <a:cubicBezTo>
                    <a:pt x="266" y="1097"/>
                    <a:pt x="265" y="1099"/>
                    <a:pt x="265" y="1100"/>
                  </a:cubicBezTo>
                  <a:cubicBezTo>
                    <a:pt x="265" y="1102"/>
                    <a:pt x="268" y="1104"/>
                    <a:pt x="268" y="1106"/>
                  </a:cubicBezTo>
                  <a:cubicBezTo>
                    <a:pt x="268" y="1107"/>
                    <a:pt x="268" y="1108"/>
                    <a:pt x="267" y="1109"/>
                  </a:cubicBezTo>
                  <a:cubicBezTo>
                    <a:pt x="267" y="1110"/>
                    <a:pt x="265" y="1110"/>
                    <a:pt x="265" y="1111"/>
                  </a:cubicBezTo>
                  <a:cubicBezTo>
                    <a:pt x="264" y="1111"/>
                    <a:pt x="264" y="1113"/>
                    <a:pt x="263" y="1113"/>
                  </a:cubicBezTo>
                  <a:cubicBezTo>
                    <a:pt x="263" y="1115"/>
                    <a:pt x="263" y="1117"/>
                    <a:pt x="264" y="1119"/>
                  </a:cubicBezTo>
                  <a:cubicBezTo>
                    <a:pt x="264" y="1120"/>
                    <a:pt x="266" y="1121"/>
                    <a:pt x="266" y="1122"/>
                  </a:cubicBezTo>
                  <a:cubicBezTo>
                    <a:pt x="267" y="1123"/>
                    <a:pt x="267" y="1124"/>
                    <a:pt x="267" y="1124"/>
                  </a:cubicBezTo>
                  <a:cubicBezTo>
                    <a:pt x="268" y="1126"/>
                    <a:pt x="266" y="1128"/>
                    <a:pt x="266" y="1129"/>
                  </a:cubicBezTo>
                  <a:cubicBezTo>
                    <a:pt x="265" y="1130"/>
                    <a:pt x="267" y="1132"/>
                    <a:pt x="267" y="1134"/>
                  </a:cubicBezTo>
                  <a:cubicBezTo>
                    <a:pt x="268" y="1135"/>
                    <a:pt x="268" y="1138"/>
                    <a:pt x="269" y="1139"/>
                  </a:cubicBezTo>
                  <a:cubicBezTo>
                    <a:pt x="269" y="1140"/>
                    <a:pt x="269" y="1142"/>
                    <a:pt x="269" y="1143"/>
                  </a:cubicBezTo>
                  <a:cubicBezTo>
                    <a:pt x="270" y="1144"/>
                    <a:pt x="271" y="1144"/>
                    <a:pt x="272" y="1145"/>
                  </a:cubicBezTo>
                  <a:cubicBezTo>
                    <a:pt x="272" y="1146"/>
                    <a:pt x="273" y="1148"/>
                    <a:pt x="274" y="1149"/>
                  </a:cubicBezTo>
                  <a:cubicBezTo>
                    <a:pt x="274" y="1150"/>
                    <a:pt x="274" y="1151"/>
                    <a:pt x="275" y="1152"/>
                  </a:cubicBezTo>
                  <a:cubicBezTo>
                    <a:pt x="276" y="1154"/>
                    <a:pt x="279" y="1155"/>
                    <a:pt x="280" y="1157"/>
                  </a:cubicBezTo>
                  <a:cubicBezTo>
                    <a:pt x="281" y="1158"/>
                    <a:pt x="283" y="1163"/>
                    <a:pt x="283" y="1165"/>
                  </a:cubicBezTo>
                  <a:cubicBezTo>
                    <a:pt x="284" y="1166"/>
                    <a:pt x="283" y="1170"/>
                    <a:pt x="283" y="1172"/>
                  </a:cubicBezTo>
                  <a:cubicBezTo>
                    <a:pt x="284" y="1173"/>
                    <a:pt x="285" y="1175"/>
                    <a:pt x="286" y="1176"/>
                  </a:cubicBezTo>
                  <a:cubicBezTo>
                    <a:pt x="286" y="1177"/>
                    <a:pt x="286" y="1179"/>
                    <a:pt x="287" y="1180"/>
                  </a:cubicBezTo>
                  <a:cubicBezTo>
                    <a:pt x="287" y="1181"/>
                    <a:pt x="288" y="1184"/>
                    <a:pt x="289" y="1185"/>
                  </a:cubicBezTo>
                  <a:cubicBezTo>
                    <a:pt x="290" y="1186"/>
                    <a:pt x="293" y="1188"/>
                    <a:pt x="295" y="1189"/>
                  </a:cubicBezTo>
                  <a:cubicBezTo>
                    <a:pt x="296" y="1190"/>
                    <a:pt x="297" y="1193"/>
                    <a:pt x="299" y="1195"/>
                  </a:cubicBezTo>
                  <a:cubicBezTo>
                    <a:pt x="300" y="1196"/>
                    <a:pt x="303" y="1196"/>
                    <a:pt x="304" y="1197"/>
                  </a:cubicBezTo>
                  <a:cubicBezTo>
                    <a:pt x="305" y="1198"/>
                    <a:pt x="307" y="1200"/>
                    <a:pt x="307" y="1201"/>
                  </a:cubicBezTo>
                  <a:cubicBezTo>
                    <a:pt x="308" y="1202"/>
                    <a:pt x="309" y="1204"/>
                    <a:pt x="310" y="1205"/>
                  </a:cubicBezTo>
                  <a:cubicBezTo>
                    <a:pt x="310" y="1206"/>
                    <a:pt x="312" y="1206"/>
                    <a:pt x="313" y="1206"/>
                  </a:cubicBezTo>
                  <a:cubicBezTo>
                    <a:pt x="314" y="1207"/>
                    <a:pt x="316" y="1208"/>
                    <a:pt x="316" y="1209"/>
                  </a:cubicBezTo>
                  <a:cubicBezTo>
                    <a:pt x="317" y="1209"/>
                    <a:pt x="319" y="1208"/>
                    <a:pt x="320" y="1208"/>
                  </a:cubicBezTo>
                  <a:cubicBezTo>
                    <a:pt x="322" y="1208"/>
                    <a:pt x="324" y="1209"/>
                    <a:pt x="325" y="1209"/>
                  </a:cubicBezTo>
                  <a:cubicBezTo>
                    <a:pt x="326" y="1210"/>
                    <a:pt x="329" y="1212"/>
                    <a:pt x="330" y="1213"/>
                  </a:cubicBezTo>
                  <a:cubicBezTo>
                    <a:pt x="331" y="1214"/>
                    <a:pt x="332" y="1216"/>
                    <a:pt x="333" y="1218"/>
                  </a:cubicBezTo>
                  <a:cubicBezTo>
                    <a:pt x="333" y="1219"/>
                    <a:pt x="333" y="1221"/>
                    <a:pt x="334" y="1222"/>
                  </a:cubicBezTo>
                  <a:cubicBezTo>
                    <a:pt x="335" y="1223"/>
                    <a:pt x="337" y="1223"/>
                    <a:pt x="337" y="1224"/>
                  </a:cubicBezTo>
                  <a:cubicBezTo>
                    <a:pt x="338" y="1224"/>
                    <a:pt x="338" y="1225"/>
                    <a:pt x="339" y="1226"/>
                  </a:cubicBezTo>
                  <a:cubicBezTo>
                    <a:pt x="339" y="1227"/>
                    <a:pt x="339" y="1229"/>
                    <a:pt x="339" y="1229"/>
                  </a:cubicBezTo>
                  <a:cubicBezTo>
                    <a:pt x="339" y="1230"/>
                    <a:pt x="340" y="1230"/>
                    <a:pt x="341" y="1231"/>
                  </a:cubicBezTo>
                  <a:cubicBezTo>
                    <a:pt x="342" y="1232"/>
                    <a:pt x="343" y="1234"/>
                    <a:pt x="344" y="1234"/>
                  </a:cubicBezTo>
                  <a:cubicBezTo>
                    <a:pt x="345" y="1235"/>
                    <a:pt x="347" y="1234"/>
                    <a:pt x="348" y="1235"/>
                  </a:cubicBezTo>
                  <a:cubicBezTo>
                    <a:pt x="349" y="1235"/>
                    <a:pt x="350" y="1238"/>
                    <a:pt x="351" y="1238"/>
                  </a:cubicBezTo>
                  <a:cubicBezTo>
                    <a:pt x="351" y="1239"/>
                    <a:pt x="352" y="1241"/>
                    <a:pt x="353" y="1241"/>
                  </a:cubicBezTo>
                  <a:cubicBezTo>
                    <a:pt x="354" y="1242"/>
                    <a:pt x="356" y="1242"/>
                    <a:pt x="357" y="1243"/>
                  </a:cubicBezTo>
                  <a:cubicBezTo>
                    <a:pt x="358" y="1244"/>
                    <a:pt x="361" y="1246"/>
                    <a:pt x="362" y="1247"/>
                  </a:cubicBezTo>
                  <a:cubicBezTo>
                    <a:pt x="363" y="1248"/>
                    <a:pt x="365" y="1249"/>
                    <a:pt x="366" y="1250"/>
                  </a:cubicBezTo>
                  <a:cubicBezTo>
                    <a:pt x="368" y="1250"/>
                    <a:pt x="370" y="1250"/>
                    <a:pt x="371" y="1250"/>
                  </a:cubicBezTo>
                  <a:cubicBezTo>
                    <a:pt x="372" y="1250"/>
                    <a:pt x="375" y="1250"/>
                    <a:pt x="376" y="1251"/>
                  </a:cubicBezTo>
                  <a:cubicBezTo>
                    <a:pt x="378" y="1251"/>
                    <a:pt x="380" y="1252"/>
                    <a:pt x="381" y="1252"/>
                  </a:cubicBezTo>
                  <a:cubicBezTo>
                    <a:pt x="382" y="1253"/>
                    <a:pt x="385" y="1254"/>
                    <a:pt x="386" y="1254"/>
                  </a:cubicBezTo>
                  <a:cubicBezTo>
                    <a:pt x="387" y="1255"/>
                    <a:pt x="391" y="1254"/>
                    <a:pt x="392" y="1255"/>
                  </a:cubicBezTo>
                  <a:cubicBezTo>
                    <a:pt x="394" y="1255"/>
                    <a:pt x="396" y="1257"/>
                    <a:pt x="396" y="1258"/>
                  </a:cubicBezTo>
                  <a:cubicBezTo>
                    <a:pt x="397" y="1258"/>
                    <a:pt x="398" y="1260"/>
                    <a:pt x="398" y="1261"/>
                  </a:cubicBezTo>
                  <a:cubicBezTo>
                    <a:pt x="399" y="1262"/>
                    <a:pt x="400" y="1265"/>
                    <a:pt x="401" y="1266"/>
                  </a:cubicBezTo>
                  <a:cubicBezTo>
                    <a:pt x="402" y="1267"/>
                    <a:pt x="404" y="1268"/>
                    <a:pt x="406" y="1269"/>
                  </a:cubicBezTo>
                  <a:cubicBezTo>
                    <a:pt x="407" y="1270"/>
                    <a:pt x="409" y="1271"/>
                    <a:pt x="410" y="1272"/>
                  </a:cubicBezTo>
                  <a:cubicBezTo>
                    <a:pt x="411" y="1272"/>
                    <a:pt x="414" y="1272"/>
                    <a:pt x="415" y="1273"/>
                  </a:cubicBezTo>
                  <a:cubicBezTo>
                    <a:pt x="416" y="1273"/>
                    <a:pt x="416" y="1275"/>
                    <a:pt x="417" y="1276"/>
                  </a:cubicBezTo>
                  <a:cubicBezTo>
                    <a:pt x="419" y="1276"/>
                    <a:pt x="421" y="1275"/>
                    <a:pt x="422" y="1276"/>
                  </a:cubicBezTo>
                  <a:cubicBezTo>
                    <a:pt x="423" y="1276"/>
                    <a:pt x="425" y="1278"/>
                    <a:pt x="426" y="1278"/>
                  </a:cubicBezTo>
                  <a:cubicBezTo>
                    <a:pt x="427" y="1279"/>
                    <a:pt x="429" y="1277"/>
                    <a:pt x="430" y="1277"/>
                  </a:cubicBezTo>
                  <a:cubicBezTo>
                    <a:pt x="431" y="1277"/>
                    <a:pt x="433" y="1278"/>
                    <a:pt x="434" y="1279"/>
                  </a:cubicBezTo>
                  <a:cubicBezTo>
                    <a:pt x="435" y="1279"/>
                    <a:pt x="436" y="1281"/>
                    <a:pt x="436" y="1282"/>
                  </a:cubicBezTo>
                  <a:cubicBezTo>
                    <a:pt x="438" y="1283"/>
                    <a:pt x="441" y="1285"/>
                    <a:pt x="442" y="1286"/>
                  </a:cubicBezTo>
                  <a:cubicBezTo>
                    <a:pt x="442" y="1287"/>
                    <a:pt x="443" y="1290"/>
                    <a:pt x="444" y="1291"/>
                  </a:cubicBezTo>
                  <a:cubicBezTo>
                    <a:pt x="445" y="1292"/>
                    <a:pt x="447" y="1293"/>
                    <a:pt x="448" y="1294"/>
                  </a:cubicBezTo>
                  <a:cubicBezTo>
                    <a:pt x="448" y="1294"/>
                    <a:pt x="449" y="1295"/>
                    <a:pt x="450" y="1296"/>
                  </a:cubicBezTo>
                  <a:cubicBezTo>
                    <a:pt x="450" y="1297"/>
                    <a:pt x="451" y="1298"/>
                    <a:pt x="451" y="1299"/>
                  </a:cubicBezTo>
                  <a:cubicBezTo>
                    <a:pt x="453" y="1299"/>
                    <a:pt x="455" y="1299"/>
                    <a:pt x="457" y="1300"/>
                  </a:cubicBezTo>
                  <a:cubicBezTo>
                    <a:pt x="458" y="1300"/>
                    <a:pt x="459" y="1301"/>
                    <a:pt x="460" y="1301"/>
                  </a:cubicBezTo>
                  <a:cubicBezTo>
                    <a:pt x="461" y="1301"/>
                    <a:pt x="462" y="1298"/>
                    <a:pt x="463" y="1298"/>
                  </a:cubicBezTo>
                  <a:cubicBezTo>
                    <a:pt x="464" y="1298"/>
                    <a:pt x="466" y="1300"/>
                    <a:pt x="466" y="1300"/>
                  </a:cubicBezTo>
                  <a:cubicBezTo>
                    <a:pt x="467" y="1301"/>
                    <a:pt x="466" y="1303"/>
                    <a:pt x="467" y="1303"/>
                  </a:cubicBezTo>
                  <a:cubicBezTo>
                    <a:pt x="467" y="1304"/>
                    <a:pt x="469" y="1304"/>
                    <a:pt x="470" y="1305"/>
                  </a:cubicBezTo>
                  <a:cubicBezTo>
                    <a:pt x="470" y="1305"/>
                    <a:pt x="471" y="1307"/>
                    <a:pt x="472" y="1307"/>
                  </a:cubicBezTo>
                  <a:cubicBezTo>
                    <a:pt x="473" y="1308"/>
                    <a:pt x="475" y="1308"/>
                    <a:pt x="476" y="1308"/>
                  </a:cubicBezTo>
                  <a:cubicBezTo>
                    <a:pt x="477" y="1308"/>
                    <a:pt x="479" y="1308"/>
                    <a:pt x="481" y="1307"/>
                  </a:cubicBezTo>
                  <a:cubicBezTo>
                    <a:pt x="482" y="1307"/>
                    <a:pt x="485" y="1307"/>
                    <a:pt x="486" y="1308"/>
                  </a:cubicBezTo>
                  <a:cubicBezTo>
                    <a:pt x="487" y="1308"/>
                    <a:pt x="488" y="1309"/>
                    <a:pt x="489" y="1309"/>
                  </a:cubicBezTo>
                  <a:cubicBezTo>
                    <a:pt x="490" y="1310"/>
                    <a:pt x="492" y="1311"/>
                    <a:pt x="493" y="1311"/>
                  </a:cubicBezTo>
                  <a:cubicBezTo>
                    <a:pt x="494" y="1311"/>
                    <a:pt x="496" y="1310"/>
                    <a:pt x="496" y="1309"/>
                  </a:cubicBezTo>
                  <a:cubicBezTo>
                    <a:pt x="497" y="1308"/>
                    <a:pt x="497" y="1306"/>
                    <a:pt x="498" y="1305"/>
                  </a:cubicBezTo>
                  <a:cubicBezTo>
                    <a:pt x="498" y="1304"/>
                    <a:pt x="500" y="1303"/>
                    <a:pt x="500" y="1303"/>
                  </a:cubicBezTo>
                  <a:cubicBezTo>
                    <a:pt x="500" y="1302"/>
                    <a:pt x="501" y="1300"/>
                    <a:pt x="501" y="1299"/>
                  </a:cubicBezTo>
                  <a:cubicBezTo>
                    <a:pt x="501" y="1298"/>
                    <a:pt x="501" y="1296"/>
                    <a:pt x="502" y="1296"/>
                  </a:cubicBezTo>
                  <a:cubicBezTo>
                    <a:pt x="502" y="1295"/>
                    <a:pt x="503" y="1295"/>
                    <a:pt x="504" y="1294"/>
                  </a:cubicBezTo>
                  <a:cubicBezTo>
                    <a:pt x="504" y="1294"/>
                    <a:pt x="505" y="1292"/>
                    <a:pt x="506" y="1291"/>
                  </a:cubicBezTo>
                  <a:cubicBezTo>
                    <a:pt x="506" y="1291"/>
                    <a:pt x="508" y="1291"/>
                    <a:pt x="508" y="1291"/>
                  </a:cubicBezTo>
                  <a:cubicBezTo>
                    <a:pt x="509" y="1290"/>
                    <a:pt x="511" y="1290"/>
                    <a:pt x="512" y="1289"/>
                  </a:cubicBezTo>
                  <a:cubicBezTo>
                    <a:pt x="512" y="1288"/>
                    <a:pt x="513" y="1286"/>
                    <a:pt x="513" y="1285"/>
                  </a:cubicBezTo>
                  <a:cubicBezTo>
                    <a:pt x="514" y="1284"/>
                    <a:pt x="516" y="1283"/>
                    <a:pt x="516" y="1282"/>
                  </a:cubicBezTo>
                  <a:cubicBezTo>
                    <a:pt x="517" y="1281"/>
                    <a:pt x="516" y="1278"/>
                    <a:pt x="517" y="1277"/>
                  </a:cubicBezTo>
                  <a:cubicBezTo>
                    <a:pt x="517" y="1276"/>
                    <a:pt x="518" y="1275"/>
                    <a:pt x="519" y="1275"/>
                  </a:cubicBezTo>
                  <a:cubicBezTo>
                    <a:pt x="520" y="1275"/>
                    <a:pt x="522" y="1276"/>
                    <a:pt x="523" y="1276"/>
                  </a:cubicBezTo>
                  <a:cubicBezTo>
                    <a:pt x="524" y="1276"/>
                    <a:pt x="525" y="1274"/>
                    <a:pt x="526" y="1274"/>
                  </a:cubicBezTo>
                  <a:cubicBezTo>
                    <a:pt x="527" y="1274"/>
                    <a:pt x="528" y="1274"/>
                    <a:pt x="528" y="1274"/>
                  </a:cubicBezTo>
                  <a:cubicBezTo>
                    <a:pt x="529" y="1273"/>
                    <a:pt x="529" y="1271"/>
                    <a:pt x="530" y="1271"/>
                  </a:cubicBezTo>
                  <a:cubicBezTo>
                    <a:pt x="531" y="1270"/>
                    <a:pt x="532" y="1271"/>
                    <a:pt x="533" y="1271"/>
                  </a:cubicBezTo>
                  <a:cubicBezTo>
                    <a:pt x="534" y="1271"/>
                    <a:pt x="535" y="1270"/>
                    <a:pt x="536" y="1270"/>
                  </a:cubicBezTo>
                  <a:cubicBezTo>
                    <a:pt x="536" y="1269"/>
                    <a:pt x="537" y="1267"/>
                    <a:pt x="537" y="1266"/>
                  </a:cubicBezTo>
                  <a:cubicBezTo>
                    <a:pt x="537" y="1266"/>
                    <a:pt x="535" y="1265"/>
                    <a:pt x="535" y="1265"/>
                  </a:cubicBezTo>
                  <a:cubicBezTo>
                    <a:pt x="534" y="1264"/>
                    <a:pt x="532" y="1264"/>
                    <a:pt x="532" y="1263"/>
                  </a:cubicBezTo>
                  <a:cubicBezTo>
                    <a:pt x="531" y="1263"/>
                    <a:pt x="530" y="1261"/>
                    <a:pt x="531" y="1260"/>
                  </a:cubicBezTo>
                  <a:cubicBezTo>
                    <a:pt x="531" y="1259"/>
                    <a:pt x="533" y="1258"/>
                    <a:pt x="534" y="1257"/>
                  </a:cubicBezTo>
                  <a:cubicBezTo>
                    <a:pt x="534" y="1256"/>
                    <a:pt x="535" y="1254"/>
                    <a:pt x="535" y="1253"/>
                  </a:cubicBezTo>
                  <a:cubicBezTo>
                    <a:pt x="536" y="1252"/>
                    <a:pt x="535" y="1249"/>
                    <a:pt x="536" y="1248"/>
                  </a:cubicBezTo>
                  <a:cubicBezTo>
                    <a:pt x="537" y="1247"/>
                    <a:pt x="539" y="1247"/>
                    <a:pt x="540" y="1247"/>
                  </a:cubicBezTo>
                  <a:cubicBezTo>
                    <a:pt x="541" y="1246"/>
                    <a:pt x="543" y="1244"/>
                    <a:pt x="543" y="1242"/>
                  </a:cubicBezTo>
                  <a:cubicBezTo>
                    <a:pt x="544" y="1241"/>
                    <a:pt x="545" y="1239"/>
                    <a:pt x="545" y="1238"/>
                  </a:cubicBezTo>
                  <a:cubicBezTo>
                    <a:pt x="545" y="1237"/>
                    <a:pt x="544" y="1234"/>
                    <a:pt x="544" y="1233"/>
                  </a:cubicBezTo>
                  <a:cubicBezTo>
                    <a:pt x="544" y="1231"/>
                    <a:pt x="546" y="1227"/>
                    <a:pt x="547" y="1225"/>
                  </a:cubicBezTo>
                  <a:cubicBezTo>
                    <a:pt x="547" y="1224"/>
                    <a:pt x="548" y="1222"/>
                    <a:pt x="548" y="1221"/>
                  </a:cubicBezTo>
                  <a:cubicBezTo>
                    <a:pt x="548" y="1220"/>
                    <a:pt x="548" y="1218"/>
                    <a:pt x="549" y="1217"/>
                  </a:cubicBezTo>
                  <a:cubicBezTo>
                    <a:pt x="549" y="1216"/>
                    <a:pt x="551" y="1215"/>
                    <a:pt x="551" y="1215"/>
                  </a:cubicBezTo>
                  <a:cubicBezTo>
                    <a:pt x="552" y="1214"/>
                    <a:pt x="553" y="1213"/>
                    <a:pt x="553" y="1212"/>
                  </a:cubicBezTo>
                  <a:cubicBezTo>
                    <a:pt x="554" y="1211"/>
                    <a:pt x="554" y="1210"/>
                    <a:pt x="554" y="1209"/>
                  </a:cubicBezTo>
                  <a:cubicBezTo>
                    <a:pt x="554" y="1208"/>
                    <a:pt x="555" y="1207"/>
                    <a:pt x="555" y="1206"/>
                  </a:cubicBezTo>
                  <a:cubicBezTo>
                    <a:pt x="556" y="1205"/>
                    <a:pt x="559" y="1205"/>
                    <a:pt x="560" y="1204"/>
                  </a:cubicBezTo>
                  <a:cubicBezTo>
                    <a:pt x="560" y="1203"/>
                    <a:pt x="558" y="1199"/>
                    <a:pt x="559" y="1198"/>
                  </a:cubicBezTo>
                  <a:cubicBezTo>
                    <a:pt x="559" y="1197"/>
                    <a:pt x="561" y="1196"/>
                    <a:pt x="562" y="1196"/>
                  </a:cubicBezTo>
                  <a:cubicBezTo>
                    <a:pt x="563" y="1195"/>
                    <a:pt x="564" y="1193"/>
                    <a:pt x="565" y="1193"/>
                  </a:cubicBezTo>
                  <a:cubicBezTo>
                    <a:pt x="565" y="1191"/>
                    <a:pt x="565" y="1189"/>
                    <a:pt x="565" y="1187"/>
                  </a:cubicBezTo>
                  <a:cubicBezTo>
                    <a:pt x="565" y="1186"/>
                    <a:pt x="566" y="1184"/>
                    <a:pt x="567" y="1183"/>
                  </a:cubicBezTo>
                  <a:cubicBezTo>
                    <a:pt x="568" y="1182"/>
                    <a:pt x="569" y="1180"/>
                    <a:pt x="570" y="1180"/>
                  </a:cubicBezTo>
                  <a:cubicBezTo>
                    <a:pt x="572" y="1180"/>
                    <a:pt x="574" y="1182"/>
                    <a:pt x="575" y="1182"/>
                  </a:cubicBezTo>
                  <a:cubicBezTo>
                    <a:pt x="575" y="1182"/>
                    <a:pt x="577" y="1181"/>
                    <a:pt x="577" y="1181"/>
                  </a:cubicBezTo>
                  <a:cubicBezTo>
                    <a:pt x="578" y="1180"/>
                    <a:pt x="578" y="1179"/>
                    <a:pt x="579" y="1179"/>
                  </a:cubicBezTo>
                  <a:cubicBezTo>
                    <a:pt x="580" y="1178"/>
                    <a:pt x="582" y="1178"/>
                    <a:pt x="583" y="1178"/>
                  </a:cubicBezTo>
                  <a:cubicBezTo>
                    <a:pt x="583" y="1177"/>
                    <a:pt x="585" y="1176"/>
                    <a:pt x="586" y="1176"/>
                  </a:cubicBezTo>
                  <a:cubicBezTo>
                    <a:pt x="587" y="1176"/>
                    <a:pt x="588" y="1178"/>
                    <a:pt x="589" y="1178"/>
                  </a:cubicBezTo>
                  <a:cubicBezTo>
                    <a:pt x="590" y="1179"/>
                    <a:pt x="592" y="1178"/>
                    <a:pt x="592" y="1177"/>
                  </a:cubicBezTo>
                  <a:cubicBezTo>
                    <a:pt x="593" y="1176"/>
                    <a:pt x="594" y="1174"/>
                    <a:pt x="595" y="1173"/>
                  </a:cubicBezTo>
                  <a:cubicBezTo>
                    <a:pt x="596" y="1173"/>
                    <a:pt x="598" y="1173"/>
                    <a:pt x="599" y="1173"/>
                  </a:cubicBezTo>
                  <a:cubicBezTo>
                    <a:pt x="599" y="1173"/>
                    <a:pt x="600" y="1173"/>
                    <a:pt x="601" y="1173"/>
                  </a:cubicBezTo>
                  <a:cubicBezTo>
                    <a:pt x="602" y="1174"/>
                    <a:pt x="605" y="1174"/>
                    <a:pt x="606" y="1174"/>
                  </a:cubicBezTo>
                  <a:cubicBezTo>
                    <a:pt x="607" y="1175"/>
                    <a:pt x="608" y="1177"/>
                    <a:pt x="609" y="1177"/>
                  </a:cubicBezTo>
                  <a:cubicBezTo>
                    <a:pt x="610" y="1177"/>
                    <a:pt x="612" y="1176"/>
                    <a:pt x="613" y="1175"/>
                  </a:cubicBezTo>
                  <a:cubicBezTo>
                    <a:pt x="614" y="1174"/>
                    <a:pt x="615" y="1172"/>
                    <a:pt x="615" y="1170"/>
                  </a:cubicBezTo>
                  <a:cubicBezTo>
                    <a:pt x="615" y="1169"/>
                    <a:pt x="615" y="1167"/>
                    <a:pt x="616" y="1165"/>
                  </a:cubicBezTo>
                  <a:cubicBezTo>
                    <a:pt x="616" y="1164"/>
                    <a:pt x="617" y="1162"/>
                    <a:pt x="618" y="1161"/>
                  </a:cubicBezTo>
                  <a:cubicBezTo>
                    <a:pt x="619" y="1160"/>
                    <a:pt x="621" y="1157"/>
                    <a:pt x="623" y="1157"/>
                  </a:cubicBezTo>
                  <a:cubicBezTo>
                    <a:pt x="624" y="1157"/>
                    <a:pt x="627" y="1156"/>
                    <a:pt x="628" y="1157"/>
                  </a:cubicBezTo>
                  <a:cubicBezTo>
                    <a:pt x="629" y="1157"/>
                    <a:pt x="630" y="1159"/>
                    <a:pt x="631" y="1160"/>
                  </a:cubicBezTo>
                  <a:cubicBezTo>
                    <a:pt x="632" y="1161"/>
                    <a:pt x="633" y="1162"/>
                    <a:pt x="634" y="1162"/>
                  </a:cubicBezTo>
                  <a:cubicBezTo>
                    <a:pt x="636" y="1163"/>
                    <a:pt x="640" y="1165"/>
                    <a:pt x="642" y="1165"/>
                  </a:cubicBezTo>
                  <a:cubicBezTo>
                    <a:pt x="642" y="1165"/>
                    <a:pt x="644" y="1163"/>
                    <a:pt x="644" y="1163"/>
                  </a:cubicBezTo>
                  <a:cubicBezTo>
                    <a:pt x="646" y="1163"/>
                    <a:pt x="647" y="1166"/>
                    <a:pt x="647" y="1167"/>
                  </a:cubicBezTo>
                  <a:cubicBezTo>
                    <a:pt x="648" y="1167"/>
                    <a:pt x="648" y="1169"/>
                    <a:pt x="648" y="1169"/>
                  </a:cubicBezTo>
                  <a:cubicBezTo>
                    <a:pt x="649" y="1170"/>
                    <a:pt x="651" y="1171"/>
                    <a:pt x="652" y="1172"/>
                  </a:cubicBezTo>
                  <a:cubicBezTo>
                    <a:pt x="654" y="1172"/>
                    <a:pt x="657" y="1171"/>
                    <a:pt x="659" y="1171"/>
                  </a:cubicBezTo>
                  <a:cubicBezTo>
                    <a:pt x="659" y="1172"/>
                    <a:pt x="660" y="1173"/>
                    <a:pt x="661" y="1173"/>
                  </a:cubicBezTo>
                  <a:cubicBezTo>
                    <a:pt x="662" y="1174"/>
                    <a:pt x="664" y="1173"/>
                    <a:pt x="664" y="1173"/>
                  </a:cubicBezTo>
                  <a:cubicBezTo>
                    <a:pt x="666" y="1173"/>
                    <a:pt x="668" y="1171"/>
                    <a:pt x="669" y="1171"/>
                  </a:cubicBezTo>
                  <a:cubicBezTo>
                    <a:pt x="670" y="1171"/>
                    <a:pt x="671" y="1171"/>
                    <a:pt x="672" y="1171"/>
                  </a:cubicBezTo>
                  <a:cubicBezTo>
                    <a:pt x="673" y="1171"/>
                    <a:pt x="675" y="1170"/>
                    <a:pt x="676" y="1170"/>
                  </a:cubicBezTo>
                  <a:cubicBezTo>
                    <a:pt x="677" y="1171"/>
                    <a:pt x="680" y="1172"/>
                    <a:pt x="681" y="1172"/>
                  </a:cubicBezTo>
                  <a:cubicBezTo>
                    <a:pt x="681" y="1173"/>
                    <a:pt x="682" y="1175"/>
                    <a:pt x="683" y="1175"/>
                  </a:cubicBezTo>
                  <a:cubicBezTo>
                    <a:pt x="684" y="1175"/>
                    <a:pt x="685" y="1172"/>
                    <a:pt x="687" y="1172"/>
                  </a:cubicBezTo>
                  <a:cubicBezTo>
                    <a:pt x="687" y="1172"/>
                    <a:pt x="688" y="1173"/>
                    <a:pt x="689" y="1173"/>
                  </a:cubicBezTo>
                  <a:cubicBezTo>
                    <a:pt x="690" y="1173"/>
                    <a:pt x="691" y="1172"/>
                    <a:pt x="692" y="1172"/>
                  </a:cubicBezTo>
                  <a:cubicBezTo>
                    <a:pt x="693" y="1172"/>
                    <a:pt x="694" y="1172"/>
                    <a:pt x="695" y="1172"/>
                  </a:cubicBezTo>
                  <a:cubicBezTo>
                    <a:pt x="695" y="1172"/>
                    <a:pt x="696" y="1173"/>
                    <a:pt x="696" y="1173"/>
                  </a:cubicBezTo>
                  <a:cubicBezTo>
                    <a:pt x="697" y="1174"/>
                    <a:pt x="699" y="1173"/>
                    <a:pt x="700" y="1173"/>
                  </a:cubicBezTo>
                  <a:cubicBezTo>
                    <a:pt x="701" y="1174"/>
                    <a:pt x="702" y="1175"/>
                    <a:pt x="704" y="1175"/>
                  </a:cubicBezTo>
                  <a:cubicBezTo>
                    <a:pt x="704" y="1175"/>
                    <a:pt x="705" y="1174"/>
                    <a:pt x="706" y="1174"/>
                  </a:cubicBezTo>
                  <a:cubicBezTo>
                    <a:pt x="707" y="1174"/>
                    <a:pt x="709" y="1175"/>
                    <a:pt x="709" y="1175"/>
                  </a:cubicBezTo>
                  <a:cubicBezTo>
                    <a:pt x="710" y="1176"/>
                    <a:pt x="711" y="1178"/>
                    <a:pt x="712" y="1178"/>
                  </a:cubicBezTo>
                  <a:cubicBezTo>
                    <a:pt x="714" y="1179"/>
                    <a:pt x="717" y="1179"/>
                    <a:pt x="718" y="1179"/>
                  </a:cubicBezTo>
                  <a:cubicBezTo>
                    <a:pt x="719" y="1179"/>
                    <a:pt x="721" y="1178"/>
                    <a:pt x="722" y="1178"/>
                  </a:cubicBezTo>
                  <a:cubicBezTo>
                    <a:pt x="723" y="1179"/>
                    <a:pt x="725" y="1180"/>
                    <a:pt x="726" y="1180"/>
                  </a:cubicBezTo>
                  <a:cubicBezTo>
                    <a:pt x="727" y="1180"/>
                    <a:pt x="729" y="1178"/>
                    <a:pt x="730" y="1177"/>
                  </a:cubicBezTo>
                  <a:cubicBezTo>
                    <a:pt x="731" y="1177"/>
                    <a:pt x="734" y="1177"/>
                    <a:pt x="735" y="1177"/>
                  </a:cubicBezTo>
                  <a:cubicBezTo>
                    <a:pt x="736" y="1177"/>
                    <a:pt x="738" y="1175"/>
                    <a:pt x="738" y="1175"/>
                  </a:cubicBezTo>
                  <a:cubicBezTo>
                    <a:pt x="739" y="1174"/>
                    <a:pt x="740" y="1173"/>
                    <a:pt x="741" y="1173"/>
                  </a:cubicBezTo>
                  <a:cubicBezTo>
                    <a:pt x="742" y="1173"/>
                    <a:pt x="742" y="1175"/>
                    <a:pt x="742" y="1176"/>
                  </a:cubicBezTo>
                  <a:cubicBezTo>
                    <a:pt x="742" y="1177"/>
                    <a:pt x="742" y="1179"/>
                    <a:pt x="742" y="1179"/>
                  </a:cubicBezTo>
                  <a:cubicBezTo>
                    <a:pt x="743" y="1180"/>
                    <a:pt x="745" y="1180"/>
                    <a:pt x="746" y="1180"/>
                  </a:cubicBezTo>
                  <a:cubicBezTo>
                    <a:pt x="746" y="1180"/>
                    <a:pt x="748" y="1179"/>
                    <a:pt x="748" y="1179"/>
                  </a:cubicBezTo>
                  <a:cubicBezTo>
                    <a:pt x="749" y="1178"/>
                    <a:pt x="750" y="1177"/>
                    <a:pt x="751" y="1176"/>
                  </a:cubicBezTo>
                  <a:cubicBezTo>
                    <a:pt x="751" y="1176"/>
                    <a:pt x="752" y="1176"/>
                    <a:pt x="753" y="1176"/>
                  </a:cubicBezTo>
                  <a:cubicBezTo>
                    <a:pt x="753" y="1177"/>
                    <a:pt x="754" y="1178"/>
                    <a:pt x="754" y="1179"/>
                  </a:cubicBezTo>
                  <a:cubicBezTo>
                    <a:pt x="754" y="1179"/>
                    <a:pt x="754" y="1180"/>
                    <a:pt x="755" y="1180"/>
                  </a:cubicBezTo>
                  <a:cubicBezTo>
                    <a:pt x="756" y="1181"/>
                    <a:pt x="758" y="1181"/>
                    <a:pt x="759" y="1181"/>
                  </a:cubicBezTo>
                  <a:cubicBezTo>
                    <a:pt x="760" y="1181"/>
                    <a:pt x="762" y="1183"/>
                    <a:pt x="762" y="1184"/>
                  </a:cubicBezTo>
                  <a:cubicBezTo>
                    <a:pt x="762" y="1185"/>
                    <a:pt x="762" y="1186"/>
                    <a:pt x="762" y="1186"/>
                  </a:cubicBezTo>
                  <a:cubicBezTo>
                    <a:pt x="763" y="1187"/>
                    <a:pt x="764" y="1189"/>
                    <a:pt x="764" y="1190"/>
                  </a:cubicBezTo>
                  <a:cubicBezTo>
                    <a:pt x="765" y="1190"/>
                    <a:pt x="766" y="1192"/>
                    <a:pt x="766" y="1192"/>
                  </a:cubicBezTo>
                  <a:cubicBezTo>
                    <a:pt x="767" y="1194"/>
                    <a:pt x="766" y="1196"/>
                    <a:pt x="767" y="1197"/>
                  </a:cubicBezTo>
                  <a:cubicBezTo>
                    <a:pt x="768" y="1198"/>
                    <a:pt x="770" y="1199"/>
                    <a:pt x="771" y="1199"/>
                  </a:cubicBezTo>
                  <a:cubicBezTo>
                    <a:pt x="772" y="1199"/>
                    <a:pt x="773" y="1198"/>
                    <a:pt x="774" y="1198"/>
                  </a:cubicBezTo>
                  <a:cubicBezTo>
                    <a:pt x="775" y="1198"/>
                    <a:pt x="776" y="1199"/>
                    <a:pt x="776" y="1200"/>
                  </a:cubicBezTo>
                  <a:cubicBezTo>
                    <a:pt x="776" y="1201"/>
                    <a:pt x="777" y="1203"/>
                    <a:pt x="777" y="1204"/>
                  </a:cubicBezTo>
                  <a:cubicBezTo>
                    <a:pt x="777" y="1205"/>
                    <a:pt x="774" y="1206"/>
                    <a:pt x="774" y="1207"/>
                  </a:cubicBezTo>
                  <a:cubicBezTo>
                    <a:pt x="774" y="1208"/>
                    <a:pt x="775" y="1211"/>
                    <a:pt x="776" y="1211"/>
                  </a:cubicBezTo>
                  <a:cubicBezTo>
                    <a:pt x="777" y="1211"/>
                    <a:pt x="778" y="1211"/>
                    <a:pt x="779" y="1211"/>
                  </a:cubicBezTo>
                  <a:cubicBezTo>
                    <a:pt x="780" y="1210"/>
                    <a:pt x="781" y="1208"/>
                    <a:pt x="781" y="1208"/>
                  </a:cubicBezTo>
                  <a:cubicBezTo>
                    <a:pt x="782" y="1207"/>
                    <a:pt x="785" y="1208"/>
                    <a:pt x="786" y="1209"/>
                  </a:cubicBezTo>
                  <a:cubicBezTo>
                    <a:pt x="786" y="1209"/>
                    <a:pt x="786" y="1211"/>
                    <a:pt x="786" y="1212"/>
                  </a:cubicBezTo>
                  <a:cubicBezTo>
                    <a:pt x="786" y="1213"/>
                    <a:pt x="787" y="1215"/>
                    <a:pt x="786" y="1216"/>
                  </a:cubicBezTo>
                  <a:cubicBezTo>
                    <a:pt x="786" y="1216"/>
                    <a:pt x="784" y="1217"/>
                    <a:pt x="784" y="1217"/>
                  </a:cubicBezTo>
                  <a:cubicBezTo>
                    <a:pt x="783" y="1218"/>
                    <a:pt x="783" y="1220"/>
                    <a:pt x="784" y="1220"/>
                  </a:cubicBezTo>
                  <a:cubicBezTo>
                    <a:pt x="784" y="1221"/>
                    <a:pt x="786" y="1223"/>
                    <a:pt x="787" y="1223"/>
                  </a:cubicBezTo>
                  <a:cubicBezTo>
                    <a:pt x="788" y="1224"/>
                    <a:pt x="790" y="1223"/>
                    <a:pt x="791" y="1223"/>
                  </a:cubicBezTo>
                  <a:cubicBezTo>
                    <a:pt x="793" y="1223"/>
                    <a:pt x="796" y="1223"/>
                    <a:pt x="797" y="1224"/>
                  </a:cubicBezTo>
                  <a:cubicBezTo>
                    <a:pt x="797" y="1225"/>
                    <a:pt x="797" y="1227"/>
                    <a:pt x="798" y="1228"/>
                  </a:cubicBezTo>
                  <a:cubicBezTo>
                    <a:pt x="799" y="1229"/>
                    <a:pt x="800" y="1230"/>
                    <a:pt x="801" y="1230"/>
                  </a:cubicBezTo>
                  <a:cubicBezTo>
                    <a:pt x="802" y="1231"/>
                    <a:pt x="805" y="1230"/>
                    <a:pt x="806" y="1231"/>
                  </a:cubicBezTo>
                  <a:cubicBezTo>
                    <a:pt x="807" y="1231"/>
                    <a:pt x="809" y="1231"/>
                    <a:pt x="810" y="1231"/>
                  </a:cubicBezTo>
                  <a:cubicBezTo>
                    <a:pt x="811" y="1232"/>
                    <a:pt x="814" y="1234"/>
                    <a:pt x="815" y="1235"/>
                  </a:cubicBezTo>
                  <a:cubicBezTo>
                    <a:pt x="816" y="1236"/>
                    <a:pt x="815" y="1239"/>
                    <a:pt x="816" y="1240"/>
                  </a:cubicBezTo>
                  <a:cubicBezTo>
                    <a:pt x="816" y="1241"/>
                    <a:pt x="817" y="1245"/>
                    <a:pt x="818" y="1246"/>
                  </a:cubicBezTo>
                  <a:cubicBezTo>
                    <a:pt x="818" y="1247"/>
                    <a:pt x="821" y="1248"/>
                    <a:pt x="822" y="1249"/>
                  </a:cubicBezTo>
                  <a:cubicBezTo>
                    <a:pt x="823" y="1249"/>
                    <a:pt x="824" y="1250"/>
                    <a:pt x="825" y="1250"/>
                  </a:cubicBezTo>
                  <a:cubicBezTo>
                    <a:pt x="826" y="1250"/>
                    <a:pt x="827" y="1252"/>
                    <a:pt x="827" y="1252"/>
                  </a:cubicBezTo>
                  <a:cubicBezTo>
                    <a:pt x="828" y="1253"/>
                    <a:pt x="830" y="1253"/>
                    <a:pt x="830" y="1254"/>
                  </a:cubicBezTo>
                  <a:cubicBezTo>
                    <a:pt x="831" y="1254"/>
                    <a:pt x="832" y="1255"/>
                    <a:pt x="833" y="1256"/>
                  </a:cubicBezTo>
                  <a:cubicBezTo>
                    <a:pt x="834" y="1256"/>
                    <a:pt x="834" y="1258"/>
                    <a:pt x="835" y="1258"/>
                  </a:cubicBezTo>
                  <a:cubicBezTo>
                    <a:pt x="836" y="1259"/>
                    <a:pt x="839" y="1259"/>
                    <a:pt x="840" y="1260"/>
                  </a:cubicBezTo>
                  <a:cubicBezTo>
                    <a:pt x="840" y="1261"/>
                    <a:pt x="840" y="1262"/>
                    <a:pt x="840" y="1263"/>
                  </a:cubicBezTo>
                  <a:cubicBezTo>
                    <a:pt x="841" y="1264"/>
                    <a:pt x="842" y="1265"/>
                    <a:pt x="842" y="1266"/>
                  </a:cubicBezTo>
                  <a:cubicBezTo>
                    <a:pt x="843" y="1267"/>
                    <a:pt x="846" y="1267"/>
                    <a:pt x="848" y="1268"/>
                  </a:cubicBezTo>
                  <a:cubicBezTo>
                    <a:pt x="849" y="1268"/>
                    <a:pt x="852" y="1269"/>
                    <a:pt x="853" y="1270"/>
                  </a:cubicBezTo>
                  <a:cubicBezTo>
                    <a:pt x="854" y="1271"/>
                    <a:pt x="856" y="1274"/>
                    <a:pt x="856" y="1276"/>
                  </a:cubicBezTo>
                  <a:cubicBezTo>
                    <a:pt x="857" y="1276"/>
                    <a:pt x="858" y="1278"/>
                    <a:pt x="858" y="1279"/>
                  </a:cubicBezTo>
                  <a:cubicBezTo>
                    <a:pt x="858" y="1280"/>
                    <a:pt x="857" y="1282"/>
                    <a:pt x="857" y="1284"/>
                  </a:cubicBezTo>
                  <a:cubicBezTo>
                    <a:pt x="857" y="1285"/>
                    <a:pt x="858" y="1286"/>
                    <a:pt x="859" y="1287"/>
                  </a:cubicBezTo>
                  <a:cubicBezTo>
                    <a:pt x="859" y="1287"/>
                    <a:pt x="861" y="1286"/>
                    <a:pt x="861" y="1287"/>
                  </a:cubicBezTo>
                  <a:cubicBezTo>
                    <a:pt x="862" y="1287"/>
                    <a:pt x="862" y="1290"/>
                    <a:pt x="863" y="1291"/>
                  </a:cubicBezTo>
                  <a:cubicBezTo>
                    <a:pt x="864" y="1291"/>
                    <a:pt x="865" y="1292"/>
                    <a:pt x="866" y="1292"/>
                  </a:cubicBezTo>
                  <a:cubicBezTo>
                    <a:pt x="867" y="1293"/>
                    <a:pt x="870" y="1294"/>
                    <a:pt x="871" y="1294"/>
                  </a:cubicBezTo>
                  <a:cubicBezTo>
                    <a:pt x="872" y="1295"/>
                    <a:pt x="873" y="1297"/>
                    <a:pt x="873" y="1298"/>
                  </a:cubicBezTo>
                  <a:cubicBezTo>
                    <a:pt x="873" y="1299"/>
                    <a:pt x="874" y="1301"/>
                    <a:pt x="874" y="1301"/>
                  </a:cubicBezTo>
                  <a:cubicBezTo>
                    <a:pt x="874" y="1302"/>
                    <a:pt x="873" y="1304"/>
                    <a:pt x="873" y="1305"/>
                  </a:cubicBezTo>
                  <a:cubicBezTo>
                    <a:pt x="873" y="1306"/>
                    <a:pt x="874" y="1309"/>
                    <a:pt x="874" y="1310"/>
                  </a:cubicBezTo>
                  <a:cubicBezTo>
                    <a:pt x="875" y="1311"/>
                    <a:pt x="875" y="1313"/>
                    <a:pt x="876" y="1314"/>
                  </a:cubicBezTo>
                  <a:cubicBezTo>
                    <a:pt x="876" y="1315"/>
                    <a:pt x="876" y="1318"/>
                    <a:pt x="876" y="1319"/>
                  </a:cubicBezTo>
                  <a:cubicBezTo>
                    <a:pt x="876" y="1320"/>
                    <a:pt x="875" y="1322"/>
                    <a:pt x="875" y="1322"/>
                  </a:cubicBezTo>
                  <a:cubicBezTo>
                    <a:pt x="875" y="1323"/>
                    <a:pt x="876" y="1325"/>
                    <a:pt x="876" y="1325"/>
                  </a:cubicBezTo>
                  <a:cubicBezTo>
                    <a:pt x="876" y="1326"/>
                    <a:pt x="876" y="1328"/>
                    <a:pt x="876" y="1328"/>
                  </a:cubicBezTo>
                  <a:cubicBezTo>
                    <a:pt x="877" y="1329"/>
                    <a:pt x="880" y="1330"/>
                    <a:pt x="881" y="1330"/>
                  </a:cubicBezTo>
                  <a:cubicBezTo>
                    <a:pt x="881" y="1331"/>
                    <a:pt x="882" y="1332"/>
                    <a:pt x="882" y="1332"/>
                  </a:cubicBezTo>
                  <a:cubicBezTo>
                    <a:pt x="883" y="1334"/>
                    <a:pt x="883" y="1337"/>
                    <a:pt x="884" y="1338"/>
                  </a:cubicBezTo>
                  <a:cubicBezTo>
                    <a:pt x="884" y="1339"/>
                    <a:pt x="886" y="1339"/>
                    <a:pt x="887" y="1340"/>
                  </a:cubicBezTo>
                  <a:cubicBezTo>
                    <a:pt x="887" y="1341"/>
                    <a:pt x="886" y="1342"/>
                    <a:pt x="886" y="1343"/>
                  </a:cubicBezTo>
                  <a:cubicBezTo>
                    <a:pt x="887" y="1344"/>
                    <a:pt x="889" y="1344"/>
                    <a:pt x="890" y="1345"/>
                  </a:cubicBezTo>
                  <a:cubicBezTo>
                    <a:pt x="891" y="1346"/>
                    <a:pt x="893" y="1347"/>
                    <a:pt x="893" y="1348"/>
                  </a:cubicBezTo>
                  <a:cubicBezTo>
                    <a:pt x="893" y="1349"/>
                    <a:pt x="893" y="1351"/>
                    <a:pt x="893" y="1352"/>
                  </a:cubicBezTo>
                  <a:cubicBezTo>
                    <a:pt x="893" y="1353"/>
                    <a:pt x="893" y="1355"/>
                    <a:pt x="894" y="1356"/>
                  </a:cubicBezTo>
                  <a:cubicBezTo>
                    <a:pt x="894" y="1356"/>
                    <a:pt x="896" y="1357"/>
                    <a:pt x="896" y="1358"/>
                  </a:cubicBezTo>
                  <a:cubicBezTo>
                    <a:pt x="897" y="1359"/>
                    <a:pt x="897" y="1360"/>
                    <a:pt x="897" y="1361"/>
                  </a:cubicBezTo>
                  <a:cubicBezTo>
                    <a:pt x="897" y="1362"/>
                    <a:pt x="895" y="1364"/>
                    <a:pt x="895" y="1365"/>
                  </a:cubicBezTo>
                  <a:cubicBezTo>
                    <a:pt x="895" y="1367"/>
                    <a:pt x="896" y="1371"/>
                    <a:pt x="898" y="1372"/>
                  </a:cubicBezTo>
                  <a:cubicBezTo>
                    <a:pt x="898" y="1373"/>
                    <a:pt x="900" y="1374"/>
                    <a:pt x="901" y="1374"/>
                  </a:cubicBezTo>
                  <a:cubicBezTo>
                    <a:pt x="902" y="1375"/>
                    <a:pt x="905" y="1375"/>
                    <a:pt x="906" y="1376"/>
                  </a:cubicBezTo>
                  <a:cubicBezTo>
                    <a:pt x="907" y="1376"/>
                    <a:pt x="906" y="1378"/>
                    <a:pt x="906" y="1379"/>
                  </a:cubicBezTo>
                  <a:cubicBezTo>
                    <a:pt x="907" y="1380"/>
                    <a:pt x="907" y="1382"/>
                    <a:pt x="908" y="1383"/>
                  </a:cubicBezTo>
                  <a:cubicBezTo>
                    <a:pt x="908" y="1383"/>
                    <a:pt x="910" y="1384"/>
                    <a:pt x="911" y="1384"/>
                  </a:cubicBezTo>
                  <a:cubicBezTo>
                    <a:pt x="911" y="1385"/>
                    <a:pt x="913" y="1386"/>
                    <a:pt x="913" y="1386"/>
                  </a:cubicBezTo>
                  <a:cubicBezTo>
                    <a:pt x="913" y="1387"/>
                    <a:pt x="912" y="1389"/>
                    <a:pt x="912" y="1391"/>
                  </a:cubicBezTo>
                  <a:cubicBezTo>
                    <a:pt x="912" y="1391"/>
                    <a:pt x="912" y="1393"/>
                    <a:pt x="913" y="1394"/>
                  </a:cubicBezTo>
                  <a:cubicBezTo>
                    <a:pt x="913" y="1395"/>
                    <a:pt x="914" y="1397"/>
                    <a:pt x="915" y="1398"/>
                  </a:cubicBezTo>
                  <a:cubicBezTo>
                    <a:pt x="916" y="1398"/>
                    <a:pt x="918" y="1399"/>
                    <a:pt x="919" y="1399"/>
                  </a:cubicBezTo>
                  <a:cubicBezTo>
                    <a:pt x="920" y="1399"/>
                    <a:pt x="921" y="1399"/>
                    <a:pt x="922" y="1400"/>
                  </a:cubicBezTo>
                  <a:cubicBezTo>
                    <a:pt x="922" y="1400"/>
                    <a:pt x="922" y="1401"/>
                    <a:pt x="922" y="1402"/>
                  </a:cubicBezTo>
                  <a:cubicBezTo>
                    <a:pt x="922" y="1403"/>
                    <a:pt x="919" y="1404"/>
                    <a:pt x="918" y="1405"/>
                  </a:cubicBezTo>
                  <a:cubicBezTo>
                    <a:pt x="918" y="1406"/>
                    <a:pt x="919" y="1408"/>
                    <a:pt x="920" y="1409"/>
                  </a:cubicBezTo>
                  <a:cubicBezTo>
                    <a:pt x="920" y="1409"/>
                    <a:pt x="923" y="1409"/>
                    <a:pt x="924" y="1410"/>
                  </a:cubicBezTo>
                  <a:cubicBezTo>
                    <a:pt x="924" y="1410"/>
                    <a:pt x="924" y="1412"/>
                    <a:pt x="924" y="1413"/>
                  </a:cubicBezTo>
                  <a:cubicBezTo>
                    <a:pt x="923" y="1413"/>
                    <a:pt x="922" y="1414"/>
                    <a:pt x="921" y="1415"/>
                  </a:cubicBezTo>
                  <a:cubicBezTo>
                    <a:pt x="921" y="1416"/>
                    <a:pt x="921" y="1418"/>
                    <a:pt x="921" y="1419"/>
                  </a:cubicBezTo>
                  <a:cubicBezTo>
                    <a:pt x="921" y="1420"/>
                    <a:pt x="923" y="1421"/>
                    <a:pt x="924" y="1422"/>
                  </a:cubicBezTo>
                  <a:cubicBezTo>
                    <a:pt x="924" y="1423"/>
                    <a:pt x="925" y="1425"/>
                    <a:pt x="926" y="1426"/>
                  </a:cubicBezTo>
                  <a:cubicBezTo>
                    <a:pt x="926" y="1427"/>
                    <a:pt x="927" y="1428"/>
                    <a:pt x="928" y="1429"/>
                  </a:cubicBezTo>
                  <a:cubicBezTo>
                    <a:pt x="928" y="1430"/>
                    <a:pt x="929" y="1431"/>
                    <a:pt x="929" y="1432"/>
                  </a:cubicBezTo>
                  <a:cubicBezTo>
                    <a:pt x="930" y="1434"/>
                    <a:pt x="929" y="1437"/>
                    <a:pt x="929" y="1438"/>
                  </a:cubicBezTo>
                  <a:cubicBezTo>
                    <a:pt x="929" y="1440"/>
                    <a:pt x="931" y="1441"/>
                    <a:pt x="932" y="1442"/>
                  </a:cubicBezTo>
                  <a:cubicBezTo>
                    <a:pt x="933" y="1443"/>
                    <a:pt x="933" y="1445"/>
                    <a:pt x="934" y="1446"/>
                  </a:cubicBezTo>
                  <a:cubicBezTo>
                    <a:pt x="936" y="1446"/>
                    <a:pt x="939" y="1445"/>
                    <a:pt x="940" y="1445"/>
                  </a:cubicBezTo>
                  <a:cubicBezTo>
                    <a:pt x="940" y="1446"/>
                    <a:pt x="941" y="1447"/>
                    <a:pt x="942" y="1448"/>
                  </a:cubicBezTo>
                  <a:cubicBezTo>
                    <a:pt x="942" y="1449"/>
                    <a:pt x="941" y="1451"/>
                    <a:pt x="941" y="1452"/>
                  </a:cubicBezTo>
                  <a:cubicBezTo>
                    <a:pt x="941" y="1453"/>
                    <a:pt x="942" y="1454"/>
                    <a:pt x="943" y="1455"/>
                  </a:cubicBezTo>
                  <a:cubicBezTo>
                    <a:pt x="943" y="1455"/>
                    <a:pt x="944" y="1454"/>
                    <a:pt x="945" y="1454"/>
                  </a:cubicBezTo>
                  <a:cubicBezTo>
                    <a:pt x="946" y="1454"/>
                    <a:pt x="948" y="1457"/>
                    <a:pt x="949" y="1458"/>
                  </a:cubicBezTo>
                  <a:cubicBezTo>
                    <a:pt x="950" y="1458"/>
                    <a:pt x="952" y="1458"/>
                    <a:pt x="953" y="1458"/>
                  </a:cubicBezTo>
                  <a:cubicBezTo>
                    <a:pt x="954" y="1459"/>
                    <a:pt x="956" y="1460"/>
                    <a:pt x="957" y="1460"/>
                  </a:cubicBezTo>
                  <a:cubicBezTo>
                    <a:pt x="958" y="1461"/>
                    <a:pt x="960" y="1462"/>
                    <a:pt x="961" y="1462"/>
                  </a:cubicBezTo>
                  <a:cubicBezTo>
                    <a:pt x="962" y="1463"/>
                    <a:pt x="963" y="1464"/>
                    <a:pt x="963" y="1465"/>
                  </a:cubicBezTo>
                  <a:cubicBezTo>
                    <a:pt x="964" y="1466"/>
                    <a:pt x="964" y="1469"/>
                    <a:pt x="965" y="1470"/>
                  </a:cubicBezTo>
                  <a:cubicBezTo>
                    <a:pt x="965" y="1471"/>
                    <a:pt x="966" y="1473"/>
                    <a:pt x="967" y="1473"/>
                  </a:cubicBezTo>
                  <a:cubicBezTo>
                    <a:pt x="968" y="1474"/>
                    <a:pt x="970" y="1474"/>
                    <a:pt x="971" y="1474"/>
                  </a:cubicBezTo>
                  <a:cubicBezTo>
                    <a:pt x="972" y="1475"/>
                    <a:pt x="972" y="1476"/>
                    <a:pt x="973" y="1477"/>
                  </a:cubicBezTo>
                  <a:cubicBezTo>
                    <a:pt x="973" y="1478"/>
                    <a:pt x="973" y="1480"/>
                    <a:pt x="973" y="1481"/>
                  </a:cubicBezTo>
                  <a:cubicBezTo>
                    <a:pt x="974" y="1482"/>
                    <a:pt x="974" y="1485"/>
                    <a:pt x="975" y="1486"/>
                  </a:cubicBezTo>
                  <a:cubicBezTo>
                    <a:pt x="976" y="1486"/>
                    <a:pt x="977" y="1488"/>
                    <a:pt x="977" y="1489"/>
                  </a:cubicBezTo>
                  <a:cubicBezTo>
                    <a:pt x="978" y="1489"/>
                    <a:pt x="980" y="1489"/>
                    <a:pt x="981" y="1489"/>
                  </a:cubicBezTo>
                  <a:cubicBezTo>
                    <a:pt x="982" y="1489"/>
                    <a:pt x="983" y="1490"/>
                    <a:pt x="984" y="1490"/>
                  </a:cubicBezTo>
                  <a:cubicBezTo>
                    <a:pt x="985" y="1491"/>
                    <a:pt x="986" y="1494"/>
                    <a:pt x="986" y="1495"/>
                  </a:cubicBezTo>
                  <a:cubicBezTo>
                    <a:pt x="986" y="1496"/>
                    <a:pt x="985" y="1498"/>
                    <a:pt x="986" y="1499"/>
                  </a:cubicBezTo>
                  <a:cubicBezTo>
                    <a:pt x="986" y="1500"/>
                    <a:pt x="987" y="1501"/>
                    <a:pt x="988" y="1502"/>
                  </a:cubicBezTo>
                  <a:cubicBezTo>
                    <a:pt x="989" y="1502"/>
                    <a:pt x="990" y="1502"/>
                    <a:pt x="991" y="1503"/>
                  </a:cubicBezTo>
                  <a:cubicBezTo>
                    <a:pt x="991" y="1504"/>
                    <a:pt x="992" y="1506"/>
                    <a:pt x="992" y="1507"/>
                  </a:cubicBezTo>
                  <a:cubicBezTo>
                    <a:pt x="992" y="1507"/>
                    <a:pt x="991" y="1508"/>
                    <a:pt x="990" y="1508"/>
                  </a:cubicBezTo>
                  <a:cubicBezTo>
                    <a:pt x="990" y="1509"/>
                    <a:pt x="990" y="1511"/>
                    <a:pt x="991" y="1512"/>
                  </a:cubicBezTo>
                  <a:cubicBezTo>
                    <a:pt x="991" y="1512"/>
                    <a:pt x="993" y="1512"/>
                    <a:pt x="994" y="1513"/>
                  </a:cubicBezTo>
                  <a:cubicBezTo>
                    <a:pt x="994" y="1514"/>
                    <a:pt x="995" y="1516"/>
                    <a:pt x="995" y="1517"/>
                  </a:cubicBezTo>
                  <a:cubicBezTo>
                    <a:pt x="995" y="1518"/>
                    <a:pt x="993" y="1519"/>
                    <a:pt x="993" y="1520"/>
                  </a:cubicBezTo>
                  <a:cubicBezTo>
                    <a:pt x="994" y="1521"/>
                    <a:pt x="995" y="1523"/>
                    <a:pt x="996" y="1523"/>
                  </a:cubicBezTo>
                  <a:cubicBezTo>
                    <a:pt x="997" y="1524"/>
                    <a:pt x="998" y="1524"/>
                    <a:pt x="999" y="1524"/>
                  </a:cubicBezTo>
                  <a:cubicBezTo>
                    <a:pt x="999" y="1525"/>
                    <a:pt x="999" y="1527"/>
                    <a:pt x="1000" y="1528"/>
                  </a:cubicBezTo>
                  <a:cubicBezTo>
                    <a:pt x="1000" y="1528"/>
                    <a:pt x="1002" y="1529"/>
                    <a:pt x="1003" y="1528"/>
                  </a:cubicBezTo>
                  <a:cubicBezTo>
                    <a:pt x="1003" y="1528"/>
                    <a:pt x="1004" y="1527"/>
                    <a:pt x="1005" y="1527"/>
                  </a:cubicBezTo>
                  <a:cubicBezTo>
                    <a:pt x="1006" y="1528"/>
                    <a:pt x="1006" y="1530"/>
                    <a:pt x="1007" y="1531"/>
                  </a:cubicBezTo>
                  <a:cubicBezTo>
                    <a:pt x="1007" y="1532"/>
                    <a:pt x="1007" y="1534"/>
                    <a:pt x="1007" y="1534"/>
                  </a:cubicBezTo>
                  <a:cubicBezTo>
                    <a:pt x="1008" y="1535"/>
                    <a:pt x="1011" y="1534"/>
                    <a:pt x="1012" y="1535"/>
                  </a:cubicBezTo>
                  <a:cubicBezTo>
                    <a:pt x="1012" y="1536"/>
                    <a:pt x="1013" y="1538"/>
                    <a:pt x="1013" y="1539"/>
                  </a:cubicBezTo>
                  <a:cubicBezTo>
                    <a:pt x="1014" y="1540"/>
                    <a:pt x="1017" y="1542"/>
                    <a:pt x="1017" y="1543"/>
                  </a:cubicBezTo>
                  <a:cubicBezTo>
                    <a:pt x="1018" y="1544"/>
                    <a:pt x="1019" y="1546"/>
                    <a:pt x="1020" y="1547"/>
                  </a:cubicBezTo>
                  <a:cubicBezTo>
                    <a:pt x="1020" y="1547"/>
                    <a:pt x="1021" y="1547"/>
                    <a:pt x="1022" y="1547"/>
                  </a:cubicBezTo>
                  <a:cubicBezTo>
                    <a:pt x="1023" y="1546"/>
                    <a:pt x="1024" y="1545"/>
                    <a:pt x="1024" y="1545"/>
                  </a:cubicBezTo>
                  <a:cubicBezTo>
                    <a:pt x="1025" y="1545"/>
                    <a:pt x="1027" y="1547"/>
                    <a:pt x="1027" y="1547"/>
                  </a:cubicBezTo>
                  <a:cubicBezTo>
                    <a:pt x="1028" y="1548"/>
                    <a:pt x="1027" y="1550"/>
                    <a:pt x="1027" y="1550"/>
                  </a:cubicBezTo>
                  <a:cubicBezTo>
                    <a:pt x="1028" y="1551"/>
                    <a:pt x="1030" y="1553"/>
                    <a:pt x="1031" y="1553"/>
                  </a:cubicBezTo>
                  <a:cubicBezTo>
                    <a:pt x="1032" y="1553"/>
                    <a:pt x="1034" y="1551"/>
                    <a:pt x="1035" y="1550"/>
                  </a:cubicBezTo>
                  <a:cubicBezTo>
                    <a:pt x="1035" y="1550"/>
                    <a:pt x="1036" y="1549"/>
                    <a:pt x="1037" y="1550"/>
                  </a:cubicBezTo>
                  <a:cubicBezTo>
                    <a:pt x="1038" y="1550"/>
                    <a:pt x="1038" y="1551"/>
                    <a:pt x="1039" y="1552"/>
                  </a:cubicBezTo>
                  <a:cubicBezTo>
                    <a:pt x="1039" y="1553"/>
                    <a:pt x="1039" y="1555"/>
                    <a:pt x="1040" y="1556"/>
                  </a:cubicBezTo>
                  <a:cubicBezTo>
                    <a:pt x="1041" y="1556"/>
                    <a:pt x="1042" y="1554"/>
                    <a:pt x="1043" y="1554"/>
                  </a:cubicBezTo>
                  <a:cubicBezTo>
                    <a:pt x="1044" y="1554"/>
                    <a:pt x="1047" y="1556"/>
                    <a:pt x="1048" y="1557"/>
                  </a:cubicBezTo>
                  <a:cubicBezTo>
                    <a:pt x="1048" y="1557"/>
                    <a:pt x="1048" y="1560"/>
                    <a:pt x="1049" y="1561"/>
                  </a:cubicBezTo>
                  <a:cubicBezTo>
                    <a:pt x="1049" y="1561"/>
                    <a:pt x="1051" y="1562"/>
                    <a:pt x="1051" y="1562"/>
                  </a:cubicBezTo>
                  <a:cubicBezTo>
                    <a:pt x="1051" y="1563"/>
                    <a:pt x="1051" y="1565"/>
                    <a:pt x="1050" y="1565"/>
                  </a:cubicBezTo>
                  <a:cubicBezTo>
                    <a:pt x="1050" y="1566"/>
                    <a:pt x="1049" y="1567"/>
                    <a:pt x="1049" y="1568"/>
                  </a:cubicBezTo>
                  <a:cubicBezTo>
                    <a:pt x="1049" y="1569"/>
                    <a:pt x="1048" y="1571"/>
                    <a:pt x="1049" y="1571"/>
                  </a:cubicBezTo>
                  <a:cubicBezTo>
                    <a:pt x="1049" y="1572"/>
                    <a:pt x="1051" y="1573"/>
                    <a:pt x="1052" y="1574"/>
                  </a:cubicBezTo>
                  <a:cubicBezTo>
                    <a:pt x="1053" y="1574"/>
                    <a:pt x="1056" y="1573"/>
                    <a:pt x="1056" y="1574"/>
                  </a:cubicBezTo>
                  <a:cubicBezTo>
                    <a:pt x="1057" y="1575"/>
                    <a:pt x="1057" y="1576"/>
                    <a:pt x="1057" y="1577"/>
                  </a:cubicBezTo>
                  <a:cubicBezTo>
                    <a:pt x="1057" y="1578"/>
                    <a:pt x="1055" y="1579"/>
                    <a:pt x="1054" y="1580"/>
                  </a:cubicBezTo>
                  <a:cubicBezTo>
                    <a:pt x="1054" y="1581"/>
                    <a:pt x="1053" y="1582"/>
                    <a:pt x="1054" y="1583"/>
                  </a:cubicBezTo>
                  <a:cubicBezTo>
                    <a:pt x="1054" y="1584"/>
                    <a:pt x="1054" y="1585"/>
                    <a:pt x="1054" y="1586"/>
                  </a:cubicBezTo>
                  <a:cubicBezTo>
                    <a:pt x="1055" y="1587"/>
                    <a:pt x="1056" y="1590"/>
                    <a:pt x="1056" y="1591"/>
                  </a:cubicBezTo>
                  <a:cubicBezTo>
                    <a:pt x="1056" y="1592"/>
                    <a:pt x="1055" y="1594"/>
                    <a:pt x="1055" y="1595"/>
                  </a:cubicBezTo>
                  <a:cubicBezTo>
                    <a:pt x="1054" y="1595"/>
                    <a:pt x="1053" y="1596"/>
                    <a:pt x="1053" y="1597"/>
                  </a:cubicBezTo>
                  <a:cubicBezTo>
                    <a:pt x="1053" y="1598"/>
                    <a:pt x="1053" y="1600"/>
                    <a:pt x="1052" y="1601"/>
                  </a:cubicBezTo>
                  <a:cubicBezTo>
                    <a:pt x="1052" y="1602"/>
                    <a:pt x="1049" y="1603"/>
                    <a:pt x="1049" y="1604"/>
                  </a:cubicBezTo>
                  <a:cubicBezTo>
                    <a:pt x="1048" y="1604"/>
                    <a:pt x="1047" y="1606"/>
                    <a:pt x="1047" y="1607"/>
                  </a:cubicBezTo>
                  <a:cubicBezTo>
                    <a:pt x="1048" y="1608"/>
                    <a:pt x="1050" y="1608"/>
                    <a:pt x="1051" y="1608"/>
                  </a:cubicBezTo>
                  <a:cubicBezTo>
                    <a:pt x="1052" y="1609"/>
                    <a:pt x="1053" y="1608"/>
                    <a:pt x="1054" y="1609"/>
                  </a:cubicBezTo>
                  <a:cubicBezTo>
                    <a:pt x="1055" y="1609"/>
                    <a:pt x="1055" y="1610"/>
                    <a:pt x="1055" y="1611"/>
                  </a:cubicBezTo>
                  <a:cubicBezTo>
                    <a:pt x="1055" y="1612"/>
                    <a:pt x="1054" y="1613"/>
                    <a:pt x="1054" y="1614"/>
                  </a:cubicBezTo>
                  <a:cubicBezTo>
                    <a:pt x="1054" y="1615"/>
                    <a:pt x="1055" y="1617"/>
                    <a:pt x="1055" y="1617"/>
                  </a:cubicBezTo>
                  <a:cubicBezTo>
                    <a:pt x="1056" y="1617"/>
                    <a:pt x="1057" y="1614"/>
                    <a:pt x="1058" y="1614"/>
                  </a:cubicBezTo>
                  <a:cubicBezTo>
                    <a:pt x="1059" y="1614"/>
                    <a:pt x="1060" y="1616"/>
                    <a:pt x="1061" y="1616"/>
                  </a:cubicBezTo>
                  <a:cubicBezTo>
                    <a:pt x="1062" y="1617"/>
                    <a:pt x="1062" y="1619"/>
                    <a:pt x="1062" y="1619"/>
                  </a:cubicBezTo>
                  <a:cubicBezTo>
                    <a:pt x="1062" y="1621"/>
                    <a:pt x="1062" y="1623"/>
                    <a:pt x="1062" y="1624"/>
                  </a:cubicBezTo>
                  <a:cubicBezTo>
                    <a:pt x="1062" y="1625"/>
                    <a:pt x="1064" y="1626"/>
                    <a:pt x="1064" y="1627"/>
                  </a:cubicBezTo>
                  <a:cubicBezTo>
                    <a:pt x="1065" y="1628"/>
                    <a:pt x="1065" y="1632"/>
                    <a:pt x="1064" y="1633"/>
                  </a:cubicBezTo>
                  <a:cubicBezTo>
                    <a:pt x="1064" y="1634"/>
                    <a:pt x="1063" y="1634"/>
                    <a:pt x="1063" y="1635"/>
                  </a:cubicBezTo>
                  <a:cubicBezTo>
                    <a:pt x="1063" y="1636"/>
                    <a:pt x="1064" y="1637"/>
                    <a:pt x="1064" y="1638"/>
                  </a:cubicBezTo>
                  <a:cubicBezTo>
                    <a:pt x="1064" y="1639"/>
                    <a:pt x="1063" y="1640"/>
                    <a:pt x="1062" y="1641"/>
                  </a:cubicBezTo>
                  <a:cubicBezTo>
                    <a:pt x="1062" y="1642"/>
                    <a:pt x="1063" y="1643"/>
                    <a:pt x="1063" y="1644"/>
                  </a:cubicBezTo>
                  <a:cubicBezTo>
                    <a:pt x="1063" y="1645"/>
                    <a:pt x="1062" y="1646"/>
                    <a:pt x="1062" y="1647"/>
                  </a:cubicBezTo>
                  <a:cubicBezTo>
                    <a:pt x="1062" y="1647"/>
                    <a:pt x="1061" y="1649"/>
                    <a:pt x="1061" y="1649"/>
                  </a:cubicBezTo>
                  <a:cubicBezTo>
                    <a:pt x="1061" y="1650"/>
                    <a:pt x="1061" y="1652"/>
                    <a:pt x="1061" y="1653"/>
                  </a:cubicBezTo>
                  <a:cubicBezTo>
                    <a:pt x="1061" y="1654"/>
                    <a:pt x="1062" y="1657"/>
                    <a:pt x="1062" y="1658"/>
                  </a:cubicBezTo>
                  <a:cubicBezTo>
                    <a:pt x="1063" y="1658"/>
                    <a:pt x="1064" y="1658"/>
                    <a:pt x="1065" y="1658"/>
                  </a:cubicBezTo>
                  <a:cubicBezTo>
                    <a:pt x="1066" y="1659"/>
                    <a:pt x="1067" y="1659"/>
                    <a:pt x="1068" y="1660"/>
                  </a:cubicBezTo>
                  <a:cubicBezTo>
                    <a:pt x="1068" y="1661"/>
                    <a:pt x="1068" y="1663"/>
                    <a:pt x="1069" y="1664"/>
                  </a:cubicBezTo>
                  <a:cubicBezTo>
                    <a:pt x="1070" y="1664"/>
                    <a:pt x="1071" y="1663"/>
                    <a:pt x="1072" y="1664"/>
                  </a:cubicBezTo>
                  <a:cubicBezTo>
                    <a:pt x="1073" y="1665"/>
                    <a:pt x="1071" y="1667"/>
                    <a:pt x="1071" y="1668"/>
                  </a:cubicBezTo>
                  <a:cubicBezTo>
                    <a:pt x="1071" y="1669"/>
                    <a:pt x="1071" y="1671"/>
                    <a:pt x="1072" y="1672"/>
                  </a:cubicBezTo>
                  <a:cubicBezTo>
                    <a:pt x="1073" y="1673"/>
                    <a:pt x="1075" y="1673"/>
                    <a:pt x="1077" y="1673"/>
                  </a:cubicBezTo>
                  <a:cubicBezTo>
                    <a:pt x="1077" y="1673"/>
                    <a:pt x="1079" y="1672"/>
                    <a:pt x="1080" y="1673"/>
                  </a:cubicBezTo>
                  <a:cubicBezTo>
                    <a:pt x="1081" y="1673"/>
                    <a:pt x="1081" y="1674"/>
                    <a:pt x="1081" y="1675"/>
                  </a:cubicBezTo>
                  <a:cubicBezTo>
                    <a:pt x="1081" y="1676"/>
                    <a:pt x="1079" y="1678"/>
                    <a:pt x="1079" y="1679"/>
                  </a:cubicBezTo>
                  <a:cubicBezTo>
                    <a:pt x="1079" y="1680"/>
                    <a:pt x="1079" y="1682"/>
                    <a:pt x="1080" y="1682"/>
                  </a:cubicBezTo>
                  <a:cubicBezTo>
                    <a:pt x="1081" y="1683"/>
                    <a:pt x="1083" y="1683"/>
                    <a:pt x="1084" y="1684"/>
                  </a:cubicBezTo>
                  <a:cubicBezTo>
                    <a:pt x="1085" y="1684"/>
                    <a:pt x="1087" y="1684"/>
                    <a:pt x="1087" y="1684"/>
                  </a:cubicBezTo>
                  <a:cubicBezTo>
                    <a:pt x="1088" y="1685"/>
                    <a:pt x="1090" y="1687"/>
                    <a:pt x="1091" y="1688"/>
                  </a:cubicBezTo>
                  <a:cubicBezTo>
                    <a:pt x="1091" y="1689"/>
                    <a:pt x="1091" y="1691"/>
                    <a:pt x="1091" y="1692"/>
                  </a:cubicBezTo>
                  <a:cubicBezTo>
                    <a:pt x="1091" y="1693"/>
                    <a:pt x="1094" y="1695"/>
                    <a:pt x="1095" y="1696"/>
                  </a:cubicBezTo>
                  <a:cubicBezTo>
                    <a:pt x="1095" y="1697"/>
                    <a:pt x="1095" y="1698"/>
                    <a:pt x="1095" y="1699"/>
                  </a:cubicBezTo>
                  <a:cubicBezTo>
                    <a:pt x="1095" y="1700"/>
                    <a:pt x="1094" y="1702"/>
                    <a:pt x="1094" y="1703"/>
                  </a:cubicBezTo>
                  <a:cubicBezTo>
                    <a:pt x="1094" y="1704"/>
                    <a:pt x="1095" y="1705"/>
                    <a:pt x="1095" y="1705"/>
                  </a:cubicBezTo>
                  <a:cubicBezTo>
                    <a:pt x="1096" y="1706"/>
                    <a:pt x="1098" y="1706"/>
                    <a:pt x="1098" y="1707"/>
                  </a:cubicBezTo>
                  <a:cubicBezTo>
                    <a:pt x="1099" y="1707"/>
                    <a:pt x="1099" y="1710"/>
                    <a:pt x="1099" y="1711"/>
                  </a:cubicBezTo>
                  <a:cubicBezTo>
                    <a:pt x="1099" y="1712"/>
                    <a:pt x="1098" y="1713"/>
                    <a:pt x="1098" y="1714"/>
                  </a:cubicBezTo>
                  <a:cubicBezTo>
                    <a:pt x="1099" y="1715"/>
                    <a:pt x="1100" y="1717"/>
                    <a:pt x="1101" y="1718"/>
                  </a:cubicBezTo>
                  <a:cubicBezTo>
                    <a:pt x="1101" y="1719"/>
                    <a:pt x="1101" y="1721"/>
                    <a:pt x="1102" y="1722"/>
                  </a:cubicBezTo>
                  <a:cubicBezTo>
                    <a:pt x="1102" y="1723"/>
                    <a:pt x="1104" y="1724"/>
                    <a:pt x="1105" y="1725"/>
                  </a:cubicBezTo>
                  <a:cubicBezTo>
                    <a:pt x="1105" y="1726"/>
                    <a:pt x="1105" y="1728"/>
                    <a:pt x="1105" y="1729"/>
                  </a:cubicBezTo>
                  <a:cubicBezTo>
                    <a:pt x="1105" y="1730"/>
                    <a:pt x="1104" y="1732"/>
                    <a:pt x="1104" y="1733"/>
                  </a:cubicBezTo>
                  <a:cubicBezTo>
                    <a:pt x="1104" y="1735"/>
                    <a:pt x="1105" y="1738"/>
                    <a:pt x="1106" y="1739"/>
                  </a:cubicBezTo>
                  <a:cubicBezTo>
                    <a:pt x="1106" y="1740"/>
                    <a:pt x="1107" y="1741"/>
                    <a:pt x="1108" y="1741"/>
                  </a:cubicBezTo>
                  <a:cubicBezTo>
                    <a:pt x="1109" y="1742"/>
                    <a:pt x="1111" y="1742"/>
                    <a:pt x="1112" y="1742"/>
                  </a:cubicBezTo>
                  <a:cubicBezTo>
                    <a:pt x="1113" y="1743"/>
                    <a:pt x="1114" y="1744"/>
                    <a:pt x="1115" y="1745"/>
                  </a:cubicBezTo>
                  <a:cubicBezTo>
                    <a:pt x="1116" y="1746"/>
                    <a:pt x="1118" y="1748"/>
                    <a:pt x="1119" y="1750"/>
                  </a:cubicBezTo>
                  <a:cubicBezTo>
                    <a:pt x="1119" y="1751"/>
                    <a:pt x="1118" y="1753"/>
                    <a:pt x="1117" y="1754"/>
                  </a:cubicBezTo>
                  <a:cubicBezTo>
                    <a:pt x="1116" y="1755"/>
                    <a:pt x="1115" y="1756"/>
                    <a:pt x="1114" y="1757"/>
                  </a:cubicBezTo>
                  <a:cubicBezTo>
                    <a:pt x="1114" y="1758"/>
                    <a:pt x="1115" y="1760"/>
                    <a:pt x="1115" y="1761"/>
                  </a:cubicBezTo>
                  <a:cubicBezTo>
                    <a:pt x="1116" y="1761"/>
                    <a:pt x="1118" y="1761"/>
                    <a:pt x="1118" y="1762"/>
                  </a:cubicBezTo>
                  <a:cubicBezTo>
                    <a:pt x="1119" y="1763"/>
                    <a:pt x="1120" y="1765"/>
                    <a:pt x="1121" y="1765"/>
                  </a:cubicBezTo>
                  <a:cubicBezTo>
                    <a:pt x="1121" y="1765"/>
                    <a:pt x="1123" y="1765"/>
                    <a:pt x="1124" y="1764"/>
                  </a:cubicBezTo>
                  <a:cubicBezTo>
                    <a:pt x="1125" y="1764"/>
                    <a:pt x="1125" y="1762"/>
                    <a:pt x="1126" y="1761"/>
                  </a:cubicBezTo>
                  <a:cubicBezTo>
                    <a:pt x="1127" y="1761"/>
                    <a:pt x="1129" y="1762"/>
                    <a:pt x="1130" y="1762"/>
                  </a:cubicBezTo>
                  <a:cubicBezTo>
                    <a:pt x="1130" y="1762"/>
                    <a:pt x="1131" y="1764"/>
                    <a:pt x="1132" y="1764"/>
                  </a:cubicBezTo>
                  <a:cubicBezTo>
                    <a:pt x="1132" y="1765"/>
                    <a:pt x="1134" y="1765"/>
                    <a:pt x="1135" y="1765"/>
                  </a:cubicBezTo>
                  <a:cubicBezTo>
                    <a:pt x="1136" y="1765"/>
                    <a:pt x="1138" y="1764"/>
                    <a:pt x="1139" y="1764"/>
                  </a:cubicBezTo>
                  <a:cubicBezTo>
                    <a:pt x="1139" y="1764"/>
                    <a:pt x="1140" y="1765"/>
                    <a:pt x="1140" y="1765"/>
                  </a:cubicBezTo>
                  <a:cubicBezTo>
                    <a:pt x="1140" y="1766"/>
                    <a:pt x="1141" y="1768"/>
                    <a:pt x="1141" y="1768"/>
                  </a:cubicBezTo>
                  <a:cubicBezTo>
                    <a:pt x="1142" y="1768"/>
                    <a:pt x="1144" y="1766"/>
                    <a:pt x="1145" y="1767"/>
                  </a:cubicBezTo>
                  <a:cubicBezTo>
                    <a:pt x="1146" y="1767"/>
                    <a:pt x="1147" y="1768"/>
                    <a:pt x="1147" y="1769"/>
                  </a:cubicBezTo>
                  <a:cubicBezTo>
                    <a:pt x="1148" y="1769"/>
                    <a:pt x="1149" y="1770"/>
                    <a:pt x="1150" y="1770"/>
                  </a:cubicBezTo>
                  <a:cubicBezTo>
                    <a:pt x="1151" y="1770"/>
                    <a:pt x="1153" y="1769"/>
                    <a:pt x="1154" y="1769"/>
                  </a:cubicBezTo>
                  <a:cubicBezTo>
                    <a:pt x="1155" y="1769"/>
                    <a:pt x="1156" y="1770"/>
                    <a:pt x="1157" y="1770"/>
                  </a:cubicBezTo>
                  <a:cubicBezTo>
                    <a:pt x="1158" y="1770"/>
                    <a:pt x="1159" y="1768"/>
                    <a:pt x="1160" y="1768"/>
                  </a:cubicBezTo>
                  <a:cubicBezTo>
                    <a:pt x="1161" y="1768"/>
                    <a:pt x="1164" y="1768"/>
                    <a:pt x="1165" y="1769"/>
                  </a:cubicBezTo>
                  <a:cubicBezTo>
                    <a:pt x="1165" y="1769"/>
                    <a:pt x="1165" y="1771"/>
                    <a:pt x="1165" y="1772"/>
                  </a:cubicBezTo>
                  <a:cubicBezTo>
                    <a:pt x="1165" y="1773"/>
                    <a:pt x="1166" y="1775"/>
                    <a:pt x="1167" y="1775"/>
                  </a:cubicBezTo>
                  <a:cubicBezTo>
                    <a:pt x="1168" y="1776"/>
                    <a:pt x="1170" y="1775"/>
                    <a:pt x="1171" y="1776"/>
                  </a:cubicBezTo>
                  <a:cubicBezTo>
                    <a:pt x="1172" y="1776"/>
                    <a:pt x="1172" y="1777"/>
                    <a:pt x="1172" y="1778"/>
                  </a:cubicBezTo>
                  <a:cubicBezTo>
                    <a:pt x="1173" y="1778"/>
                    <a:pt x="1172" y="1780"/>
                    <a:pt x="1173" y="1781"/>
                  </a:cubicBezTo>
                  <a:cubicBezTo>
                    <a:pt x="1173" y="1781"/>
                    <a:pt x="1175" y="1780"/>
                    <a:pt x="1176" y="1780"/>
                  </a:cubicBezTo>
                  <a:cubicBezTo>
                    <a:pt x="1177" y="1781"/>
                    <a:pt x="1177" y="1782"/>
                    <a:pt x="1177" y="1782"/>
                  </a:cubicBezTo>
                  <a:cubicBezTo>
                    <a:pt x="1178" y="1783"/>
                    <a:pt x="1178" y="1785"/>
                    <a:pt x="1179" y="1785"/>
                  </a:cubicBezTo>
                  <a:cubicBezTo>
                    <a:pt x="1179" y="1786"/>
                    <a:pt x="1181" y="1785"/>
                    <a:pt x="1182" y="1785"/>
                  </a:cubicBezTo>
                  <a:cubicBezTo>
                    <a:pt x="1182" y="1786"/>
                    <a:pt x="1184" y="1786"/>
                    <a:pt x="1185" y="1787"/>
                  </a:cubicBezTo>
                  <a:cubicBezTo>
                    <a:pt x="1185" y="1788"/>
                    <a:pt x="1184" y="1790"/>
                    <a:pt x="1185" y="1791"/>
                  </a:cubicBezTo>
                  <a:cubicBezTo>
                    <a:pt x="1185" y="1792"/>
                    <a:pt x="1187" y="1791"/>
                    <a:pt x="1187" y="1791"/>
                  </a:cubicBezTo>
                  <a:cubicBezTo>
                    <a:pt x="1188" y="1791"/>
                    <a:pt x="1189" y="1790"/>
                    <a:pt x="1190" y="1790"/>
                  </a:cubicBezTo>
                  <a:cubicBezTo>
                    <a:pt x="1191" y="1789"/>
                    <a:pt x="1191" y="1788"/>
                    <a:pt x="1192" y="1788"/>
                  </a:cubicBezTo>
                  <a:cubicBezTo>
                    <a:pt x="1193" y="1787"/>
                    <a:pt x="1195" y="1787"/>
                    <a:pt x="1196" y="1788"/>
                  </a:cubicBezTo>
                  <a:cubicBezTo>
                    <a:pt x="1197" y="1788"/>
                    <a:pt x="1199" y="1789"/>
                    <a:pt x="1200" y="1789"/>
                  </a:cubicBezTo>
                  <a:cubicBezTo>
                    <a:pt x="1201" y="1790"/>
                    <a:pt x="1202" y="1792"/>
                    <a:pt x="1203" y="1792"/>
                  </a:cubicBezTo>
                  <a:cubicBezTo>
                    <a:pt x="1203" y="1793"/>
                    <a:pt x="1205" y="1792"/>
                    <a:pt x="1206" y="1792"/>
                  </a:cubicBezTo>
                  <a:cubicBezTo>
                    <a:pt x="1207" y="1792"/>
                    <a:pt x="1209" y="1793"/>
                    <a:pt x="1210" y="1794"/>
                  </a:cubicBezTo>
                  <a:cubicBezTo>
                    <a:pt x="1211" y="1794"/>
                    <a:pt x="1213" y="1794"/>
                    <a:pt x="1214" y="1794"/>
                  </a:cubicBezTo>
                  <a:cubicBezTo>
                    <a:pt x="1215" y="1794"/>
                    <a:pt x="1217" y="1793"/>
                    <a:pt x="1218" y="1793"/>
                  </a:cubicBezTo>
                  <a:cubicBezTo>
                    <a:pt x="1218" y="1793"/>
                    <a:pt x="1219" y="1793"/>
                    <a:pt x="1220" y="1793"/>
                  </a:cubicBezTo>
                  <a:cubicBezTo>
                    <a:pt x="1220" y="1793"/>
                    <a:pt x="1220" y="1795"/>
                    <a:pt x="1221" y="1796"/>
                  </a:cubicBezTo>
                  <a:cubicBezTo>
                    <a:pt x="1221" y="1797"/>
                    <a:pt x="1223" y="1798"/>
                    <a:pt x="1224" y="1799"/>
                  </a:cubicBezTo>
                  <a:cubicBezTo>
                    <a:pt x="1225" y="1799"/>
                    <a:pt x="1227" y="1800"/>
                    <a:pt x="1228" y="1801"/>
                  </a:cubicBezTo>
                  <a:cubicBezTo>
                    <a:pt x="1229" y="1802"/>
                    <a:pt x="1230" y="1804"/>
                    <a:pt x="1232" y="1805"/>
                  </a:cubicBezTo>
                  <a:cubicBezTo>
                    <a:pt x="1232" y="1805"/>
                    <a:pt x="1233" y="1805"/>
                    <a:pt x="1234" y="1805"/>
                  </a:cubicBezTo>
                  <a:cubicBezTo>
                    <a:pt x="1235" y="1805"/>
                    <a:pt x="1235" y="1803"/>
                    <a:pt x="1236" y="1803"/>
                  </a:cubicBezTo>
                  <a:cubicBezTo>
                    <a:pt x="1237" y="1803"/>
                    <a:pt x="1238" y="1804"/>
                    <a:pt x="1238" y="1804"/>
                  </a:cubicBezTo>
                  <a:cubicBezTo>
                    <a:pt x="1239" y="1805"/>
                    <a:pt x="1238" y="1807"/>
                    <a:pt x="1238" y="1808"/>
                  </a:cubicBezTo>
                  <a:cubicBezTo>
                    <a:pt x="1239" y="1809"/>
                    <a:pt x="1240" y="1810"/>
                    <a:pt x="1241" y="1811"/>
                  </a:cubicBezTo>
                  <a:cubicBezTo>
                    <a:pt x="1242" y="1811"/>
                    <a:pt x="1244" y="1812"/>
                    <a:pt x="1245" y="1812"/>
                  </a:cubicBezTo>
                  <a:cubicBezTo>
                    <a:pt x="1245" y="1812"/>
                    <a:pt x="1247" y="1810"/>
                    <a:pt x="1248" y="1811"/>
                  </a:cubicBezTo>
                  <a:cubicBezTo>
                    <a:pt x="1248" y="1811"/>
                    <a:pt x="1249" y="1811"/>
                    <a:pt x="1249" y="1812"/>
                  </a:cubicBezTo>
                  <a:cubicBezTo>
                    <a:pt x="1250" y="1812"/>
                    <a:pt x="1249" y="1814"/>
                    <a:pt x="1249" y="1815"/>
                  </a:cubicBezTo>
                  <a:cubicBezTo>
                    <a:pt x="1249" y="1816"/>
                    <a:pt x="1251" y="1818"/>
                    <a:pt x="1251" y="1818"/>
                  </a:cubicBezTo>
                  <a:cubicBezTo>
                    <a:pt x="1253" y="1819"/>
                    <a:pt x="1255" y="1817"/>
                    <a:pt x="1256" y="1817"/>
                  </a:cubicBezTo>
                  <a:cubicBezTo>
                    <a:pt x="1257" y="1817"/>
                    <a:pt x="1258" y="1818"/>
                    <a:pt x="1258" y="1819"/>
                  </a:cubicBezTo>
                  <a:cubicBezTo>
                    <a:pt x="1259" y="1819"/>
                    <a:pt x="1260" y="1821"/>
                    <a:pt x="1260" y="1821"/>
                  </a:cubicBezTo>
                  <a:cubicBezTo>
                    <a:pt x="1261" y="1821"/>
                    <a:pt x="1262" y="1819"/>
                    <a:pt x="1263" y="1819"/>
                  </a:cubicBezTo>
                  <a:cubicBezTo>
                    <a:pt x="1263" y="1819"/>
                    <a:pt x="1264" y="1818"/>
                    <a:pt x="1265" y="1818"/>
                  </a:cubicBezTo>
                  <a:cubicBezTo>
                    <a:pt x="1266" y="1818"/>
                    <a:pt x="1266" y="1821"/>
                    <a:pt x="1267" y="1821"/>
                  </a:cubicBezTo>
                  <a:cubicBezTo>
                    <a:pt x="1268" y="1821"/>
                    <a:pt x="1270" y="1821"/>
                    <a:pt x="1271" y="1820"/>
                  </a:cubicBezTo>
                  <a:cubicBezTo>
                    <a:pt x="1272" y="1820"/>
                    <a:pt x="1273" y="1818"/>
                    <a:pt x="1274" y="1818"/>
                  </a:cubicBezTo>
                  <a:cubicBezTo>
                    <a:pt x="1275" y="1818"/>
                    <a:pt x="1277" y="1818"/>
                    <a:pt x="1278" y="1819"/>
                  </a:cubicBezTo>
                  <a:cubicBezTo>
                    <a:pt x="1278" y="1819"/>
                    <a:pt x="1279" y="1820"/>
                    <a:pt x="1280" y="1820"/>
                  </a:cubicBezTo>
                  <a:cubicBezTo>
                    <a:pt x="1281" y="1821"/>
                    <a:pt x="1283" y="1822"/>
                    <a:pt x="1284" y="1822"/>
                  </a:cubicBezTo>
                  <a:cubicBezTo>
                    <a:pt x="1285" y="1822"/>
                    <a:pt x="1286" y="1819"/>
                    <a:pt x="1287" y="1819"/>
                  </a:cubicBezTo>
                  <a:cubicBezTo>
                    <a:pt x="1287" y="1819"/>
                    <a:pt x="1289" y="1819"/>
                    <a:pt x="1290" y="1819"/>
                  </a:cubicBezTo>
                  <a:cubicBezTo>
                    <a:pt x="1291" y="1819"/>
                    <a:pt x="1294" y="1820"/>
                    <a:pt x="1295" y="1820"/>
                  </a:cubicBezTo>
                  <a:cubicBezTo>
                    <a:pt x="1296" y="1820"/>
                    <a:pt x="1298" y="1821"/>
                    <a:pt x="1299" y="1821"/>
                  </a:cubicBezTo>
                  <a:cubicBezTo>
                    <a:pt x="1299" y="1820"/>
                    <a:pt x="1300" y="1818"/>
                    <a:pt x="1301" y="1818"/>
                  </a:cubicBezTo>
                  <a:cubicBezTo>
                    <a:pt x="1302" y="1818"/>
                    <a:pt x="1304" y="1821"/>
                    <a:pt x="1306" y="1820"/>
                  </a:cubicBezTo>
                  <a:cubicBezTo>
                    <a:pt x="1306" y="1820"/>
                    <a:pt x="1307" y="1819"/>
                    <a:pt x="1308" y="1818"/>
                  </a:cubicBezTo>
                  <a:cubicBezTo>
                    <a:pt x="1308" y="1818"/>
                    <a:pt x="1310" y="1818"/>
                    <a:pt x="1311" y="1819"/>
                  </a:cubicBezTo>
                  <a:cubicBezTo>
                    <a:pt x="1312" y="1819"/>
                    <a:pt x="1313" y="1821"/>
                    <a:pt x="1314" y="1821"/>
                  </a:cubicBezTo>
                  <a:cubicBezTo>
                    <a:pt x="1315" y="1822"/>
                    <a:pt x="1318" y="1821"/>
                    <a:pt x="1319" y="1820"/>
                  </a:cubicBezTo>
                  <a:cubicBezTo>
                    <a:pt x="1320" y="1820"/>
                    <a:pt x="1322" y="1818"/>
                    <a:pt x="1323" y="1818"/>
                  </a:cubicBezTo>
                  <a:cubicBezTo>
                    <a:pt x="1323" y="1819"/>
                    <a:pt x="1324" y="1819"/>
                    <a:pt x="1324" y="1820"/>
                  </a:cubicBezTo>
                  <a:cubicBezTo>
                    <a:pt x="1325" y="1820"/>
                    <a:pt x="1325" y="1822"/>
                    <a:pt x="1326" y="1823"/>
                  </a:cubicBezTo>
                  <a:cubicBezTo>
                    <a:pt x="1327" y="1824"/>
                    <a:pt x="1330" y="1824"/>
                    <a:pt x="1331" y="1824"/>
                  </a:cubicBezTo>
                  <a:cubicBezTo>
                    <a:pt x="1333" y="1824"/>
                    <a:pt x="1335" y="1824"/>
                    <a:pt x="1337" y="1824"/>
                  </a:cubicBezTo>
                  <a:cubicBezTo>
                    <a:pt x="1339" y="1824"/>
                    <a:pt x="1343" y="1824"/>
                    <a:pt x="1345" y="1824"/>
                  </a:cubicBezTo>
                  <a:cubicBezTo>
                    <a:pt x="1346" y="1825"/>
                    <a:pt x="1348" y="1826"/>
                    <a:pt x="1349" y="1827"/>
                  </a:cubicBezTo>
                  <a:cubicBezTo>
                    <a:pt x="1350" y="1828"/>
                    <a:pt x="1352" y="1830"/>
                    <a:pt x="1353" y="1832"/>
                  </a:cubicBezTo>
                  <a:cubicBezTo>
                    <a:pt x="1354" y="1833"/>
                    <a:pt x="1356" y="1837"/>
                    <a:pt x="1357" y="1839"/>
                  </a:cubicBezTo>
                  <a:cubicBezTo>
                    <a:pt x="1359" y="1840"/>
                    <a:pt x="1362" y="1840"/>
                    <a:pt x="1364" y="1840"/>
                  </a:cubicBezTo>
                  <a:cubicBezTo>
                    <a:pt x="1365" y="1841"/>
                    <a:pt x="1366" y="1842"/>
                    <a:pt x="1367" y="1843"/>
                  </a:cubicBezTo>
                  <a:cubicBezTo>
                    <a:pt x="1367" y="1844"/>
                    <a:pt x="1367" y="1846"/>
                    <a:pt x="1367" y="1846"/>
                  </a:cubicBezTo>
                  <a:cubicBezTo>
                    <a:pt x="1368" y="1847"/>
                    <a:pt x="1371" y="1849"/>
                    <a:pt x="1372" y="1849"/>
                  </a:cubicBezTo>
                  <a:cubicBezTo>
                    <a:pt x="1373" y="1849"/>
                    <a:pt x="1375" y="1849"/>
                    <a:pt x="1377" y="1849"/>
                  </a:cubicBezTo>
                  <a:cubicBezTo>
                    <a:pt x="1377" y="1849"/>
                    <a:pt x="1379" y="1849"/>
                    <a:pt x="1380" y="1850"/>
                  </a:cubicBezTo>
                  <a:cubicBezTo>
                    <a:pt x="1381" y="1850"/>
                    <a:pt x="1380" y="1852"/>
                    <a:pt x="1380" y="1853"/>
                  </a:cubicBezTo>
                  <a:cubicBezTo>
                    <a:pt x="1381" y="1854"/>
                    <a:pt x="1384" y="1856"/>
                    <a:pt x="1385" y="1857"/>
                  </a:cubicBezTo>
                  <a:cubicBezTo>
                    <a:pt x="1386" y="1857"/>
                    <a:pt x="1389" y="1857"/>
                    <a:pt x="1390" y="1856"/>
                  </a:cubicBezTo>
                  <a:cubicBezTo>
                    <a:pt x="1391" y="1856"/>
                    <a:pt x="1393" y="1854"/>
                    <a:pt x="1393" y="1853"/>
                  </a:cubicBezTo>
                  <a:cubicBezTo>
                    <a:pt x="1394" y="1852"/>
                    <a:pt x="1394" y="1849"/>
                    <a:pt x="1394" y="1848"/>
                  </a:cubicBezTo>
                  <a:cubicBezTo>
                    <a:pt x="1394" y="1847"/>
                    <a:pt x="1392" y="1846"/>
                    <a:pt x="1392" y="1845"/>
                  </a:cubicBezTo>
                  <a:cubicBezTo>
                    <a:pt x="1392" y="1844"/>
                    <a:pt x="1393" y="1842"/>
                    <a:pt x="1394" y="1841"/>
                  </a:cubicBezTo>
                  <a:cubicBezTo>
                    <a:pt x="1395" y="1841"/>
                    <a:pt x="1397" y="1841"/>
                    <a:pt x="1398" y="1841"/>
                  </a:cubicBezTo>
                  <a:cubicBezTo>
                    <a:pt x="1399" y="1840"/>
                    <a:pt x="1400" y="1839"/>
                    <a:pt x="1401" y="1838"/>
                  </a:cubicBezTo>
                  <a:cubicBezTo>
                    <a:pt x="1402" y="1838"/>
                    <a:pt x="1403" y="1838"/>
                    <a:pt x="1404" y="1838"/>
                  </a:cubicBezTo>
                  <a:cubicBezTo>
                    <a:pt x="1405" y="1837"/>
                    <a:pt x="1406" y="1835"/>
                    <a:pt x="1407" y="1835"/>
                  </a:cubicBezTo>
                  <a:cubicBezTo>
                    <a:pt x="1408" y="1835"/>
                    <a:pt x="1410" y="1835"/>
                    <a:pt x="1411" y="1835"/>
                  </a:cubicBezTo>
                  <a:cubicBezTo>
                    <a:pt x="1412" y="1835"/>
                    <a:pt x="1413" y="1836"/>
                    <a:pt x="1414" y="1836"/>
                  </a:cubicBezTo>
                  <a:cubicBezTo>
                    <a:pt x="1415" y="1836"/>
                    <a:pt x="1417" y="1834"/>
                    <a:pt x="1418" y="1834"/>
                  </a:cubicBezTo>
                  <a:cubicBezTo>
                    <a:pt x="1420" y="1834"/>
                    <a:pt x="1423" y="1835"/>
                    <a:pt x="1425" y="1835"/>
                  </a:cubicBezTo>
                  <a:cubicBezTo>
                    <a:pt x="1426" y="1835"/>
                    <a:pt x="1427" y="1835"/>
                    <a:pt x="1428" y="1835"/>
                  </a:cubicBezTo>
                  <a:cubicBezTo>
                    <a:pt x="1429" y="1834"/>
                    <a:pt x="1429" y="1832"/>
                    <a:pt x="1429" y="1831"/>
                  </a:cubicBezTo>
                  <a:cubicBezTo>
                    <a:pt x="1430" y="1830"/>
                    <a:pt x="1429" y="1828"/>
                    <a:pt x="1428" y="1827"/>
                  </a:cubicBezTo>
                  <a:cubicBezTo>
                    <a:pt x="1428" y="1826"/>
                    <a:pt x="1425" y="1826"/>
                    <a:pt x="1424" y="1826"/>
                  </a:cubicBezTo>
                  <a:cubicBezTo>
                    <a:pt x="1423" y="1826"/>
                    <a:pt x="1422" y="1828"/>
                    <a:pt x="1421" y="1828"/>
                  </a:cubicBezTo>
                  <a:cubicBezTo>
                    <a:pt x="1420" y="1829"/>
                    <a:pt x="1418" y="1829"/>
                    <a:pt x="1417" y="1829"/>
                  </a:cubicBezTo>
                  <a:cubicBezTo>
                    <a:pt x="1416" y="1828"/>
                    <a:pt x="1415" y="1826"/>
                    <a:pt x="1416" y="1825"/>
                  </a:cubicBezTo>
                  <a:cubicBezTo>
                    <a:pt x="1416" y="1824"/>
                    <a:pt x="1417" y="1823"/>
                    <a:pt x="1418" y="1822"/>
                  </a:cubicBezTo>
                  <a:cubicBezTo>
                    <a:pt x="1418" y="1822"/>
                    <a:pt x="1420" y="1820"/>
                    <a:pt x="1420" y="1820"/>
                  </a:cubicBezTo>
                  <a:cubicBezTo>
                    <a:pt x="1420" y="1818"/>
                    <a:pt x="1420" y="1815"/>
                    <a:pt x="1419" y="1814"/>
                  </a:cubicBezTo>
                  <a:cubicBezTo>
                    <a:pt x="1418" y="1813"/>
                    <a:pt x="1416" y="1813"/>
                    <a:pt x="1415" y="1813"/>
                  </a:cubicBezTo>
                  <a:cubicBezTo>
                    <a:pt x="1415" y="1813"/>
                    <a:pt x="1413" y="1814"/>
                    <a:pt x="1413" y="1814"/>
                  </a:cubicBezTo>
                  <a:cubicBezTo>
                    <a:pt x="1412" y="1814"/>
                    <a:pt x="1410" y="1814"/>
                    <a:pt x="1409" y="1813"/>
                  </a:cubicBezTo>
                  <a:cubicBezTo>
                    <a:pt x="1408" y="1813"/>
                    <a:pt x="1406" y="1812"/>
                    <a:pt x="1405" y="1811"/>
                  </a:cubicBezTo>
                  <a:cubicBezTo>
                    <a:pt x="1404" y="1810"/>
                    <a:pt x="1404" y="1807"/>
                    <a:pt x="1404" y="1806"/>
                  </a:cubicBezTo>
                  <a:cubicBezTo>
                    <a:pt x="1404" y="1805"/>
                    <a:pt x="1403" y="1804"/>
                    <a:pt x="1403" y="1803"/>
                  </a:cubicBezTo>
                  <a:cubicBezTo>
                    <a:pt x="1402" y="1802"/>
                    <a:pt x="1401" y="1801"/>
                    <a:pt x="1401" y="1800"/>
                  </a:cubicBezTo>
                  <a:cubicBezTo>
                    <a:pt x="1401" y="1800"/>
                    <a:pt x="1403" y="1798"/>
                    <a:pt x="1403" y="1798"/>
                  </a:cubicBezTo>
                  <a:cubicBezTo>
                    <a:pt x="1403" y="1797"/>
                    <a:pt x="1403" y="1795"/>
                    <a:pt x="1403" y="1794"/>
                  </a:cubicBezTo>
                  <a:cubicBezTo>
                    <a:pt x="1402" y="1793"/>
                    <a:pt x="1401" y="1792"/>
                    <a:pt x="1401" y="1792"/>
                  </a:cubicBezTo>
                  <a:cubicBezTo>
                    <a:pt x="1400" y="1791"/>
                    <a:pt x="1399" y="1789"/>
                    <a:pt x="1399" y="1788"/>
                  </a:cubicBezTo>
                  <a:cubicBezTo>
                    <a:pt x="1399" y="1787"/>
                    <a:pt x="1401" y="1786"/>
                    <a:pt x="1401" y="1785"/>
                  </a:cubicBezTo>
                  <a:cubicBezTo>
                    <a:pt x="1401" y="1784"/>
                    <a:pt x="1401" y="1781"/>
                    <a:pt x="1400" y="1781"/>
                  </a:cubicBezTo>
                  <a:cubicBezTo>
                    <a:pt x="1399" y="1780"/>
                    <a:pt x="1397" y="1782"/>
                    <a:pt x="1396" y="1782"/>
                  </a:cubicBezTo>
                  <a:cubicBezTo>
                    <a:pt x="1395" y="1782"/>
                    <a:pt x="1395" y="1779"/>
                    <a:pt x="1394" y="1778"/>
                  </a:cubicBezTo>
                  <a:cubicBezTo>
                    <a:pt x="1394" y="1777"/>
                    <a:pt x="1394" y="1774"/>
                    <a:pt x="1395" y="1773"/>
                  </a:cubicBezTo>
                  <a:cubicBezTo>
                    <a:pt x="1395" y="1772"/>
                    <a:pt x="1398" y="1771"/>
                    <a:pt x="1398" y="1769"/>
                  </a:cubicBezTo>
                  <a:cubicBezTo>
                    <a:pt x="1398" y="1768"/>
                    <a:pt x="1397" y="1767"/>
                    <a:pt x="1396" y="1766"/>
                  </a:cubicBezTo>
                  <a:cubicBezTo>
                    <a:pt x="1396" y="1766"/>
                    <a:pt x="1394" y="1766"/>
                    <a:pt x="1393" y="1767"/>
                  </a:cubicBezTo>
                  <a:cubicBezTo>
                    <a:pt x="1392" y="1768"/>
                    <a:pt x="1392" y="1769"/>
                    <a:pt x="1392" y="1770"/>
                  </a:cubicBezTo>
                  <a:cubicBezTo>
                    <a:pt x="1391" y="1771"/>
                    <a:pt x="1390" y="1772"/>
                    <a:pt x="1389" y="1772"/>
                  </a:cubicBezTo>
                  <a:cubicBezTo>
                    <a:pt x="1388" y="1772"/>
                    <a:pt x="1387" y="1770"/>
                    <a:pt x="1387" y="1769"/>
                  </a:cubicBezTo>
                  <a:cubicBezTo>
                    <a:pt x="1387" y="1768"/>
                    <a:pt x="1388" y="1766"/>
                    <a:pt x="1388" y="1765"/>
                  </a:cubicBezTo>
                  <a:cubicBezTo>
                    <a:pt x="1389" y="1764"/>
                    <a:pt x="1390" y="1761"/>
                    <a:pt x="1390" y="1760"/>
                  </a:cubicBezTo>
                  <a:cubicBezTo>
                    <a:pt x="1390" y="1759"/>
                    <a:pt x="1389" y="1757"/>
                    <a:pt x="1388" y="1757"/>
                  </a:cubicBezTo>
                  <a:cubicBezTo>
                    <a:pt x="1387" y="1756"/>
                    <a:pt x="1386" y="1759"/>
                    <a:pt x="1385" y="1758"/>
                  </a:cubicBezTo>
                  <a:cubicBezTo>
                    <a:pt x="1384" y="1758"/>
                    <a:pt x="1383" y="1757"/>
                    <a:pt x="1383" y="1756"/>
                  </a:cubicBezTo>
                  <a:cubicBezTo>
                    <a:pt x="1383" y="1755"/>
                    <a:pt x="1384" y="1753"/>
                    <a:pt x="1384" y="1752"/>
                  </a:cubicBezTo>
                  <a:cubicBezTo>
                    <a:pt x="1383" y="1751"/>
                    <a:pt x="1381" y="1751"/>
                    <a:pt x="1380" y="1750"/>
                  </a:cubicBezTo>
                  <a:cubicBezTo>
                    <a:pt x="1380" y="1749"/>
                    <a:pt x="1380" y="1747"/>
                    <a:pt x="1380" y="1746"/>
                  </a:cubicBezTo>
                  <a:cubicBezTo>
                    <a:pt x="1380" y="1745"/>
                    <a:pt x="1381" y="1743"/>
                    <a:pt x="1382" y="1742"/>
                  </a:cubicBezTo>
                  <a:cubicBezTo>
                    <a:pt x="1382" y="1741"/>
                    <a:pt x="1382" y="1738"/>
                    <a:pt x="1382" y="1737"/>
                  </a:cubicBezTo>
                  <a:cubicBezTo>
                    <a:pt x="1382" y="1735"/>
                    <a:pt x="1382" y="1733"/>
                    <a:pt x="1381" y="1732"/>
                  </a:cubicBezTo>
                  <a:cubicBezTo>
                    <a:pt x="1381" y="1730"/>
                    <a:pt x="1377" y="1727"/>
                    <a:pt x="1377" y="1725"/>
                  </a:cubicBezTo>
                  <a:cubicBezTo>
                    <a:pt x="1376" y="1723"/>
                    <a:pt x="1377" y="1719"/>
                    <a:pt x="1377" y="1717"/>
                  </a:cubicBezTo>
                  <a:cubicBezTo>
                    <a:pt x="1377" y="1715"/>
                    <a:pt x="1376" y="1713"/>
                    <a:pt x="1376" y="1711"/>
                  </a:cubicBezTo>
                  <a:cubicBezTo>
                    <a:pt x="1375" y="1710"/>
                    <a:pt x="1374" y="1706"/>
                    <a:pt x="1373" y="1704"/>
                  </a:cubicBezTo>
                  <a:cubicBezTo>
                    <a:pt x="1373" y="1703"/>
                    <a:pt x="1371" y="1699"/>
                    <a:pt x="1371" y="1697"/>
                  </a:cubicBezTo>
                  <a:cubicBezTo>
                    <a:pt x="1370" y="1696"/>
                    <a:pt x="1367" y="1692"/>
                    <a:pt x="1366" y="1690"/>
                  </a:cubicBezTo>
                  <a:cubicBezTo>
                    <a:pt x="1365" y="1690"/>
                    <a:pt x="1363" y="1688"/>
                    <a:pt x="1362" y="1687"/>
                  </a:cubicBezTo>
                  <a:cubicBezTo>
                    <a:pt x="1361" y="1687"/>
                    <a:pt x="1359" y="1686"/>
                    <a:pt x="1359" y="1685"/>
                  </a:cubicBezTo>
                  <a:cubicBezTo>
                    <a:pt x="1358" y="1684"/>
                    <a:pt x="1360" y="1681"/>
                    <a:pt x="1360" y="1680"/>
                  </a:cubicBezTo>
                  <a:cubicBezTo>
                    <a:pt x="1360" y="1678"/>
                    <a:pt x="1361" y="1674"/>
                    <a:pt x="1361" y="1672"/>
                  </a:cubicBezTo>
                  <a:cubicBezTo>
                    <a:pt x="1360" y="1670"/>
                    <a:pt x="1359" y="1667"/>
                    <a:pt x="1358" y="1666"/>
                  </a:cubicBezTo>
                  <a:cubicBezTo>
                    <a:pt x="1358" y="1665"/>
                    <a:pt x="1358" y="1663"/>
                    <a:pt x="1359" y="1662"/>
                  </a:cubicBezTo>
                  <a:cubicBezTo>
                    <a:pt x="1359" y="1661"/>
                    <a:pt x="1359" y="1658"/>
                    <a:pt x="1360" y="1657"/>
                  </a:cubicBezTo>
                  <a:cubicBezTo>
                    <a:pt x="1361" y="1656"/>
                    <a:pt x="1363" y="1655"/>
                    <a:pt x="1365" y="1655"/>
                  </a:cubicBezTo>
                  <a:cubicBezTo>
                    <a:pt x="1366" y="1655"/>
                    <a:pt x="1368" y="1657"/>
                    <a:pt x="1370" y="1656"/>
                  </a:cubicBezTo>
                  <a:cubicBezTo>
                    <a:pt x="1370" y="1656"/>
                    <a:pt x="1371" y="1654"/>
                    <a:pt x="1371" y="1654"/>
                  </a:cubicBezTo>
                  <a:cubicBezTo>
                    <a:pt x="1372" y="1653"/>
                    <a:pt x="1371" y="1651"/>
                    <a:pt x="1370" y="1650"/>
                  </a:cubicBezTo>
                  <a:cubicBezTo>
                    <a:pt x="1370" y="1650"/>
                    <a:pt x="1370" y="1649"/>
                    <a:pt x="1369" y="1649"/>
                  </a:cubicBezTo>
                  <a:cubicBezTo>
                    <a:pt x="1369" y="1648"/>
                    <a:pt x="1368" y="1647"/>
                    <a:pt x="1368" y="1647"/>
                  </a:cubicBezTo>
                  <a:cubicBezTo>
                    <a:pt x="1368" y="1646"/>
                    <a:pt x="1370" y="1646"/>
                    <a:pt x="1370" y="1645"/>
                  </a:cubicBezTo>
                  <a:cubicBezTo>
                    <a:pt x="1370" y="1644"/>
                    <a:pt x="1368" y="1643"/>
                    <a:pt x="1367" y="1642"/>
                  </a:cubicBezTo>
                  <a:cubicBezTo>
                    <a:pt x="1367" y="1642"/>
                    <a:pt x="1367" y="1640"/>
                    <a:pt x="1368" y="1639"/>
                  </a:cubicBezTo>
                  <a:cubicBezTo>
                    <a:pt x="1368" y="1639"/>
                    <a:pt x="1371" y="1639"/>
                    <a:pt x="1372" y="1639"/>
                  </a:cubicBezTo>
                  <a:cubicBezTo>
                    <a:pt x="1373" y="1638"/>
                    <a:pt x="1375" y="1636"/>
                    <a:pt x="1376" y="1635"/>
                  </a:cubicBezTo>
                  <a:cubicBezTo>
                    <a:pt x="1376" y="1633"/>
                    <a:pt x="1376" y="1630"/>
                    <a:pt x="1377" y="1628"/>
                  </a:cubicBezTo>
                  <a:cubicBezTo>
                    <a:pt x="1377" y="1626"/>
                    <a:pt x="1376" y="1622"/>
                    <a:pt x="1376" y="1621"/>
                  </a:cubicBezTo>
                  <a:cubicBezTo>
                    <a:pt x="1376" y="1619"/>
                    <a:pt x="1378" y="1616"/>
                    <a:pt x="1378" y="1614"/>
                  </a:cubicBezTo>
                  <a:cubicBezTo>
                    <a:pt x="1378" y="1613"/>
                    <a:pt x="1379" y="1611"/>
                    <a:pt x="1379" y="1610"/>
                  </a:cubicBezTo>
                  <a:cubicBezTo>
                    <a:pt x="1378" y="1609"/>
                    <a:pt x="1375" y="1610"/>
                    <a:pt x="1373" y="1610"/>
                  </a:cubicBezTo>
                  <a:cubicBezTo>
                    <a:pt x="1372" y="1611"/>
                    <a:pt x="1370" y="1612"/>
                    <a:pt x="1369" y="1613"/>
                  </a:cubicBezTo>
                  <a:cubicBezTo>
                    <a:pt x="1368" y="1614"/>
                    <a:pt x="1367" y="1615"/>
                    <a:pt x="1367" y="1616"/>
                  </a:cubicBezTo>
                  <a:cubicBezTo>
                    <a:pt x="1366" y="1617"/>
                    <a:pt x="1363" y="1617"/>
                    <a:pt x="1362" y="1617"/>
                  </a:cubicBezTo>
                  <a:cubicBezTo>
                    <a:pt x="1360" y="1617"/>
                    <a:pt x="1358" y="1615"/>
                    <a:pt x="1357" y="1615"/>
                  </a:cubicBezTo>
                  <a:cubicBezTo>
                    <a:pt x="1355" y="1615"/>
                    <a:pt x="1353" y="1616"/>
                    <a:pt x="1351" y="1616"/>
                  </a:cubicBezTo>
                  <a:cubicBezTo>
                    <a:pt x="1350" y="1616"/>
                    <a:pt x="1348" y="1616"/>
                    <a:pt x="1347" y="1615"/>
                  </a:cubicBezTo>
                  <a:cubicBezTo>
                    <a:pt x="1346" y="1614"/>
                    <a:pt x="1344" y="1612"/>
                    <a:pt x="1344" y="1611"/>
                  </a:cubicBezTo>
                  <a:cubicBezTo>
                    <a:pt x="1344" y="1610"/>
                    <a:pt x="1345" y="1607"/>
                    <a:pt x="1346" y="1606"/>
                  </a:cubicBezTo>
                  <a:cubicBezTo>
                    <a:pt x="1346" y="1606"/>
                    <a:pt x="1348" y="1606"/>
                    <a:pt x="1349" y="1606"/>
                  </a:cubicBezTo>
                  <a:cubicBezTo>
                    <a:pt x="1351" y="1605"/>
                    <a:pt x="1353" y="1603"/>
                    <a:pt x="1354" y="1602"/>
                  </a:cubicBezTo>
                  <a:cubicBezTo>
                    <a:pt x="1355" y="1602"/>
                    <a:pt x="1357" y="1600"/>
                    <a:pt x="1358" y="1599"/>
                  </a:cubicBezTo>
                  <a:cubicBezTo>
                    <a:pt x="1359" y="1598"/>
                    <a:pt x="1361" y="1597"/>
                    <a:pt x="1362" y="1597"/>
                  </a:cubicBezTo>
                  <a:cubicBezTo>
                    <a:pt x="1363" y="1596"/>
                    <a:pt x="1363" y="1594"/>
                    <a:pt x="1364" y="1593"/>
                  </a:cubicBezTo>
                  <a:cubicBezTo>
                    <a:pt x="1364" y="1593"/>
                    <a:pt x="1367" y="1593"/>
                    <a:pt x="1367" y="1593"/>
                  </a:cubicBezTo>
                  <a:cubicBezTo>
                    <a:pt x="1368" y="1594"/>
                    <a:pt x="1368" y="1596"/>
                    <a:pt x="1368" y="1596"/>
                  </a:cubicBezTo>
                  <a:cubicBezTo>
                    <a:pt x="1368" y="1597"/>
                    <a:pt x="1367" y="1599"/>
                    <a:pt x="1367" y="1599"/>
                  </a:cubicBezTo>
                  <a:cubicBezTo>
                    <a:pt x="1367" y="1600"/>
                    <a:pt x="1365" y="1600"/>
                    <a:pt x="1365" y="1601"/>
                  </a:cubicBezTo>
                  <a:cubicBezTo>
                    <a:pt x="1364" y="1602"/>
                    <a:pt x="1361" y="1603"/>
                    <a:pt x="1360" y="1604"/>
                  </a:cubicBezTo>
                  <a:cubicBezTo>
                    <a:pt x="1360" y="1605"/>
                    <a:pt x="1358" y="1605"/>
                    <a:pt x="1358" y="1606"/>
                  </a:cubicBezTo>
                  <a:cubicBezTo>
                    <a:pt x="1358" y="1607"/>
                    <a:pt x="1359" y="1607"/>
                    <a:pt x="1360" y="1607"/>
                  </a:cubicBezTo>
                  <a:cubicBezTo>
                    <a:pt x="1361" y="1608"/>
                    <a:pt x="1363" y="1608"/>
                    <a:pt x="1363" y="1608"/>
                  </a:cubicBezTo>
                  <a:cubicBezTo>
                    <a:pt x="1365" y="1607"/>
                    <a:pt x="1367" y="1607"/>
                    <a:pt x="1368" y="1607"/>
                  </a:cubicBezTo>
                  <a:cubicBezTo>
                    <a:pt x="1369" y="1606"/>
                    <a:pt x="1370" y="1603"/>
                    <a:pt x="1371" y="1603"/>
                  </a:cubicBezTo>
                  <a:cubicBezTo>
                    <a:pt x="1372" y="1602"/>
                    <a:pt x="1375" y="1602"/>
                    <a:pt x="1377" y="1602"/>
                  </a:cubicBezTo>
                  <a:cubicBezTo>
                    <a:pt x="1377" y="1601"/>
                    <a:pt x="1379" y="1600"/>
                    <a:pt x="1379" y="1599"/>
                  </a:cubicBezTo>
                  <a:cubicBezTo>
                    <a:pt x="1380" y="1598"/>
                    <a:pt x="1381" y="1595"/>
                    <a:pt x="1382" y="1594"/>
                  </a:cubicBezTo>
                  <a:cubicBezTo>
                    <a:pt x="1383" y="1592"/>
                    <a:pt x="1384" y="1588"/>
                    <a:pt x="1384" y="1585"/>
                  </a:cubicBezTo>
                  <a:cubicBezTo>
                    <a:pt x="1385" y="1582"/>
                    <a:pt x="1386" y="1577"/>
                    <a:pt x="1386" y="1574"/>
                  </a:cubicBezTo>
                  <a:cubicBezTo>
                    <a:pt x="1387" y="1571"/>
                    <a:pt x="1389" y="1567"/>
                    <a:pt x="1390" y="1565"/>
                  </a:cubicBezTo>
                  <a:cubicBezTo>
                    <a:pt x="1391" y="1561"/>
                    <a:pt x="1393" y="1555"/>
                    <a:pt x="1395" y="1551"/>
                  </a:cubicBezTo>
                  <a:cubicBezTo>
                    <a:pt x="1396" y="1549"/>
                    <a:pt x="1398" y="1545"/>
                    <a:pt x="1399" y="1542"/>
                  </a:cubicBezTo>
                  <a:cubicBezTo>
                    <a:pt x="1400" y="1541"/>
                    <a:pt x="1402" y="1538"/>
                    <a:pt x="1402" y="1536"/>
                  </a:cubicBezTo>
                  <a:cubicBezTo>
                    <a:pt x="1402" y="1535"/>
                    <a:pt x="1400" y="1534"/>
                    <a:pt x="1399" y="1533"/>
                  </a:cubicBezTo>
                  <a:cubicBezTo>
                    <a:pt x="1398" y="1533"/>
                    <a:pt x="1395" y="1534"/>
                    <a:pt x="1393" y="1533"/>
                  </a:cubicBezTo>
                  <a:cubicBezTo>
                    <a:pt x="1392" y="1533"/>
                    <a:pt x="1389" y="1530"/>
                    <a:pt x="1387" y="1529"/>
                  </a:cubicBezTo>
                  <a:cubicBezTo>
                    <a:pt x="1386" y="1528"/>
                    <a:pt x="1382" y="1525"/>
                    <a:pt x="1381" y="1523"/>
                  </a:cubicBezTo>
                  <a:cubicBezTo>
                    <a:pt x="1380" y="1522"/>
                    <a:pt x="1379" y="1519"/>
                    <a:pt x="1379" y="1517"/>
                  </a:cubicBezTo>
                  <a:cubicBezTo>
                    <a:pt x="1380" y="1515"/>
                    <a:pt x="1382" y="1511"/>
                    <a:pt x="1384" y="1510"/>
                  </a:cubicBezTo>
                  <a:cubicBezTo>
                    <a:pt x="1385" y="1508"/>
                    <a:pt x="1388" y="1505"/>
                    <a:pt x="1390" y="1505"/>
                  </a:cubicBezTo>
                  <a:cubicBezTo>
                    <a:pt x="1391" y="1504"/>
                    <a:pt x="1394" y="1504"/>
                    <a:pt x="1395" y="1504"/>
                  </a:cubicBezTo>
                  <a:cubicBezTo>
                    <a:pt x="1397" y="1504"/>
                    <a:pt x="1400" y="1502"/>
                    <a:pt x="1401" y="1503"/>
                  </a:cubicBezTo>
                  <a:cubicBezTo>
                    <a:pt x="1402" y="1503"/>
                    <a:pt x="1403" y="1505"/>
                    <a:pt x="1404" y="1506"/>
                  </a:cubicBezTo>
                  <a:cubicBezTo>
                    <a:pt x="1404" y="1507"/>
                    <a:pt x="1404" y="1510"/>
                    <a:pt x="1405" y="1511"/>
                  </a:cubicBezTo>
                  <a:cubicBezTo>
                    <a:pt x="1406" y="1512"/>
                    <a:pt x="1409" y="1514"/>
                    <a:pt x="1410" y="1514"/>
                  </a:cubicBezTo>
                  <a:cubicBezTo>
                    <a:pt x="1412" y="1513"/>
                    <a:pt x="1414" y="1510"/>
                    <a:pt x="1415" y="1508"/>
                  </a:cubicBezTo>
                  <a:cubicBezTo>
                    <a:pt x="1415" y="1507"/>
                    <a:pt x="1415" y="1504"/>
                    <a:pt x="1416" y="1503"/>
                  </a:cubicBezTo>
                  <a:cubicBezTo>
                    <a:pt x="1416" y="1502"/>
                    <a:pt x="1418" y="1500"/>
                    <a:pt x="1419" y="1499"/>
                  </a:cubicBezTo>
                  <a:cubicBezTo>
                    <a:pt x="1420" y="1497"/>
                    <a:pt x="1422" y="1493"/>
                    <a:pt x="1424" y="1491"/>
                  </a:cubicBezTo>
                  <a:cubicBezTo>
                    <a:pt x="1426" y="1488"/>
                    <a:pt x="1429" y="1483"/>
                    <a:pt x="1431" y="1480"/>
                  </a:cubicBezTo>
                  <a:cubicBezTo>
                    <a:pt x="1432" y="1479"/>
                    <a:pt x="1434" y="1477"/>
                    <a:pt x="1434" y="1476"/>
                  </a:cubicBezTo>
                  <a:cubicBezTo>
                    <a:pt x="1435" y="1475"/>
                    <a:pt x="1435" y="1473"/>
                    <a:pt x="1435" y="1471"/>
                  </a:cubicBezTo>
                  <a:cubicBezTo>
                    <a:pt x="1435" y="1471"/>
                    <a:pt x="1434" y="1469"/>
                    <a:pt x="1434" y="1468"/>
                  </a:cubicBezTo>
                  <a:cubicBezTo>
                    <a:pt x="1434" y="1467"/>
                    <a:pt x="1436" y="1465"/>
                    <a:pt x="1436" y="1464"/>
                  </a:cubicBezTo>
                  <a:cubicBezTo>
                    <a:pt x="1436" y="1463"/>
                    <a:pt x="1434" y="1461"/>
                    <a:pt x="1434" y="1460"/>
                  </a:cubicBezTo>
                  <a:cubicBezTo>
                    <a:pt x="1434" y="1459"/>
                    <a:pt x="1436" y="1457"/>
                    <a:pt x="1437" y="1457"/>
                  </a:cubicBezTo>
                  <a:cubicBezTo>
                    <a:pt x="1438" y="1457"/>
                    <a:pt x="1440" y="1457"/>
                    <a:pt x="1441" y="1458"/>
                  </a:cubicBezTo>
                  <a:cubicBezTo>
                    <a:pt x="1441" y="1458"/>
                    <a:pt x="1442" y="1460"/>
                    <a:pt x="1443" y="1460"/>
                  </a:cubicBezTo>
                  <a:cubicBezTo>
                    <a:pt x="1444" y="1460"/>
                    <a:pt x="1447" y="1460"/>
                    <a:pt x="1448" y="1459"/>
                  </a:cubicBezTo>
                  <a:cubicBezTo>
                    <a:pt x="1449" y="1459"/>
                    <a:pt x="1451" y="1458"/>
                    <a:pt x="1452" y="1457"/>
                  </a:cubicBezTo>
                  <a:cubicBezTo>
                    <a:pt x="1453" y="1456"/>
                    <a:pt x="1454" y="1452"/>
                    <a:pt x="1456" y="1451"/>
                  </a:cubicBezTo>
                  <a:cubicBezTo>
                    <a:pt x="1457" y="1450"/>
                    <a:pt x="1461" y="1448"/>
                    <a:pt x="1462" y="1447"/>
                  </a:cubicBezTo>
                  <a:cubicBezTo>
                    <a:pt x="1464" y="1446"/>
                    <a:pt x="1467" y="1445"/>
                    <a:pt x="1468" y="1444"/>
                  </a:cubicBezTo>
                  <a:cubicBezTo>
                    <a:pt x="1469" y="1443"/>
                    <a:pt x="1470" y="1441"/>
                    <a:pt x="1470" y="1440"/>
                  </a:cubicBezTo>
                  <a:cubicBezTo>
                    <a:pt x="1471" y="1439"/>
                    <a:pt x="1473" y="1437"/>
                    <a:pt x="1472" y="1435"/>
                  </a:cubicBezTo>
                  <a:cubicBezTo>
                    <a:pt x="1472" y="1434"/>
                    <a:pt x="1469" y="1433"/>
                    <a:pt x="1469" y="1432"/>
                  </a:cubicBezTo>
                  <a:cubicBezTo>
                    <a:pt x="1468" y="1431"/>
                    <a:pt x="1467" y="1430"/>
                    <a:pt x="1467" y="1429"/>
                  </a:cubicBezTo>
                  <a:cubicBezTo>
                    <a:pt x="1468" y="1428"/>
                    <a:pt x="1469" y="1427"/>
                    <a:pt x="1470" y="1426"/>
                  </a:cubicBezTo>
                  <a:cubicBezTo>
                    <a:pt x="1470" y="1425"/>
                    <a:pt x="1471" y="1422"/>
                    <a:pt x="1470" y="1421"/>
                  </a:cubicBezTo>
                  <a:cubicBezTo>
                    <a:pt x="1470" y="1420"/>
                    <a:pt x="1469" y="1419"/>
                    <a:pt x="1469" y="1418"/>
                  </a:cubicBezTo>
                  <a:cubicBezTo>
                    <a:pt x="1469" y="1416"/>
                    <a:pt x="1469" y="1414"/>
                    <a:pt x="1470" y="1412"/>
                  </a:cubicBezTo>
                  <a:cubicBezTo>
                    <a:pt x="1470" y="1411"/>
                    <a:pt x="1472" y="1410"/>
                    <a:pt x="1473" y="1410"/>
                  </a:cubicBezTo>
                  <a:cubicBezTo>
                    <a:pt x="1475" y="1409"/>
                    <a:pt x="1478" y="1409"/>
                    <a:pt x="1480" y="1409"/>
                  </a:cubicBezTo>
                  <a:cubicBezTo>
                    <a:pt x="1480" y="1409"/>
                    <a:pt x="1481" y="1409"/>
                    <a:pt x="1482" y="1409"/>
                  </a:cubicBezTo>
                  <a:cubicBezTo>
                    <a:pt x="1482" y="1409"/>
                    <a:pt x="1483" y="1411"/>
                    <a:pt x="1484" y="1411"/>
                  </a:cubicBezTo>
                  <a:cubicBezTo>
                    <a:pt x="1484" y="1412"/>
                    <a:pt x="1484" y="1414"/>
                    <a:pt x="1484" y="1415"/>
                  </a:cubicBezTo>
                  <a:cubicBezTo>
                    <a:pt x="1484" y="1416"/>
                    <a:pt x="1483" y="1418"/>
                    <a:pt x="1484" y="1419"/>
                  </a:cubicBezTo>
                  <a:cubicBezTo>
                    <a:pt x="1485" y="1420"/>
                    <a:pt x="1487" y="1421"/>
                    <a:pt x="1488" y="1421"/>
                  </a:cubicBezTo>
                  <a:cubicBezTo>
                    <a:pt x="1490" y="1421"/>
                    <a:pt x="1493" y="1419"/>
                    <a:pt x="1495" y="1418"/>
                  </a:cubicBezTo>
                  <a:cubicBezTo>
                    <a:pt x="1496" y="1418"/>
                    <a:pt x="1499" y="1418"/>
                    <a:pt x="1500" y="1418"/>
                  </a:cubicBezTo>
                  <a:cubicBezTo>
                    <a:pt x="1502" y="1417"/>
                    <a:pt x="1503" y="1415"/>
                    <a:pt x="1504" y="1414"/>
                  </a:cubicBezTo>
                  <a:cubicBezTo>
                    <a:pt x="1505" y="1413"/>
                    <a:pt x="1508" y="1412"/>
                    <a:pt x="1509" y="1411"/>
                  </a:cubicBezTo>
                  <a:cubicBezTo>
                    <a:pt x="1511" y="1410"/>
                    <a:pt x="1516" y="1408"/>
                    <a:pt x="1518" y="1407"/>
                  </a:cubicBezTo>
                  <a:cubicBezTo>
                    <a:pt x="1520" y="1406"/>
                    <a:pt x="1523" y="1405"/>
                    <a:pt x="1524" y="1404"/>
                  </a:cubicBezTo>
                  <a:cubicBezTo>
                    <a:pt x="1526" y="1403"/>
                    <a:pt x="1528" y="1402"/>
                    <a:pt x="1529" y="1401"/>
                  </a:cubicBezTo>
                  <a:cubicBezTo>
                    <a:pt x="1529" y="1401"/>
                    <a:pt x="1529" y="1399"/>
                    <a:pt x="1529" y="1399"/>
                  </a:cubicBezTo>
                  <a:cubicBezTo>
                    <a:pt x="1528" y="1397"/>
                    <a:pt x="1526" y="1395"/>
                    <a:pt x="1525" y="1394"/>
                  </a:cubicBezTo>
                  <a:cubicBezTo>
                    <a:pt x="1523" y="1393"/>
                    <a:pt x="1520" y="1391"/>
                    <a:pt x="1519" y="1390"/>
                  </a:cubicBezTo>
                  <a:cubicBezTo>
                    <a:pt x="1517" y="1389"/>
                    <a:pt x="1514" y="1387"/>
                    <a:pt x="1512" y="1386"/>
                  </a:cubicBezTo>
                  <a:cubicBezTo>
                    <a:pt x="1511" y="1385"/>
                    <a:pt x="1509" y="1383"/>
                    <a:pt x="1507" y="1382"/>
                  </a:cubicBezTo>
                  <a:cubicBezTo>
                    <a:pt x="1507" y="1381"/>
                    <a:pt x="1505" y="1379"/>
                    <a:pt x="1504" y="1378"/>
                  </a:cubicBezTo>
                  <a:cubicBezTo>
                    <a:pt x="1503" y="1378"/>
                    <a:pt x="1501" y="1378"/>
                    <a:pt x="1499" y="1378"/>
                  </a:cubicBezTo>
                  <a:cubicBezTo>
                    <a:pt x="1499" y="1377"/>
                    <a:pt x="1497" y="1376"/>
                    <a:pt x="1497" y="1375"/>
                  </a:cubicBezTo>
                  <a:cubicBezTo>
                    <a:pt x="1496" y="1375"/>
                    <a:pt x="1495" y="1373"/>
                    <a:pt x="1495" y="1372"/>
                  </a:cubicBezTo>
                  <a:cubicBezTo>
                    <a:pt x="1495" y="1371"/>
                    <a:pt x="1496" y="1369"/>
                    <a:pt x="1496" y="1368"/>
                  </a:cubicBezTo>
                  <a:cubicBezTo>
                    <a:pt x="1495" y="1366"/>
                    <a:pt x="1492" y="1365"/>
                    <a:pt x="1491" y="1364"/>
                  </a:cubicBezTo>
                  <a:cubicBezTo>
                    <a:pt x="1491" y="1363"/>
                    <a:pt x="1490" y="1360"/>
                    <a:pt x="1490" y="1359"/>
                  </a:cubicBezTo>
                  <a:cubicBezTo>
                    <a:pt x="1490" y="1358"/>
                    <a:pt x="1491" y="1357"/>
                    <a:pt x="1491" y="1356"/>
                  </a:cubicBezTo>
                  <a:cubicBezTo>
                    <a:pt x="1492" y="1355"/>
                    <a:pt x="1494" y="1355"/>
                    <a:pt x="1495" y="1355"/>
                  </a:cubicBezTo>
                  <a:cubicBezTo>
                    <a:pt x="1496" y="1354"/>
                    <a:pt x="1498" y="1353"/>
                    <a:pt x="1499" y="1353"/>
                  </a:cubicBezTo>
                  <a:cubicBezTo>
                    <a:pt x="1500" y="1353"/>
                    <a:pt x="1501" y="1355"/>
                    <a:pt x="1502" y="1356"/>
                  </a:cubicBezTo>
                  <a:cubicBezTo>
                    <a:pt x="1502" y="1357"/>
                    <a:pt x="1504" y="1357"/>
                    <a:pt x="1504" y="1357"/>
                  </a:cubicBezTo>
                  <a:cubicBezTo>
                    <a:pt x="1504" y="1358"/>
                    <a:pt x="1504" y="1359"/>
                    <a:pt x="1503" y="1360"/>
                  </a:cubicBezTo>
                  <a:cubicBezTo>
                    <a:pt x="1503" y="1360"/>
                    <a:pt x="1502" y="1361"/>
                    <a:pt x="1502" y="1361"/>
                  </a:cubicBezTo>
                  <a:cubicBezTo>
                    <a:pt x="1502" y="1362"/>
                    <a:pt x="1502" y="1364"/>
                    <a:pt x="1502" y="1365"/>
                  </a:cubicBezTo>
                  <a:cubicBezTo>
                    <a:pt x="1503" y="1366"/>
                    <a:pt x="1505" y="1366"/>
                    <a:pt x="1506" y="1367"/>
                  </a:cubicBezTo>
                  <a:cubicBezTo>
                    <a:pt x="1508" y="1367"/>
                    <a:pt x="1512" y="1365"/>
                    <a:pt x="1514" y="1366"/>
                  </a:cubicBezTo>
                  <a:cubicBezTo>
                    <a:pt x="1514" y="1367"/>
                    <a:pt x="1513" y="1369"/>
                    <a:pt x="1513" y="1369"/>
                  </a:cubicBezTo>
                  <a:cubicBezTo>
                    <a:pt x="1513" y="1370"/>
                    <a:pt x="1514" y="1371"/>
                    <a:pt x="1514" y="1372"/>
                  </a:cubicBezTo>
                  <a:cubicBezTo>
                    <a:pt x="1515" y="1372"/>
                    <a:pt x="1516" y="1373"/>
                    <a:pt x="1516" y="1373"/>
                  </a:cubicBezTo>
                  <a:cubicBezTo>
                    <a:pt x="1517" y="1374"/>
                    <a:pt x="1516" y="1376"/>
                    <a:pt x="1516" y="1377"/>
                  </a:cubicBezTo>
                  <a:cubicBezTo>
                    <a:pt x="1516" y="1377"/>
                    <a:pt x="1515" y="1379"/>
                    <a:pt x="1516" y="1380"/>
                  </a:cubicBezTo>
                  <a:cubicBezTo>
                    <a:pt x="1516" y="1380"/>
                    <a:pt x="1518" y="1379"/>
                    <a:pt x="1519" y="1378"/>
                  </a:cubicBezTo>
                  <a:cubicBezTo>
                    <a:pt x="1520" y="1378"/>
                    <a:pt x="1524" y="1376"/>
                    <a:pt x="1525" y="1375"/>
                  </a:cubicBezTo>
                  <a:cubicBezTo>
                    <a:pt x="1527" y="1374"/>
                    <a:pt x="1530" y="1370"/>
                    <a:pt x="1532" y="1368"/>
                  </a:cubicBezTo>
                  <a:cubicBezTo>
                    <a:pt x="1534" y="1368"/>
                    <a:pt x="1537" y="1368"/>
                    <a:pt x="1538" y="1367"/>
                  </a:cubicBezTo>
                  <a:cubicBezTo>
                    <a:pt x="1539" y="1367"/>
                    <a:pt x="1541" y="1365"/>
                    <a:pt x="1542" y="1364"/>
                  </a:cubicBezTo>
                  <a:cubicBezTo>
                    <a:pt x="1543" y="1364"/>
                    <a:pt x="1543" y="1361"/>
                    <a:pt x="1544" y="1360"/>
                  </a:cubicBezTo>
                  <a:cubicBezTo>
                    <a:pt x="1545" y="1359"/>
                    <a:pt x="1546" y="1358"/>
                    <a:pt x="1547" y="1357"/>
                  </a:cubicBezTo>
                  <a:cubicBezTo>
                    <a:pt x="1548" y="1357"/>
                    <a:pt x="1550" y="1357"/>
                    <a:pt x="1551" y="1356"/>
                  </a:cubicBezTo>
                  <a:cubicBezTo>
                    <a:pt x="1552" y="1356"/>
                    <a:pt x="1554" y="1356"/>
                    <a:pt x="1555" y="1355"/>
                  </a:cubicBezTo>
                  <a:cubicBezTo>
                    <a:pt x="1556" y="1355"/>
                    <a:pt x="1559" y="1355"/>
                    <a:pt x="1559" y="1356"/>
                  </a:cubicBezTo>
                  <a:cubicBezTo>
                    <a:pt x="1560" y="1356"/>
                    <a:pt x="1559" y="1359"/>
                    <a:pt x="1559" y="1360"/>
                  </a:cubicBezTo>
                  <a:cubicBezTo>
                    <a:pt x="1558" y="1360"/>
                    <a:pt x="1557" y="1361"/>
                    <a:pt x="1556" y="1362"/>
                  </a:cubicBezTo>
                  <a:cubicBezTo>
                    <a:pt x="1556" y="1363"/>
                    <a:pt x="1555" y="1364"/>
                    <a:pt x="1555" y="1365"/>
                  </a:cubicBezTo>
                  <a:cubicBezTo>
                    <a:pt x="1555" y="1365"/>
                    <a:pt x="1557" y="1366"/>
                    <a:pt x="1557" y="1367"/>
                  </a:cubicBezTo>
                  <a:cubicBezTo>
                    <a:pt x="1557" y="1368"/>
                    <a:pt x="1557" y="1369"/>
                    <a:pt x="1557" y="1370"/>
                  </a:cubicBezTo>
                  <a:cubicBezTo>
                    <a:pt x="1557" y="1370"/>
                    <a:pt x="1555" y="1370"/>
                    <a:pt x="1555" y="1370"/>
                  </a:cubicBezTo>
                  <a:cubicBezTo>
                    <a:pt x="1554" y="1371"/>
                    <a:pt x="1554" y="1373"/>
                    <a:pt x="1554" y="1373"/>
                  </a:cubicBezTo>
                  <a:cubicBezTo>
                    <a:pt x="1554" y="1374"/>
                    <a:pt x="1555" y="1376"/>
                    <a:pt x="1556" y="1376"/>
                  </a:cubicBezTo>
                  <a:cubicBezTo>
                    <a:pt x="1557" y="1377"/>
                    <a:pt x="1558" y="1376"/>
                    <a:pt x="1559" y="1376"/>
                  </a:cubicBezTo>
                  <a:cubicBezTo>
                    <a:pt x="1561" y="1375"/>
                    <a:pt x="1564" y="1371"/>
                    <a:pt x="1567" y="1370"/>
                  </a:cubicBezTo>
                  <a:cubicBezTo>
                    <a:pt x="1568" y="1369"/>
                    <a:pt x="1572" y="1368"/>
                    <a:pt x="1574" y="1368"/>
                  </a:cubicBezTo>
                  <a:cubicBezTo>
                    <a:pt x="1576" y="1367"/>
                    <a:pt x="1578" y="1366"/>
                    <a:pt x="1579" y="1365"/>
                  </a:cubicBezTo>
                  <a:cubicBezTo>
                    <a:pt x="1580" y="1364"/>
                    <a:pt x="1582" y="1363"/>
                    <a:pt x="1583" y="1362"/>
                  </a:cubicBezTo>
                  <a:cubicBezTo>
                    <a:pt x="1584" y="1362"/>
                    <a:pt x="1586" y="1361"/>
                    <a:pt x="1587" y="1361"/>
                  </a:cubicBezTo>
                  <a:cubicBezTo>
                    <a:pt x="1588" y="1361"/>
                    <a:pt x="1590" y="1361"/>
                    <a:pt x="1591" y="1362"/>
                  </a:cubicBezTo>
                  <a:cubicBezTo>
                    <a:pt x="1592" y="1362"/>
                    <a:pt x="1592" y="1364"/>
                    <a:pt x="1592" y="1365"/>
                  </a:cubicBezTo>
                  <a:cubicBezTo>
                    <a:pt x="1592" y="1366"/>
                    <a:pt x="1592" y="1368"/>
                    <a:pt x="1592" y="1369"/>
                  </a:cubicBezTo>
                  <a:cubicBezTo>
                    <a:pt x="1591" y="1370"/>
                    <a:pt x="1589" y="1370"/>
                    <a:pt x="1588" y="1370"/>
                  </a:cubicBezTo>
                  <a:cubicBezTo>
                    <a:pt x="1586" y="1371"/>
                    <a:pt x="1582" y="1373"/>
                    <a:pt x="1581" y="1374"/>
                  </a:cubicBezTo>
                  <a:cubicBezTo>
                    <a:pt x="1578" y="1375"/>
                    <a:pt x="1574" y="1377"/>
                    <a:pt x="1572" y="1378"/>
                  </a:cubicBezTo>
                  <a:cubicBezTo>
                    <a:pt x="1568" y="1381"/>
                    <a:pt x="1560" y="1385"/>
                    <a:pt x="1556" y="1388"/>
                  </a:cubicBezTo>
                  <a:cubicBezTo>
                    <a:pt x="1553" y="1389"/>
                    <a:pt x="1548" y="1393"/>
                    <a:pt x="1545" y="1395"/>
                  </a:cubicBezTo>
                  <a:cubicBezTo>
                    <a:pt x="1543" y="1397"/>
                    <a:pt x="1540" y="1401"/>
                    <a:pt x="1538" y="1403"/>
                  </a:cubicBezTo>
                  <a:cubicBezTo>
                    <a:pt x="1537" y="1403"/>
                    <a:pt x="1535" y="1405"/>
                    <a:pt x="1534" y="1406"/>
                  </a:cubicBezTo>
                  <a:cubicBezTo>
                    <a:pt x="1534" y="1407"/>
                    <a:pt x="1532" y="1408"/>
                    <a:pt x="1533" y="1409"/>
                  </a:cubicBezTo>
                  <a:cubicBezTo>
                    <a:pt x="1533" y="1409"/>
                    <a:pt x="1533" y="1410"/>
                    <a:pt x="1534" y="1410"/>
                  </a:cubicBezTo>
                  <a:cubicBezTo>
                    <a:pt x="1534" y="1410"/>
                    <a:pt x="1535" y="1410"/>
                    <a:pt x="1535" y="1410"/>
                  </a:cubicBezTo>
                  <a:cubicBezTo>
                    <a:pt x="1536" y="1410"/>
                    <a:pt x="1538" y="1409"/>
                    <a:pt x="1538" y="1409"/>
                  </a:cubicBezTo>
                  <a:cubicBezTo>
                    <a:pt x="1540" y="1408"/>
                    <a:pt x="1542" y="1406"/>
                    <a:pt x="1543" y="1405"/>
                  </a:cubicBezTo>
                  <a:cubicBezTo>
                    <a:pt x="1545" y="1403"/>
                    <a:pt x="1547" y="1401"/>
                    <a:pt x="1549" y="1399"/>
                  </a:cubicBezTo>
                  <a:cubicBezTo>
                    <a:pt x="1550" y="1399"/>
                    <a:pt x="1552" y="1397"/>
                    <a:pt x="1553" y="1397"/>
                  </a:cubicBezTo>
                  <a:cubicBezTo>
                    <a:pt x="1556" y="1395"/>
                    <a:pt x="1561" y="1391"/>
                    <a:pt x="1564" y="1389"/>
                  </a:cubicBezTo>
                  <a:cubicBezTo>
                    <a:pt x="1566" y="1388"/>
                    <a:pt x="1570" y="1385"/>
                    <a:pt x="1573" y="1384"/>
                  </a:cubicBezTo>
                  <a:cubicBezTo>
                    <a:pt x="1575" y="1383"/>
                    <a:pt x="1579" y="1381"/>
                    <a:pt x="1581" y="1380"/>
                  </a:cubicBezTo>
                  <a:cubicBezTo>
                    <a:pt x="1583" y="1379"/>
                    <a:pt x="1587" y="1377"/>
                    <a:pt x="1589" y="1376"/>
                  </a:cubicBezTo>
                  <a:cubicBezTo>
                    <a:pt x="1592" y="1374"/>
                    <a:pt x="1599" y="1370"/>
                    <a:pt x="1602" y="1369"/>
                  </a:cubicBezTo>
                  <a:cubicBezTo>
                    <a:pt x="1606" y="1367"/>
                    <a:pt x="1613" y="1364"/>
                    <a:pt x="1617" y="1362"/>
                  </a:cubicBezTo>
                  <a:cubicBezTo>
                    <a:pt x="1621" y="1359"/>
                    <a:pt x="1628" y="1354"/>
                    <a:pt x="1631" y="1351"/>
                  </a:cubicBezTo>
                  <a:cubicBezTo>
                    <a:pt x="1634" y="1350"/>
                    <a:pt x="1640" y="1347"/>
                    <a:pt x="1643" y="1345"/>
                  </a:cubicBezTo>
                  <a:cubicBezTo>
                    <a:pt x="1647" y="1343"/>
                    <a:pt x="1654" y="1337"/>
                    <a:pt x="1658" y="1335"/>
                  </a:cubicBezTo>
                  <a:cubicBezTo>
                    <a:pt x="1660" y="1333"/>
                    <a:pt x="1664" y="1331"/>
                    <a:pt x="1666" y="1329"/>
                  </a:cubicBezTo>
                  <a:cubicBezTo>
                    <a:pt x="1668" y="1328"/>
                    <a:pt x="1671" y="1325"/>
                    <a:pt x="1673" y="1324"/>
                  </a:cubicBezTo>
                  <a:cubicBezTo>
                    <a:pt x="1674" y="1324"/>
                    <a:pt x="1676" y="1324"/>
                    <a:pt x="1677" y="1323"/>
                  </a:cubicBezTo>
                  <a:cubicBezTo>
                    <a:pt x="1679" y="1323"/>
                    <a:pt x="1681" y="1323"/>
                    <a:pt x="1682" y="1322"/>
                  </a:cubicBezTo>
                  <a:cubicBezTo>
                    <a:pt x="1683" y="1321"/>
                    <a:pt x="1684" y="1320"/>
                    <a:pt x="1685" y="1319"/>
                  </a:cubicBezTo>
                  <a:cubicBezTo>
                    <a:pt x="1686" y="1318"/>
                    <a:pt x="1688" y="1316"/>
                    <a:pt x="1689" y="1314"/>
                  </a:cubicBezTo>
                  <a:cubicBezTo>
                    <a:pt x="1691" y="1313"/>
                    <a:pt x="1694" y="1310"/>
                    <a:pt x="1696" y="1308"/>
                  </a:cubicBezTo>
                  <a:cubicBezTo>
                    <a:pt x="1699" y="1306"/>
                    <a:pt x="1705" y="1300"/>
                    <a:pt x="1708" y="1297"/>
                  </a:cubicBezTo>
                  <a:cubicBezTo>
                    <a:pt x="1710" y="1295"/>
                    <a:pt x="1716" y="1291"/>
                    <a:pt x="1718" y="1289"/>
                  </a:cubicBezTo>
                  <a:cubicBezTo>
                    <a:pt x="1720" y="1286"/>
                    <a:pt x="1723" y="1282"/>
                    <a:pt x="1725" y="1280"/>
                  </a:cubicBezTo>
                  <a:cubicBezTo>
                    <a:pt x="1727" y="1278"/>
                    <a:pt x="1730" y="1274"/>
                    <a:pt x="1732" y="1272"/>
                  </a:cubicBezTo>
                  <a:cubicBezTo>
                    <a:pt x="1735" y="1270"/>
                    <a:pt x="1740" y="1267"/>
                    <a:pt x="1742" y="1265"/>
                  </a:cubicBezTo>
                  <a:cubicBezTo>
                    <a:pt x="1744" y="1263"/>
                    <a:pt x="1749" y="1260"/>
                    <a:pt x="1751" y="1258"/>
                  </a:cubicBezTo>
                  <a:cubicBezTo>
                    <a:pt x="1753" y="1256"/>
                    <a:pt x="1758" y="1253"/>
                    <a:pt x="1760" y="1251"/>
                  </a:cubicBezTo>
                  <a:cubicBezTo>
                    <a:pt x="1762" y="1250"/>
                    <a:pt x="1765" y="1247"/>
                    <a:pt x="1767" y="1246"/>
                  </a:cubicBezTo>
                  <a:cubicBezTo>
                    <a:pt x="1769" y="1245"/>
                    <a:pt x="1772" y="1242"/>
                    <a:pt x="1773" y="1241"/>
                  </a:cubicBezTo>
                  <a:cubicBezTo>
                    <a:pt x="1774" y="1240"/>
                    <a:pt x="1778" y="1239"/>
                    <a:pt x="1778" y="1238"/>
                  </a:cubicBezTo>
                  <a:cubicBezTo>
                    <a:pt x="1779" y="1237"/>
                    <a:pt x="1780" y="1235"/>
                    <a:pt x="1779" y="1234"/>
                  </a:cubicBezTo>
                  <a:cubicBezTo>
                    <a:pt x="1779" y="1233"/>
                    <a:pt x="1777" y="1233"/>
                    <a:pt x="1776" y="1233"/>
                  </a:cubicBezTo>
                  <a:cubicBezTo>
                    <a:pt x="1775" y="1233"/>
                    <a:pt x="1772" y="1234"/>
                    <a:pt x="1771" y="1234"/>
                  </a:cubicBezTo>
                  <a:cubicBezTo>
                    <a:pt x="1770" y="1234"/>
                    <a:pt x="1768" y="1233"/>
                    <a:pt x="1767" y="1232"/>
                  </a:cubicBezTo>
                  <a:cubicBezTo>
                    <a:pt x="1767" y="1231"/>
                    <a:pt x="1766" y="1230"/>
                    <a:pt x="1765" y="1230"/>
                  </a:cubicBezTo>
                  <a:cubicBezTo>
                    <a:pt x="1764" y="1230"/>
                    <a:pt x="1763" y="1232"/>
                    <a:pt x="1763" y="1233"/>
                  </a:cubicBezTo>
                  <a:cubicBezTo>
                    <a:pt x="1763" y="1234"/>
                    <a:pt x="1764" y="1236"/>
                    <a:pt x="1764" y="1237"/>
                  </a:cubicBezTo>
                  <a:cubicBezTo>
                    <a:pt x="1764" y="1238"/>
                    <a:pt x="1764" y="1240"/>
                    <a:pt x="1763" y="1241"/>
                  </a:cubicBezTo>
                  <a:cubicBezTo>
                    <a:pt x="1762" y="1241"/>
                    <a:pt x="1761" y="1241"/>
                    <a:pt x="1760" y="1241"/>
                  </a:cubicBezTo>
                  <a:cubicBezTo>
                    <a:pt x="1759" y="1241"/>
                    <a:pt x="1758" y="1242"/>
                    <a:pt x="1757" y="1242"/>
                  </a:cubicBezTo>
                  <a:cubicBezTo>
                    <a:pt x="1756" y="1242"/>
                    <a:pt x="1755" y="1241"/>
                    <a:pt x="1754" y="1241"/>
                  </a:cubicBezTo>
                  <a:cubicBezTo>
                    <a:pt x="1754" y="1240"/>
                    <a:pt x="1753" y="1237"/>
                    <a:pt x="1753" y="1236"/>
                  </a:cubicBezTo>
                  <a:cubicBezTo>
                    <a:pt x="1753" y="1235"/>
                    <a:pt x="1754" y="1233"/>
                    <a:pt x="1754" y="1232"/>
                  </a:cubicBezTo>
                  <a:cubicBezTo>
                    <a:pt x="1754" y="1230"/>
                    <a:pt x="1754" y="1228"/>
                    <a:pt x="1754" y="1226"/>
                  </a:cubicBezTo>
                  <a:cubicBezTo>
                    <a:pt x="1754" y="1225"/>
                    <a:pt x="1754" y="1221"/>
                    <a:pt x="1753" y="1219"/>
                  </a:cubicBezTo>
                  <a:cubicBezTo>
                    <a:pt x="1753" y="1219"/>
                    <a:pt x="1751" y="1218"/>
                    <a:pt x="1750" y="1217"/>
                  </a:cubicBezTo>
                  <a:cubicBezTo>
                    <a:pt x="1749" y="1217"/>
                    <a:pt x="1748" y="1215"/>
                    <a:pt x="1747" y="1214"/>
                  </a:cubicBezTo>
                  <a:cubicBezTo>
                    <a:pt x="1747" y="1214"/>
                    <a:pt x="1749" y="1212"/>
                    <a:pt x="1749" y="1211"/>
                  </a:cubicBezTo>
                  <a:cubicBezTo>
                    <a:pt x="1749" y="1210"/>
                    <a:pt x="1750" y="1208"/>
                    <a:pt x="1749" y="1207"/>
                  </a:cubicBezTo>
                  <a:cubicBezTo>
                    <a:pt x="1749" y="1206"/>
                    <a:pt x="1745" y="1206"/>
                    <a:pt x="1743" y="1206"/>
                  </a:cubicBezTo>
                  <a:cubicBezTo>
                    <a:pt x="1742" y="1206"/>
                    <a:pt x="1739" y="1206"/>
                    <a:pt x="1738" y="1205"/>
                  </a:cubicBezTo>
                  <a:cubicBezTo>
                    <a:pt x="1737" y="1205"/>
                    <a:pt x="1736" y="1203"/>
                    <a:pt x="1735" y="1202"/>
                  </a:cubicBezTo>
                  <a:cubicBezTo>
                    <a:pt x="1734" y="1201"/>
                    <a:pt x="1733" y="1200"/>
                    <a:pt x="1733" y="1199"/>
                  </a:cubicBezTo>
                  <a:cubicBezTo>
                    <a:pt x="1733" y="1198"/>
                    <a:pt x="1734" y="1196"/>
                    <a:pt x="1734" y="1195"/>
                  </a:cubicBezTo>
                  <a:cubicBezTo>
                    <a:pt x="1735" y="1194"/>
                    <a:pt x="1737" y="1193"/>
                    <a:pt x="1737" y="1192"/>
                  </a:cubicBezTo>
                  <a:cubicBezTo>
                    <a:pt x="1738" y="1191"/>
                    <a:pt x="1738" y="1188"/>
                    <a:pt x="1737" y="1187"/>
                  </a:cubicBezTo>
                  <a:cubicBezTo>
                    <a:pt x="1737" y="1186"/>
                    <a:pt x="1735" y="1186"/>
                    <a:pt x="1734" y="1185"/>
                  </a:cubicBezTo>
                  <a:cubicBezTo>
                    <a:pt x="1733" y="1185"/>
                    <a:pt x="1733" y="1183"/>
                    <a:pt x="1733" y="1183"/>
                  </a:cubicBezTo>
                  <a:cubicBezTo>
                    <a:pt x="1733" y="1182"/>
                    <a:pt x="1735" y="1180"/>
                    <a:pt x="1736" y="1179"/>
                  </a:cubicBezTo>
                  <a:cubicBezTo>
                    <a:pt x="1737" y="1178"/>
                    <a:pt x="1738" y="1174"/>
                    <a:pt x="1739" y="1173"/>
                  </a:cubicBezTo>
                  <a:cubicBezTo>
                    <a:pt x="1739" y="1172"/>
                    <a:pt x="1740" y="1171"/>
                    <a:pt x="1741" y="1171"/>
                  </a:cubicBezTo>
                  <a:cubicBezTo>
                    <a:pt x="1742" y="1170"/>
                    <a:pt x="1744" y="1171"/>
                    <a:pt x="1745" y="1171"/>
                  </a:cubicBezTo>
                  <a:cubicBezTo>
                    <a:pt x="1745" y="1172"/>
                    <a:pt x="1746" y="1173"/>
                    <a:pt x="1746" y="1173"/>
                  </a:cubicBezTo>
                  <a:cubicBezTo>
                    <a:pt x="1746" y="1174"/>
                    <a:pt x="1744" y="1175"/>
                    <a:pt x="1744" y="1176"/>
                  </a:cubicBezTo>
                  <a:cubicBezTo>
                    <a:pt x="1744" y="1176"/>
                    <a:pt x="1744" y="1178"/>
                    <a:pt x="1745" y="1179"/>
                  </a:cubicBezTo>
                  <a:cubicBezTo>
                    <a:pt x="1745" y="1180"/>
                    <a:pt x="1747" y="1181"/>
                    <a:pt x="1748" y="1181"/>
                  </a:cubicBezTo>
                  <a:cubicBezTo>
                    <a:pt x="1749" y="1181"/>
                    <a:pt x="1751" y="1179"/>
                    <a:pt x="1752" y="1179"/>
                  </a:cubicBezTo>
                  <a:cubicBezTo>
                    <a:pt x="1753" y="1178"/>
                    <a:pt x="1755" y="1176"/>
                    <a:pt x="1756" y="1175"/>
                  </a:cubicBezTo>
                  <a:cubicBezTo>
                    <a:pt x="1756" y="1174"/>
                    <a:pt x="1755" y="1170"/>
                    <a:pt x="1756" y="1169"/>
                  </a:cubicBezTo>
                  <a:cubicBezTo>
                    <a:pt x="1756" y="1168"/>
                    <a:pt x="1758" y="1166"/>
                    <a:pt x="1759" y="1165"/>
                  </a:cubicBezTo>
                  <a:cubicBezTo>
                    <a:pt x="1761" y="1163"/>
                    <a:pt x="1763" y="1160"/>
                    <a:pt x="1765" y="1159"/>
                  </a:cubicBezTo>
                  <a:cubicBezTo>
                    <a:pt x="1766" y="1159"/>
                    <a:pt x="1768" y="1158"/>
                    <a:pt x="1769" y="1158"/>
                  </a:cubicBezTo>
                  <a:cubicBezTo>
                    <a:pt x="1770" y="1157"/>
                    <a:pt x="1771" y="1155"/>
                    <a:pt x="1772" y="1155"/>
                  </a:cubicBezTo>
                  <a:cubicBezTo>
                    <a:pt x="1773" y="1155"/>
                    <a:pt x="1774" y="1157"/>
                    <a:pt x="1775" y="1158"/>
                  </a:cubicBezTo>
                  <a:cubicBezTo>
                    <a:pt x="1777" y="1160"/>
                    <a:pt x="1780" y="1164"/>
                    <a:pt x="1780" y="1167"/>
                  </a:cubicBezTo>
                  <a:cubicBezTo>
                    <a:pt x="1780" y="1168"/>
                    <a:pt x="1779" y="1171"/>
                    <a:pt x="1779" y="1173"/>
                  </a:cubicBezTo>
                  <a:cubicBezTo>
                    <a:pt x="1779" y="1175"/>
                    <a:pt x="1780" y="1179"/>
                    <a:pt x="1780" y="1181"/>
                  </a:cubicBezTo>
                  <a:cubicBezTo>
                    <a:pt x="1780" y="1182"/>
                    <a:pt x="1778" y="1184"/>
                    <a:pt x="1778" y="1186"/>
                  </a:cubicBezTo>
                  <a:cubicBezTo>
                    <a:pt x="1777" y="1187"/>
                    <a:pt x="1775" y="1189"/>
                    <a:pt x="1774" y="1191"/>
                  </a:cubicBezTo>
                  <a:cubicBezTo>
                    <a:pt x="1773" y="1192"/>
                    <a:pt x="1770" y="1193"/>
                    <a:pt x="1769" y="1195"/>
                  </a:cubicBezTo>
                  <a:cubicBezTo>
                    <a:pt x="1768" y="1195"/>
                    <a:pt x="1768" y="1198"/>
                    <a:pt x="1768" y="1199"/>
                  </a:cubicBezTo>
                  <a:cubicBezTo>
                    <a:pt x="1769" y="1200"/>
                    <a:pt x="1772" y="1201"/>
                    <a:pt x="1774" y="1201"/>
                  </a:cubicBezTo>
                  <a:cubicBezTo>
                    <a:pt x="1776" y="1201"/>
                    <a:pt x="1780" y="1199"/>
                    <a:pt x="1782" y="1198"/>
                  </a:cubicBezTo>
                  <a:cubicBezTo>
                    <a:pt x="1784" y="1198"/>
                    <a:pt x="1788" y="1198"/>
                    <a:pt x="1790" y="1197"/>
                  </a:cubicBezTo>
                  <a:cubicBezTo>
                    <a:pt x="1791" y="1197"/>
                    <a:pt x="1793" y="1195"/>
                    <a:pt x="1794" y="1195"/>
                  </a:cubicBezTo>
                  <a:cubicBezTo>
                    <a:pt x="1796" y="1194"/>
                    <a:pt x="1798" y="1192"/>
                    <a:pt x="1800" y="1191"/>
                  </a:cubicBezTo>
                  <a:cubicBezTo>
                    <a:pt x="1801" y="1191"/>
                    <a:pt x="1802" y="1191"/>
                    <a:pt x="1803" y="1191"/>
                  </a:cubicBezTo>
                  <a:cubicBezTo>
                    <a:pt x="1804" y="1191"/>
                    <a:pt x="1805" y="1192"/>
                    <a:pt x="1806" y="1192"/>
                  </a:cubicBezTo>
                  <a:cubicBezTo>
                    <a:pt x="1806" y="1193"/>
                    <a:pt x="1807" y="1194"/>
                    <a:pt x="1808" y="1194"/>
                  </a:cubicBezTo>
                  <a:cubicBezTo>
                    <a:pt x="1809" y="1194"/>
                    <a:pt x="1812" y="1194"/>
                    <a:pt x="1812" y="1195"/>
                  </a:cubicBezTo>
                  <a:cubicBezTo>
                    <a:pt x="1813" y="1196"/>
                    <a:pt x="1812" y="1198"/>
                    <a:pt x="1811" y="1198"/>
                  </a:cubicBezTo>
                  <a:cubicBezTo>
                    <a:pt x="1810" y="1199"/>
                    <a:pt x="1808" y="1199"/>
                    <a:pt x="1807" y="1199"/>
                  </a:cubicBezTo>
                  <a:cubicBezTo>
                    <a:pt x="1806" y="1199"/>
                    <a:pt x="1803" y="1198"/>
                    <a:pt x="1802" y="1198"/>
                  </a:cubicBezTo>
                  <a:cubicBezTo>
                    <a:pt x="1801" y="1198"/>
                    <a:pt x="1799" y="1199"/>
                    <a:pt x="1799" y="1200"/>
                  </a:cubicBezTo>
                  <a:cubicBezTo>
                    <a:pt x="1798" y="1200"/>
                    <a:pt x="1797" y="1203"/>
                    <a:pt x="1797" y="1203"/>
                  </a:cubicBezTo>
                  <a:cubicBezTo>
                    <a:pt x="1796" y="1204"/>
                    <a:pt x="1795" y="1206"/>
                    <a:pt x="1795" y="1207"/>
                  </a:cubicBezTo>
                  <a:cubicBezTo>
                    <a:pt x="1794" y="1207"/>
                    <a:pt x="1792" y="1208"/>
                    <a:pt x="1791" y="1208"/>
                  </a:cubicBezTo>
                  <a:cubicBezTo>
                    <a:pt x="1789" y="1208"/>
                    <a:pt x="1787" y="1208"/>
                    <a:pt x="1786" y="1209"/>
                  </a:cubicBezTo>
                  <a:cubicBezTo>
                    <a:pt x="1785" y="1209"/>
                    <a:pt x="1784" y="1211"/>
                    <a:pt x="1783" y="1212"/>
                  </a:cubicBezTo>
                  <a:cubicBezTo>
                    <a:pt x="1782" y="1213"/>
                    <a:pt x="1780" y="1216"/>
                    <a:pt x="1778" y="1217"/>
                  </a:cubicBezTo>
                  <a:cubicBezTo>
                    <a:pt x="1778" y="1218"/>
                    <a:pt x="1776" y="1219"/>
                    <a:pt x="1775" y="1220"/>
                  </a:cubicBezTo>
                  <a:cubicBezTo>
                    <a:pt x="1774" y="1221"/>
                    <a:pt x="1773" y="1222"/>
                    <a:pt x="1772" y="1223"/>
                  </a:cubicBezTo>
                  <a:cubicBezTo>
                    <a:pt x="1771" y="1224"/>
                    <a:pt x="1770" y="1225"/>
                    <a:pt x="1770" y="1226"/>
                  </a:cubicBezTo>
                  <a:cubicBezTo>
                    <a:pt x="1770" y="1226"/>
                    <a:pt x="1770" y="1228"/>
                    <a:pt x="1770" y="1228"/>
                  </a:cubicBezTo>
                  <a:cubicBezTo>
                    <a:pt x="1771" y="1229"/>
                    <a:pt x="1772" y="1229"/>
                    <a:pt x="1773" y="1229"/>
                  </a:cubicBezTo>
                  <a:cubicBezTo>
                    <a:pt x="1774" y="1230"/>
                    <a:pt x="1776" y="1230"/>
                    <a:pt x="1776" y="1229"/>
                  </a:cubicBezTo>
                  <a:cubicBezTo>
                    <a:pt x="1777" y="1229"/>
                    <a:pt x="1778" y="1228"/>
                    <a:pt x="1779" y="1227"/>
                  </a:cubicBezTo>
                  <a:cubicBezTo>
                    <a:pt x="1780" y="1226"/>
                    <a:pt x="1780" y="1224"/>
                    <a:pt x="1781" y="1223"/>
                  </a:cubicBezTo>
                  <a:cubicBezTo>
                    <a:pt x="1782" y="1222"/>
                    <a:pt x="1784" y="1221"/>
                    <a:pt x="1785" y="1220"/>
                  </a:cubicBezTo>
                  <a:cubicBezTo>
                    <a:pt x="1786" y="1219"/>
                    <a:pt x="1789" y="1217"/>
                    <a:pt x="1790" y="1216"/>
                  </a:cubicBezTo>
                  <a:cubicBezTo>
                    <a:pt x="1792" y="1214"/>
                    <a:pt x="1795" y="1212"/>
                    <a:pt x="1797" y="1210"/>
                  </a:cubicBezTo>
                  <a:cubicBezTo>
                    <a:pt x="1799" y="1209"/>
                    <a:pt x="1803" y="1207"/>
                    <a:pt x="1805" y="1206"/>
                  </a:cubicBezTo>
                  <a:cubicBezTo>
                    <a:pt x="1807" y="1204"/>
                    <a:pt x="1813" y="1202"/>
                    <a:pt x="1816" y="1200"/>
                  </a:cubicBezTo>
                  <a:cubicBezTo>
                    <a:pt x="1819" y="1199"/>
                    <a:pt x="1824" y="1196"/>
                    <a:pt x="1826" y="1195"/>
                  </a:cubicBezTo>
                  <a:cubicBezTo>
                    <a:pt x="1829" y="1193"/>
                    <a:pt x="1836" y="1191"/>
                    <a:pt x="1839" y="1189"/>
                  </a:cubicBezTo>
                  <a:cubicBezTo>
                    <a:pt x="1842" y="1188"/>
                    <a:pt x="1849" y="1184"/>
                    <a:pt x="1852" y="1182"/>
                  </a:cubicBezTo>
                  <a:cubicBezTo>
                    <a:pt x="1856" y="1180"/>
                    <a:pt x="1864" y="1176"/>
                    <a:pt x="1868" y="1174"/>
                  </a:cubicBezTo>
                  <a:cubicBezTo>
                    <a:pt x="1870" y="1173"/>
                    <a:pt x="1875" y="1170"/>
                    <a:pt x="1878" y="1169"/>
                  </a:cubicBezTo>
                  <a:cubicBezTo>
                    <a:pt x="1880" y="1168"/>
                    <a:pt x="1885" y="1167"/>
                    <a:pt x="1887" y="1167"/>
                  </a:cubicBezTo>
                  <a:cubicBezTo>
                    <a:pt x="1889" y="1166"/>
                    <a:pt x="1894" y="1167"/>
                    <a:pt x="1896" y="1167"/>
                  </a:cubicBezTo>
                  <a:cubicBezTo>
                    <a:pt x="1897" y="1167"/>
                    <a:pt x="1900" y="1168"/>
                    <a:pt x="1902" y="1167"/>
                  </a:cubicBezTo>
                  <a:cubicBezTo>
                    <a:pt x="1904" y="1167"/>
                    <a:pt x="1907" y="1165"/>
                    <a:pt x="1908" y="1165"/>
                  </a:cubicBezTo>
                  <a:cubicBezTo>
                    <a:pt x="1909" y="1164"/>
                    <a:pt x="1910" y="1164"/>
                    <a:pt x="1911" y="1163"/>
                  </a:cubicBezTo>
                  <a:cubicBezTo>
                    <a:pt x="1910" y="1161"/>
                    <a:pt x="1909" y="1160"/>
                    <a:pt x="1908" y="1159"/>
                  </a:cubicBezTo>
                  <a:cubicBezTo>
                    <a:pt x="1907" y="1157"/>
                    <a:pt x="1904" y="1155"/>
                    <a:pt x="1903" y="1154"/>
                  </a:cubicBezTo>
                  <a:cubicBezTo>
                    <a:pt x="1902" y="1153"/>
                    <a:pt x="1901" y="1151"/>
                    <a:pt x="1900" y="1150"/>
                  </a:cubicBezTo>
                  <a:cubicBezTo>
                    <a:pt x="1899" y="1150"/>
                    <a:pt x="1896" y="1150"/>
                    <a:pt x="1895" y="1149"/>
                  </a:cubicBezTo>
                  <a:cubicBezTo>
                    <a:pt x="1895" y="1147"/>
                    <a:pt x="1895" y="1144"/>
                    <a:pt x="1896" y="1143"/>
                  </a:cubicBezTo>
                  <a:cubicBezTo>
                    <a:pt x="1896" y="1142"/>
                    <a:pt x="1899" y="1141"/>
                    <a:pt x="1900" y="1140"/>
                  </a:cubicBezTo>
                  <a:cubicBezTo>
                    <a:pt x="1901" y="1139"/>
                    <a:pt x="1903" y="1137"/>
                    <a:pt x="1904" y="1136"/>
                  </a:cubicBezTo>
                  <a:cubicBezTo>
                    <a:pt x="1905" y="1134"/>
                    <a:pt x="1909" y="1132"/>
                    <a:pt x="1910" y="1130"/>
                  </a:cubicBezTo>
                  <a:cubicBezTo>
                    <a:pt x="1911" y="1129"/>
                    <a:pt x="1911" y="1125"/>
                    <a:pt x="1912" y="1124"/>
                  </a:cubicBezTo>
                  <a:cubicBezTo>
                    <a:pt x="1912" y="1122"/>
                    <a:pt x="1912" y="1118"/>
                    <a:pt x="1912" y="1117"/>
                  </a:cubicBezTo>
                  <a:cubicBezTo>
                    <a:pt x="1913" y="1115"/>
                    <a:pt x="1915" y="1112"/>
                    <a:pt x="1916" y="1110"/>
                  </a:cubicBezTo>
                  <a:cubicBezTo>
                    <a:pt x="1916" y="1109"/>
                    <a:pt x="1918" y="1108"/>
                    <a:pt x="1919" y="1107"/>
                  </a:cubicBezTo>
                  <a:cubicBezTo>
                    <a:pt x="1920" y="1106"/>
                    <a:pt x="1922" y="1103"/>
                    <a:pt x="1923" y="1102"/>
                  </a:cubicBezTo>
                  <a:cubicBezTo>
                    <a:pt x="1923" y="1101"/>
                    <a:pt x="1925" y="1100"/>
                    <a:pt x="1925" y="1099"/>
                  </a:cubicBezTo>
                  <a:cubicBezTo>
                    <a:pt x="1926" y="1099"/>
                    <a:pt x="1926" y="1097"/>
                    <a:pt x="1925" y="1097"/>
                  </a:cubicBezTo>
                  <a:cubicBezTo>
                    <a:pt x="1925" y="1096"/>
                    <a:pt x="1923" y="1095"/>
                    <a:pt x="1923" y="1095"/>
                  </a:cubicBezTo>
                  <a:cubicBezTo>
                    <a:pt x="1923" y="1094"/>
                    <a:pt x="1923" y="1092"/>
                    <a:pt x="1924" y="1091"/>
                  </a:cubicBezTo>
                  <a:cubicBezTo>
                    <a:pt x="1924" y="1091"/>
                    <a:pt x="1926" y="1090"/>
                    <a:pt x="1927" y="1089"/>
                  </a:cubicBezTo>
                  <a:cubicBezTo>
                    <a:pt x="1928" y="1088"/>
                    <a:pt x="1928" y="1084"/>
                    <a:pt x="1927" y="1083"/>
                  </a:cubicBezTo>
                  <a:cubicBezTo>
                    <a:pt x="1927" y="1081"/>
                    <a:pt x="1925" y="1079"/>
                    <a:pt x="1924" y="1078"/>
                  </a:cubicBezTo>
                  <a:cubicBezTo>
                    <a:pt x="1923" y="1077"/>
                    <a:pt x="1922" y="1075"/>
                    <a:pt x="1922" y="1074"/>
                  </a:cubicBezTo>
                  <a:cubicBezTo>
                    <a:pt x="1921" y="1073"/>
                    <a:pt x="1924" y="1070"/>
                    <a:pt x="1924" y="1068"/>
                  </a:cubicBezTo>
                  <a:cubicBezTo>
                    <a:pt x="1924" y="1067"/>
                    <a:pt x="1923" y="1064"/>
                    <a:pt x="1923" y="1063"/>
                  </a:cubicBezTo>
                  <a:cubicBezTo>
                    <a:pt x="1922" y="1062"/>
                    <a:pt x="1921" y="1060"/>
                    <a:pt x="1921" y="1059"/>
                  </a:cubicBezTo>
                  <a:cubicBezTo>
                    <a:pt x="1920" y="1058"/>
                    <a:pt x="1918" y="1056"/>
                    <a:pt x="1917" y="1055"/>
                  </a:cubicBezTo>
                  <a:cubicBezTo>
                    <a:pt x="1916" y="1054"/>
                    <a:pt x="1914" y="1053"/>
                    <a:pt x="1914" y="1052"/>
                  </a:cubicBezTo>
                  <a:cubicBezTo>
                    <a:pt x="1914" y="1051"/>
                    <a:pt x="1915" y="1049"/>
                    <a:pt x="1915" y="1047"/>
                  </a:cubicBezTo>
                  <a:cubicBezTo>
                    <a:pt x="1915" y="1046"/>
                    <a:pt x="1914" y="1044"/>
                    <a:pt x="1915" y="1043"/>
                  </a:cubicBezTo>
                  <a:cubicBezTo>
                    <a:pt x="1915" y="1041"/>
                    <a:pt x="1918" y="1038"/>
                    <a:pt x="1919" y="1037"/>
                  </a:cubicBezTo>
                  <a:cubicBezTo>
                    <a:pt x="1920" y="1036"/>
                    <a:pt x="1923" y="1035"/>
                    <a:pt x="1923" y="1035"/>
                  </a:cubicBezTo>
                  <a:cubicBezTo>
                    <a:pt x="1923" y="1034"/>
                    <a:pt x="1923" y="1032"/>
                    <a:pt x="1923" y="1032"/>
                  </a:cubicBezTo>
                  <a:cubicBezTo>
                    <a:pt x="1923" y="1031"/>
                    <a:pt x="1922" y="1030"/>
                    <a:pt x="1922" y="1029"/>
                  </a:cubicBezTo>
                  <a:cubicBezTo>
                    <a:pt x="1921" y="1028"/>
                    <a:pt x="1920" y="1026"/>
                    <a:pt x="1919" y="1025"/>
                  </a:cubicBezTo>
                  <a:cubicBezTo>
                    <a:pt x="1919" y="1024"/>
                    <a:pt x="1920" y="1021"/>
                    <a:pt x="1919" y="1019"/>
                  </a:cubicBezTo>
                  <a:cubicBezTo>
                    <a:pt x="1919" y="1018"/>
                    <a:pt x="1917" y="1018"/>
                    <a:pt x="1917" y="1017"/>
                  </a:cubicBezTo>
                  <a:cubicBezTo>
                    <a:pt x="1916" y="1016"/>
                    <a:pt x="1916" y="1014"/>
                    <a:pt x="1917" y="1013"/>
                  </a:cubicBezTo>
                  <a:cubicBezTo>
                    <a:pt x="1917" y="1012"/>
                    <a:pt x="1917" y="1009"/>
                    <a:pt x="1918" y="1008"/>
                  </a:cubicBezTo>
                  <a:cubicBezTo>
                    <a:pt x="1918" y="1007"/>
                    <a:pt x="1920" y="1007"/>
                    <a:pt x="1920" y="1006"/>
                  </a:cubicBezTo>
                  <a:cubicBezTo>
                    <a:pt x="1921" y="1006"/>
                    <a:pt x="1923" y="1005"/>
                    <a:pt x="1923" y="1004"/>
                  </a:cubicBezTo>
                  <a:cubicBezTo>
                    <a:pt x="1924" y="1003"/>
                    <a:pt x="1923" y="1001"/>
                    <a:pt x="1923" y="1000"/>
                  </a:cubicBezTo>
                  <a:cubicBezTo>
                    <a:pt x="1923" y="1000"/>
                    <a:pt x="1923" y="998"/>
                    <a:pt x="1923" y="997"/>
                  </a:cubicBezTo>
                  <a:cubicBezTo>
                    <a:pt x="1923" y="996"/>
                    <a:pt x="1924" y="994"/>
                    <a:pt x="1925" y="993"/>
                  </a:cubicBezTo>
                  <a:cubicBezTo>
                    <a:pt x="1926" y="993"/>
                    <a:pt x="1928" y="992"/>
                    <a:pt x="1929" y="992"/>
                  </a:cubicBezTo>
                  <a:cubicBezTo>
                    <a:pt x="1930" y="991"/>
                    <a:pt x="1931" y="990"/>
                    <a:pt x="1932" y="989"/>
                  </a:cubicBezTo>
                  <a:cubicBezTo>
                    <a:pt x="1932" y="988"/>
                    <a:pt x="1932" y="986"/>
                    <a:pt x="1932" y="985"/>
                  </a:cubicBezTo>
                  <a:cubicBezTo>
                    <a:pt x="1932" y="984"/>
                    <a:pt x="1932" y="983"/>
                    <a:pt x="1932" y="982"/>
                  </a:cubicBezTo>
                  <a:cubicBezTo>
                    <a:pt x="1932" y="981"/>
                    <a:pt x="1931" y="980"/>
                    <a:pt x="1931" y="979"/>
                  </a:cubicBezTo>
                  <a:cubicBezTo>
                    <a:pt x="1931" y="978"/>
                    <a:pt x="1933" y="977"/>
                    <a:pt x="1933" y="976"/>
                  </a:cubicBezTo>
                  <a:cubicBezTo>
                    <a:pt x="1934" y="976"/>
                    <a:pt x="1935" y="975"/>
                    <a:pt x="1935" y="974"/>
                  </a:cubicBezTo>
                  <a:cubicBezTo>
                    <a:pt x="1935" y="973"/>
                    <a:pt x="1935" y="971"/>
                    <a:pt x="1935" y="970"/>
                  </a:cubicBezTo>
                  <a:cubicBezTo>
                    <a:pt x="1935" y="969"/>
                    <a:pt x="1937" y="968"/>
                    <a:pt x="1938" y="968"/>
                  </a:cubicBezTo>
                  <a:cubicBezTo>
                    <a:pt x="1938" y="967"/>
                    <a:pt x="1939" y="965"/>
                    <a:pt x="1939" y="964"/>
                  </a:cubicBezTo>
                  <a:cubicBezTo>
                    <a:pt x="1939" y="963"/>
                    <a:pt x="1939" y="961"/>
                    <a:pt x="1939" y="960"/>
                  </a:cubicBezTo>
                  <a:cubicBezTo>
                    <a:pt x="1939" y="959"/>
                    <a:pt x="1938" y="957"/>
                    <a:pt x="1938" y="956"/>
                  </a:cubicBezTo>
                  <a:cubicBezTo>
                    <a:pt x="1937" y="954"/>
                    <a:pt x="1937" y="952"/>
                    <a:pt x="1938" y="951"/>
                  </a:cubicBezTo>
                  <a:cubicBezTo>
                    <a:pt x="1938" y="950"/>
                    <a:pt x="1939" y="949"/>
                    <a:pt x="1940" y="948"/>
                  </a:cubicBezTo>
                  <a:cubicBezTo>
                    <a:pt x="1941" y="948"/>
                    <a:pt x="1943" y="948"/>
                    <a:pt x="1943" y="947"/>
                  </a:cubicBezTo>
                  <a:cubicBezTo>
                    <a:pt x="1944" y="946"/>
                    <a:pt x="1944" y="944"/>
                    <a:pt x="1943" y="943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6DC4F7E5-33C6-4B41-9B44-DB94695CF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171" y="2596832"/>
              <a:ext cx="234329" cy="199289"/>
            </a:xfrm>
            <a:custGeom>
              <a:avLst/>
              <a:gdLst>
                <a:gd name="T0" fmla="*/ 769 w 805"/>
                <a:gd name="T1" fmla="*/ 607 h 685"/>
                <a:gd name="T2" fmla="*/ 718 w 805"/>
                <a:gd name="T3" fmla="*/ 594 h 685"/>
                <a:gd name="T4" fmla="*/ 698 w 805"/>
                <a:gd name="T5" fmla="*/ 564 h 685"/>
                <a:gd name="T6" fmla="*/ 703 w 805"/>
                <a:gd name="T7" fmla="*/ 551 h 685"/>
                <a:gd name="T8" fmla="*/ 730 w 805"/>
                <a:gd name="T9" fmla="*/ 545 h 685"/>
                <a:gd name="T10" fmla="*/ 744 w 805"/>
                <a:gd name="T11" fmla="*/ 530 h 685"/>
                <a:gd name="T12" fmla="*/ 742 w 805"/>
                <a:gd name="T13" fmla="*/ 511 h 685"/>
                <a:gd name="T14" fmla="*/ 733 w 805"/>
                <a:gd name="T15" fmla="*/ 509 h 685"/>
                <a:gd name="T16" fmla="*/ 711 w 805"/>
                <a:gd name="T17" fmla="*/ 492 h 685"/>
                <a:gd name="T18" fmla="*/ 681 w 805"/>
                <a:gd name="T19" fmla="*/ 511 h 685"/>
                <a:gd name="T20" fmla="*/ 674 w 805"/>
                <a:gd name="T21" fmla="*/ 497 h 685"/>
                <a:gd name="T22" fmla="*/ 700 w 805"/>
                <a:gd name="T23" fmla="*/ 466 h 685"/>
                <a:gd name="T24" fmla="*/ 673 w 805"/>
                <a:gd name="T25" fmla="*/ 419 h 685"/>
                <a:gd name="T26" fmla="*/ 655 w 805"/>
                <a:gd name="T27" fmla="*/ 360 h 685"/>
                <a:gd name="T28" fmla="*/ 386 w 805"/>
                <a:gd name="T29" fmla="*/ 345 h 685"/>
                <a:gd name="T30" fmla="*/ 389 w 805"/>
                <a:gd name="T31" fmla="*/ 307 h 685"/>
                <a:gd name="T32" fmla="*/ 392 w 805"/>
                <a:gd name="T33" fmla="*/ 290 h 685"/>
                <a:gd name="T34" fmla="*/ 394 w 805"/>
                <a:gd name="T35" fmla="*/ 251 h 685"/>
                <a:gd name="T36" fmla="*/ 405 w 805"/>
                <a:gd name="T37" fmla="*/ 223 h 685"/>
                <a:gd name="T38" fmla="*/ 421 w 805"/>
                <a:gd name="T39" fmla="*/ 197 h 685"/>
                <a:gd name="T40" fmla="*/ 431 w 805"/>
                <a:gd name="T41" fmla="*/ 161 h 685"/>
                <a:gd name="T42" fmla="*/ 445 w 805"/>
                <a:gd name="T43" fmla="*/ 151 h 685"/>
                <a:gd name="T44" fmla="*/ 450 w 805"/>
                <a:gd name="T45" fmla="*/ 136 h 685"/>
                <a:gd name="T46" fmla="*/ 451 w 805"/>
                <a:gd name="T47" fmla="*/ 102 h 685"/>
                <a:gd name="T48" fmla="*/ 438 w 805"/>
                <a:gd name="T49" fmla="*/ 88 h 685"/>
                <a:gd name="T50" fmla="*/ 435 w 805"/>
                <a:gd name="T51" fmla="*/ 67 h 685"/>
                <a:gd name="T52" fmla="*/ 422 w 805"/>
                <a:gd name="T53" fmla="*/ 25 h 685"/>
                <a:gd name="T54" fmla="*/ 413 w 805"/>
                <a:gd name="T55" fmla="*/ 2 h 685"/>
                <a:gd name="T56" fmla="*/ 25 w 805"/>
                <a:gd name="T57" fmla="*/ 218 h 685"/>
                <a:gd name="T58" fmla="*/ 48 w 805"/>
                <a:gd name="T59" fmla="*/ 254 h 685"/>
                <a:gd name="T60" fmla="*/ 54 w 805"/>
                <a:gd name="T61" fmla="*/ 283 h 685"/>
                <a:gd name="T62" fmla="*/ 72 w 805"/>
                <a:gd name="T63" fmla="*/ 323 h 685"/>
                <a:gd name="T64" fmla="*/ 96 w 805"/>
                <a:gd name="T65" fmla="*/ 353 h 685"/>
                <a:gd name="T66" fmla="*/ 94 w 805"/>
                <a:gd name="T67" fmla="*/ 415 h 685"/>
                <a:gd name="T68" fmla="*/ 80 w 805"/>
                <a:gd name="T69" fmla="*/ 444 h 685"/>
                <a:gd name="T70" fmla="*/ 80 w 805"/>
                <a:gd name="T71" fmla="*/ 474 h 685"/>
                <a:gd name="T72" fmla="*/ 79 w 805"/>
                <a:gd name="T73" fmla="*/ 518 h 685"/>
                <a:gd name="T74" fmla="*/ 72 w 805"/>
                <a:gd name="T75" fmla="*/ 557 h 685"/>
                <a:gd name="T76" fmla="*/ 64 w 805"/>
                <a:gd name="T77" fmla="*/ 600 h 685"/>
                <a:gd name="T78" fmla="*/ 234 w 805"/>
                <a:gd name="T79" fmla="*/ 612 h 685"/>
                <a:gd name="T80" fmla="*/ 347 w 805"/>
                <a:gd name="T81" fmla="*/ 613 h 685"/>
                <a:gd name="T82" fmla="*/ 376 w 805"/>
                <a:gd name="T83" fmla="*/ 604 h 685"/>
                <a:gd name="T84" fmla="*/ 320 w 805"/>
                <a:gd name="T85" fmla="*/ 591 h 685"/>
                <a:gd name="T86" fmla="*/ 357 w 805"/>
                <a:gd name="T87" fmla="*/ 575 h 685"/>
                <a:gd name="T88" fmla="*/ 396 w 805"/>
                <a:gd name="T89" fmla="*/ 588 h 685"/>
                <a:gd name="T90" fmla="*/ 429 w 805"/>
                <a:gd name="T91" fmla="*/ 607 h 685"/>
                <a:gd name="T92" fmla="*/ 467 w 805"/>
                <a:gd name="T93" fmla="*/ 632 h 685"/>
                <a:gd name="T94" fmla="*/ 473 w 805"/>
                <a:gd name="T95" fmla="*/ 659 h 685"/>
                <a:gd name="T96" fmla="*/ 535 w 805"/>
                <a:gd name="T97" fmla="*/ 684 h 685"/>
                <a:gd name="T98" fmla="*/ 532 w 805"/>
                <a:gd name="T99" fmla="*/ 676 h 685"/>
                <a:gd name="T100" fmla="*/ 568 w 805"/>
                <a:gd name="T101" fmla="*/ 647 h 685"/>
                <a:gd name="T102" fmla="*/ 577 w 805"/>
                <a:gd name="T103" fmla="*/ 646 h 685"/>
                <a:gd name="T104" fmla="*/ 609 w 805"/>
                <a:gd name="T105" fmla="*/ 648 h 685"/>
                <a:gd name="T106" fmla="*/ 610 w 805"/>
                <a:gd name="T107" fmla="*/ 672 h 685"/>
                <a:gd name="T108" fmla="*/ 648 w 805"/>
                <a:gd name="T109" fmla="*/ 637 h 685"/>
                <a:gd name="T110" fmla="*/ 643 w 805"/>
                <a:gd name="T111" fmla="*/ 609 h 685"/>
                <a:gd name="T112" fmla="*/ 674 w 805"/>
                <a:gd name="T113" fmla="*/ 604 h 685"/>
                <a:gd name="T114" fmla="*/ 728 w 805"/>
                <a:gd name="T115" fmla="*/ 631 h 685"/>
                <a:gd name="T116" fmla="*/ 749 w 805"/>
                <a:gd name="T117" fmla="*/ 680 h 685"/>
                <a:gd name="T118" fmla="*/ 783 w 805"/>
                <a:gd name="T119" fmla="*/ 662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05" h="685">
                  <a:moveTo>
                    <a:pt x="805" y="629"/>
                  </a:moveTo>
                  <a:cubicBezTo>
                    <a:pt x="804" y="628"/>
                    <a:pt x="802" y="626"/>
                    <a:pt x="801" y="625"/>
                  </a:cubicBezTo>
                  <a:cubicBezTo>
                    <a:pt x="801" y="624"/>
                    <a:pt x="799" y="622"/>
                    <a:pt x="799" y="622"/>
                  </a:cubicBezTo>
                  <a:cubicBezTo>
                    <a:pt x="797" y="622"/>
                    <a:pt x="795" y="624"/>
                    <a:pt x="794" y="624"/>
                  </a:cubicBezTo>
                  <a:cubicBezTo>
                    <a:pt x="793" y="625"/>
                    <a:pt x="793" y="627"/>
                    <a:pt x="792" y="628"/>
                  </a:cubicBezTo>
                  <a:cubicBezTo>
                    <a:pt x="791" y="628"/>
                    <a:pt x="789" y="629"/>
                    <a:pt x="788" y="628"/>
                  </a:cubicBezTo>
                  <a:cubicBezTo>
                    <a:pt x="787" y="628"/>
                    <a:pt x="786" y="626"/>
                    <a:pt x="786" y="625"/>
                  </a:cubicBezTo>
                  <a:cubicBezTo>
                    <a:pt x="786" y="624"/>
                    <a:pt x="787" y="623"/>
                    <a:pt x="787" y="622"/>
                  </a:cubicBezTo>
                  <a:cubicBezTo>
                    <a:pt x="787" y="621"/>
                    <a:pt x="787" y="619"/>
                    <a:pt x="786" y="618"/>
                  </a:cubicBezTo>
                  <a:cubicBezTo>
                    <a:pt x="785" y="618"/>
                    <a:pt x="782" y="618"/>
                    <a:pt x="781" y="617"/>
                  </a:cubicBezTo>
                  <a:cubicBezTo>
                    <a:pt x="780" y="616"/>
                    <a:pt x="778" y="614"/>
                    <a:pt x="778" y="613"/>
                  </a:cubicBezTo>
                  <a:cubicBezTo>
                    <a:pt x="777" y="611"/>
                    <a:pt x="776" y="608"/>
                    <a:pt x="775" y="607"/>
                  </a:cubicBezTo>
                  <a:cubicBezTo>
                    <a:pt x="774" y="606"/>
                    <a:pt x="773" y="605"/>
                    <a:pt x="772" y="605"/>
                  </a:cubicBezTo>
                  <a:cubicBezTo>
                    <a:pt x="771" y="605"/>
                    <a:pt x="770" y="606"/>
                    <a:pt x="769" y="607"/>
                  </a:cubicBezTo>
                  <a:cubicBezTo>
                    <a:pt x="768" y="608"/>
                    <a:pt x="768" y="611"/>
                    <a:pt x="766" y="611"/>
                  </a:cubicBezTo>
                  <a:cubicBezTo>
                    <a:pt x="765" y="611"/>
                    <a:pt x="762" y="608"/>
                    <a:pt x="761" y="607"/>
                  </a:cubicBezTo>
                  <a:cubicBezTo>
                    <a:pt x="760" y="606"/>
                    <a:pt x="757" y="604"/>
                    <a:pt x="755" y="604"/>
                  </a:cubicBezTo>
                  <a:cubicBezTo>
                    <a:pt x="754" y="604"/>
                    <a:pt x="753" y="607"/>
                    <a:pt x="752" y="607"/>
                  </a:cubicBezTo>
                  <a:cubicBezTo>
                    <a:pt x="751" y="607"/>
                    <a:pt x="748" y="607"/>
                    <a:pt x="748" y="606"/>
                  </a:cubicBezTo>
                  <a:cubicBezTo>
                    <a:pt x="747" y="605"/>
                    <a:pt x="749" y="603"/>
                    <a:pt x="748" y="602"/>
                  </a:cubicBezTo>
                  <a:cubicBezTo>
                    <a:pt x="748" y="601"/>
                    <a:pt x="746" y="600"/>
                    <a:pt x="745" y="600"/>
                  </a:cubicBezTo>
                  <a:cubicBezTo>
                    <a:pt x="743" y="600"/>
                    <a:pt x="739" y="600"/>
                    <a:pt x="737" y="600"/>
                  </a:cubicBezTo>
                  <a:cubicBezTo>
                    <a:pt x="736" y="600"/>
                    <a:pt x="733" y="603"/>
                    <a:pt x="732" y="603"/>
                  </a:cubicBezTo>
                  <a:cubicBezTo>
                    <a:pt x="731" y="602"/>
                    <a:pt x="730" y="599"/>
                    <a:pt x="729" y="599"/>
                  </a:cubicBezTo>
                  <a:cubicBezTo>
                    <a:pt x="728" y="599"/>
                    <a:pt x="728" y="601"/>
                    <a:pt x="727" y="602"/>
                  </a:cubicBezTo>
                  <a:cubicBezTo>
                    <a:pt x="726" y="602"/>
                    <a:pt x="725" y="603"/>
                    <a:pt x="724" y="603"/>
                  </a:cubicBezTo>
                  <a:cubicBezTo>
                    <a:pt x="723" y="603"/>
                    <a:pt x="721" y="601"/>
                    <a:pt x="721" y="600"/>
                  </a:cubicBezTo>
                  <a:cubicBezTo>
                    <a:pt x="720" y="599"/>
                    <a:pt x="718" y="594"/>
                    <a:pt x="718" y="594"/>
                  </a:cubicBezTo>
                  <a:cubicBezTo>
                    <a:pt x="718" y="594"/>
                    <a:pt x="717" y="590"/>
                    <a:pt x="716" y="590"/>
                  </a:cubicBezTo>
                  <a:cubicBezTo>
                    <a:pt x="716" y="590"/>
                    <a:pt x="714" y="591"/>
                    <a:pt x="714" y="592"/>
                  </a:cubicBezTo>
                  <a:cubicBezTo>
                    <a:pt x="713" y="593"/>
                    <a:pt x="713" y="597"/>
                    <a:pt x="711" y="597"/>
                  </a:cubicBezTo>
                  <a:cubicBezTo>
                    <a:pt x="710" y="597"/>
                    <a:pt x="709" y="594"/>
                    <a:pt x="709" y="594"/>
                  </a:cubicBezTo>
                  <a:cubicBezTo>
                    <a:pt x="708" y="592"/>
                    <a:pt x="705" y="590"/>
                    <a:pt x="704" y="589"/>
                  </a:cubicBezTo>
                  <a:cubicBezTo>
                    <a:pt x="703" y="588"/>
                    <a:pt x="702" y="587"/>
                    <a:pt x="701" y="587"/>
                  </a:cubicBezTo>
                  <a:cubicBezTo>
                    <a:pt x="699" y="587"/>
                    <a:pt x="697" y="588"/>
                    <a:pt x="695" y="587"/>
                  </a:cubicBezTo>
                  <a:cubicBezTo>
                    <a:pt x="694" y="587"/>
                    <a:pt x="691" y="585"/>
                    <a:pt x="691" y="584"/>
                  </a:cubicBezTo>
                  <a:cubicBezTo>
                    <a:pt x="691" y="583"/>
                    <a:pt x="693" y="582"/>
                    <a:pt x="694" y="581"/>
                  </a:cubicBezTo>
                  <a:cubicBezTo>
                    <a:pt x="694" y="579"/>
                    <a:pt x="692" y="577"/>
                    <a:pt x="693" y="575"/>
                  </a:cubicBezTo>
                  <a:cubicBezTo>
                    <a:pt x="693" y="574"/>
                    <a:pt x="695" y="573"/>
                    <a:pt x="695" y="572"/>
                  </a:cubicBezTo>
                  <a:cubicBezTo>
                    <a:pt x="695" y="571"/>
                    <a:pt x="693" y="570"/>
                    <a:pt x="692" y="569"/>
                  </a:cubicBezTo>
                  <a:cubicBezTo>
                    <a:pt x="692" y="568"/>
                    <a:pt x="693" y="565"/>
                    <a:pt x="694" y="565"/>
                  </a:cubicBezTo>
                  <a:cubicBezTo>
                    <a:pt x="695" y="564"/>
                    <a:pt x="698" y="565"/>
                    <a:pt x="698" y="564"/>
                  </a:cubicBezTo>
                  <a:cubicBezTo>
                    <a:pt x="699" y="563"/>
                    <a:pt x="697" y="561"/>
                    <a:pt x="696" y="560"/>
                  </a:cubicBezTo>
                  <a:cubicBezTo>
                    <a:pt x="696" y="559"/>
                    <a:pt x="695" y="557"/>
                    <a:pt x="696" y="556"/>
                  </a:cubicBezTo>
                  <a:cubicBezTo>
                    <a:pt x="696" y="556"/>
                    <a:pt x="698" y="556"/>
                    <a:pt x="699" y="556"/>
                  </a:cubicBezTo>
                  <a:cubicBezTo>
                    <a:pt x="700" y="556"/>
                    <a:pt x="702" y="558"/>
                    <a:pt x="703" y="558"/>
                  </a:cubicBezTo>
                  <a:cubicBezTo>
                    <a:pt x="704" y="558"/>
                    <a:pt x="706" y="559"/>
                    <a:pt x="708" y="559"/>
                  </a:cubicBezTo>
                  <a:cubicBezTo>
                    <a:pt x="709" y="559"/>
                    <a:pt x="711" y="559"/>
                    <a:pt x="712" y="559"/>
                  </a:cubicBezTo>
                  <a:cubicBezTo>
                    <a:pt x="714" y="559"/>
                    <a:pt x="716" y="560"/>
                    <a:pt x="717" y="561"/>
                  </a:cubicBezTo>
                  <a:cubicBezTo>
                    <a:pt x="718" y="561"/>
                    <a:pt x="720" y="563"/>
                    <a:pt x="721" y="564"/>
                  </a:cubicBezTo>
                  <a:cubicBezTo>
                    <a:pt x="722" y="564"/>
                    <a:pt x="724" y="565"/>
                    <a:pt x="725" y="564"/>
                  </a:cubicBezTo>
                  <a:cubicBezTo>
                    <a:pt x="726" y="563"/>
                    <a:pt x="724" y="560"/>
                    <a:pt x="723" y="559"/>
                  </a:cubicBezTo>
                  <a:cubicBezTo>
                    <a:pt x="722" y="558"/>
                    <a:pt x="720" y="558"/>
                    <a:pt x="719" y="557"/>
                  </a:cubicBezTo>
                  <a:cubicBezTo>
                    <a:pt x="718" y="556"/>
                    <a:pt x="717" y="555"/>
                    <a:pt x="716" y="555"/>
                  </a:cubicBezTo>
                  <a:cubicBezTo>
                    <a:pt x="714" y="554"/>
                    <a:pt x="712" y="555"/>
                    <a:pt x="710" y="555"/>
                  </a:cubicBezTo>
                  <a:cubicBezTo>
                    <a:pt x="708" y="554"/>
                    <a:pt x="705" y="553"/>
                    <a:pt x="703" y="551"/>
                  </a:cubicBezTo>
                  <a:cubicBezTo>
                    <a:pt x="702" y="551"/>
                    <a:pt x="702" y="549"/>
                    <a:pt x="701" y="549"/>
                  </a:cubicBezTo>
                  <a:cubicBezTo>
                    <a:pt x="700" y="548"/>
                    <a:pt x="699" y="549"/>
                    <a:pt x="698" y="549"/>
                  </a:cubicBezTo>
                  <a:cubicBezTo>
                    <a:pt x="697" y="549"/>
                    <a:pt x="695" y="548"/>
                    <a:pt x="695" y="547"/>
                  </a:cubicBezTo>
                  <a:cubicBezTo>
                    <a:pt x="695" y="546"/>
                    <a:pt x="695" y="543"/>
                    <a:pt x="696" y="542"/>
                  </a:cubicBezTo>
                  <a:cubicBezTo>
                    <a:pt x="697" y="541"/>
                    <a:pt x="701" y="542"/>
                    <a:pt x="702" y="542"/>
                  </a:cubicBezTo>
                  <a:cubicBezTo>
                    <a:pt x="703" y="542"/>
                    <a:pt x="704" y="543"/>
                    <a:pt x="705" y="543"/>
                  </a:cubicBezTo>
                  <a:cubicBezTo>
                    <a:pt x="706" y="544"/>
                    <a:pt x="708" y="544"/>
                    <a:pt x="709" y="544"/>
                  </a:cubicBezTo>
                  <a:cubicBezTo>
                    <a:pt x="710" y="544"/>
                    <a:pt x="711" y="542"/>
                    <a:pt x="712" y="542"/>
                  </a:cubicBezTo>
                  <a:cubicBezTo>
                    <a:pt x="713" y="542"/>
                    <a:pt x="715" y="543"/>
                    <a:pt x="715" y="543"/>
                  </a:cubicBezTo>
                  <a:cubicBezTo>
                    <a:pt x="716" y="543"/>
                    <a:pt x="718" y="545"/>
                    <a:pt x="719" y="545"/>
                  </a:cubicBezTo>
                  <a:cubicBezTo>
                    <a:pt x="719" y="545"/>
                    <a:pt x="721" y="545"/>
                    <a:pt x="722" y="545"/>
                  </a:cubicBezTo>
                  <a:cubicBezTo>
                    <a:pt x="723" y="546"/>
                    <a:pt x="724" y="548"/>
                    <a:pt x="725" y="548"/>
                  </a:cubicBezTo>
                  <a:cubicBezTo>
                    <a:pt x="725" y="548"/>
                    <a:pt x="728" y="549"/>
                    <a:pt x="729" y="548"/>
                  </a:cubicBezTo>
                  <a:cubicBezTo>
                    <a:pt x="729" y="548"/>
                    <a:pt x="730" y="546"/>
                    <a:pt x="730" y="545"/>
                  </a:cubicBezTo>
                  <a:cubicBezTo>
                    <a:pt x="730" y="544"/>
                    <a:pt x="728" y="543"/>
                    <a:pt x="729" y="542"/>
                  </a:cubicBezTo>
                  <a:cubicBezTo>
                    <a:pt x="729" y="541"/>
                    <a:pt x="730" y="539"/>
                    <a:pt x="731" y="538"/>
                  </a:cubicBezTo>
                  <a:cubicBezTo>
                    <a:pt x="731" y="537"/>
                    <a:pt x="732" y="534"/>
                    <a:pt x="733" y="533"/>
                  </a:cubicBezTo>
                  <a:cubicBezTo>
                    <a:pt x="734" y="533"/>
                    <a:pt x="736" y="533"/>
                    <a:pt x="737" y="533"/>
                  </a:cubicBezTo>
                  <a:cubicBezTo>
                    <a:pt x="737" y="533"/>
                    <a:pt x="739" y="534"/>
                    <a:pt x="739" y="534"/>
                  </a:cubicBezTo>
                  <a:cubicBezTo>
                    <a:pt x="740" y="534"/>
                    <a:pt x="742" y="534"/>
                    <a:pt x="743" y="535"/>
                  </a:cubicBezTo>
                  <a:cubicBezTo>
                    <a:pt x="745" y="535"/>
                    <a:pt x="746" y="537"/>
                    <a:pt x="748" y="537"/>
                  </a:cubicBezTo>
                  <a:cubicBezTo>
                    <a:pt x="749" y="538"/>
                    <a:pt x="751" y="537"/>
                    <a:pt x="752" y="536"/>
                  </a:cubicBezTo>
                  <a:cubicBezTo>
                    <a:pt x="752" y="535"/>
                    <a:pt x="752" y="533"/>
                    <a:pt x="752" y="533"/>
                  </a:cubicBezTo>
                  <a:cubicBezTo>
                    <a:pt x="751" y="532"/>
                    <a:pt x="750" y="531"/>
                    <a:pt x="750" y="530"/>
                  </a:cubicBezTo>
                  <a:cubicBezTo>
                    <a:pt x="750" y="530"/>
                    <a:pt x="752" y="528"/>
                    <a:pt x="751" y="528"/>
                  </a:cubicBezTo>
                  <a:cubicBezTo>
                    <a:pt x="751" y="527"/>
                    <a:pt x="749" y="526"/>
                    <a:pt x="748" y="526"/>
                  </a:cubicBezTo>
                  <a:cubicBezTo>
                    <a:pt x="747" y="526"/>
                    <a:pt x="746" y="527"/>
                    <a:pt x="746" y="528"/>
                  </a:cubicBezTo>
                  <a:cubicBezTo>
                    <a:pt x="745" y="528"/>
                    <a:pt x="745" y="530"/>
                    <a:pt x="744" y="530"/>
                  </a:cubicBezTo>
                  <a:cubicBezTo>
                    <a:pt x="743" y="530"/>
                    <a:pt x="741" y="530"/>
                    <a:pt x="741" y="529"/>
                  </a:cubicBezTo>
                  <a:cubicBezTo>
                    <a:pt x="740" y="528"/>
                    <a:pt x="740" y="525"/>
                    <a:pt x="739" y="525"/>
                  </a:cubicBezTo>
                  <a:cubicBezTo>
                    <a:pt x="738" y="524"/>
                    <a:pt x="736" y="526"/>
                    <a:pt x="735" y="525"/>
                  </a:cubicBezTo>
                  <a:cubicBezTo>
                    <a:pt x="735" y="525"/>
                    <a:pt x="734" y="524"/>
                    <a:pt x="734" y="523"/>
                  </a:cubicBezTo>
                  <a:cubicBezTo>
                    <a:pt x="734" y="522"/>
                    <a:pt x="737" y="520"/>
                    <a:pt x="738" y="520"/>
                  </a:cubicBezTo>
                  <a:cubicBezTo>
                    <a:pt x="739" y="520"/>
                    <a:pt x="740" y="520"/>
                    <a:pt x="741" y="520"/>
                  </a:cubicBezTo>
                  <a:cubicBezTo>
                    <a:pt x="743" y="520"/>
                    <a:pt x="745" y="519"/>
                    <a:pt x="747" y="519"/>
                  </a:cubicBezTo>
                  <a:cubicBezTo>
                    <a:pt x="749" y="518"/>
                    <a:pt x="753" y="518"/>
                    <a:pt x="754" y="517"/>
                  </a:cubicBezTo>
                  <a:cubicBezTo>
                    <a:pt x="755" y="516"/>
                    <a:pt x="756" y="513"/>
                    <a:pt x="756" y="512"/>
                  </a:cubicBezTo>
                  <a:cubicBezTo>
                    <a:pt x="755" y="511"/>
                    <a:pt x="753" y="511"/>
                    <a:pt x="753" y="511"/>
                  </a:cubicBezTo>
                  <a:cubicBezTo>
                    <a:pt x="752" y="511"/>
                    <a:pt x="750" y="512"/>
                    <a:pt x="749" y="512"/>
                  </a:cubicBezTo>
                  <a:cubicBezTo>
                    <a:pt x="748" y="513"/>
                    <a:pt x="747" y="514"/>
                    <a:pt x="746" y="514"/>
                  </a:cubicBezTo>
                  <a:cubicBezTo>
                    <a:pt x="745" y="514"/>
                    <a:pt x="743" y="515"/>
                    <a:pt x="742" y="514"/>
                  </a:cubicBezTo>
                  <a:cubicBezTo>
                    <a:pt x="742" y="514"/>
                    <a:pt x="741" y="512"/>
                    <a:pt x="742" y="511"/>
                  </a:cubicBezTo>
                  <a:cubicBezTo>
                    <a:pt x="742" y="510"/>
                    <a:pt x="744" y="509"/>
                    <a:pt x="745" y="509"/>
                  </a:cubicBezTo>
                  <a:cubicBezTo>
                    <a:pt x="746" y="508"/>
                    <a:pt x="746" y="506"/>
                    <a:pt x="747" y="505"/>
                  </a:cubicBezTo>
                  <a:cubicBezTo>
                    <a:pt x="749" y="505"/>
                    <a:pt x="752" y="505"/>
                    <a:pt x="753" y="505"/>
                  </a:cubicBezTo>
                  <a:cubicBezTo>
                    <a:pt x="754" y="505"/>
                    <a:pt x="756" y="504"/>
                    <a:pt x="756" y="503"/>
                  </a:cubicBezTo>
                  <a:cubicBezTo>
                    <a:pt x="757" y="502"/>
                    <a:pt x="757" y="499"/>
                    <a:pt x="756" y="498"/>
                  </a:cubicBezTo>
                  <a:cubicBezTo>
                    <a:pt x="755" y="497"/>
                    <a:pt x="753" y="497"/>
                    <a:pt x="752" y="496"/>
                  </a:cubicBezTo>
                  <a:cubicBezTo>
                    <a:pt x="752" y="496"/>
                    <a:pt x="752" y="494"/>
                    <a:pt x="751" y="493"/>
                  </a:cubicBezTo>
                  <a:cubicBezTo>
                    <a:pt x="750" y="493"/>
                    <a:pt x="749" y="493"/>
                    <a:pt x="749" y="493"/>
                  </a:cubicBezTo>
                  <a:cubicBezTo>
                    <a:pt x="748" y="494"/>
                    <a:pt x="747" y="495"/>
                    <a:pt x="747" y="496"/>
                  </a:cubicBezTo>
                  <a:cubicBezTo>
                    <a:pt x="746" y="497"/>
                    <a:pt x="745" y="499"/>
                    <a:pt x="745" y="500"/>
                  </a:cubicBezTo>
                  <a:cubicBezTo>
                    <a:pt x="744" y="501"/>
                    <a:pt x="743" y="502"/>
                    <a:pt x="742" y="503"/>
                  </a:cubicBezTo>
                  <a:cubicBezTo>
                    <a:pt x="742" y="503"/>
                    <a:pt x="741" y="505"/>
                    <a:pt x="741" y="506"/>
                  </a:cubicBezTo>
                  <a:cubicBezTo>
                    <a:pt x="740" y="507"/>
                    <a:pt x="738" y="509"/>
                    <a:pt x="737" y="509"/>
                  </a:cubicBezTo>
                  <a:cubicBezTo>
                    <a:pt x="736" y="510"/>
                    <a:pt x="734" y="509"/>
                    <a:pt x="733" y="509"/>
                  </a:cubicBezTo>
                  <a:cubicBezTo>
                    <a:pt x="732" y="508"/>
                    <a:pt x="733" y="505"/>
                    <a:pt x="732" y="504"/>
                  </a:cubicBezTo>
                  <a:cubicBezTo>
                    <a:pt x="732" y="503"/>
                    <a:pt x="730" y="502"/>
                    <a:pt x="729" y="501"/>
                  </a:cubicBezTo>
                  <a:cubicBezTo>
                    <a:pt x="728" y="501"/>
                    <a:pt x="726" y="500"/>
                    <a:pt x="726" y="500"/>
                  </a:cubicBezTo>
                  <a:cubicBezTo>
                    <a:pt x="725" y="500"/>
                    <a:pt x="723" y="498"/>
                    <a:pt x="723" y="496"/>
                  </a:cubicBezTo>
                  <a:cubicBezTo>
                    <a:pt x="723" y="495"/>
                    <a:pt x="725" y="492"/>
                    <a:pt x="727" y="491"/>
                  </a:cubicBezTo>
                  <a:cubicBezTo>
                    <a:pt x="728" y="490"/>
                    <a:pt x="731" y="491"/>
                    <a:pt x="732" y="490"/>
                  </a:cubicBezTo>
                  <a:cubicBezTo>
                    <a:pt x="733" y="489"/>
                    <a:pt x="732" y="487"/>
                    <a:pt x="732" y="486"/>
                  </a:cubicBezTo>
                  <a:cubicBezTo>
                    <a:pt x="732" y="485"/>
                    <a:pt x="730" y="484"/>
                    <a:pt x="730" y="484"/>
                  </a:cubicBezTo>
                  <a:cubicBezTo>
                    <a:pt x="729" y="484"/>
                    <a:pt x="727" y="486"/>
                    <a:pt x="726" y="486"/>
                  </a:cubicBezTo>
                  <a:cubicBezTo>
                    <a:pt x="725" y="486"/>
                    <a:pt x="723" y="486"/>
                    <a:pt x="722" y="486"/>
                  </a:cubicBezTo>
                  <a:cubicBezTo>
                    <a:pt x="720" y="485"/>
                    <a:pt x="717" y="483"/>
                    <a:pt x="715" y="483"/>
                  </a:cubicBezTo>
                  <a:cubicBezTo>
                    <a:pt x="714" y="483"/>
                    <a:pt x="713" y="484"/>
                    <a:pt x="712" y="484"/>
                  </a:cubicBezTo>
                  <a:cubicBezTo>
                    <a:pt x="712" y="485"/>
                    <a:pt x="713" y="487"/>
                    <a:pt x="713" y="488"/>
                  </a:cubicBezTo>
                  <a:cubicBezTo>
                    <a:pt x="713" y="489"/>
                    <a:pt x="712" y="491"/>
                    <a:pt x="711" y="492"/>
                  </a:cubicBezTo>
                  <a:cubicBezTo>
                    <a:pt x="710" y="492"/>
                    <a:pt x="708" y="493"/>
                    <a:pt x="707" y="494"/>
                  </a:cubicBezTo>
                  <a:cubicBezTo>
                    <a:pt x="706" y="494"/>
                    <a:pt x="703" y="496"/>
                    <a:pt x="702" y="497"/>
                  </a:cubicBezTo>
                  <a:cubicBezTo>
                    <a:pt x="702" y="498"/>
                    <a:pt x="701" y="499"/>
                    <a:pt x="701" y="500"/>
                  </a:cubicBezTo>
                  <a:cubicBezTo>
                    <a:pt x="701" y="501"/>
                    <a:pt x="702" y="503"/>
                    <a:pt x="702" y="504"/>
                  </a:cubicBezTo>
                  <a:cubicBezTo>
                    <a:pt x="702" y="505"/>
                    <a:pt x="701" y="508"/>
                    <a:pt x="701" y="510"/>
                  </a:cubicBezTo>
                  <a:cubicBezTo>
                    <a:pt x="701" y="511"/>
                    <a:pt x="702" y="514"/>
                    <a:pt x="702" y="516"/>
                  </a:cubicBezTo>
                  <a:cubicBezTo>
                    <a:pt x="701" y="517"/>
                    <a:pt x="700" y="519"/>
                    <a:pt x="699" y="520"/>
                  </a:cubicBezTo>
                  <a:cubicBezTo>
                    <a:pt x="698" y="520"/>
                    <a:pt x="696" y="522"/>
                    <a:pt x="695" y="522"/>
                  </a:cubicBezTo>
                  <a:cubicBezTo>
                    <a:pt x="693" y="522"/>
                    <a:pt x="691" y="523"/>
                    <a:pt x="689" y="523"/>
                  </a:cubicBezTo>
                  <a:cubicBezTo>
                    <a:pt x="688" y="523"/>
                    <a:pt x="686" y="522"/>
                    <a:pt x="685" y="522"/>
                  </a:cubicBezTo>
                  <a:cubicBezTo>
                    <a:pt x="684" y="521"/>
                    <a:pt x="682" y="519"/>
                    <a:pt x="681" y="518"/>
                  </a:cubicBezTo>
                  <a:cubicBezTo>
                    <a:pt x="680" y="518"/>
                    <a:pt x="678" y="517"/>
                    <a:pt x="678" y="516"/>
                  </a:cubicBezTo>
                  <a:cubicBezTo>
                    <a:pt x="677" y="515"/>
                    <a:pt x="678" y="513"/>
                    <a:pt x="678" y="512"/>
                  </a:cubicBezTo>
                  <a:cubicBezTo>
                    <a:pt x="679" y="511"/>
                    <a:pt x="681" y="511"/>
                    <a:pt x="681" y="511"/>
                  </a:cubicBezTo>
                  <a:cubicBezTo>
                    <a:pt x="682" y="510"/>
                    <a:pt x="682" y="509"/>
                    <a:pt x="682" y="508"/>
                  </a:cubicBezTo>
                  <a:cubicBezTo>
                    <a:pt x="681" y="508"/>
                    <a:pt x="681" y="506"/>
                    <a:pt x="680" y="506"/>
                  </a:cubicBezTo>
                  <a:cubicBezTo>
                    <a:pt x="679" y="506"/>
                    <a:pt x="678" y="506"/>
                    <a:pt x="677" y="506"/>
                  </a:cubicBezTo>
                  <a:cubicBezTo>
                    <a:pt x="676" y="507"/>
                    <a:pt x="676" y="508"/>
                    <a:pt x="675" y="509"/>
                  </a:cubicBezTo>
                  <a:cubicBezTo>
                    <a:pt x="674" y="510"/>
                    <a:pt x="673" y="511"/>
                    <a:pt x="671" y="512"/>
                  </a:cubicBezTo>
                  <a:cubicBezTo>
                    <a:pt x="671" y="513"/>
                    <a:pt x="668" y="513"/>
                    <a:pt x="667" y="513"/>
                  </a:cubicBezTo>
                  <a:cubicBezTo>
                    <a:pt x="666" y="513"/>
                    <a:pt x="665" y="513"/>
                    <a:pt x="664" y="512"/>
                  </a:cubicBezTo>
                  <a:cubicBezTo>
                    <a:pt x="662" y="511"/>
                    <a:pt x="659" y="508"/>
                    <a:pt x="658" y="506"/>
                  </a:cubicBezTo>
                  <a:cubicBezTo>
                    <a:pt x="658" y="505"/>
                    <a:pt x="658" y="502"/>
                    <a:pt x="659" y="501"/>
                  </a:cubicBezTo>
                  <a:cubicBezTo>
                    <a:pt x="659" y="499"/>
                    <a:pt x="661" y="497"/>
                    <a:pt x="662" y="496"/>
                  </a:cubicBezTo>
                  <a:cubicBezTo>
                    <a:pt x="663" y="496"/>
                    <a:pt x="665" y="494"/>
                    <a:pt x="666" y="494"/>
                  </a:cubicBezTo>
                  <a:cubicBezTo>
                    <a:pt x="667" y="493"/>
                    <a:pt x="669" y="493"/>
                    <a:pt x="670" y="494"/>
                  </a:cubicBezTo>
                  <a:cubicBezTo>
                    <a:pt x="671" y="494"/>
                    <a:pt x="673" y="494"/>
                    <a:pt x="673" y="494"/>
                  </a:cubicBezTo>
                  <a:cubicBezTo>
                    <a:pt x="674" y="495"/>
                    <a:pt x="674" y="496"/>
                    <a:pt x="674" y="497"/>
                  </a:cubicBezTo>
                  <a:cubicBezTo>
                    <a:pt x="675" y="498"/>
                    <a:pt x="677" y="498"/>
                    <a:pt x="678" y="498"/>
                  </a:cubicBezTo>
                  <a:cubicBezTo>
                    <a:pt x="678" y="498"/>
                    <a:pt x="680" y="497"/>
                    <a:pt x="680" y="496"/>
                  </a:cubicBezTo>
                  <a:cubicBezTo>
                    <a:pt x="680" y="496"/>
                    <a:pt x="680" y="494"/>
                    <a:pt x="680" y="494"/>
                  </a:cubicBezTo>
                  <a:cubicBezTo>
                    <a:pt x="679" y="493"/>
                    <a:pt x="678" y="492"/>
                    <a:pt x="677" y="492"/>
                  </a:cubicBezTo>
                  <a:cubicBezTo>
                    <a:pt x="677" y="491"/>
                    <a:pt x="677" y="490"/>
                    <a:pt x="678" y="489"/>
                  </a:cubicBezTo>
                  <a:cubicBezTo>
                    <a:pt x="678" y="489"/>
                    <a:pt x="680" y="489"/>
                    <a:pt x="680" y="488"/>
                  </a:cubicBezTo>
                  <a:cubicBezTo>
                    <a:pt x="681" y="488"/>
                    <a:pt x="682" y="487"/>
                    <a:pt x="683" y="486"/>
                  </a:cubicBezTo>
                  <a:cubicBezTo>
                    <a:pt x="683" y="485"/>
                    <a:pt x="683" y="482"/>
                    <a:pt x="683" y="481"/>
                  </a:cubicBezTo>
                  <a:cubicBezTo>
                    <a:pt x="684" y="480"/>
                    <a:pt x="685" y="480"/>
                    <a:pt x="686" y="479"/>
                  </a:cubicBezTo>
                  <a:cubicBezTo>
                    <a:pt x="687" y="478"/>
                    <a:pt x="687" y="476"/>
                    <a:pt x="688" y="475"/>
                  </a:cubicBezTo>
                  <a:cubicBezTo>
                    <a:pt x="689" y="474"/>
                    <a:pt x="690" y="472"/>
                    <a:pt x="691" y="472"/>
                  </a:cubicBezTo>
                  <a:cubicBezTo>
                    <a:pt x="692" y="471"/>
                    <a:pt x="695" y="472"/>
                    <a:pt x="696" y="472"/>
                  </a:cubicBezTo>
                  <a:cubicBezTo>
                    <a:pt x="697" y="472"/>
                    <a:pt x="699" y="471"/>
                    <a:pt x="699" y="470"/>
                  </a:cubicBezTo>
                  <a:cubicBezTo>
                    <a:pt x="700" y="469"/>
                    <a:pt x="700" y="468"/>
                    <a:pt x="700" y="466"/>
                  </a:cubicBezTo>
                  <a:cubicBezTo>
                    <a:pt x="699" y="466"/>
                    <a:pt x="697" y="467"/>
                    <a:pt x="697" y="466"/>
                  </a:cubicBezTo>
                  <a:cubicBezTo>
                    <a:pt x="696" y="466"/>
                    <a:pt x="696" y="464"/>
                    <a:pt x="695" y="463"/>
                  </a:cubicBezTo>
                  <a:cubicBezTo>
                    <a:pt x="694" y="462"/>
                    <a:pt x="692" y="462"/>
                    <a:pt x="691" y="461"/>
                  </a:cubicBezTo>
                  <a:cubicBezTo>
                    <a:pt x="691" y="461"/>
                    <a:pt x="691" y="458"/>
                    <a:pt x="691" y="457"/>
                  </a:cubicBezTo>
                  <a:cubicBezTo>
                    <a:pt x="691" y="457"/>
                    <a:pt x="689" y="456"/>
                    <a:pt x="689" y="455"/>
                  </a:cubicBezTo>
                  <a:cubicBezTo>
                    <a:pt x="688" y="454"/>
                    <a:pt x="688" y="453"/>
                    <a:pt x="687" y="452"/>
                  </a:cubicBezTo>
                  <a:cubicBezTo>
                    <a:pt x="687" y="451"/>
                    <a:pt x="686" y="449"/>
                    <a:pt x="686" y="448"/>
                  </a:cubicBezTo>
                  <a:cubicBezTo>
                    <a:pt x="686" y="447"/>
                    <a:pt x="687" y="446"/>
                    <a:pt x="688" y="445"/>
                  </a:cubicBezTo>
                  <a:cubicBezTo>
                    <a:pt x="688" y="444"/>
                    <a:pt x="688" y="441"/>
                    <a:pt x="687" y="440"/>
                  </a:cubicBezTo>
                  <a:cubicBezTo>
                    <a:pt x="686" y="440"/>
                    <a:pt x="685" y="439"/>
                    <a:pt x="684" y="439"/>
                  </a:cubicBezTo>
                  <a:cubicBezTo>
                    <a:pt x="683" y="438"/>
                    <a:pt x="681" y="436"/>
                    <a:pt x="680" y="435"/>
                  </a:cubicBezTo>
                  <a:cubicBezTo>
                    <a:pt x="680" y="435"/>
                    <a:pt x="678" y="434"/>
                    <a:pt x="677" y="433"/>
                  </a:cubicBezTo>
                  <a:cubicBezTo>
                    <a:pt x="677" y="431"/>
                    <a:pt x="677" y="427"/>
                    <a:pt x="676" y="426"/>
                  </a:cubicBezTo>
                  <a:cubicBezTo>
                    <a:pt x="676" y="424"/>
                    <a:pt x="674" y="420"/>
                    <a:pt x="673" y="419"/>
                  </a:cubicBezTo>
                  <a:cubicBezTo>
                    <a:pt x="672" y="418"/>
                    <a:pt x="670" y="416"/>
                    <a:pt x="669" y="415"/>
                  </a:cubicBezTo>
                  <a:cubicBezTo>
                    <a:pt x="668" y="414"/>
                    <a:pt x="666" y="414"/>
                    <a:pt x="665" y="413"/>
                  </a:cubicBezTo>
                  <a:cubicBezTo>
                    <a:pt x="664" y="413"/>
                    <a:pt x="662" y="411"/>
                    <a:pt x="661" y="410"/>
                  </a:cubicBezTo>
                  <a:cubicBezTo>
                    <a:pt x="660" y="409"/>
                    <a:pt x="657" y="406"/>
                    <a:pt x="656" y="404"/>
                  </a:cubicBezTo>
                  <a:cubicBezTo>
                    <a:pt x="655" y="403"/>
                    <a:pt x="654" y="400"/>
                    <a:pt x="654" y="399"/>
                  </a:cubicBezTo>
                  <a:cubicBezTo>
                    <a:pt x="653" y="397"/>
                    <a:pt x="653" y="394"/>
                    <a:pt x="653" y="392"/>
                  </a:cubicBezTo>
                  <a:cubicBezTo>
                    <a:pt x="652" y="391"/>
                    <a:pt x="649" y="390"/>
                    <a:pt x="649" y="389"/>
                  </a:cubicBezTo>
                  <a:cubicBezTo>
                    <a:pt x="648" y="387"/>
                    <a:pt x="649" y="384"/>
                    <a:pt x="649" y="383"/>
                  </a:cubicBezTo>
                  <a:cubicBezTo>
                    <a:pt x="648" y="382"/>
                    <a:pt x="647" y="381"/>
                    <a:pt x="648" y="380"/>
                  </a:cubicBezTo>
                  <a:cubicBezTo>
                    <a:pt x="648" y="378"/>
                    <a:pt x="650" y="376"/>
                    <a:pt x="650" y="375"/>
                  </a:cubicBezTo>
                  <a:cubicBezTo>
                    <a:pt x="650" y="373"/>
                    <a:pt x="649" y="370"/>
                    <a:pt x="649" y="369"/>
                  </a:cubicBezTo>
                  <a:cubicBezTo>
                    <a:pt x="649" y="368"/>
                    <a:pt x="649" y="366"/>
                    <a:pt x="650" y="365"/>
                  </a:cubicBezTo>
                  <a:cubicBezTo>
                    <a:pt x="651" y="364"/>
                    <a:pt x="652" y="363"/>
                    <a:pt x="653" y="362"/>
                  </a:cubicBezTo>
                  <a:cubicBezTo>
                    <a:pt x="653" y="362"/>
                    <a:pt x="654" y="361"/>
                    <a:pt x="655" y="360"/>
                  </a:cubicBezTo>
                  <a:cubicBezTo>
                    <a:pt x="655" y="359"/>
                    <a:pt x="653" y="357"/>
                    <a:pt x="653" y="356"/>
                  </a:cubicBezTo>
                  <a:cubicBezTo>
                    <a:pt x="653" y="355"/>
                    <a:pt x="655" y="353"/>
                    <a:pt x="655" y="352"/>
                  </a:cubicBezTo>
                  <a:cubicBezTo>
                    <a:pt x="655" y="351"/>
                    <a:pt x="655" y="347"/>
                    <a:pt x="655" y="346"/>
                  </a:cubicBezTo>
                  <a:cubicBezTo>
                    <a:pt x="656" y="345"/>
                    <a:pt x="658" y="343"/>
                    <a:pt x="658" y="342"/>
                  </a:cubicBezTo>
                  <a:cubicBezTo>
                    <a:pt x="658" y="341"/>
                    <a:pt x="657" y="338"/>
                    <a:pt x="657" y="336"/>
                  </a:cubicBezTo>
                  <a:cubicBezTo>
                    <a:pt x="657" y="336"/>
                    <a:pt x="658" y="335"/>
                    <a:pt x="659" y="334"/>
                  </a:cubicBezTo>
                  <a:cubicBezTo>
                    <a:pt x="659" y="333"/>
                    <a:pt x="660" y="331"/>
                    <a:pt x="660" y="330"/>
                  </a:cubicBezTo>
                  <a:cubicBezTo>
                    <a:pt x="660" y="329"/>
                    <a:pt x="658" y="327"/>
                    <a:pt x="658" y="327"/>
                  </a:cubicBezTo>
                  <a:cubicBezTo>
                    <a:pt x="538" y="340"/>
                    <a:pt x="538" y="340"/>
                    <a:pt x="538" y="340"/>
                  </a:cubicBezTo>
                  <a:cubicBezTo>
                    <a:pt x="451" y="348"/>
                    <a:pt x="451" y="348"/>
                    <a:pt x="451" y="348"/>
                  </a:cubicBezTo>
                  <a:cubicBezTo>
                    <a:pt x="377" y="356"/>
                    <a:pt x="377" y="356"/>
                    <a:pt x="377" y="356"/>
                  </a:cubicBezTo>
                  <a:cubicBezTo>
                    <a:pt x="377" y="356"/>
                    <a:pt x="380" y="353"/>
                    <a:pt x="381" y="352"/>
                  </a:cubicBezTo>
                  <a:cubicBezTo>
                    <a:pt x="382" y="352"/>
                    <a:pt x="384" y="351"/>
                    <a:pt x="385" y="350"/>
                  </a:cubicBezTo>
                  <a:cubicBezTo>
                    <a:pt x="386" y="349"/>
                    <a:pt x="386" y="346"/>
                    <a:pt x="386" y="345"/>
                  </a:cubicBezTo>
                  <a:cubicBezTo>
                    <a:pt x="386" y="344"/>
                    <a:pt x="385" y="341"/>
                    <a:pt x="384" y="340"/>
                  </a:cubicBezTo>
                  <a:cubicBezTo>
                    <a:pt x="383" y="339"/>
                    <a:pt x="380" y="339"/>
                    <a:pt x="379" y="338"/>
                  </a:cubicBezTo>
                  <a:cubicBezTo>
                    <a:pt x="378" y="337"/>
                    <a:pt x="376" y="336"/>
                    <a:pt x="375" y="334"/>
                  </a:cubicBezTo>
                  <a:cubicBezTo>
                    <a:pt x="375" y="333"/>
                    <a:pt x="375" y="331"/>
                    <a:pt x="376" y="331"/>
                  </a:cubicBezTo>
                  <a:cubicBezTo>
                    <a:pt x="376" y="330"/>
                    <a:pt x="378" y="329"/>
                    <a:pt x="378" y="328"/>
                  </a:cubicBezTo>
                  <a:cubicBezTo>
                    <a:pt x="379" y="327"/>
                    <a:pt x="380" y="324"/>
                    <a:pt x="380" y="323"/>
                  </a:cubicBezTo>
                  <a:cubicBezTo>
                    <a:pt x="380" y="322"/>
                    <a:pt x="378" y="319"/>
                    <a:pt x="377" y="318"/>
                  </a:cubicBezTo>
                  <a:cubicBezTo>
                    <a:pt x="376" y="317"/>
                    <a:pt x="373" y="317"/>
                    <a:pt x="371" y="316"/>
                  </a:cubicBezTo>
                  <a:cubicBezTo>
                    <a:pt x="371" y="316"/>
                    <a:pt x="369" y="314"/>
                    <a:pt x="369" y="313"/>
                  </a:cubicBezTo>
                  <a:cubicBezTo>
                    <a:pt x="368" y="312"/>
                    <a:pt x="369" y="310"/>
                    <a:pt x="369" y="309"/>
                  </a:cubicBezTo>
                  <a:cubicBezTo>
                    <a:pt x="370" y="308"/>
                    <a:pt x="373" y="307"/>
                    <a:pt x="374" y="308"/>
                  </a:cubicBezTo>
                  <a:cubicBezTo>
                    <a:pt x="375" y="308"/>
                    <a:pt x="377" y="310"/>
                    <a:pt x="379" y="310"/>
                  </a:cubicBezTo>
                  <a:cubicBezTo>
                    <a:pt x="379" y="310"/>
                    <a:pt x="381" y="310"/>
                    <a:pt x="382" y="310"/>
                  </a:cubicBezTo>
                  <a:cubicBezTo>
                    <a:pt x="384" y="309"/>
                    <a:pt x="388" y="309"/>
                    <a:pt x="389" y="307"/>
                  </a:cubicBezTo>
                  <a:cubicBezTo>
                    <a:pt x="390" y="306"/>
                    <a:pt x="390" y="303"/>
                    <a:pt x="390" y="302"/>
                  </a:cubicBezTo>
                  <a:cubicBezTo>
                    <a:pt x="390" y="301"/>
                    <a:pt x="389" y="298"/>
                    <a:pt x="388" y="297"/>
                  </a:cubicBezTo>
                  <a:cubicBezTo>
                    <a:pt x="387" y="296"/>
                    <a:pt x="384" y="295"/>
                    <a:pt x="383" y="294"/>
                  </a:cubicBezTo>
                  <a:cubicBezTo>
                    <a:pt x="382" y="293"/>
                    <a:pt x="383" y="291"/>
                    <a:pt x="382" y="291"/>
                  </a:cubicBezTo>
                  <a:cubicBezTo>
                    <a:pt x="382" y="290"/>
                    <a:pt x="380" y="289"/>
                    <a:pt x="379" y="288"/>
                  </a:cubicBezTo>
                  <a:cubicBezTo>
                    <a:pt x="379" y="288"/>
                    <a:pt x="378" y="286"/>
                    <a:pt x="378" y="285"/>
                  </a:cubicBezTo>
                  <a:cubicBezTo>
                    <a:pt x="378" y="284"/>
                    <a:pt x="378" y="281"/>
                    <a:pt x="379" y="280"/>
                  </a:cubicBezTo>
                  <a:cubicBezTo>
                    <a:pt x="380" y="279"/>
                    <a:pt x="381" y="278"/>
                    <a:pt x="382" y="278"/>
                  </a:cubicBezTo>
                  <a:cubicBezTo>
                    <a:pt x="383" y="279"/>
                    <a:pt x="383" y="280"/>
                    <a:pt x="384" y="280"/>
                  </a:cubicBezTo>
                  <a:cubicBezTo>
                    <a:pt x="384" y="281"/>
                    <a:pt x="384" y="283"/>
                    <a:pt x="384" y="284"/>
                  </a:cubicBezTo>
                  <a:cubicBezTo>
                    <a:pt x="384" y="285"/>
                    <a:pt x="383" y="286"/>
                    <a:pt x="383" y="287"/>
                  </a:cubicBezTo>
                  <a:cubicBezTo>
                    <a:pt x="384" y="287"/>
                    <a:pt x="385" y="287"/>
                    <a:pt x="385" y="288"/>
                  </a:cubicBezTo>
                  <a:cubicBezTo>
                    <a:pt x="386" y="288"/>
                    <a:pt x="387" y="290"/>
                    <a:pt x="388" y="290"/>
                  </a:cubicBezTo>
                  <a:cubicBezTo>
                    <a:pt x="389" y="291"/>
                    <a:pt x="391" y="290"/>
                    <a:pt x="392" y="290"/>
                  </a:cubicBezTo>
                  <a:cubicBezTo>
                    <a:pt x="393" y="289"/>
                    <a:pt x="395" y="288"/>
                    <a:pt x="395" y="287"/>
                  </a:cubicBezTo>
                  <a:cubicBezTo>
                    <a:pt x="396" y="286"/>
                    <a:pt x="394" y="283"/>
                    <a:pt x="394" y="282"/>
                  </a:cubicBezTo>
                  <a:cubicBezTo>
                    <a:pt x="393" y="282"/>
                    <a:pt x="391" y="281"/>
                    <a:pt x="391" y="280"/>
                  </a:cubicBezTo>
                  <a:cubicBezTo>
                    <a:pt x="390" y="279"/>
                    <a:pt x="387" y="277"/>
                    <a:pt x="387" y="277"/>
                  </a:cubicBezTo>
                  <a:cubicBezTo>
                    <a:pt x="387" y="276"/>
                    <a:pt x="386" y="274"/>
                    <a:pt x="385" y="272"/>
                  </a:cubicBezTo>
                  <a:cubicBezTo>
                    <a:pt x="385" y="271"/>
                    <a:pt x="385" y="268"/>
                    <a:pt x="385" y="266"/>
                  </a:cubicBezTo>
                  <a:cubicBezTo>
                    <a:pt x="385" y="265"/>
                    <a:pt x="384" y="262"/>
                    <a:pt x="385" y="261"/>
                  </a:cubicBezTo>
                  <a:cubicBezTo>
                    <a:pt x="386" y="261"/>
                    <a:pt x="389" y="262"/>
                    <a:pt x="390" y="262"/>
                  </a:cubicBezTo>
                  <a:cubicBezTo>
                    <a:pt x="391" y="262"/>
                    <a:pt x="392" y="261"/>
                    <a:pt x="393" y="261"/>
                  </a:cubicBezTo>
                  <a:cubicBezTo>
                    <a:pt x="394" y="260"/>
                    <a:pt x="396" y="258"/>
                    <a:pt x="397" y="258"/>
                  </a:cubicBezTo>
                  <a:cubicBezTo>
                    <a:pt x="398" y="256"/>
                    <a:pt x="401" y="254"/>
                    <a:pt x="401" y="252"/>
                  </a:cubicBezTo>
                  <a:cubicBezTo>
                    <a:pt x="402" y="251"/>
                    <a:pt x="401" y="249"/>
                    <a:pt x="400" y="248"/>
                  </a:cubicBezTo>
                  <a:cubicBezTo>
                    <a:pt x="399" y="248"/>
                    <a:pt x="398" y="248"/>
                    <a:pt x="397" y="248"/>
                  </a:cubicBezTo>
                  <a:cubicBezTo>
                    <a:pt x="396" y="249"/>
                    <a:pt x="395" y="250"/>
                    <a:pt x="394" y="251"/>
                  </a:cubicBezTo>
                  <a:cubicBezTo>
                    <a:pt x="393" y="251"/>
                    <a:pt x="391" y="252"/>
                    <a:pt x="390" y="252"/>
                  </a:cubicBezTo>
                  <a:cubicBezTo>
                    <a:pt x="389" y="252"/>
                    <a:pt x="387" y="251"/>
                    <a:pt x="386" y="250"/>
                  </a:cubicBezTo>
                  <a:cubicBezTo>
                    <a:pt x="385" y="249"/>
                    <a:pt x="383" y="248"/>
                    <a:pt x="383" y="247"/>
                  </a:cubicBezTo>
                  <a:cubicBezTo>
                    <a:pt x="383" y="246"/>
                    <a:pt x="383" y="243"/>
                    <a:pt x="384" y="242"/>
                  </a:cubicBezTo>
                  <a:cubicBezTo>
                    <a:pt x="384" y="242"/>
                    <a:pt x="385" y="241"/>
                    <a:pt x="386" y="241"/>
                  </a:cubicBezTo>
                  <a:cubicBezTo>
                    <a:pt x="387" y="241"/>
                    <a:pt x="388" y="242"/>
                    <a:pt x="389" y="242"/>
                  </a:cubicBezTo>
                  <a:cubicBezTo>
                    <a:pt x="390" y="243"/>
                    <a:pt x="392" y="245"/>
                    <a:pt x="393" y="246"/>
                  </a:cubicBezTo>
                  <a:cubicBezTo>
                    <a:pt x="393" y="246"/>
                    <a:pt x="395" y="246"/>
                    <a:pt x="395" y="246"/>
                  </a:cubicBezTo>
                  <a:cubicBezTo>
                    <a:pt x="396" y="246"/>
                    <a:pt x="398" y="245"/>
                    <a:pt x="399" y="245"/>
                  </a:cubicBezTo>
                  <a:cubicBezTo>
                    <a:pt x="400" y="244"/>
                    <a:pt x="401" y="242"/>
                    <a:pt x="401" y="241"/>
                  </a:cubicBezTo>
                  <a:cubicBezTo>
                    <a:pt x="402" y="239"/>
                    <a:pt x="401" y="235"/>
                    <a:pt x="400" y="233"/>
                  </a:cubicBezTo>
                  <a:cubicBezTo>
                    <a:pt x="400" y="232"/>
                    <a:pt x="399" y="230"/>
                    <a:pt x="399" y="229"/>
                  </a:cubicBezTo>
                  <a:cubicBezTo>
                    <a:pt x="399" y="228"/>
                    <a:pt x="401" y="226"/>
                    <a:pt x="402" y="225"/>
                  </a:cubicBezTo>
                  <a:cubicBezTo>
                    <a:pt x="402" y="224"/>
                    <a:pt x="404" y="224"/>
                    <a:pt x="405" y="223"/>
                  </a:cubicBezTo>
                  <a:cubicBezTo>
                    <a:pt x="406" y="223"/>
                    <a:pt x="407" y="221"/>
                    <a:pt x="407" y="220"/>
                  </a:cubicBezTo>
                  <a:cubicBezTo>
                    <a:pt x="406" y="219"/>
                    <a:pt x="404" y="218"/>
                    <a:pt x="404" y="217"/>
                  </a:cubicBezTo>
                  <a:cubicBezTo>
                    <a:pt x="404" y="216"/>
                    <a:pt x="404" y="213"/>
                    <a:pt x="404" y="212"/>
                  </a:cubicBezTo>
                  <a:cubicBezTo>
                    <a:pt x="405" y="210"/>
                    <a:pt x="404" y="206"/>
                    <a:pt x="405" y="205"/>
                  </a:cubicBezTo>
                  <a:cubicBezTo>
                    <a:pt x="406" y="204"/>
                    <a:pt x="408" y="203"/>
                    <a:pt x="409" y="203"/>
                  </a:cubicBezTo>
                  <a:cubicBezTo>
                    <a:pt x="410" y="202"/>
                    <a:pt x="411" y="202"/>
                    <a:pt x="412" y="203"/>
                  </a:cubicBezTo>
                  <a:cubicBezTo>
                    <a:pt x="412" y="203"/>
                    <a:pt x="413" y="205"/>
                    <a:pt x="413" y="206"/>
                  </a:cubicBezTo>
                  <a:cubicBezTo>
                    <a:pt x="414" y="207"/>
                    <a:pt x="416" y="210"/>
                    <a:pt x="417" y="210"/>
                  </a:cubicBezTo>
                  <a:cubicBezTo>
                    <a:pt x="418" y="210"/>
                    <a:pt x="419" y="210"/>
                    <a:pt x="420" y="209"/>
                  </a:cubicBezTo>
                  <a:cubicBezTo>
                    <a:pt x="420" y="208"/>
                    <a:pt x="421" y="206"/>
                    <a:pt x="420" y="205"/>
                  </a:cubicBezTo>
                  <a:cubicBezTo>
                    <a:pt x="420" y="204"/>
                    <a:pt x="418" y="204"/>
                    <a:pt x="417" y="203"/>
                  </a:cubicBezTo>
                  <a:cubicBezTo>
                    <a:pt x="417" y="202"/>
                    <a:pt x="416" y="201"/>
                    <a:pt x="416" y="200"/>
                  </a:cubicBezTo>
                  <a:cubicBezTo>
                    <a:pt x="416" y="200"/>
                    <a:pt x="418" y="199"/>
                    <a:pt x="418" y="199"/>
                  </a:cubicBezTo>
                  <a:cubicBezTo>
                    <a:pt x="419" y="199"/>
                    <a:pt x="420" y="198"/>
                    <a:pt x="421" y="197"/>
                  </a:cubicBezTo>
                  <a:cubicBezTo>
                    <a:pt x="421" y="197"/>
                    <a:pt x="423" y="195"/>
                    <a:pt x="423" y="194"/>
                  </a:cubicBezTo>
                  <a:cubicBezTo>
                    <a:pt x="424" y="193"/>
                    <a:pt x="425" y="193"/>
                    <a:pt x="426" y="192"/>
                  </a:cubicBezTo>
                  <a:cubicBezTo>
                    <a:pt x="426" y="192"/>
                    <a:pt x="428" y="191"/>
                    <a:pt x="428" y="190"/>
                  </a:cubicBezTo>
                  <a:cubicBezTo>
                    <a:pt x="429" y="189"/>
                    <a:pt x="427" y="186"/>
                    <a:pt x="426" y="185"/>
                  </a:cubicBezTo>
                  <a:cubicBezTo>
                    <a:pt x="426" y="184"/>
                    <a:pt x="427" y="181"/>
                    <a:pt x="427" y="180"/>
                  </a:cubicBezTo>
                  <a:cubicBezTo>
                    <a:pt x="428" y="179"/>
                    <a:pt x="430" y="178"/>
                    <a:pt x="431" y="177"/>
                  </a:cubicBezTo>
                  <a:cubicBezTo>
                    <a:pt x="432" y="177"/>
                    <a:pt x="435" y="178"/>
                    <a:pt x="436" y="178"/>
                  </a:cubicBezTo>
                  <a:cubicBezTo>
                    <a:pt x="437" y="177"/>
                    <a:pt x="439" y="175"/>
                    <a:pt x="440" y="174"/>
                  </a:cubicBezTo>
                  <a:cubicBezTo>
                    <a:pt x="441" y="173"/>
                    <a:pt x="441" y="172"/>
                    <a:pt x="441" y="171"/>
                  </a:cubicBezTo>
                  <a:cubicBezTo>
                    <a:pt x="441" y="170"/>
                    <a:pt x="440" y="169"/>
                    <a:pt x="439" y="168"/>
                  </a:cubicBezTo>
                  <a:cubicBezTo>
                    <a:pt x="438" y="168"/>
                    <a:pt x="435" y="169"/>
                    <a:pt x="434" y="169"/>
                  </a:cubicBezTo>
                  <a:cubicBezTo>
                    <a:pt x="433" y="168"/>
                    <a:pt x="430" y="168"/>
                    <a:pt x="429" y="167"/>
                  </a:cubicBezTo>
                  <a:cubicBezTo>
                    <a:pt x="429" y="166"/>
                    <a:pt x="428" y="164"/>
                    <a:pt x="428" y="163"/>
                  </a:cubicBezTo>
                  <a:cubicBezTo>
                    <a:pt x="428" y="162"/>
                    <a:pt x="430" y="161"/>
                    <a:pt x="431" y="161"/>
                  </a:cubicBezTo>
                  <a:cubicBezTo>
                    <a:pt x="432" y="160"/>
                    <a:pt x="434" y="160"/>
                    <a:pt x="434" y="161"/>
                  </a:cubicBezTo>
                  <a:cubicBezTo>
                    <a:pt x="435" y="161"/>
                    <a:pt x="436" y="163"/>
                    <a:pt x="436" y="163"/>
                  </a:cubicBezTo>
                  <a:cubicBezTo>
                    <a:pt x="437" y="164"/>
                    <a:pt x="437" y="165"/>
                    <a:pt x="438" y="165"/>
                  </a:cubicBezTo>
                  <a:cubicBezTo>
                    <a:pt x="439" y="165"/>
                    <a:pt x="440" y="164"/>
                    <a:pt x="441" y="163"/>
                  </a:cubicBezTo>
                  <a:cubicBezTo>
                    <a:pt x="441" y="162"/>
                    <a:pt x="441" y="160"/>
                    <a:pt x="441" y="159"/>
                  </a:cubicBezTo>
                  <a:cubicBezTo>
                    <a:pt x="442" y="159"/>
                    <a:pt x="443" y="158"/>
                    <a:pt x="444" y="158"/>
                  </a:cubicBezTo>
                  <a:cubicBezTo>
                    <a:pt x="445" y="157"/>
                    <a:pt x="447" y="155"/>
                    <a:pt x="448" y="154"/>
                  </a:cubicBezTo>
                  <a:cubicBezTo>
                    <a:pt x="449" y="153"/>
                    <a:pt x="450" y="152"/>
                    <a:pt x="450" y="151"/>
                  </a:cubicBezTo>
                  <a:cubicBezTo>
                    <a:pt x="451" y="150"/>
                    <a:pt x="451" y="147"/>
                    <a:pt x="450" y="146"/>
                  </a:cubicBezTo>
                  <a:cubicBezTo>
                    <a:pt x="450" y="145"/>
                    <a:pt x="448" y="144"/>
                    <a:pt x="448" y="144"/>
                  </a:cubicBezTo>
                  <a:cubicBezTo>
                    <a:pt x="447" y="143"/>
                    <a:pt x="445" y="142"/>
                    <a:pt x="444" y="142"/>
                  </a:cubicBezTo>
                  <a:cubicBezTo>
                    <a:pt x="443" y="143"/>
                    <a:pt x="444" y="144"/>
                    <a:pt x="444" y="145"/>
                  </a:cubicBezTo>
                  <a:cubicBezTo>
                    <a:pt x="444" y="146"/>
                    <a:pt x="444" y="147"/>
                    <a:pt x="444" y="148"/>
                  </a:cubicBezTo>
                  <a:cubicBezTo>
                    <a:pt x="444" y="149"/>
                    <a:pt x="445" y="151"/>
                    <a:pt x="445" y="151"/>
                  </a:cubicBezTo>
                  <a:cubicBezTo>
                    <a:pt x="444" y="152"/>
                    <a:pt x="443" y="152"/>
                    <a:pt x="442" y="152"/>
                  </a:cubicBezTo>
                  <a:cubicBezTo>
                    <a:pt x="441" y="152"/>
                    <a:pt x="439" y="150"/>
                    <a:pt x="438" y="151"/>
                  </a:cubicBezTo>
                  <a:cubicBezTo>
                    <a:pt x="437" y="151"/>
                    <a:pt x="435" y="152"/>
                    <a:pt x="434" y="152"/>
                  </a:cubicBezTo>
                  <a:cubicBezTo>
                    <a:pt x="433" y="153"/>
                    <a:pt x="431" y="153"/>
                    <a:pt x="430" y="153"/>
                  </a:cubicBezTo>
                  <a:cubicBezTo>
                    <a:pt x="429" y="153"/>
                    <a:pt x="426" y="152"/>
                    <a:pt x="426" y="151"/>
                  </a:cubicBezTo>
                  <a:cubicBezTo>
                    <a:pt x="425" y="150"/>
                    <a:pt x="424" y="147"/>
                    <a:pt x="425" y="146"/>
                  </a:cubicBezTo>
                  <a:cubicBezTo>
                    <a:pt x="425" y="144"/>
                    <a:pt x="426" y="140"/>
                    <a:pt x="428" y="139"/>
                  </a:cubicBezTo>
                  <a:cubicBezTo>
                    <a:pt x="429" y="139"/>
                    <a:pt x="431" y="139"/>
                    <a:pt x="432" y="139"/>
                  </a:cubicBezTo>
                  <a:cubicBezTo>
                    <a:pt x="434" y="138"/>
                    <a:pt x="435" y="136"/>
                    <a:pt x="436" y="136"/>
                  </a:cubicBezTo>
                  <a:cubicBezTo>
                    <a:pt x="437" y="135"/>
                    <a:pt x="439" y="136"/>
                    <a:pt x="440" y="136"/>
                  </a:cubicBezTo>
                  <a:cubicBezTo>
                    <a:pt x="441" y="135"/>
                    <a:pt x="441" y="132"/>
                    <a:pt x="442" y="132"/>
                  </a:cubicBezTo>
                  <a:cubicBezTo>
                    <a:pt x="443" y="131"/>
                    <a:pt x="445" y="131"/>
                    <a:pt x="446" y="131"/>
                  </a:cubicBezTo>
                  <a:cubicBezTo>
                    <a:pt x="446" y="132"/>
                    <a:pt x="446" y="134"/>
                    <a:pt x="446" y="134"/>
                  </a:cubicBezTo>
                  <a:cubicBezTo>
                    <a:pt x="447" y="135"/>
                    <a:pt x="449" y="136"/>
                    <a:pt x="450" y="136"/>
                  </a:cubicBezTo>
                  <a:cubicBezTo>
                    <a:pt x="451" y="135"/>
                    <a:pt x="452" y="133"/>
                    <a:pt x="453" y="132"/>
                  </a:cubicBezTo>
                  <a:cubicBezTo>
                    <a:pt x="453" y="131"/>
                    <a:pt x="454" y="129"/>
                    <a:pt x="453" y="128"/>
                  </a:cubicBezTo>
                  <a:cubicBezTo>
                    <a:pt x="453" y="127"/>
                    <a:pt x="452" y="126"/>
                    <a:pt x="451" y="125"/>
                  </a:cubicBezTo>
                  <a:cubicBezTo>
                    <a:pt x="451" y="124"/>
                    <a:pt x="451" y="122"/>
                    <a:pt x="452" y="121"/>
                  </a:cubicBezTo>
                  <a:cubicBezTo>
                    <a:pt x="453" y="121"/>
                    <a:pt x="455" y="123"/>
                    <a:pt x="456" y="123"/>
                  </a:cubicBezTo>
                  <a:cubicBezTo>
                    <a:pt x="457" y="123"/>
                    <a:pt x="459" y="122"/>
                    <a:pt x="459" y="121"/>
                  </a:cubicBezTo>
                  <a:cubicBezTo>
                    <a:pt x="460" y="120"/>
                    <a:pt x="462" y="118"/>
                    <a:pt x="463" y="117"/>
                  </a:cubicBezTo>
                  <a:cubicBezTo>
                    <a:pt x="463" y="116"/>
                    <a:pt x="463" y="113"/>
                    <a:pt x="462" y="112"/>
                  </a:cubicBezTo>
                  <a:cubicBezTo>
                    <a:pt x="461" y="111"/>
                    <a:pt x="458" y="111"/>
                    <a:pt x="457" y="111"/>
                  </a:cubicBezTo>
                  <a:cubicBezTo>
                    <a:pt x="456" y="111"/>
                    <a:pt x="453" y="113"/>
                    <a:pt x="452" y="113"/>
                  </a:cubicBezTo>
                  <a:cubicBezTo>
                    <a:pt x="451" y="113"/>
                    <a:pt x="448" y="113"/>
                    <a:pt x="447" y="112"/>
                  </a:cubicBezTo>
                  <a:cubicBezTo>
                    <a:pt x="447" y="111"/>
                    <a:pt x="446" y="109"/>
                    <a:pt x="446" y="108"/>
                  </a:cubicBezTo>
                  <a:cubicBezTo>
                    <a:pt x="446" y="107"/>
                    <a:pt x="446" y="104"/>
                    <a:pt x="447" y="103"/>
                  </a:cubicBezTo>
                  <a:cubicBezTo>
                    <a:pt x="448" y="102"/>
                    <a:pt x="451" y="103"/>
                    <a:pt x="451" y="102"/>
                  </a:cubicBezTo>
                  <a:cubicBezTo>
                    <a:pt x="452" y="101"/>
                    <a:pt x="452" y="98"/>
                    <a:pt x="451" y="97"/>
                  </a:cubicBezTo>
                  <a:cubicBezTo>
                    <a:pt x="451" y="96"/>
                    <a:pt x="450" y="94"/>
                    <a:pt x="449" y="94"/>
                  </a:cubicBezTo>
                  <a:cubicBezTo>
                    <a:pt x="448" y="94"/>
                    <a:pt x="447" y="94"/>
                    <a:pt x="446" y="94"/>
                  </a:cubicBezTo>
                  <a:cubicBezTo>
                    <a:pt x="445" y="95"/>
                    <a:pt x="444" y="98"/>
                    <a:pt x="443" y="99"/>
                  </a:cubicBezTo>
                  <a:cubicBezTo>
                    <a:pt x="442" y="99"/>
                    <a:pt x="440" y="99"/>
                    <a:pt x="439" y="98"/>
                  </a:cubicBezTo>
                  <a:cubicBezTo>
                    <a:pt x="438" y="98"/>
                    <a:pt x="437" y="96"/>
                    <a:pt x="436" y="95"/>
                  </a:cubicBezTo>
                  <a:cubicBezTo>
                    <a:pt x="435" y="95"/>
                    <a:pt x="432" y="95"/>
                    <a:pt x="432" y="94"/>
                  </a:cubicBezTo>
                  <a:cubicBezTo>
                    <a:pt x="431" y="94"/>
                    <a:pt x="430" y="92"/>
                    <a:pt x="429" y="91"/>
                  </a:cubicBezTo>
                  <a:cubicBezTo>
                    <a:pt x="429" y="90"/>
                    <a:pt x="428" y="87"/>
                    <a:pt x="428" y="86"/>
                  </a:cubicBezTo>
                  <a:cubicBezTo>
                    <a:pt x="428" y="86"/>
                    <a:pt x="429" y="84"/>
                    <a:pt x="429" y="83"/>
                  </a:cubicBezTo>
                  <a:cubicBezTo>
                    <a:pt x="430" y="82"/>
                    <a:pt x="430" y="80"/>
                    <a:pt x="430" y="80"/>
                  </a:cubicBezTo>
                  <a:cubicBezTo>
                    <a:pt x="431" y="79"/>
                    <a:pt x="433" y="81"/>
                    <a:pt x="433" y="81"/>
                  </a:cubicBezTo>
                  <a:cubicBezTo>
                    <a:pt x="434" y="82"/>
                    <a:pt x="435" y="84"/>
                    <a:pt x="436" y="85"/>
                  </a:cubicBezTo>
                  <a:cubicBezTo>
                    <a:pt x="437" y="86"/>
                    <a:pt x="438" y="88"/>
                    <a:pt x="438" y="88"/>
                  </a:cubicBezTo>
                  <a:cubicBezTo>
                    <a:pt x="439" y="89"/>
                    <a:pt x="442" y="89"/>
                    <a:pt x="443" y="89"/>
                  </a:cubicBezTo>
                  <a:cubicBezTo>
                    <a:pt x="444" y="89"/>
                    <a:pt x="445" y="89"/>
                    <a:pt x="446" y="89"/>
                  </a:cubicBezTo>
                  <a:cubicBezTo>
                    <a:pt x="446" y="88"/>
                    <a:pt x="447" y="86"/>
                    <a:pt x="446" y="85"/>
                  </a:cubicBezTo>
                  <a:cubicBezTo>
                    <a:pt x="446" y="85"/>
                    <a:pt x="445" y="83"/>
                    <a:pt x="445" y="83"/>
                  </a:cubicBezTo>
                  <a:cubicBezTo>
                    <a:pt x="443" y="82"/>
                    <a:pt x="440" y="82"/>
                    <a:pt x="439" y="82"/>
                  </a:cubicBezTo>
                  <a:cubicBezTo>
                    <a:pt x="438" y="81"/>
                    <a:pt x="436" y="80"/>
                    <a:pt x="435" y="80"/>
                  </a:cubicBezTo>
                  <a:cubicBezTo>
                    <a:pt x="435" y="79"/>
                    <a:pt x="433" y="78"/>
                    <a:pt x="433" y="77"/>
                  </a:cubicBezTo>
                  <a:cubicBezTo>
                    <a:pt x="433" y="76"/>
                    <a:pt x="434" y="75"/>
                    <a:pt x="434" y="75"/>
                  </a:cubicBezTo>
                  <a:cubicBezTo>
                    <a:pt x="435" y="74"/>
                    <a:pt x="438" y="74"/>
                    <a:pt x="439" y="73"/>
                  </a:cubicBezTo>
                  <a:cubicBezTo>
                    <a:pt x="441" y="72"/>
                    <a:pt x="443" y="70"/>
                    <a:pt x="444" y="68"/>
                  </a:cubicBezTo>
                  <a:cubicBezTo>
                    <a:pt x="444" y="67"/>
                    <a:pt x="444" y="64"/>
                    <a:pt x="443" y="62"/>
                  </a:cubicBezTo>
                  <a:cubicBezTo>
                    <a:pt x="442" y="62"/>
                    <a:pt x="440" y="60"/>
                    <a:pt x="439" y="60"/>
                  </a:cubicBezTo>
                  <a:cubicBezTo>
                    <a:pt x="438" y="60"/>
                    <a:pt x="437" y="62"/>
                    <a:pt x="437" y="63"/>
                  </a:cubicBezTo>
                  <a:cubicBezTo>
                    <a:pt x="436" y="64"/>
                    <a:pt x="436" y="66"/>
                    <a:pt x="435" y="67"/>
                  </a:cubicBezTo>
                  <a:cubicBezTo>
                    <a:pt x="434" y="68"/>
                    <a:pt x="433" y="69"/>
                    <a:pt x="432" y="70"/>
                  </a:cubicBezTo>
                  <a:cubicBezTo>
                    <a:pt x="430" y="71"/>
                    <a:pt x="428" y="72"/>
                    <a:pt x="426" y="72"/>
                  </a:cubicBezTo>
                  <a:cubicBezTo>
                    <a:pt x="425" y="72"/>
                    <a:pt x="423" y="71"/>
                    <a:pt x="423" y="70"/>
                  </a:cubicBezTo>
                  <a:cubicBezTo>
                    <a:pt x="422" y="69"/>
                    <a:pt x="421" y="66"/>
                    <a:pt x="421" y="65"/>
                  </a:cubicBezTo>
                  <a:cubicBezTo>
                    <a:pt x="421" y="63"/>
                    <a:pt x="423" y="60"/>
                    <a:pt x="424" y="59"/>
                  </a:cubicBezTo>
                  <a:cubicBezTo>
                    <a:pt x="426" y="57"/>
                    <a:pt x="429" y="56"/>
                    <a:pt x="430" y="55"/>
                  </a:cubicBezTo>
                  <a:cubicBezTo>
                    <a:pt x="431" y="54"/>
                    <a:pt x="434" y="51"/>
                    <a:pt x="434" y="50"/>
                  </a:cubicBezTo>
                  <a:cubicBezTo>
                    <a:pt x="434" y="49"/>
                    <a:pt x="433" y="46"/>
                    <a:pt x="432" y="46"/>
                  </a:cubicBezTo>
                  <a:cubicBezTo>
                    <a:pt x="431" y="45"/>
                    <a:pt x="427" y="45"/>
                    <a:pt x="425" y="45"/>
                  </a:cubicBezTo>
                  <a:cubicBezTo>
                    <a:pt x="424" y="45"/>
                    <a:pt x="422" y="46"/>
                    <a:pt x="421" y="45"/>
                  </a:cubicBezTo>
                  <a:cubicBezTo>
                    <a:pt x="420" y="45"/>
                    <a:pt x="418" y="43"/>
                    <a:pt x="418" y="42"/>
                  </a:cubicBezTo>
                  <a:cubicBezTo>
                    <a:pt x="417" y="40"/>
                    <a:pt x="417" y="37"/>
                    <a:pt x="417" y="36"/>
                  </a:cubicBezTo>
                  <a:cubicBezTo>
                    <a:pt x="417" y="34"/>
                    <a:pt x="417" y="30"/>
                    <a:pt x="418" y="28"/>
                  </a:cubicBezTo>
                  <a:cubicBezTo>
                    <a:pt x="419" y="27"/>
                    <a:pt x="421" y="26"/>
                    <a:pt x="422" y="25"/>
                  </a:cubicBezTo>
                  <a:cubicBezTo>
                    <a:pt x="423" y="24"/>
                    <a:pt x="426" y="23"/>
                    <a:pt x="427" y="22"/>
                  </a:cubicBezTo>
                  <a:cubicBezTo>
                    <a:pt x="428" y="21"/>
                    <a:pt x="430" y="17"/>
                    <a:pt x="430" y="16"/>
                  </a:cubicBezTo>
                  <a:cubicBezTo>
                    <a:pt x="430" y="14"/>
                    <a:pt x="427" y="10"/>
                    <a:pt x="426" y="9"/>
                  </a:cubicBezTo>
                  <a:cubicBezTo>
                    <a:pt x="426" y="7"/>
                    <a:pt x="426" y="5"/>
                    <a:pt x="425" y="4"/>
                  </a:cubicBezTo>
                  <a:cubicBezTo>
                    <a:pt x="424" y="3"/>
                    <a:pt x="422" y="2"/>
                    <a:pt x="421" y="2"/>
                  </a:cubicBezTo>
                  <a:cubicBezTo>
                    <a:pt x="420" y="2"/>
                    <a:pt x="419" y="3"/>
                    <a:pt x="419" y="4"/>
                  </a:cubicBezTo>
                  <a:cubicBezTo>
                    <a:pt x="418" y="4"/>
                    <a:pt x="418" y="6"/>
                    <a:pt x="418" y="7"/>
                  </a:cubicBezTo>
                  <a:cubicBezTo>
                    <a:pt x="418" y="8"/>
                    <a:pt x="420" y="10"/>
                    <a:pt x="420" y="12"/>
                  </a:cubicBezTo>
                  <a:cubicBezTo>
                    <a:pt x="420" y="13"/>
                    <a:pt x="419" y="16"/>
                    <a:pt x="418" y="17"/>
                  </a:cubicBezTo>
                  <a:cubicBezTo>
                    <a:pt x="418" y="18"/>
                    <a:pt x="415" y="19"/>
                    <a:pt x="414" y="19"/>
                  </a:cubicBezTo>
                  <a:cubicBezTo>
                    <a:pt x="413" y="19"/>
                    <a:pt x="410" y="18"/>
                    <a:pt x="409" y="17"/>
                  </a:cubicBezTo>
                  <a:cubicBezTo>
                    <a:pt x="409" y="16"/>
                    <a:pt x="408" y="13"/>
                    <a:pt x="408" y="12"/>
                  </a:cubicBezTo>
                  <a:cubicBezTo>
                    <a:pt x="407" y="11"/>
                    <a:pt x="408" y="8"/>
                    <a:pt x="409" y="7"/>
                  </a:cubicBezTo>
                  <a:cubicBezTo>
                    <a:pt x="410" y="5"/>
                    <a:pt x="413" y="4"/>
                    <a:pt x="413" y="2"/>
                  </a:cubicBezTo>
                  <a:cubicBezTo>
                    <a:pt x="414" y="2"/>
                    <a:pt x="414" y="1"/>
                    <a:pt x="414" y="0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12" y="205"/>
                    <a:pt x="13" y="205"/>
                    <a:pt x="14" y="206"/>
                  </a:cubicBezTo>
                  <a:cubicBezTo>
                    <a:pt x="15" y="207"/>
                    <a:pt x="16" y="209"/>
                    <a:pt x="17" y="210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18" y="211"/>
                    <a:pt x="18" y="212"/>
                    <a:pt x="19" y="213"/>
                  </a:cubicBezTo>
                  <a:cubicBezTo>
                    <a:pt x="19" y="214"/>
                    <a:pt x="20" y="215"/>
                    <a:pt x="20" y="216"/>
                  </a:cubicBezTo>
                  <a:cubicBezTo>
                    <a:pt x="20" y="216"/>
                    <a:pt x="20" y="216"/>
                    <a:pt x="21" y="217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2" y="218"/>
                    <a:pt x="24" y="218"/>
                    <a:pt x="25" y="218"/>
                  </a:cubicBezTo>
                  <a:cubicBezTo>
                    <a:pt x="27" y="219"/>
                    <a:pt x="27" y="220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9" y="222"/>
                    <a:pt x="31" y="222"/>
                    <a:pt x="32" y="223"/>
                  </a:cubicBezTo>
                  <a:cubicBezTo>
                    <a:pt x="33" y="225"/>
                    <a:pt x="34" y="226"/>
                    <a:pt x="34" y="228"/>
                  </a:cubicBezTo>
                  <a:cubicBezTo>
                    <a:pt x="34" y="228"/>
                    <a:pt x="34" y="228"/>
                    <a:pt x="35" y="228"/>
                  </a:cubicBezTo>
                  <a:cubicBezTo>
                    <a:pt x="35" y="228"/>
                    <a:pt x="35" y="228"/>
                    <a:pt x="35" y="228"/>
                  </a:cubicBezTo>
                  <a:cubicBezTo>
                    <a:pt x="36" y="229"/>
                    <a:pt x="37" y="230"/>
                    <a:pt x="37" y="232"/>
                  </a:cubicBezTo>
                  <a:cubicBezTo>
                    <a:pt x="38" y="233"/>
                    <a:pt x="38" y="234"/>
                    <a:pt x="37" y="235"/>
                  </a:cubicBezTo>
                  <a:cubicBezTo>
                    <a:pt x="38" y="235"/>
                    <a:pt x="39" y="235"/>
                    <a:pt x="39" y="236"/>
                  </a:cubicBezTo>
                  <a:cubicBezTo>
                    <a:pt x="41" y="237"/>
                    <a:pt x="43" y="239"/>
                    <a:pt x="44" y="240"/>
                  </a:cubicBezTo>
                  <a:cubicBezTo>
                    <a:pt x="45" y="242"/>
                    <a:pt x="45" y="245"/>
                    <a:pt x="45" y="246"/>
                  </a:cubicBezTo>
                  <a:cubicBezTo>
                    <a:pt x="46" y="247"/>
                    <a:pt x="46" y="247"/>
                    <a:pt x="46" y="248"/>
                  </a:cubicBezTo>
                  <a:cubicBezTo>
                    <a:pt x="46" y="248"/>
                    <a:pt x="46" y="249"/>
                    <a:pt x="47" y="249"/>
                  </a:cubicBezTo>
                  <a:cubicBezTo>
                    <a:pt x="48" y="251"/>
                    <a:pt x="48" y="252"/>
                    <a:pt x="48" y="254"/>
                  </a:cubicBezTo>
                  <a:cubicBezTo>
                    <a:pt x="49" y="254"/>
                    <a:pt x="49" y="254"/>
                    <a:pt x="49" y="254"/>
                  </a:cubicBezTo>
                  <a:cubicBezTo>
                    <a:pt x="49" y="255"/>
                    <a:pt x="51" y="256"/>
                    <a:pt x="51" y="258"/>
                  </a:cubicBezTo>
                  <a:cubicBezTo>
                    <a:pt x="51" y="261"/>
                    <a:pt x="50" y="264"/>
                    <a:pt x="49" y="266"/>
                  </a:cubicBezTo>
                  <a:cubicBezTo>
                    <a:pt x="49" y="266"/>
                    <a:pt x="49" y="266"/>
                    <a:pt x="49" y="266"/>
                  </a:cubicBezTo>
                  <a:cubicBezTo>
                    <a:pt x="49" y="267"/>
                    <a:pt x="50" y="271"/>
                    <a:pt x="49" y="274"/>
                  </a:cubicBezTo>
                  <a:cubicBezTo>
                    <a:pt x="49" y="275"/>
                    <a:pt x="48" y="276"/>
                    <a:pt x="47" y="276"/>
                  </a:cubicBezTo>
                  <a:cubicBezTo>
                    <a:pt x="47" y="277"/>
                    <a:pt x="47" y="277"/>
                    <a:pt x="47" y="277"/>
                  </a:cubicBezTo>
                  <a:cubicBezTo>
                    <a:pt x="48" y="278"/>
                    <a:pt x="48" y="279"/>
                    <a:pt x="48" y="280"/>
                  </a:cubicBezTo>
                  <a:cubicBezTo>
                    <a:pt x="48" y="280"/>
                    <a:pt x="48" y="280"/>
                    <a:pt x="48" y="280"/>
                  </a:cubicBezTo>
                  <a:cubicBezTo>
                    <a:pt x="49" y="281"/>
                    <a:pt x="49" y="281"/>
                    <a:pt x="50" y="282"/>
                  </a:cubicBezTo>
                  <a:cubicBezTo>
                    <a:pt x="50" y="282"/>
                    <a:pt x="51" y="283"/>
                    <a:pt x="51" y="283"/>
                  </a:cubicBezTo>
                  <a:cubicBezTo>
                    <a:pt x="51" y="283"/>
                    <a:pt x="52" y="283"/>
                    <a:pt x="52" y="283"/>
                  </a:cubicBezTo>
                  <a:cubicBezTo>
                    <a:pt x="53" y="283"/>
                    <a:pt x="53" y="283"/>
                    <a:pt x="53" y="283"/>
                  </a:cubicBezTo>
                  <a:cubicBezTo>
                    <a:pt x="53" y="283"/>
                    <a:pt x="54" y="283"/>
                    <a:pt x="54" y="283"/>
                  </a:cubicBezTo>
                  <a:cubicBezTo>
                    <a:pt x="55" y="283"/>
                    <a:pt x="56" y="283"/>
                    <a:pt x="57" y="284"/>
                  </a:cubicBezTo>
                  <a:cubicBezTo>
                    <a:pt x="60" y="285"/>
                    <a:pt x="62" y="288"/>
                    <a:pt x="63" y="289"/>
                  </a:cubicBezTo>
                  <a:cubicBezTo>
                    <a:pt x="63" y="289"/>
                    <a:pt x="63" y="289"/>
                    <a:pt x="63" y="289"/>
                  </a:cubicBezTo>
                  <a:cubicBezTo>
                    <a:pt x="63" y="289"/>
                    <a:pt x="63" y="289"/>
                    <a:pt x="63" y="289"/>
                  </a:cubicBezTo>
                  <a:cubicBezTo>
                    <a:pt x="64" y="291"/>
                    <a:pt x="63" y="294"/>
                    <a:pt x="63" y="296"/>
                  </a:cubicBezTo>
                  <a:cubicBezTo>
                    <a:pt x="63" y="296"/>
                    <a:pt x="63" y="297"/>
                    <a:pt x="64" y="297"/>
                  </a:cubicBezTo>
                  <a:cubicBezTo>
                    <a:pt x="65" y="298"/>
                    <a:pt x="67" y="300"/>
                    <a:pt x="67" y="302"/>
                  </a:cubicBezTo>
                  <a:cubicBezTo>
                    <a:pt x="68" y="302"/>
                    <a:pt x="68" y="303"/>
                    <a:pt x="68" y="303"/>
                  </a:cubicBezTo>
                  <a:cubicBezTo>
                    <a:pt x="68" y="303"/>
                    <a:pt x="68" y="303"/>
                    <a:pt x="68" y="303"/>
                  </a:cubicBezTo>
                  <a:cubicBezTo>
                    <a:pt x="69" y="304"/>
                    <a:pt x="72" y="306"/>
                    <a:pt x="73" y="309"/>
                  </a:cubicBezTo>
                  <a:cubicBezTo>
                    <a:pt x="73" y="310"/>
                    <a:pt x="73" y="311"/>
                    <a:pt x="73" y="311"/>
                  </a:cubicBezTo>
                  <a:cubicBezTo>
                    <a:pt x="74" y="312"/>
                    <a:pt x="74" y="313"/>
                    <a:pt x="75" y="315"/>
                  </a:cubicBezTo>
                  <a:cubicBezTo>
                    <a:pt x="75" y="317"/>
                    <a:pt x="74" y="321"/>
                    <a:pt x="73" y="322"/>
                  </a:cubicBezTo>
                  <a:cubicBezTo>
                    <a:pt x="73" y="322"/>
                    <a:pt x="73" y="323"/>
                    <a:pt x="72" y="323"/>
                  </a:cubicBezTo>
                  <a:cubicBezTo>
                    <a:pt x="73" y="324"/>
                    <a:pt x="74" y="324"/>
                    <a:pt x="74" y="325"/>
                  </a:cubicBezTo>
                  <a:cubicBezTo>
                    <a:pt x="75" y="325"/>
                    <a:pt x="75" y="325"/>
                    <a:pt x="75" y="326"/>
                  </a:cubicBezTo>
                  <a:cubicBezTo>
                    <a:pt x="75" y="326"/>
                    <a:pt x="75" y="326"/>
                    <a:pt x="75" y="326"/>
                  </a:cubicBezTo>
                  <a:cubicBezTo>
                    <a:pt x="76" y="326"/>
                    <a:pt x="76" y="326"/>
                    <a:pt x="77" y="326"/>
                  </a:cubicBezTo>
                  <a:cubicBezTo>
                    <a:pt x="79" y="326"/>
                    <a:pt x="80" y="326"/>
                    <a:pt x="81" y="327"/>
                  </a:cubicBezTo>
                  <a:cubicBezTo>
                    <a:pt x="83" y="329"/>
                    <a:pt x="83" y="332"/>
                    <a:pt x="83" y="334"/>
                  </a:cubicBezTo>
                  <a:cubicBezTo>
                    <a:pt x="83" y="334"/>
                    <a:pt x="83" y="334"/>
                    <a:pt x="83" y="334"/>
                  </a:cubicBezTo>
                  <a:cubicBezTo>
                    <a:pt x="83" y="334"/>
                    <a:pt x="83" y="334"/>
                    <a:pt x="83" y="334"/>
                  </a:cubicBezTo>
                  <a:cubicBezTo>
                    <a:pt x="84" y="335"/>
                    <a:pt x="85" y="336"/>
                    <a:pt x="85" y="338"/>
                  </a:cubicBezTo>
                  <a:cubicBezTo>
                    <a:pt x="85" y="338"/>
                    <a:pt x="85" y="339"/>
                    <a:pt x="86" y="340"/>
                  </a:cubicBezTo>
                  <a:cubicBezTo>
                    <a:pt x="87" y="339"/>
                    <a:pt x="88" y="338"/>
                    <a:pt x="90" y="338"/>
                  </a:cubicBezTo>
                  <a:cubicBezTo>
                    <a:pt x="91" y="338"/>
                    <a:pt x="92" y="339"/>
                    <a:pt x="93" y="339"/>
                  </a:cubicBezTo>
                  <a:cubicBezTo>
                    <a:pt x="98" y="343"/>
                    <a:pt x="97" y="350"/>
                    <a:pt x="97" y="350"/>
                  </a:cubicBezTo>
                  <a:cubicBezTo>
                    <a:pt x="97" y="351"/>
                    <a:pt x="96" y="352"/>
                    <a:pt x="96" y="353"/>
                  </a:cubicBezTo>
                  <a:cubicBezTo>
                    <a:pt x="96" y="354"/>
                    <a:pt x="97" y="355"/>
                    <a:pt x="97" y="356"/>
                  </a:cubicBezTo>
                  <a:cubicBezTo>
                    <a:pt x="97" y="358"/>
                    <a:pt x="96" y="360"/>
                    <a:pt x="95" y="361"/>
                  </a:cubicBezTo>
                  <a:cubicBezTo>
                    <a:pt x="95" y="361"/>
                    <a:pt x="96" y="362"/>
                    <a:pt x="96" y="362"/>
                  </a:cubicBezTo>
                  <a:cubicBezTo>
                    <a:pt x="96" y="362"/>
                    <a:pt x="99" y="365"/>
                    <a:pt x="99" y="368"/>
                  </a:cubicBezTo>
                  <a:cubicBezTo>
                    <a:pt x="100" y="369"/>
                    <a:pt x="101" y="372"/>
                    <a:pt x="99" y="375"/>
                  </a:cubicBezTo>
                  <a:cubicBezTo>
                    <a:pt x="98" y="377"/>
                    <a:pt x="97" y="379"/>
                    <a:pt x="95" y="380"/>
                  </a:cubicBezTo>
                  <a:cubicBezTo>
                    <a:pt x="97" y="381"/>
                    <a:pt x="99" y="383"/>
                    <a:pt x="100" y="385"/>
                  </a:cubicBezTo>
                  <a:cubicBezTo>
                    <a:pt x="101" y="387"/>
                    <a:pt x="102" y="391"/>
                    <a:pt x="99" y="394"/>
                  </a:cubicBezTo>
                  <a:cubicBezTo>
                    <a:pt x="98" y="396"/>
                    <a:pt x="96" y="397"/>
                    <a:pt x="94" y="397"/>
                  </a:cubicBezTo>
                  <a:cubicBezTo>
                    <a:pt x="94" y="397"/>
                    <a:pt x="95" y="398"/>
                    <a:pt x="95" y="399"/>
                  </a:cubicBezTo>
                  <a:cubicBezTo>
                    <a:pt x="95" y="399"/>
                    <a:pt x="95" y="400"/>
                    <a:pt x="95" y="400"/>
                  </a:cubicBezTo>
                  <a:cubicBezTo>
                    <a:pt x="96" y="401"/>
                    <a:pt x="96" y="402"/>
                    <a:pt x="96" y="403"/>
                  </a:cubicBezTo>
                  <a:cubicBezTo>
                    <a:pt x="96" y="405"/>
                    <a:pt x="96" y="407"/>
                    <a:pt x="96" y="409"/>
                  </a:cubicBezTo>
                  <a:cubicBezTo>
                    <a:pt x="96" y="411"/>
                    <a:pt x="95" y="413"/>
                    <a:pt x="94" y="415"/>
                  </a:cubicBezTo>
                  <a:cubicBezTo>
                    <a:pt x="93" y="415"/>
                    <a:pt x="93" y="416"/>
                    <a:pt x="92" y="416"/>
                  </a:cubicBezTo>
                  <a:cubicBezTo>
                    <a:pt x="92" y="417"/>
                    <a:pt x="92" y="419"/>
                    <a:pt x="92" y="420"/>
                  </a:cubicBezTo>
                  <a:cubicBezTo>
                    <a:pt x="91" y="421"/>
                    <a:pt x="90" y="422"/>
                    <a:pt x="89" y="423"/>
                  </a:cubicBezTo>
                  <a:cubicBezTo>
                    <a:pt x="89" y="423"/>
                    <a:pt x="89" y="423"/>
                    <a:pt x="89" y="423"/>
                  </a:cubicBezTo>
                  <a:cubicBezTo>
                    <a:pt x="89" y="424"/>
                    <a:pt x="89" y="424"/>
                    <a:pt x="89" y="424"/>
                  </a:cubicBezTo>
                  <a:cubicBezTo>
                    <a:pt x="89" y="424"/>
                    <a:pt x="89" y="424"/>
                    <a:pt x="89" y="425"/>
                  </a:cubicBezTo>
                  <a:cubicBezTo>
                    <a:pt x="89" y="426"/>
                    <a:pt x="90" y="428"/>
                    <a:pt x="90" y="429"/>
                  </a:cubicBezTo>
                  <a:cubicBezTo>
                    <a:pt x="90" y="430"/>
                    <a:pt x="89" y="433"/>
                    <a:pt x="88" y="435"/>
                  </a:cubicBezTo>
                  <a:cubicBezTo>
                    <a:pt x="87" y="437"/>
                    <a:pt x="85" y="439"/>
                    <a:pt x="84" y="440"/>
                  </a:cubicBezTo>
                  <a:cubicBezTo>
                    <a:pt x="83" y="441"/>
                    <a:pt x="82" y="441"/>
                    <a:pt x="81" y="441"/>
                  </a:cubicBezTo>
                  <a:cubicBezTo>
                    <a:pt x="81" y="442"/>
                    <a:pt x="81" y="442"/>
                    <a:pt x="80" y="442"/>
                  </a:cubicBezTo>
                  <a:cubicBezTo>
                    <a:pt x="80" y="442"/>
                    <a:pt x="80" y="442"/>
                    <a:pt x="80" y="442"/>
                  </a:cubicBezTo>
                  <a:cubicBezTo>
                    <a:pt x="80" y="442"/>
                    <a:pt x="80" y="443"/>
                    <a:pt x="80" y="443"/>
                  </a:cubicBezTo>
                  <a:cubicBezTo>
                    <a:pt x="80" y="443"/>
                    <a:pt x="80" y="444"/>
                    <a:pt x="80" y="444"/>
                  </a:cubicBezTo>
                  <a:cubicBezTo>
                    <a:pt x="80" y="444"/>
                    <a:pt x="80" y="444"/>
                    <a:pt x="80" y="445"/>
                  </a:cubicBezTo>
                  <a:cubicBezTo>
                    <a:pt x="81" y="446"/>
                    <a:pt x="81" y="448"/>
                    <a:pt x="80" y="451"/>
                  </a:cubicBezTo>
                  <a:cubicBezTo>
                    <a:pt x="79" y="453"/>
                    <a:pt x="77" y="454"/>
                    <a:pt x="75" y="455"/>
                  </a:cubicBezTo>
                  <a:cubicBezTo>
                    <a:pt x="75" y="455"/>
                    <a:pt x="75" y="455"/>
                    <a:pt x="75" y="455"/>
                  </a:cubicBezTo>
                  <a:cubicBezTo>
                    <a:pt x="75" y="455"/>
                    <a:pt x="74" y="455"/>
                    <a:pt x="74" y="455"/>
                  </a:cubicBezTo>
                  <a:cubicBezTo>
                    <a:pt x="74" y="456"/>
                    <a:pt x="74" y="456"/>
                    <a:pt x="74" y="457"/>
                  </a:cubicBezTo>
                  <a:cubicBezTo>
                    <a:pt x="74" y="458"/>
                    <a:pt x="74" y="458"/>
                    <a:pt x="74" y="458"/>
                  </a:cubicBezTo>
                  <a:cubicBezTo>
                    <a:pt x="74" y="459"/>
                    <a:pt x="75" y="460"/>
                    <a:pt x="76" y="461"/>
                  </a:cubicBezTo>
                  <a:cubicBezTo>
                    <a:pt x="77" y="463"/>
                    <a:pt x="77" y="465"/>
                    <a:pt x="77" y="467"/>
                  </a:cubicBezTo>
                  <a:cubicBezTo>
                    <a:pt x="77" y="467"/>
                    <a:pt x="77" y="468"/>
                    <a:pt x="76" y="468"/>
                  </a:cubicBezTo>
                  <a:cubicBezTo>
                    <a:pt x="77" y="468"/>
                    <a:pt x="77" y="469"/>
                    <a:pt x="77" y="469"/>
                  </a:cubicBezTo>
                  <a:cubicBezTo>
                    <a:pt x="78" y="470"/>
                    <a:pt x="78" y="470"/>
                    <a:pt x="78" y="470"/>
                  </a:cubicBezTo>
                  <a:cubicBezTo>
                    <a:pt x="78" y="471"/>
                    <a:pt x="78" y="471"/>
                    <a:pt x="78" y="471"/>
                  </a:cubicBezTo>
                  <a:cubicBezTo>
                    <a:pt x="79" y="472"/>
                    <a:pt x="80" y="473"/>
                    <a:pt x="80" y="474"/>
                  </a:cubicBezTo>
                  <a:cubicBezTo>
                    <a:pt x="80" y="476"/>
                    <a:pt x="81" y="479"/>
                    <a:pt x="80" y="481"/>
                  </a:cubicBezTo>
                  <a:cubicBezTo>
                    <a:pt x="78" y="483"/>
                    <a:pt x="77" y="484"/>
                    <a:pt x="75" y="485"/>
                  </a:cubicBezTo>
                  <a:cubicBezTo>
                    <a:pt x="75" y="485"/>
                    <a:pt x="75" y="485"/>
                    <a:pt x="75" y="485"/>
                  </a:cubicBezTo>
                  <a:cubicBezTo>
                    <a:pt x="74" y="486"/>
                    <a:pt x="72" y="487"/>
                    <a:pt x="72" y="488"/>
                  </a:cubicBezTo>
                  <a:cubicBezTo>
                    <a:pt x="72" y="489"/>
                    <a:pt x="72" y="489"/>
                    <a:pt x="72" y="489"/>
                  </a:cubicBezTo>
                  <a:cubicBezTo>
                    <a:pt x="72" y="490"/>
                    <a:pt x="72" y="491"/>
                    <a:pt x="72" y="492"/>
                  </a:cubicBezTo>
                  <a:cubicBezTo>
                    <a:pt x="72" y="493"/>
                    <a:pt x="72" y="494"/>
                    <a:pt x="72" y="494"/>
                  </a:cubicBezTo>
                  <a:cubicBezTo>
                    <a:pt x="72" y="495"/>
                    <a:pt x="72" y="495"/>
                    <a:pt x="73" y="495"/>
                  </a:cubicBezTo>
                  <a:cubicBezTo>
                    <a:pt x="73" y="496"/>
                    <a:pt x="73" y="496"/>
                    <a:pt x="73" y="496"/>
                  </a:cubicBezTo>
                  <a:cubicBezTo>
                    <a:pt x="75" y="497"/>
                    <a:pt x="76" y="498"/>
                    <a:pt x="77" y="500"/>
                  </a:cubicBezTo>
                  <a:cubicBezTo>
                    <a:pt x="78" y="501"/>
                    <a:pt x="79" y="503"/>
                    <a:pt x="79" y="505"/>
                  </a:cubicBezTo>
                  <a:cubicBezTo>
                    <a:pt x="79" y="505"/>
                    <a:pt x="80" y="505"/>
                    <a:pt x="80" y="506"/>
                  </a:cubicBezTo>
                  <a:cubicBezTo>
                    <a:pt x="81" y="508"/>
                    <a:pt x="82" y="510"/>
                    <a:pt x="81" y="512"/>
                  </a:cubicBezTo>
                  <a:cubicBezTo>
                    <a:pt x="81" y="514"/>
                    <a:pt x="80" y="516"/>
                    <a:pt x="79" y="518"/>
                  </a:cubicBezTo>
                  <a:cubicBezTo>
                    <a:pt x="79" y="518"/>
                    <a:pt x="79" y="518"/>
                    <a:pt x="79" y="518"/>
                  </a:cubicBezTo>
                  <a:cubicBezTo>
                    <a:pt x="80" y="518"/>
                    <a:pt x="80" y="519"/>
                    <a:pt x="80" y="519"/>
                  </a:cubicBezTo>
                  <a:cubicBezTo>
                    <a:pt x="80" y="519"/>
                    <a:pt x="81" y="519"/>
                    <a:pt x="81" y="520"/>
                  </a:cubicBezTo>
                  <a:cubicBezTo>
                    <a:pt x="82" y="521"/>
                    <a:pt x="84" y="523"/>
                    <a:pt x="84" y="525"/>
                  </a:cubicBezTo>
                  <a:cubicBezTo>
                    <a:pt x="85" y="528"/>
                    <a:pt x="85" y="533"/>
                    <a:pt x="83" y="536"/>
                  </a:cubicBezTo>
                  <a:cubicBezTo>
                    <a:pt x="83" y="537"/>
                    <a:pt x="82" y="537"/>
                    <a:pt x="82" y="538"/>
                  </a:cubicBezTo>
                  <a:cubicBezTo>
                    <a:pt x="82" y="538"/>
                    <a:pt x="82" y="538"/>
                    <a:pt x="82" y="539"/>
                  </a:cubicBezTo>
                  <a:cubicBezTo>
                    <a:pt x="83" y="541"/>
                    <a:pt x="83" y="544"/>
                    <a:pt x="82" y="545"/>
                  </a:cubicBezTo>
                  <a:cubicBezTo>
                    <a:pt x="81" y="547"/>
                    <a:pt x="80" y="548"/>
                    <a:pt x="79" y="549"/>
                  </a:cubicBezTo>
                  <a:cubicBezTo>
                    <a:pt x="79" y="549"/>
                    <a:pt x="78" y="549"/>
                    <a:pt x="78" y="550"/>
                  </a:cubicBezTo>
                  <a:cubicBezTo>
                    <a:pt x="78" y="550"/>
                    <a:pt x="77" y="551"/>
                    <a:pt x="77" y="552"/>
                  </a:cubicBezTo>
                  <a:cubicBezTo>
                    <a:pt x="76" y="552"/>
                    <a:pt x="76" y="553"/>
                    <a:pt x="75" y="554"/>
                  </a:cubicBezTo>
                  <a:cubicBezTo>
                    <a:pt x="75" y="554"/>
                    <a:pt x="74" y="555"/>
                    <a:pt x="73" y="556"/>
                  </a:cubicBezTo>
                  <a:cubicBezTo>
                    <a:pt x="73" y="556"/>
                    <a:pt x="72" y="557"/>
                    <a:pt x="72" y="557"/>
                  </a:cubicBezTo>
                  <a:cubicBezTo>
                    <a:pt x="71" y="559"/>
                    <a:pt x="69" y="561"/>
                    <a:pt x="69" y="562"/>
                  </a:cubicBezTo>
                  <a:cubicBezTo>
                    <a:pt x="69" y="563"/>
                    <a:pt x="69" y="564"/>
                    <a:pt x="69" y="565"/>
                  </a:cubicBezTo>
                  <a:cubicBezTo>
                    <a:pt x="69" y="566"/>
                    <a:pt x="69" y="567"/>
                    <a:pt x="69" y="569"/>
                  </a:cubicBezTo>
                  <a:cubicBezTo>
                    <a:pt x="68" y="574"/>
                    <a:pt x="67" y="576"/>
                    <a:pt x="66" y="577"/>
                  </a:cubicBezTo>
                  <a:cubicBezTo>
                    <a:pt x="65" y="579"/>
                    <a:pt x="63" y="580"/>
                    <a:pt x="61" y="582"/>
                  </a:cubicBezTo>
                  <a:cubicBezTo>
                    <a:pt x="60" y="582"/>
                    <a:pt x="60" y="583"/>
                    <a:pt x="59" y="583"/>
                  </a:cubicBezTo>
                  <a:cubicBezTo>
                    <a:pt x="59" y="584"/>
                    <a:pt x="59" y="584"/>
                    <a:pt x="58" y="585"/>
                  </a:cubicBezTo>
                  <a:cubicBezTo>
                    <a:pt x="57" y="586"/>
                    <a:pt x="56" y="587"/>
                    <a:pt x="56" y="588"/>
                  </a:cubicBezTo>
                  <a:cubicBezTo>
                    <a:pt x="55" y="588"/>
                    <a:pt x="54" y="589"/>
                    <a:pt x="53" y="589"/>
                  </a:cubicBezTo>
                  <a:cubicBezTo>
                    <a:pt x="54" y="589"/>
                    <a:pt x="54" y="590"/>
                    <a:pt x="55" y="590"/>
                  </a:cubicBezTo>
                  <a:cubicBezTo>
                    <a:pt x="56" y="591"/>
                    <a:pt x="57" y="592"/>
                    <a:pt x="58" y="593"/>
                  </a:cubicBezTo>
                  <a:cubicBezTo>
                    <a:pt x="58" y="594"/>
                    <a:pt x="58" y="594"/>
                    <a:pt x="58" y="594"/>
                  </a:cubicBezTo>
                  <a:cubicBezTo>
                    <a:pt x="59" y="594"/>
                    <a:pt x="59" y="595"/>
                    <a:pt x="60" y="596"/>
                  </a:cubicBezTo>
                  <a:cubicBezTo>
                    <a:pt x="62" y="597"/>
                    <a:pt x="63" y="598"/>
                    <a:pt x="64" y="600"/>
                  </a:cubicBezTo>
                  <a:cubicBezTo>
                    <a:pt x="65" y="600"/>
                    <a:pt x="65" y="601"/>
                    <a:pt x="67" y="603"/>
                  </a:cubicBezTo>
                  <a:cubicBezTo>
                    <a:pt x="69" y="602"/>
                    <a:pt x="71" y="600"/>
                    <a:pt x="73" y="599"/>
                  </a:cubicBezTo>
                  <a:cubicBezTo>
                    <a:pt x="77" y="597"/>
                    <a:pt x="86" y="596"/>
                    <a:pt x="91" y="595"/>
                  </a:cubicBezTo>
                  <a:cubicBezTo>
                    <a:pt x="95" y="594"/>
                    <a:pt x="103" y="592"/>
                    <a:pt x="107" y="592"/>
                  </a:cubicBezTo>
                  <a:cubicBezTo>
                    <a:pt x="111" y="591"/>
                    <a:pt x="119" y="591"/>
                    <a:pt x="123" y="590"/>
                  </a:cubicBezTo>
                  <a:cubicBezTo>
                    <a:pt x="126" y="590"/>
                    <a:pt x="133" y="591"/>
                    <a:pt x="136" y="590"/>
                  </a:cubicBezTo>
                  <a:cubicBezTo>
                    <a:pt x="138" y="590"/>
                    <a:pt x="142" y="588"/>
                    <a:pt x="143" y="588"/>
                  </a:cubicBezTo>
                  <a:cubicBezTo>
                    <a:pt x="147" y="587"/>
                    <a:pt x="154" y="587"/>
                    <a:pt x="157" y="587"/>
                  </a:cubicBezTo>
                  <a:cubicBezTo>
                    <a:pt x="160" y="587"/>
                    <a:pt x="165" y="587"/>
                    <a:pt x="167" y="587"/>
                  </a:cubicBezTo>
                  <a:cubicBezTo>
                    <a:pt x="169" y="588"/>
                    <a:pt x="173" y="589"/>
                    <a:pt x="175" y="589"/>
                  </a:cubicBezTo>
                  <a:cubicBezTo>
                    <a:pt x="177" y="590"/>
                    <a:pt x="182" y="592"/>
                    <a:pt x="185" y="593"/>
                  </a:cubicBezTo>
                  <a:cubicBezTo>
                    <a:pt x="191" y="594"/>
                    <a:pt x="202" y="598"/>
                    <a:pt x="207" y="600"/>
                  </a:cubicBezTo>
                  <a:cubicBezTo>
                    <a:pt x="211" y="602"/>
                    <a:pt x="219" y="606"/>
                    <a:pt x="223" y="607"/>
                  </a:cubicBezTo>
                  <a:cubicBezTo>
                    <a:pt x="226" y="608"/>
                    <a:pt x="231" y="611"/>
                    <a:pt x="234" y="612"/>
                  </a:cubicBezTo>
                  <a:cubicBezTo>
                    <a:pt x="238" y="613"/>
                    <a:pt x="246" y="615"/>
                    <a:pt x="250" y="615"/>
                  </a:cubicBezTo>
                  <a:cubicBezTo>
                    <a:pt x="253" y="616"/>
                    <a:pt x="259" y="615"/>
                    <a:pt x="262" y="615"/>
                  </a:cubicBezTo>
                  <a:cubicBezTo>
                    <a:pt x="265" y="616"/>
                    <a:pt x="272" y="616"/>
                    <a:pt x="275" y="616"/>
                  </a:cubicBezTo>
                  <a:cubicBezTo>
                    <a:pt x="278" y="616"/>
                    <a:pt x="283" y="616"/>
                    <a:pt x="286" y="617"/>
                  </a:cubicBezTo>
                  <a:cubicBezTo>
                    <a:pt x="288" y="617"/>
                    <a:pt x="293" y="619"/>
                    <a:pt x="295" y="619"/>
                  </a:cubicBezTo>
                  <a:cubicBezTo>
                    <a:pt x="297" y="619"/>
                    <a:pt x="301" y="618"/>
                    <a:pt x="303" y="617"/>
                  </a:cubicBezTo>
                  <a:cubicBezTo>
                    <a:pt x="305" y="617"/>
                    <a:pt x="307" y="615"/>
                    <a:pt x="308" y="614"/>
                  </a:cubicBezTo>
                  <a:cubicBezTo>
                    <a:pt x="310" y="613"/>
                    <a:pt x="313" y="611"/>
                    <a:pt x="314" y="610"/>
                  </a:cubicBezTo>
                  <a:cubicBezTo>
                    <a:pt x="316" y="609"/>
                    <a:pt x="318" y="608"/>
                    <a:pt x="320" y="607"/>
                  </a:cubicBezTo>
                  <a:cubicBezTo>
                    <a:pt x="321" y="607"/>
                    <a:pt x="324" y="606"/>
                    <a:pt x="326" y="606"/>
                  </a:cubicBezTo>
                  <a:cubicBezTo>
                    <a:pt x="327" y="606"/>
                    <a:pt x="331" y="607"/>
                    <a:pt x="333" y="607"/>
                  </a:cubicBezTo>
                  <a:cubicBezTo>
                    <a:pt x="334" y="607"/>
                    <a:pt x="337" y="607"/>
                    <a:pt x="338" y="607"/>
                  </a:cubicBezTo>
                  <a:cubicBezTo>
                    <a:pt x="340" y="608"/>
                    <a:pt x="342" y="610"/>
                    <a:pt x="343" y="611"/>
                  </a:cubicBezTo>
                  <a:cubicBezTo>
                    <a:pt x="344" y="611"/>
                    <a:pt x="346" y="613"/>
                    <a:pt x="347" y="613"/>
                  </a:cubicBezTo>
                  <a:cubicBezTo>
                    <a:pt x="348" y="613"/>
                    <a:pt x="350" y="613"/>
                    <a:pt x="351" y="614"/>
                  </a:cubicBezTo>
                  <a:cubicBezTo>
                    <a:pt x="353" y="615"/>
                    <a:pt x="357" y="617"/>
                    <a:pt x="359" y="618"/>
                  </a:cubicBezTo>
                  <a:cubicBezTo>
                    <a:pt x="360" y="618"/>
                    <a:pt x="362" y="618"/>
                    <a:pt x="363" y="618"/>
                  </a:cubicBezTo>
                  <a:cubicBezTo>
                    <a:pt x="364" y="619"/>
                    <a:pt x="365" y="620"/>
                    <a:pt x="366" y="621"/>
                  </a:cubicBezTo>
                  <a:cubicBezTo>
                    <a:pt x="367" y="622"/>
                    <a:pt x="369" y="623"/>
                    <a:pt x="370" y="623"/>
                  </a:cubicBezTo>
                  <a:cubicBezTo>
                    <a:pt x="371" y="623"/>
                    <a:pt x="372" y="621"/>
                    <a:pt x="373" y="621"/>
                  </a:cubicBezTo>
                  <a:cubicBezTo>
                    <a:pt x="374" y="620"/>
                    <a:pt x="376" y="620"/>
                    <a:pt x="377" y="619"/>
                  </a:cubicBezTo>
                  <a:cubicBezTo>
                    <a:pt x="378" y="619"/>
                    <a:pt x="377" y="616"/>
                    <a:pt x="378" y="615"/>
                  </a:cubicBezTo>
                  <a:cubicBezTo>
                    <a:pt x="378" y="614"/>
                    <a:pt x="380" y="613"/>
                    <a:pt x="380" y="612"/>
                  </a:cubicBezTo>
                  <a:cubicBezTo>
                    <a:pt x="381" y="612"/>
                    <a:pt x="384" y="611"/>
                    <a:pt x="385" y="610"/>
                  </a:cubicBezTo>
                  <a:cubicBezTo>
                    <a:pt x="385" y="610"/>
                    <a:pt x="386" y="608"/>
                    <a:pt x="386" y="608"/>
                  </a:cubicBezTo>
                  <a:cubicBezTo>
                    <a:pt x="386" y="607"/>
                    <a:pt x="386" y="606"/>
                    <a:pt x="386" y="605"/>
                  </a:cubicBezTo>
                  <a:cubicBezTo>
                    <a:pt x="385" y="604"/>
                    <a:pt x="382" y="604"/>
                    <a:pt x="381" y="604"/>
                  </a:cubicBezTo>
                  <a:cubicBezTo>
                    <a:pt x="380" y="604"/>
                    <a:pt x="377" y="605"/>
                    <a:pt x="376" y="604"/>
                  </a:cubicBezTo>
                  <a:cubicBezTo>
                    <a:pt x="375" y="604"/>
                    <a:pt x="374" y="602"/>
                    <a:pt x="373" y="601"/>
                  </a:cubicBezTo>
                  <a:cubicBezTo>
                    <a:pt x="372" y="601"/>
                    <a:pt x="369" y="600"/>
                    <a:pt x="368" y="600"/>
                  </a:cubicBezTo>
                  <a:cubicBezTo>
                    <a:pt x="367" y="599"/>
                    <a:pt x="366" y="597"/>
                    <a:pt x="366" y="596"/>
                  </a:cubicBezTo>
                  <a:cubicBezTo>
                    <a:pt x="364" y="596"/>
                    <a:pt x="361" y="596"/>
                    <a:pt x="359" y="596"/>
                  </a:cubicBezTo>
                  <a:cubicBezTo>
                    <a:pt x="358" y="596"/>
                    <a:pt x="355" y="596"/>
                    <a:pt x="354" y="596"/>
                  </a:cubicBezTo>
                  <a:cubicBezTo>
                    <a:pt x="353" y="597"/>
                    <a:pt x="352" y="599"/>
                    <a:pt x="351" y="600"/>
                  </a:cubicBezTo>
                  <a:cubicBezTo>
                    <a:pt x="351" y="601"/>
                    <a:pt x="348" y="601"/>
                    <a:pt x="347" y="601"/>
                  </a:cubicBezTo>
                  <a:cubicBezTo>
                    <a:pt x="346" y="602"/>
                    <a:pt x="343" y="602"/>
                    <a:pt x="342" y="601"/>
                  </a:cubicBezTo>
                  <a:cubicBezTo>
                    <a:pt x="341" y="601"/>
                    <a:pt x="339" y="599"/>
                    <a:pt x="338" y="599"/>
                  </a:cubicBezTo>
                  <a:cubicBezTo>
                    <a:pt x="337" y="599"/>
                    <a:pt x="335" y="599"/>
                    <a:pt x="334" y="599"/>
                  </a:cubicBezTo>
                  <a:cubicBezTo>
                    <a:pt x="333" y="599"/>
                    <a:pt x="331" y="600"/>
                    <a:pt x="330" y="600"/>
                  </a:cubicBezTo>
                  <a:cubicBezTo>
                    <a:pt x="329" y="600"/>
                    <a:pt x="326" y="601"/>
                    <a:pt x="325" y="601"/>
                  </a:cubicBezTo>
                  <a:cubicBezTo>
                    <a:pt x="323" y="600"/>
                    <a:pt x="322" y="597"/>
                    <a:pt x="321" y="595"/>
                  </a:cubicBezTo>
                  <a:cubicBezTo>
                    <a:pt x="321" y="594"/>
                    <a:pt x="321" y="592"/>
                    <a:pt x="320" y="591"/>
                  </a:cubicBezTo>
                  <a:cubicBezTo>
                    <a:pt x="320" y="590"/>
                    <a:pt x="318" y="588"/>
                    <a:pt x="318" y="587"/>
                  </a:cubicBezTo>
                  <a:cubicBezTo>
                    <a:pt x="317" y="586"/>
                    <a:pt x="319" y="583"/>
                    <a:pt x="320" y="582"/>
                  </a:cubicBezTo>
                  <a:cubicBezTo>
                    <a:pt x="320" y="581"/>
                    <a:pt x="322" y="580"/>
                    <a:pt x="323" y="579"/>
                  </a:cubicBezTo>
                  <a:cubicBezTo>
                    <a:pt x="325" y="578"/>
                    <a:pt x="327" y="576"/>
                    <a:pt x="328" y="575"/>
                  </a:cubicBezTo>
                  <a:cubicBezTo>
                    <a:pt x="330" y="574"/>
                    <a:pt x="333" y="572"/>
                    <a:pt x="334" y="572"/>
                  </a:cubicBezTo>
                  <a:cubicBezTo>
                    <a:pt x="336" y="571"/>
                    <a:pt x="340" y="570"/>
                    <a:pt x="341" y="569"/>
                  </a:cubicBezTo>
                  <a:cubicBezTo>
                    <a:pt x="342" y="568"/>
                    <a:pt x="344" y="566"/>
                    <a:pt x="345" y="565"/>
                  </a:cubicBezTo>
                  <a:cubicBezTo>
                    <a:pt x="346" y="565"/>
                    <a:pt x="350" y="566"/>
                    <a:pt x="351" y="565"/>
                  </a:cubicBezTo>
                  <a:cubicBezTo>
                    <a:pt x="352" y="565"/>
                    <a:pt x="352" y="562"/>
                    <a:pt x="353" y="562"/>
                  </a:cubicBezTo>
                  <a:cubicBezTo>
                    <a:pt x="354" y="561"/>
                    <a:pt x="356" y="562"/>
                    <a:pt x="357" y="562"/>
                  </a:cubicBezTo>
                  <a:cubicBezTo>
                    <a:pt x="358" y="562"/>
                    <a:pt x="360" y="564"/>
                    <a:pt x="360" y="565"/>
                  </a:cubicBezTo>
                  <a:cubicBezTo>
                    <a:pt x="361" y="566"/>
                    <a:pt x="361" y="568"/>
                    <a:pt x="360" y="569"/>
                  </a:cubicBezTo>
                  <a:cubicBezTo>
                    <a:pt x="360" y="570"/>
                    <a:pt x="359" y="571"/>
                    <a:pt x="358" y="571"/>
                  </a:cubicBezTo>
                  <a:cubicBezTo>
                    <a:pt x="358" y="572"/>
                    <a:pt x="357" y="574"/>
                    <a:pt x="357" y="575"/>
                  </a:cubicBezTo>
                  <a:cubicBezTo>
                    <a:pt x="357" y="576"/>
                    <a:pt x="357" y="579"/>
                    <a:pt x="358" y="580"/>
                  </a:cubicBezTo>
                  <a:cubicBezTo>
                    <a:pt x="358" y="581"/>
                    <a:pt x="359" y="583"/>
                    <a:pt x="360" y="583"/>
                  </a:cubicBezTo>
                  <a:cubicBezTo>
                    <a:pt x="361" y="584"/>
                    <a:pt x="363" y="583"/>
                    <a:pt x="364" y="582"/>
                  </a:cubicBezTo>
                  <a:cubicBezTo>
                    <a:pt x="365" y="582"/>
                    <a:pt x="366" y="579"/>
                    <a:pt x="368" y="578"/>
                  </a:cubicBezTo>
                  <a:cubicBezTo>
                    <a:pt x="369" y="577"/>
                    <a:pt x="371" y="577"/>
                    <a:pt x="372" y="576"/>
                  </a:cubicBezTo>
                  <a:cubicBezTo>
                    <a:pt x="372" y="576"/>
                    <a:pt x="373" y="574"/>
                    <a:pt x="374" y="574"/>
                  </a:cubicBezTo>
                  <a:cubicBezTo>
                    <a:pt x="375" y="574"/>
                    <a:pt x="376" y="574"/>
                    <a:pt x="377" y="574"/>
                  </a:cubicBezTo>
                  <a:cubicBezTo>
                    <a:pt x="378" y="574"/>
                    <a:pt x="381" y="574"/>
                    <a:pt x="382" y="574"/>
                  </a:cubicBezTo>
                  <a:cubicBezTo>
                    <a:pt x="382" y="574"/>
                    <a:pt x="384" y="574"/>
                    <a:pt x="385" y="574"/>
                  </a:cubicBezTo>
                  <a:cubicBezTo>
                    <a:pt x="387" y="573"/>
                    <a:pt x="390" y="573"/>
                    <a:pt x="392" y="573"/>
                  </a:cubicBezTo>
                  <a:cubicBezTo>
                    <a:pt x="393" y="573"/>
                    <a:pt x="396" y="573"/>
                    <a:pt x="397" y="574"/>
                  </a:cubicBezTo>
                  <a:cubicBezTo>
                    <a:pt x="398" y="575"/>
                    <a:pt x="398" y="577"/>
                    <a:pt x="398" y="578"/>
                  </a:cubicBezTo>
                  <a:cubicBezTo>
                    <a:pt x="399" y="580"/>
                    <a:pt x="398" y="583"/>
                    <a:pt x="397" y="584"/>
                  </a:cubicBezTo>
                  <a:cubicBezTo>
                    <a:pt x="397" y="585"/>
                    <a:pt x="397" y="588"/>
                    <a:pt x="396" y="588"/>
                  </a:cubicBezTo>
                  <a:cubicBezTo>
                    <a:pt x="396" y="589"/>
                    <a:pt x="394" y="589"/>
                    <a:pt x="393" y="590"/>
                  </a:cubicBezTo>
                  <a:cubicBezTo>
                    <a:pt x="393" y="591"/>
                    <a:pt x="393" y="593"/>
                    <a:pt x="394" y="594"/>
                  </a:cubicBezTo>
                  <a:cubicBezTo>
                    <a:pt x="395" y="595"/>
                    <a:pt x="398" y="595"/>
                    <a:pt x="399" y="594"/>
                  </a:cubicBezTo>
                  <a:cubicBezTo>
                    <a:pt x="400" y="594"/>
                    <a:pt x="402" y="592"/>
                    <a:pt x="403" y="592"/>
                  </a:cubicBezTo>
                  <a:cubicBezTo>
                    <a:pt x="404" y="591"/>
                    <a:pt x="406" y="591"/>
                    <a:pt x="407" y="591"/>
                  </a:cubicBezTo>
                  <a:cubicBezTo>
                    <a:pt x="407" y="591"/>
                    <a:pt x="409" y="592"/>
                    <a:pt x="409" y="592"/>
                  </a:cubicBezTo>
                  <a:cubicBezTo>
                    <a:pt x="410" y="594"/>
                    <a:pt x="411" y="597"/>
                    <a:pt x="411" y="598"/>
                  </a:cubicBezTo>
                  <a:cubicBezTo>
                    <a:pt x="412" y="600"/>
                    <a:pt x="412" y="603"/>
                    <a:pt x="412" y="605"/>
                  </a:cubicBezTo>
                  <a:cubicBezTo>
                    <a:pt x="413" y="606"/>
                    <a:pt x="414" y="608"/>
                    <a:pt x="415" y="608"/>
                  </a:cubicBezTo>
                  <a:cubicBezTo>
                    <a:pt x="415" y="609"/>
                    <a:pt x="418" y="609"/>
                    <a:pt x="419" y="608"/>
                  </a:cubicBezTo>
                  <a:cubicBezTo>
                    <a:pt x="419" y="608"/>
                    <a:pt x="420" y="607"/>
                    <a:pt x="421" y="606"/>
                  </a:cubicBezTo>
                  <a:cubicBezTo>
                    <a:pt x="422" y="606"/>
                    <a:pt x="423" y="605"/>
                    <a:pt x="423" y="605"/>
                  </a:cubicBezTo>
                  <a:cubicBezTo>
                    <a:pt x="424" y="604"/>
                    <a:pt x="425" y="605"/>
                    <a:pt x="426" y="605"/>
                  </a:cubicBezTo>
                  <a:cubicBezTo>
                    <a:pt x="427" y="605"/>
                    <a:pt x="428" y="607"/>
                    <a:pt x="429" y="607"/>
                  </a:cubicBezTo>
                  <a:cubicBezTo>
                    <a:pt x="430" y="608"/>
                    <a:pt x="431" y="611"/>
                    <a:pt x="433" y="611"/>
                  </a:cubicBezTo>
                  <a:cubicBezTo>
                    <a:pt x="434" y="612"/>
                    <a:pt x="436" y="611"/>
                    <a:pt x="437" y="611"/>
                  </a:cubicBezTo>
                  <a:cubicBezTo>
                    <a:pt x="437" y="610"/>
                    <a:pt x="438" y="609"/>
                    <a:pt x="438" y="609"/>
                  </a:cubicBezTo>
                  <a:cubicBezTo>
                    <a:pt x="439" y="609"/>
                    <a:pt x="441" y="609"/>
                    <a:pt x="442" y="609"/>
                  </a:cubicBezTo>
                  <a:cubicBezTo>
                    <a:pt x="442" y="610"/>
                    <a:pt x="443" y="612"/>
                    <a:pt x="443" y="613"/>
                  </a:cubicBezTo>
                  <a:cubicBezTo>
                    <a:pt x="444" y="613"/>
                    <a:pt x="445" y="614"/>
                    <a:pt x="446" y="614"/>
                  </a:cubicBezTo>
                  <a:cubicBezTo>
                    <a:pt x="447" y="614"/>
                    <a:pt x="450" y="614"/>
                    <a:pt x="451" y="614"/>
                  </a:cubicBezTo>
                  <a:cubicBezTo>
                    <a:pt x="451" y="614"/>
                    <a:pt x="453" y="615"/>
                    <a:pt x="453" y="615"/>
                  </a:cubicBezTo>
                  <a:cubicBezTo>
                    <a:pt x="454" y="615"/>
                    <a:pt x="454" y="617"/>
                    <a:pt x="455" y="618"/>
                  </a:cubicBezTo>
                  <a:cubicBezTo>
                    <a:pt x="455" y="619"/>
                    <a:pt x="456" y="620"/>
                    <a:pt x="457" y="620"/>
                  </a:cubicBezTo>
                  <a:cubicBezTo>
                    <a:pt x="458" y="621"/>
                    <a:pt x="460" y="620"/>
                    <a:pt x="461" y="620"/>
                  </a:cubicBezTo>
                  <a:cubicBezTo>
                    <a:pt x="462" y="621"/>
                    <a:pt x="462" y="623"/>
                    <a:pt x="463" y="624"/>
                  </a:cubicBezTo>
                  <a:cubicBezTo>
                    <a:pt x="463" y="625"/>
                    <a:pt x="466" y="626"/>
                    <a:pt x="466" y="628"/>
                  </a:cubicBezTo>
                  <a:cubicBezTo>
                    <a:pt x="467" y="629"/>
                    <a:pt x="467" y="631"/>
                    <a:pt x="467" y="632"/>
                  </a:cubicBezTo>
                  <a:cubicBezTo>
                    <a:pt x="467" y="632"/>
                    <a:pt x="467" y="634"/>
                    <a:pt x="466" y="634"/>
                  </a:cubicBezTo>
                  <a:cubicBezTo>
                    <a:pt x="466" y="634"/>
                    <a:pt x="464" y="635"/>
                    <a:pt x="463" y="635"/>
                  </a:cubicBezTo>
                  <a:cubicBezTo>
                    <a:pt x="462" y="634"/>
                    <a:pt x="461" y="632"/>
                    <a:pt x="460" y="632"/>
                  </a:cubicBezTo>
                  <a:cubicBezTo>
                    <a:pt x="459" y="632"/>
                    <a:pt x="457" y="633"/>
                    <a:pt x="457" y="633"/>
                  </a:cubicBezTo>
                  <a:cubicBezTo>
                    <a:pt x="456" y="634"/>
                    <a:pt x="455" y="635"/>
                    <a:pt x="455" y="636"/>
                  </a:cubicBezTo>
                  <a:cubicBezTo>
                    <a:pt x="455" y="637"/>
                    <a:pt x="456" y="641"/>
                    <a:pt x="455" y="642"/>
                  </a:cubicBezTo>
                  <a:cubicBezTo>
                    <a:pt x="454" y="643"/>
                    <a:pt x="453" y="643"/>
                    <a:pt x="452" y="643"/>
                  </a:cubicBezTo>
                  <a:cubicBezTo>
                    <a:pt x="451" y="644"/>
                    <a:pt x="448" y="643"/>
                    <a:pt x="447" y="644"/>
                  </a:cubicBezTo>
                  <a:cubicBezTo>
                    <a:pt x="446" y="645"/>
                    <a:pt x="447" y="647"/>
                    <a:pt x="447" y="648"/>
                  </a:cubicBezTo>
                  <a:cubicBezTo>
                    <a:pt x="448" y="649"/>
                    <a:pt x="452" y="652"/>
                    <a:pt x="453" y="652"/>
                  </a:cubicBezTo>
                  <a:cubicBezTo>
                    <a:pt x="454" y="653"/>
                    <a:pt x="456" y="654"/>
                    <a:pt x="457" y="654"/>
                  </a:cubicBezTo>
                  <a:cubicBezTo>
                    <a:pt x="459" y="654"/>
                    <a:pt x="461" y="655"/>
                    <a:pt x="463" y="656"/>
                  </a:cubicBezTo>
                  <a:cubicBezTo>
                    <a:pt x="464" y="656"/>
                    <a:pt x="466" y="658"/>
                    <a:pt x="467" y="659"/>
                  </a:cubicBezTo>
                  <a:cubicBezTo>
                    <a:pt x="468" y="659"/>
                    <a:pt x="471" y="659"/>
                    <a:pt x="473" y="659"/>
                  </a:cubicBezTo>
                  <a:cubicBezTo>
                    <a:pt x="475" y="659"/>
                    <a:pt x="479" y="659"/>
                    <a:pt x="480" y="660"/>
                  </a:cubicBezTo>
                  <a:cubicBezTo>
                    <a:pt x="482" y="660"/>
                    <a:pt x="483" y="662"/>
                    <a:pt x="485" y="663"/>
                  </a:cubicBezTo>
                  <a:cubicBezTo>
                    <a:pt x="486" y="663"/>
                    <a:pt x="490" y="663"/>
                    <a:pt x="491" y="663"/>
                  </a:cubicBezTo>
                  <a:cubicBezTo>
                    <a:pt x="492" y="663"/>
                    <a:pt x="494" y="663"/>
                    <a:pt x="495" y="663"/>
                  </a:cubicBezTo>
                  <a:cubicBezTo>
                    <a:pt x="496" y="663"/>
                    <a:pt x="498" y="664"/>
                    <a:pt x="499" y="664"/>
                  </a:cubicBezTo>
                  <a:cubicBezTo>
                    <a:pt x="500" y="664"/>
                    <a:pt x="502" y="664"/>
                    <a:pt x="503" y="663"/>
                  </a:cubicBezTo>
                  <a:cubicBezTo>
                    <a:pt x="504" y="663"/>
                    <a:pt x="505" y="662"/>
                    <a:pt x="506" y="662"/>
                  </a:cubicBezTo>
                  <a:cubicBezTo>
                    <a:pt x="507" y="662"/>
                    <a:pt x="508" y="663"/>
                    <a:pt x="509" y="663"/>
                  </a:cubicBezTo>
                  <a:cubicBezTo>
                    <a:pt x="510" y="665"/>
                    <a:pt x="513" y="667"/>
                    <a:pt x="514" y="668"/>
                  </a:cubicBezTo>
                  <a:cubicBezTo>
                    <a:pt x="516" y="669"/>
                    <a:pt x="519" y="671"/>
                    <a:pt x="520" y="673"/>
                  </a:cubicBezTo>
                  <a:cubicBezTo>
                    <a:pt x="521" y="674"/>
                    <a:pt x="524" y="676"/>
                    <a:pt x="525" y="677"/>
                  </a:cubicBezTo>
                  <a:cubicBezTo>
                    <a:pt x="525" y="679"/>
                    <a:pt x="525" y="682"/>
                    <a:pt x="525" y="683"/>
                  </a:cubicBezTo>
                  <a:cubicBezTo>
                    <a:pt x="526" y="683"/>
                    <a:pt x="528" y="684"/>
                    <a:pt x="529" y="684"/>
                  </a:cubicBezTo>
                  <a:cubicBezTo>
                    <a:pt x="531" y="685"/>
                    <a:pt x="533" y="684"/>
                    <a:pt x="535" y="684"/>
                  </a:cubicBezTo>
                  <a:cubicBezTo>
                    <a:pt x="536" y="684"/>
                    <a:pt x="540" y="684"/>
                    <a:pt x="541" y="684"/>
                  </a:cubicBezTo>
                  <a:cubicBezTo>
                    <a:pt x="543" y="683"/>
                    <a:pt x="545" y="682"/>
                    <a:pt x="547" y="681"/>
                  </a:cubicBezTo>
                  <a:cubicBezTo>
                    <a:pt x="548" y="681"/>
                    <a:pt x="551" y="680"/>
                    <a:pt x="552" y="679"/>
                  </a:cubicBezTo>
                  <a:cubicBezTo>
                    <a:pt x="553" y="679"/>
                    <a:pt x="556" y="679"/>
                    <a:pt x="557" y="678"/>
                  </a:cubicBezTo>
                  <a:cubicBezTo>
                    <a:pt x="557" y="678"/>
                    <a:pt x="559" y="677"/>
                    <a:pt x="559" y="677"/>
                  </a:cubicBezTo>
                  <a:cubicBezTo>
                    <a:pt x="559" y="676"/>
                    <a:pt x="558" y="675"/>
                    <a:pt x="557" y="674"/>
                  </a:cubicBezTo>
                  <a:cubicBezTo>
                    <a:pt x="556" y="674"/>
                    <a:pt x="554" y="674"/>
                    <a:pt x="553" y="675"/>
                  </a:cubicBezTo>
                  <a:cubicBezTo>
                    <a:pt x="552" y="675"/>
                    <a:pt x="551" y="676"/>
                    <a:pt x="551" y="676"/>
                  </a:cubicBezTo>
                  <a:cubicBezTo>
                    <a:pt x="550" y="677"/>
                    <a:pt x="548" y="677"/>
                    <a:pt x="547" y="677"/>
                  </a:cubicBezTo>
                  <a:cubicBezTo>
                    <a:pt x="546" y="677"/>
                    <a:pt x="544" y="676"/>
                    <a:pt x="543" y="677"/>
                  </a:cubicBezTo>
                  <a:cubicBezTo>
                    <a:pt x="543" y="677"/>
                    <a:pt x="542" y="678"/>
                    <a:pt x="541" y="679"/>
                  </a:cubicBezTo>
                  <a:cubicBezTo>
                    <a:pt x="540" y="679"/>
                    <a:pt x="539" y="680"/>
                    <a:pt x="538" y="681"/>
                  </a:cubicBezTo>
                  <a:cubicBezTo>
                    <a:pt x="537" y="681"/>
                    <a:pt x="534" y="680"/>
                    <a:pt x="533" y="680"/>
                  </a:cubicBezTo>
                  <a:cubicBezTo>
                    <a:pt x="533" y="679"/>
                    <a:pt x="532" y="677"/>
                    <a:pt x="532" y="676"/>
                  </a:cubicBezTo>
                  <a:cubicBezTo>
                    <a:pt x="533" y="675"/>
                    <a:pt x="535" y="674"/>
                    <a:pt x="536" y="674"/>
                  </a:cubicBezTo>
                  <a:cubicBezTo>
                    <a:pt x="537" y="673"/>
                    <a:pt x="538" y="671"/>
                    <a:pt x="539" y="670"/>
                  </a:cubicBezTo>
                  <a:cubicBezTo>
                    <a:pt x="539" y="669"/>
                    <a:pt x="541" y="669"/>
                    <a:pt x="541" y="669"/>
                  </a:cubicBezTo>
                  <a:cubicBezTo>
                    <a:pt x="542" y="668"/>
                    <a:pt x="545" y="669"/>
                    <a:pt x="546" y="669"/>
                  </a:cubicBezTo>
                  <a:cubicBezTo>
                    <a:pt x="547" y="669"/>
                    <a:pt x="550" y="668"/>
                    <a:pt x="551" y="668"/>
                  </a:cubicBezTo>
                  <a:cubicBezTo>
                    <a:pt x="552" y="667"/>
                    <a:pt x="555" y="666"/>
                    <a:pt x="556" y="664"/>
                  </a:cubicBezTo>
                  <a:cubicBezTo>
                    <a:pt x="556" y="663"/>
                    <a:pt x="556" y="660"/>
                    <a:pt x="555" y="658"/>
                  </a:cubicBezTo>
                  <a:cubicBezTo>
                    <a:pt x="555" y="658"/>
                    <a:pt x="554" y="656"/>
                    <a:pt x="554" y="656"/>
                  </a:cubicBezTo>
                  <a:cubicBezTo>
                    <a:pt x="554" y="655"/>
                    <a:pt x="555" y="653"/>
                    <a:pt x="556" y="652"/>
                  </a:cubicBezTo>
                  <a:cubicBezTo>
                    <a:pt x="556" y="652"/>
                    <a:pt x="557" y="652"/>
                    <a:pt x="558" y="652"/>
                  </a:cubicBezTo>
                  <a:cubicBezTo>
                    <a:pt x="559" y="652"/>
                    <a:pt x="560" y="651"/>
                    <a:pt x="561" y="651"/>
                  </a:cubicBezTo>
                  <a:cubicBezTo>
                    <a:pt x="562" y="651"/>
                    <a:pt x="564" y="652"/>
                    <a:pt x="565" y="652"/>
                  </a:cubicBezTo>
                  <a:cubicBezTo>
                    <a:pt x="566" y="651"/>
                    <a:pt x="566" y="649"/>
                    <a:pt x="566" y="649"/>
                  </a:cubicBezTo>
                  <a:cubicBezTo>
                    <a:pt x="566" y="648"/>
                    <a:pt x="568" y="648"/>
                    <a:pt x="568" y="647"/>
                  </a:cubicBezTo>
                  <a:cubicBezTo>
                    <a:pt x="568" y="646"/>
                    <a:pt x="567" y="645"/>
                    <a:pt x="567" y="645"/>
                  </a:cubicBezTo>
                  <a:cubicBezTo>
                    <a:pt x="566" y="644"/>
                    <a:pt x="564" y="644"/>
                    <a:pt x="563" y="644"/>
                  </a:cubicBezTo>
                  <a:cubicBezTo>
                    <a:pt x="563" y="644"/>
                    <a:pt x="562" y="644"/>
                    <a:pt x="561" y="644"/>
                  </a:cubicBezTo>
                  <a:cubicBezTo>
                    <a:pt x="561" y="644"/>
                    <a:pt x="560" y="643"/>
                    <a:pt x="560" y="642"/>
                  </a:cubicBezTo>
                  <a:cubicBezTo>
                    <a:pt x="560" y="641"/>
                    <a:pt x="561" y="640"/>
                    <a:pt x="561" y="639"/>
                  </a:cubicBezTo>
                  <a:cubicBezTo>
                    <a:pt x="562" y="638"/>
                    <a:pt x="564" y="638"/>
                    <a:pt x="565" y="638"/>
                  </a:cubicBezTo>
                  <a:cubicBezTo>
                    <a:pt x="566" y="638"/>
                    <a:pt x="568" y="639"/>
                    <a:pt x="568" y="639"/>
                  </a:cubicBezTo>
                  <a:cubicBezTo>
                    <a:pt x="569" y="639"/>
                    <a:pt x="569" y="637"/>
                    <a:pt x="570" y="637"/>
                  </a:cubicBezTo>
                  <a:cubicBezTo>
                    <a:pt x="571" y="636"/>
                    <a:pt x="573" y="636"/>
                    <a:pt x="574" y="636"/>
                  </a:cubicBezTo>
                  <a:cubicBezTo>
                    <a:pt x="574" y="636"/>
                    <a:pt x="576" y="637"/>
                    <a:pt x="577" y="637"/>
                  </a:cubicBezTo>
                  <a:cubicBezTo>
                    <a:pt x="578" y="637"/>
                    <a:pt x="580" y="637"/>
                    <a:pt x="581" y="638"/>
                  </a:cubicBezTo>
                  <a:cubicBezTo>
                    <a:pt x="581" y="638"/>
                    <a:pt x="581" y="640"/>
                    <a:pt x="581" y="641"/>
                  </a:cubicBezTo>
                  <a:cubicBezTo>
                    <a:pt x="581" y="641"/>
                    <a:pt x="580" y="643"/>
                    <a:pt x="580" y="644"/>
                  </a:cubicBezTo>
                  <a:cubicBezTo>
                    <a:pt x="579" y="645"/>
                    <a:pt x="577" y="645"/>
                    <a:pt x="577" y="646"/>
                  </a:cubicBezTo>
                  <a:cubicBezTo>
                    <a:pt x="577" y="647"/>
                    <a:pt x="577" y="650"/>
                    <a:pt x="578" y="650"/>
                  </a:cubicBezTo>
                  <a:cubicBezTo>
                    <a:pt x="578" y="651"/>
                    <a:pt x="580" y="653"/>
                    <a:pt x="581" y="653"/>
                  </a:cubicBezTo>
                  <a:cubicBezTo>
                    <a:pt x="582" y="653"/>
                    <a:pt x="585" y="653"/>
                    <a:pt x="586" y="653"/>
                  </a:cubicBezTo>
                  <a:cubicBezTo>
                    <a:pt x="587" y="653"/>
                    <a:pt x="589" y="652"/>
                    <a:pt x="590" y="651"/>
                  </a:cubicBezTo>
                  <a:cubicBezTo>
                    <a:pt x="591" y="650"/>
                    <a:pt x="592" y="648"/>
                    <a:pt x="592" y="647"/>
                  </a:cubicBezTo>
                  <a:cubicBezTo>
                    <a:pt x="593" y="645"/>
                    <a:pt x="591" y="642"/>
                    <a:pt x="592" y="640"/>
                  </a:cubicBezTo>
                  <a:cubicBezTo>
                    <a:pt x="593" y="639"/>
                    <a:pt x="594" y="638"/>
                    <a:pt x="595" y="638"/>
                  </a:cubicBezTo>
                  <a:cubicBezTo>
                    <a:pt x="596" y="637"/>
                    <a:pt x="598" y="635"/>
                    <a:pt x="599" y="635"/>
                  </a:cubicBezTo>
                  <a:cubicBezTo>
                    <a:pt x="600" y="635"/>
                    <a:pt x="602" y="635"/>
                    <a:pt x="602" y="636"/>
                  </a:cubicBezTo>
                  <a:cubicBezTo>
                    <a:pt x="603" y="636"/>
                    <a:pt x="603" y="639"/>
                    <a:pt x="603" y="640"/>
                  </a:cubicBezTo>
                  <a:cubicBezTo>
                    <a:pt x="603" y="640"/>
                    <a:pt x="604" y="642"/>
                    <a:pt x="605" y="642"/>
                  </a:cubicBezTo>
                  <a:cubicBezTo>
                    <a:pt x="606" y="643"/>
                    <a:pt x="608" y="642"/>
                    <a:pt x="609" y="643"/>
                  </a:cubicBezTo>
                  <a:cubicBezTo>
                    <a:pt x="609" y="643"/>
                    <a:pt x="609" y="645"/>
                    <a:pt x="610" y="645"/>
                  </a:cubicBezTo>
                  <a:cubicBezTo>
                    <a:pt x="610" y="646"/>
                    <a:pt x="609" y="648"/>
                    <a:pt x="609" y="648"/>
                  </a:cubicBezTo>
                  <a:cubicBezTo>
                    <a:pt x="609" y="649"/>
                    <a:pt x="607" y="649"/>
                    <a:pt x="607" y="649"/>
                  </a:cubicBezTo>
                  <a:cubicBezTo>
                    <a:pt x="607" y="650"/>
                    <a:pt x="607" y="652"/>
                    <a:pt x="607" y="653"/>
                  </a:cubicBezTo>
                  <a:cubicBezTo>
                    <a:pt x="607" y="654"/>
                    <a:pt x="608" y="655"/>
                    <a:pt x="608" y="656"/>
                  </a:cubicBezTo>
                  <a:cubicBezTo>
                    <a:pt x="609" y="657"/>
                    <a:pt x="610" y="658"/>
                    <a:pt x="611" y="658"/>
                  </a:cubicBezTo>
                  <a:cubicBezTo>
                    <a:pt x="612" y="659"/>
                    <a:pt x="614" y="657"/>
                    <a:pt x="615" y="657"/>
                  </a:cubicBezTo>
                  <a:cubicBezTo>
                    <a:pt x="616" y="658"/>
                    <a:pt x="617" y="659"/>
                    <a:pt x="617" y="660"/>
                  </a:cubicBezTo>
                  <a:cubicBezTo>
                    <a:pt x="618" y="661"/>
                    <a:pt x="616" y="663"/>
                    <a:pt x="616" y="663"/>
                  </a:cubicBezTo>
                  <a:cubicBezTo>
                    <a:pt x="615" y="664"/>
                    <a:pt x="613" y="666"/>
                    <a:pt x="612" y="666"/>
                  </a:cubicBezTo>
                  <a:cubicBezTo>
                    <a:pt x="610" y="667"/>
                    <a:pt x="608" y="667"/>
                    <a:pt x="606" y="668"/>
                  </a:cubicBezTo>
                  <a:cubicBezTo>
                    <a:pt x="605" y="668"/>
                    <a:pt x="603" y="669"/>
                    <a:pt x="603" y="669"/>
                  </a:cubicBezTo>
                  <a:cubicBezTo>
                    <a:pt x="602" y="670"/>
                    <a:pt x="601" y="671"/>
                    <a:pt x="600" y="672"/>
                  </a:cubicBezTo>
                  <a:cubicBezTo>
                    <a:pt x="600" y="672"/>
                    <a:pt x="600" y="674"/>
                    <a:pt x="601" y="675"/>
                  </a:cubicBezTo>
                  <a:cubicBezTo>
                    <a:pt x="601" y="676"/>
                    <a:pt x="603" y="675"/>
                    <a:pt x="604" y="675"/>
                  </a:cubicBezTo>
                  <a:cubicBezTo>
                    <a:pt x="605" y="675"/>
                    <a:pt x="608" y="673"/>
                    <a:pt x="610" y="672"/>
                  </a:cubicBezTo>
                  <a:cubicBezTo>
                    <a:pt x="611" y="671"/>
                    <a:pt x="614" y="669"/>
                    <a:pt x="615" y="668"/>
                  </a:cubicBezTo>
                  <a:cubicBezTo>
                    <a:pt x="616" y="668"/>
                    <a:pt x="619" y="667"/>
                    <a:pt x="621" y="666"/>
                  </a:cubicBezTo>
                  <a:cubicBezTo>
                    <a:pt x="623" y="666"/>
                    <a:pt x="626" y="664"/>
                    <a:pt x="628" y="662"/>
                  </a:cubicBezTo>
                  <a:cubicBezTo>
                    <a:pt x="629" y="661"/>
                    <a:pt x="632" y="660"/>
                    <a:pt x="633" y="659"/>
                  </a:cubicBezTo>
                  <a:cubicBezTo>
                    <a:pt x="634" y="657"/>
                    <a:pt x="637" y="654"/>
                    <a:pt x="638" y="653"/>
                  </a:cubicBezTo>
                  <a:cubicBezTo>
                    <a:pt x="640" y="652"/>
                    <a:pt x="642" y="649"/>
                    <a:pt x="643" y="648"/>
                  </a:cubicBezTo>
                  <a:cubicBezTo>
                    <a:pt x="644" y="647"/>
                    <a:pt x="647" y="644"/>
                    <a:pt x="649" y="642"/>
                  </a:cubicBezTo>
                  <a:cubicBezTo>
                    <a:pt x="650" y="641"/>
                    <a:pt x="652" y="640"/>
                    <a:pt x="653" y="639"/>
                  </a:cubicBezTo>
                  <a:cubicBezTo>
                    <a:pt x="654" y="638"/>
                    <a:pt x="656" y="636"/>
                    <a:pt x="657" y="635"/>
                  </a:cubicBezTo>
                  <a:cubicBezTo>
                    <a:pt x="658" y="635"/>
                    <a:pt x="659" y="633"/>
                    <a:pt x="659" y="632"/>
                  </a:cubicBezTo>
                  <a:cubicBezTo>
                    <a:pt x="659" y="632"/>
                    <a:pt x="658" y="631"/>
                    <a:pt x="657" y="631"/>
                  </a:cubicBezTo>
                  <a:cubicBezTo>
                    <a:pt x="656" y="630"/>
                    <a:pt x="655" y="631"/>
                    <a:pt x="654" y="632"/>
                  </a:cubicBezTo>
                  <a:cubicBezTo>
                    <a:pt x="654" y="632"/>
                    <a:pt x="652" y="634"/>
                    <a:pt x="651" y="634"/>
                  </a:cubicBezTo>
                  <a:cubicBezTo>
                    <a:pt x="650" y="635"/>
                    <a:pt x="648" y="636"/>
                    <a:pt x="648" y="637"/>
                  </a:cubicBezTo>
                  <a:cubicBezTo>
                    <a:pt x="647" y="637"/>
                    <a:pt x="646" y="640"/>
                    <a:pt x="645" y="640"/>
                  </a:cubicBezTo>
                  <a:cubicBezTo>
                    <a:pt x="644" y="641"/>
                    <a:pt x="643" y="642"/>
                    <a:pt x="642" y="642"/>
                  </a:cubicBezTo>
                  <a:cubicBezTo>
                    <a:pt x="641" y="642"/>
                    <a:pt x="640" y="640"/>
                    <a:pt x="640" y="639"/>
                  </a:cubicBezTo>
                  <a:cubicBezTo>
                    <a:pt x="639" y="639"/>
                    <a:pt x="637" y="638"/>
                    <a:pt x="637" y="638"/>
                  </a:cubicBezTo>
                  <a:cubicBezTo>
                    <a:pt x="637" y="637"/>
                    <a:pt x="636" y="635"/>
                    <a:pt x="637" y="634"/>
                  </a:cubicBezTo>
                  <a:cubicBezTo>
                    <a:pt x="637" y="634"/>
                    <a:pt x="639" y="634"/>
                    <a:pt x="640" y="634"/>
                  </a:cubicBezTo>
                  <a:cubicBezTo>
                    <a:pt x="641" y="633"/>
                    <a:pt x="641" y="631"/>
                    <a:pt x="641" y="631"/>
                  </a:cubicBezTo>
                  <a:cubicBezTo>
                    <a:pt x="642" y="630"/>
                    <a:pt x="644" y="630"/>
                    <a:pt x="644" y="630"/>
                  </a:cubicBezTo>
                  <a:cubicBezTo>
                    <a:pt x="645" y="629"/>
                    <a:pt x="646" y="629"/>
                    <a:pt x="647" y="629"/>
                  </a:cubicBezTo>
                  <a:cubicBezTo>
                    <a:pt x="647" y="628"/>
                    <a:pt x="649" y="626"/>
                    <a:pt x="648" y="626"/>
                  </a:cubicBezTo>
                  <a:cubicBezTo>
                    <a:pt x="648" y="625"/>
                    <a:pt x="645" y="625"/>
                    <a:pt x="645" y="624"/>
                  </a:cubicBezTo>
                  <a:cubicBezTo>
                    <a:pt x="644" y="623"/>
                    <a:pt x="643" y="621"/>
                    <a:pt x="643" y="619"/>
                  </a:cubicBezTo>
                  <a:cubicBezTo>
                    <a:pt x="643" y="618"/>
                    <a:pt x="644" y="616"/>
                    <a:pt x="644" y="615"/>
                  </a:cubicBezTo>
                  <a:cubicBezTo>
                    <a:pt x="644" y="614"/>
                    <a:pt x="644" y="611"/>
                    <a:pt x="643" y="609"/>
                  </a:cubicBezTo>
                  <a:cubicBezTo>
                    <a:pt x="643" y="608"/>
                    <a:pt x="642" y="606"/>
                    <a:pt x="642" y="604"/>
                  </a:cubicBezTo>
                  <a:cubicBezTo>
                    <a:pt x="642" y="603"/>
                    <a:pt x="642" y="600"/>
                    <a:pt x="643" y="599"/>
                  </a:cubicBezTo>
                  <a:cubicBezTo>
                    <a:pt x="644" y="599"/>
                    <a:pt x="647" y="599"/>
                    <a:pt x="648" y="599"/>
                  </a:cubicBezTo>
                  <a:cubicBezTo>
                    <a:pt x="649" y="599"/>
                    <a:pt x="651" y="599"/>
                    <a:pt x="652" y="600"/>
                  </a:cubicBezTo>
                  <a:cubicBezTo>
                    <a:pt x="652" y="601"/>
                    <a:pt x="653" y="603"/>
                    <a:pt x="653" y="603"/>
                  </a:cubicBezTo>
                  <a:cubicBezTo>
                    <a:pt x="654" y="603"/>
                    <a:pt x="656" y="604"/>
                    <a:pt x="657" y="603"/>
                  </a:cubicBezTo>
                  <a:cubicBezTo>
                    <a:pt x="658" y="603"/>
                    <a:pt x="660" y="600"/>
                    <a:pt x="661" y="599"/>
                  </a:cubicBezTo>
                  <a:cubicBezTo>
                    <a:pt x="662" y="598"/>
                    <a:pt x="663" y="596"/>
                    <a:pt x="663" y="596"/>
                  </a:cubicBezTo>
                  <a:cubicBezTo>
                    <a:pt x="664" y="595"/>
                    <a:pt x="666" y="594"/>
                    <a:pt x="667" y="594"/>
                  </a:cubicBezTo>
                  <a:cubicBezTo>
                    <a:pt x="667" y="593"/>
                    <a:pt x="669" y="593"/>
                    <a:pt x="670" y="593"/>
                  </a:cubicBezTo>
                  <a:cubicBezTo>
                    <a:pt x="671" y="594"/>
                    <a:pt x="672" y="595"/>
                    <a:pt x="672" y="596"/>
                  </a:cubicBezTo>
                  <a:cubicBezTo>
                    <a:pt x="672" y="596"/>
                    <a:pt x="671" y="597"/>
                    <a:pt x="671" y="598"/>
                  </a:cubicBezTo>
                  <a:cubicBezTo>
                    <a:pt x="670" y="599"/>
                    <a:pt x="670" y="601"/>
                    <a:pt x="671" y="602"/>
                  </a:cubicBezTo>
                  <a:cubicBezTo>
                    <a:pt x="671" y="602"/>
                    <a:pt x="673" y="603"/>
                    <a:pt x="674" y="604"/>
                  </a:cubicBezTo>
                  <a:cubicBezTo>
                    <a:pt x="675" y="604"/>
                    <a:pt x="675" y="606"/>
                    <a:pt x="675" y="606"/>
                  </a:cubicBezTo>
                  <a:cubicBezTo>
                    <a:pt x="675" y="607"/>
                    <a:pt x="674" y="610"/>
                    <a:pt x="673" y="611"/>
                  </a:cubicBezTo>
                  <a:cubicBezTo>
                    <a:pt x="673" y="612"/>
                    <a:pt x="672" y="613"/>
                    <a:pt x="671" y="614"/>
                  </a:cubicBezTo>
                  <a:cubicBezTo>
                    <a:pt x="671" y="615"/>
                    <a:pt x="671" y="617"/>
                    <a:pt x="671" y="618"/>
                  </a:cubicBezTo>
                  <a:cubicBezTo>
                    <a:pt x="672" y="618"/>
                    <a:pt x="672" y="620"/>
                    <a:pt x="673" y="621"/>
                  </a:cubicBezTo>
                  <a:cubicBezTo>
                    <a:pt x="674" y="622"/>
                    <a:pt x="676" y="622"/>
                    <a:pt x="678" y="622"/>
                  </a:cubicBezTo>
                  <a:cubicBezTo>
                    <a:pt x="679" y="622"/>
                    <a:pt x="682" y="621"/>
                    <a:pt x="683" y="621"/>
                  </a:cubicBezTo>
                  <a:cubicBezTo>
                    <a:pt x="684" y="621"/>
                    <a:pt x="685" y="622"/>
                    <a:pt x="686" y="622"/>
                  </a:cubicBezTo>
                  <a:cubicBezTo>
                    <a:pt x="688" y="622"/>
                    <a:pt x="692" y="621"/>
                    <a:pt x="694" y="621"/>
                  </a:cubicBezTo>
                  <a:cubicBezTo>
                    <a:pt x="696" y="622"/>
                    <a:pt x="700" y="622"/>
                    <a:pt x="702" y="623"/>
                  </a:cubicBezTo>
                  <a:cubicBezTo>
                    <a:pt x="703" y="623"/>
                    <a:pt x="706" y="626"/>
                    <a:pt x="708" y="627"/>
                  </a:cubicBezTo>
                  <a:cubicBezTo>
                    <a:pt x="709" y="628"/>
                    <a:pt x="712" y="629"/>
                    <a:pt x="713" y="630"/>
                  </a:cubicBezTo>
                  <a:cubicBezTo>
                    <a:pt x="715" y="630"/>
                    <a:pt x="718" y="630"/>
                    <a:pt x="720" y="630"/>
                  </a:cubicBezTo>
                  <a:cubicBezTo>
                    <a:pt x="722" y="630"/>
                    <a:pt x="726" y="630"/>
                    <a:pt x="728" y="631"/>
                  </a:cubicBezTo>
                  <a:cubicBezTo>
                    <a:pt x="730" y="631"/>
                    <a:pt x="734" y="635"/>
                    <a:pt x="736" y="636"/>
                  </a:cubicBezTo>
                  <a:cubicBezTo>
                    <a:pt x="737" y="638"/>
                    <a:pt x="741" y="641"/>
                    <a:pt x="742" y="644"/>
                  </a:cubicBezTo>
                  <a:cubicBezTo>
                    <a:pt x="743" y="645"/>
                    <a:pt x="743" y="648"/>
                    <a:pt x="744" y="649"/>
                  </a:cubicBezTo>
                  <a:cubicBezTo>
                    <a:pt x="744" y="650"/>
                    <a:pt x="745" y="652"/>
                    <a:pt x="746" y="653"/>
                  </a:cubicBezTo>
                  <a:cubicBezTo>
                    <a:pt x="746" y="653"/>
                    <a:pt x="748" y="654"/>
                    <a:pt x="749" y="654"/>
                  </a:cubicBezTo>
                  <a:cubicBezTo>
                    <a:pt x="750" y="655"/>
                    <a:pt x="754" y="656"/>
                    <a:pt x="755" y="657"/>
                  </a:cubicBezTo>
                  <a:cubicBezTo>
                    <a:pt x="755" y="658"/>
                    <a:pt x="756" y="660"/>
                    <a:pt x="755" y="661"/>
                  </a:cubicBezTo>
                  <a:cubicBezTo>
                    <a:pt x="755" y="662"/>
                    <a:pt x="753" y="664"/>
                    <a:pt x="753" y="664"/>
                  </a:cubicBezTo>
                  <a:cubicBezTo>
                    <a:pt x="752" y="666"/>
                    <a:pt x="750" y="669"/>
                    <a:pt x="749" y="670"/>
                  </a:cubicBezTo>
                  <a:cubicBezTo>
                    <a:pt x="748" y="671"/>
                    <a:pt x="747" y="672"/>
                    <a:pt x="746" y="672"/>
                  </a:cubicBezTo>
                  <a:cubicBezTo>
                    <a:pt x="746" y="673"/>
                    <a:pt x="745" y="674"/>
                    <a:pt x="745" y="674"/>
                  </a:cubicBezTo>
                  <a:cubicBezTo>
                    <a:pt x="745" y="676"/>
                    <a:pt x="744" y="678"/>
                    <a:pt x="745" y="679"/>
                  </a:cubicBezTo>
                  <a:cubicBezTo>
                    <a:pt x="745" y="680"/>
                    <a:pt x="746" y="683"/>
                    <a:pt x="747" y="683"/>
                  </a:cubicBezTo>
                  <a:cubicBezTo>
                    <a:pt x="748" y="683"/>
                    <a:pt x="749" y="680"/>
                    <a:pt x="749" y="680"/>
                  </a:cubicBezTo>
                  <a:cubicBezTo>
                    <a:pt x="750" y="678"/>
                    <a:pt x="752" y="676"/>
                    <a:pt x="753" y="675"/>
                  </a:cubicBezTo>
                  <a:cubicBezTo>
                    <a:pt x="753" y="674"/>
                    <a:pt x="755" y="672"/>
                    <a:pt x="755" y="670"/>
                  </a:cubicBezTo>
                  <a:cubicBezTo>
                    <a:pt x="756" y="669"/>
                    <a:pt x="757" y="666"/>
                    <a:pt x="758" y="665"/>
                  </a:cubicBezTo>
                  <a:cubicBezTo>
                    <a:pt x="758" y="665"/>
                    <a:pt x="760" y="664"/>
                    <a:pt x="760" y="663"/>
                  </a:cubicBezTo>
                  <a:cubicBezTo>
                    <a:pt x="761" y="662"/>
                    <a:pt x="761" y="659"/>
                    <a:pt x="762" y="659"/>
                  </a:cubicBezTo>
                  <a:cubicBezTo>
                    <a:pt x="763" y="658"/>
                    <a:pt x="765" y="658"/>
                    <a:pt x="766" y="657"/>
                  </a:cubicBezTo>
                  <a:cubicBezTo>
                    <a:pt x="766" y="656"/>
                    <a:pt x="766" y="654"/>
                    <a:pt x="766" y="653"/>
                  </a:cubicBezTo>
                  <a:cubicBezTo>
                    <a:pt x="767" y="652"/>
                    <a:pt x="768" y="651"/>
                    <a:pt x="769" y="650"/>
                  </a:cubicBezTo>
                  <a:cubicBezTo>
                    <a:pt x="770" y="650"/>
                    <a:pt x="771" y="651"/>
                    <a:pt x="771" y="651"/>
                  </a:cubicBezTo>
                  <a:cubicBezTo>
                    <a:pt x="772" y="652"/>
                    <a:pt x="772" y="654"/>
                    <a:pt x="772" y="655"/>
                  </a:cubicBezTo>
                  <a:cubicBezTo>
                    <a:pt x="773" y="656"/>
                    <a:pt x="774" y="658"/>
                    <a:pt x="775" y="659"/>
                  </a:cubicBezTo>
                  <a:cubicBezTo>
                    <a:pt x="776" y="659"/>
                    <a:pt x="778" y="661"/>
                    <a:pt x="779" y="662"/>
                  </a:cubicBezTo>
                  <a:cubicBezTo>
                    <a:pt x="780" y="663"/>
                    <a:pt x="779" y="666"/>
                    <a:pt x="781" y="666"/>
                  </a:cubicBezTo>
                  <a:cubicBezTo>
                    <a:pt x="782" y="666"/>
                    <a:pt x="783" y="663"/>
                    <a:pt x="783" y="662"/>
                  </a:cubicBezTo>
                  <a:cubicBezTo>
                    <a:pt x="784" y="661"/>
                    <a:pt x="785" y="658"/>
                    <a:pt x="786" y="657"/>
                  </a:cubicBezTo>
                  <a:cubicBezTo>
                    <a:pt x="786" y="655"/>
                    <a:pt x="786" y="652"/>
                    <a:pt x="787" y="651"/>
                  </a:cubicBezTo>
                  <a:cubicBezTo>
                    <a:pt x="788" y="651"/>
                    <a:pt x="792" y="653"/>
                    <a:pt x="793" y="652"/>
                  </a:cubicBezTo>
                  <a:cubicBezTo>
                    <a:pt x="795" y="652"/>
                    <a:pt x="798" y="650"/>
                    <a:pt x="798" y="649"/>
                  </a:cubicBezTo>
                  <a:cubicBezTo>
                    <a:pt x="799" y="648"/>
                    <a:pt x="798" y="646"/>
                    <a:pt x="799" y="645"/>
                  </a:cubicBezTo>
                  <a:cubicBezTo>
                    <a:pt x="799" y="644"/>
                    <a:pt x="800" y="643"/>
                    <a:pt x="800" y="642"/>
                  </a:cubicBezTo>
                  <a:cubicBezTo>
                    <a:pt x="801" y="641"/>
                    <a:pt x="801" y="639"/>
                    <a:pt x="800" y="638"/>
                  </a:cubicBezTo>
                  <a:cubicBezTo>
                    <a:pt x="800" y="637"/>
                    <a:pt x="798" y="637"/>
                    <a:pt x="798" y="636"/>
                  </a:cubicBezTo>
                  <a:cubicBezTo>
                    <a:pt x="797" y="635"/>
                    <a:pt x="798" y="633"/>
                    <a:pt x="798" y="633"/>
                  </a:cubicBezTo>
                  <a:cubicBezTo>
                    <a:pt x="799" y="632"/>
                    <a:pt x="803" y="634"/>
                    <a:pt x="804" y="633"/>
                  </a:cubicBezTo>
                  <a:cubicBezTo>
                    <a:pt x="805" y="632"/>
                    <a:pt x="805" y="630"/>
                    <a:pt x="805" y="629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B2697B89-9359-7A46-9E63-4B181CD93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905" y="2614352"/>
              <a:ext cx="2190" cy="2190"/>
            </a:xfrm>
            <a:custGeom>
              <a:avLst/>
              <a:gdLst>
                <a:gd name="T0" fmla="*/ 7 w 7"/>
                <a:gd name="T1" fmla="*/ 0 h 8"/>
                <a:gd name="T2" fmla="*/ 4 w 7"/>
                <a:gd name="T3" fmla="*/ 2 h 8"/>
                <a:gd name="T4" fmla="*/ 2 w 7"/>
                <a:gd name="T5" fmla="*/ 3 h 8"/>
                <a:gd name="T6" fmla="*/ 0 w 7"/>
                <a:gd name="T7" fmla="*/ 6 h 8"/>
                <a:gd name="T8" fmla="*/ 1 w 7"/>
                <a:gd name="T9" fmla="*/ 8 h 8"/>
                <a:gd name="T10" fmla="*/ 1 w 7"/>
                <a:gd name="T11" fmla="*/ 8 h 8"/>
                <a:gd name="T12" fmla="*/ 3 w 7"/>
                <a:gd name="T13" fmla="*/ 6 h 8"/>
                <a:gd name="T14" fmla="*/ 5 w 7"/>
                <a:gd name="T15" fmla="*/ 5 h 8"/>
                <a:gd name="T16" fmla="*/ 5 w 7"/>
                <a:gd name="T17" fmla="*/ 4 h 8"/>
                <a:gd name="T18" fmla="*/ 6 w 7"/>
                <a:gd name="T19" fmla="*/ 1 h 8"/>
                <a:gd name="T20" fmla="*/ 7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1"/>
                    <a:pt x="5" y="1"/>
                    <a:pt x="4" y="2"/>
                  </a:cubicBezTo>
                  <a:cubicBezTo>
                    <a:pt x="4" y="2"/>
                    <a:pt x="3" y="3"/>
                    <a:pt x="2" y="3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2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7" y="1"/>
                    <a:pt x="7" y="0"/>
                    <a:pt x="7" y="0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6D3D2C77-13B8-5B45-9C0F-DEB3FAA69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072" y="2600117"/>
              <a:ext cx="547" cy="1095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2 w 2"/>
                <a:gd name="T7" fmla="*/ 4 h 4"/>
                <a:gd name="T8" fmla="*/ 2 w 2"/>
                <a:gd name="T9" fmla="*/ 4 h 4"/>
                <a:gd name="T10" fmla="*/ 2 w 2"/>
                <a:gd name="T11" fmla="*/ 3 h 4"/>
                <a:gd name="T12" fmla="*/ 2 w 2"/>
                <a:gd name="T13" fmla="*/ 2 h 4"/>
                <a:gd name="T14" fmla="*/ 0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FFDFEBDD-245C-0740-AAE8-96BEC1D74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119" y="2211394"/>
              <a:ext cx="272106" cy="228854"/>
            </a:xfrm>
            <a:custGeom>
              <a:avLst/>
              <a:gdLst>
                <a:gd name="T0" fmla="*/ 932 w 936"/>
                <a:gd name="T1" fmla="*/ 619 h 785"/>
                <a:gd name="T2" fmla="*/ 921 w 936"/>
                <a:gd name="T3" fmla="*/ 605 h 785"/>
                <a:gd name="T4" fmla="*/ 906 w 936"/>
                <a:gd name="T5" fmla="*/ 588 h 785"/>
                <a:gd name="T6" fmla="*/ 905 w 936"/>
                <a:gd name="T7" fmla="*/ 602 h 785"/>
                <a:gd name="T8" fmla="*/ 887 w 936"/>
                <a:gd name="T9" fmla="*/ 581 h 785"/>
                <a:gd name="T10" fmla="*/ 871 w 936"/>
                <a:gd name="T11" fmla="*/ 556 h 785"/>
                <a:gd name="T12" fmla="*/ 879 w 936"/>
                <a:gd name="T13" fmla="*/ 527 h 785"/>
                <a:gd name="T14" fmla="*/ 869 w 936"/>
                <a:gd name="T15" fmla="*/ 498 h 785"/>
                <a:gd name="T16" fmla="*/ 851 w 936"/>
                <a:gd name="T17" fmla="*/ 476 h 785"/>
                <a:gd name="T18" fmla="*/ 830 w 936"/>
                <a:gd name="T19" fmla="*/ 460 h 785"/>
                <a:gd name="T20" fmla="*/ 810 w 936"/>
                <a:gd name="T21" fmla="*/ 452 h 785"/>
                <a:gd name="T22" fmla="*/ 802 w 936"/>
                <a:gd name="T23" fmla="*/ 444 h 785"/>
                <a:gd name="T24" fmla="*/ 778 w 936"/>
                <a:gd name="T25" fmla="*/ 434 h 785"/>
                <a:gd name="T26" fmla="*/ 752 w 936"/>
                <a:gd name="T27" fmla="*/ 413 h 785"/>
                <a:gd name="T28" fmla="*/ 734 w 936"/>
                <a:gd name="T29" fmla="*/ 379 h 785"/>
                <a:gd name="T30" fmla="*/ 750 w 936"/>
                <a:gd name="T31" fmla="*/ 336 h 785"/>
                <a:gd name="T32" fmla="*/ 753 w 936"/>
                <a:gd name="T33" fmla="*/ 303 h 785"/>
                <a:gd name="T34" fmla="*/ 737 w 936"/>
                <a:gd name="T35" fmla="*/ 277 h 785"/>
                <a:gd name="T36" fmla="*/ 704 w 936"/>
                <a:gd name="T37" fmla="*/ 287 h 785"/>
                <a:gd name="T38" fmla="*/ 679 w 936"/>
                <a:gd name="T39" fmla="*/ 268 h 785"/>
                <a:gd name="T40" fmla="*/ 671 w 936"/>
                <a:gd name="T41" fmla="*/ 239 h 785"/>
                <a:gd name="T42" fmla="*/ 630 w 936"/>
                <a:gd name="T43" fmla="*/ 200 h 785"/>
                <a:gd name="T44" fmla="*/ 604 w 936"/>
                <a:gd name="T45" fmla="*/ 173 h 785"/>
                <a:gd name="T46" fmla="*/ 576 w 936"/>
                <a:gd name="T47" fmla="*/ 145 h 785"/>
                <a:gd name="T48" fmla="*/ 566 w 936"/>
                <a:gd name="T49" fmla="*/ 119 h 785"/>
                <a:gd name="T50" fmla="*/ 550 w 936"/>
                <a:gd name="T51" fmla="*/ 79 h 785"/>
                <a:gd name="T52" fmla="*/ 548 w 936"/>
                <a:gd name="T53" fmla="*/ 35 h 785"/>
                <a:gd name="T54" fmla="*/ 532 w 936"/>
                <a:gd name="T55" fmla="*/ 19 h 785"/>
                <a:gd name="T56" fmla="*/ 457 w 936"/>
                <a:gd name="T57" fmla="*/ 7 h 785"/>
                <a:gd name="T58" fmla="*/ 3 w 936"/>
                <a:gd name="T59" fmla="*/ 42 h 785"/>
                <a:gd name="T60" fmla="*/ 6 w 936"/>
                <a:gd name="T61" fmla="*/ 70 h 785"/>
                <a:gd name="T62" fmla="*/ 11 w 936"/>
                <a:gd name="T63" fmla="*/ 80 h 785"/>
                <a:gd name="T64" fmla="*/ 23 w 936"/>
                <a:gd name="T65" fmla="*/ 92 h 785"/>
                <a:gd name="T66" fmla="*/ 37 w 936"/>
                <a:gd name="T67" fmla="*/ 113 h 785"/>
                <a:gd name="T68" fmla="*/ 51 w 936"/>
                <a:gd name="T69" fmla="*/ 133 h 785"/>
                <a:gd name="T70" fmla="*/ 61 w 936"/>
                <a:gd name="T71" fmla="*/ 144 h 785"/>
                <a:gd name="T72" fmla="*/ 79 w 936"/>
                <a:gd name="T73" fmla="*/ 157 h 785"/>
                <a:gd name="T74" fmla="*/ 91 w 936"/>
                <a:gd name="T75" fmla="*/ 151 h 785"/>
                <a:gd name="T76" fmla="*/ 112 w 936"/>
                <a:gd name="T77" fmla="*/ 163 h 785"/>
                <a:gd name="T78" fmla="*/ 103 w 936"/>
                <a:gd name="T79" fmla="*/ 192 h 785"/>
                <a:gd name="T80" fmla="*/ 92 w 936"/>
                <a:gd name="T81" fmla="*/ 203 h 785"/>
                <a:gd name="T82" fmla="*/ 88 w 936"/>
                <a:gd name="T83" fmla="*/ 219 h 785"/>
                <a:gd name="T84" fmla="*/ 100 w 936"/>
                <a:gd name="T85" fmla="*/ 230 h 785"/>
                <a:gd name="T86" fmla="*/ 117 w 936"/>
                <a:gd name="T87" fmla="*/ 241 h 785"/>
                <a:gd name="T88" fmla="*/ 125 w 936"/>
                <a:gd name="T89" fmla="*/ 263 h 785"/>
                <a:gd name="T90" fmla="*/ 135 w 936"/>
                <a:gd name="T91" fmla="*/ 278 h 785"/>
                <a:gd name="T92" fmla="*/ 149 w 936"/>
                <a:gd name="T93" fmla="*/ 278 h 785"/>
                <a:gd name="T94" fmla="*/ 182 w 936"/>
                <a:gd name="T95" fmla="*/ 745 h 785"/>
                <a:gd name="T96" fmla="*/ 794 w 936"/>
                <a:gd name="T97" fmla="*/ 695 h 785"/>
                <a:gd name="T98" fmla="*/ 817 w 936"/>
                <a:gd name="T99" fmla="*/ 723 h 785"/>
                <a:gd name="T100" fmla="*/ 811 w 936"/>
                <a:gd name="T101" fmla="*/ 745 h 785"/>
                <a:gd name="T102" fmla="*/ 797 w 936"/>
                <a:gd name="T103" fmla="*/ 759 h 785"/>
                <a:gd name="T104" fmla="*/ 785 w 936"/>
                <a:gd name="T105" fmla="*/ 778 h 785"/>
                <a:gd name="T106" fmla="*/ 873 w 936"/>
                <a:gd name="T107" fmla="*/ 764 h 785"/>
                <a:gd name="T108" fmla="*/ 863 w 936"/>
                <a:gd name="T109" fmla="*/ 738 h 785"/>
                <a:gd name="T110" fmla="*/ 882 w 936"/>
                <a:gd name="T111" fmla="*/ 728 h 785"/>
                <a:gd name="T112" fmla="*/ 888 w 936"/>
                <a:gd name="T113" fmla="*/ 712 h 785"/>
                <a:gd name="T114" fmla="*/ 876 w 936"/>
                <a:gd name="T115" fmla="*/ 686 h 785"/>
                <a:gd name="T116" fmla="*/ 891 w 936"/>
                <a:gd name="T117" fmla="*/ 686 h 785"/>
                <a:gd name="T118" fmla="*/ 899 w 936"/>
                <a:gd name="T119" fmla="*/ 691 h 785"/>
                <a:gd name="T120" fmla="*/ 912 w 936"/>
                <a:gd name="T121" fmla="*/ 667 h 785"/>
                <a:gd name="T122" fmla="*/ 928 w 936"/>
                <a:gd name="T123" fmla="*/ 652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36" h="785">
                  <a:moveTo>
                    <a:pt x="936" y="638"/>
                  </a:moveTo>
                  <a:cubicBezTo>
                    <a:pt x="935" y="637"/>
                    <a:pt x="932" y="634"/>
                    <a:pt x="930" y="633"/>
                  </a:cubicBezTo>
                  <a:cubicBezTo>
                    <a:pt x="930" y="633"/>
                    <a:pt x="927" y="634"/>
                    <a:pt x="926" y="634"/>
                  </a:cubicBezTo>
                  <a:cubicBezTo>
                    <a:pt x="925" y="633"/>
                    <a:pt x="924" y="630"/>
                    <a:pt x="924" y="629"/>
                  </a:cubicBezTo>
                  <a:cubicBezTo>
                    <a:pt x="924" y="628"/>
                    <a:pt x="926" y="625"/>
                    <a:pt x="926" y="624"/>
                  </a:cubicBezTo>
                  <a:cubicBezTo>
                    <a:pt x="927" y="624"/>
                    <a:pt x="929" y="623"/>
                    <a:pt x="929" y="623"/>
                  </a:cubicBezTo>
                  <a:cubicBezTo>
                    <a:pt x="930" y="622"/>
                    <a:pt x="931" y="620"/>
                    <a:pt x="932" y="619"/>
                  </a:cubicBezTo>
                  <a:cubicBezTo>
                    <a:pt x="932" y="618"/>
                    <a:pt x="933" y="615"/>
                    <a:pt x="933" y="614"/>
                  </a:cubicBezTo>
                  <a:cubicBezTo>
                    <a:pt x="933" y="612"/>
                    <a:pt x="934" y="608"/>
                    <a:pt x="934" y="607"/>
                  </a:cubicBezTo>
                  <a:cubicBezTo>
                    <a:pt x="933" y="605"/>
                    <a:pt x="932" y="603"/>
                    <a:pt x="931" y="602"/>
                  </a:cubicBezTo>
                  <a:cubicBezTo>
                    <a:pt x="931" y="601"/>
                    <a:pt x="929" y="600"/>
                    <a:pt x="928" y="600"/>
                  </a:cubicBezTo>
                  <a:cubicBezTo>
                    <a:pt x="927" y="600"/>
                    <a:pt x="926" y="601"/>
                    <a:pt x="925" y="601"/>
                  </a:cubicBezTo>
                  <a:cubicBezTo>
                    <a:pt x="925" y="602"/>
                    <a:pt x="925" y="603"/>
                    <a:pt x="925" y="604"/>
                  </a:cubicBezTo>
                  <a:cubicBezTo>
                    <a:pt x="924" y="604"/>
                    <a:pt x="922" y="605"/>
                    <a:pt x="921" y="605"/>
                  </a:cubicBezTo>
                  <a:cubicBezTo>
                    <a:pt x="920" y="605"/>
                    <a:pt x="920" y="602"/>
                    <a:pt x="919" y="602"/>
                  </a:cubicBezTo>
                  <a:cubicBezTo>
                    <a:pt x="919" y="601"/>
                    <a:pt x="919" y="599"/>
                    <a:pt x="919" y="598"/>
                  </a:cubicBezTo>
                  <a:cubicBezTo>
                    <a:pt x="919" y="597"/>
                    <a:pt x="918" y="597"/>
                    <a:pt x="918" y="596"/>
                  </a:cubicBezTo>
                  <a:cubicBezTo>
                    <a:pt x="917" y="595"/>
                    <a:pt x="917" y="594"/>
                    <a:pt x="916" y="594"/>
                  </a:cubicBezTo>
                  <a:cubicBezTo>
                    <a:pt x="915" y="593"/>
                    <a:pt x="914" y="592"/>
                    <a:pt x="913" y="592"/>
                  </a:cubicBezTo>
                  <a:cubicBezTo>
                    <a:pt x="913" y="591"/>
                    <a:pt x="912" y="589"/>
                    <a:pt x="911" y="589"/>
                  </a:cubicBezTo>
                  <a:cubicBezTo>
                    <a:pt x="910" y="588"/>
                    <a:pt x="908" y="588"/>
                    <a:pt x="906" y="588"/>
                  </a:cubicBezTo>
                  <a:cubicBezTo>
                    <a:pt x="906" y="588"/>
                    <a:pt x="904" y="588"/>
                    <a:pt x="903" y="588"/>
                  </a:cubicBezTo>
                  <a:cubicBezTo>
                    <a:pt x="903" y="589"/>
                    <a:pt x="902" y="591"/>
                    <a:pt x="902" y="591"/>
                  </a:cubicBezTo>
                  <a:cubicBezTo>
                    <a:pt x="903" y="592"/>
                    <a:pt x="905" y="592"/>
                    <a:pt x="906" y="592"/>
                  </a:cubicBezTo>
                  <a:cubicBezTo>
                    <a:pt x="907" y="593"/>
                    <a:pt x="909" y="593"/>
                    <a:pt x="909" y="593"/>
                  </a:cubicBezTo>
                  <a:cubicBezTo>
                    <a:pt x="910" y="594"/>
                    <a:pt x="910" y="596"/>
                    <a:pt x="910" y="597"/>
                  </a:cubicBezTo>
                  <a:cubicBezTo>
                    <a:pt x="910" y="598"/>
                    <a:pt x="910" y="600"/>
                    <a:pt x="909" y="601"/>
                  </a:cubicBezTo>
                  <a:cubicBezTo>
                    <a:pt x="908" y="601"/>
                    <a:pt x="906" y="602"/>
                    <a:pt x="905" y="602"/>
                  </a:cubicBezTo>
                  <a:cubicBezTo>
                    <a:pt x="904" y="601"/>
                    <a:pt x="903" y="598"/>
                    <a:pt x="902" y="598"/>
                  </a:cubicBezTo>
                  <a:cubicBezTo>
                    <a:pt x="901" y="597"/>
                    <a:pt x="899" y="596"/>
                    <a:pt x="898" y="596"/>
                  </a:cubicBezTo>
                  <a:cubicBezTo>
                    <a:pt x="897" y="596"/>
                    <a:pt x="894" y="596"/>
                    <a:pt x="893" y="595"/>
                  </a:cubicBezTo>
                  <a:cubicBezTo>
                    <a:pt x="892" y="595"/>
                    <a:pt x="891" y="592"/>
                    <a:pt x="891" y="591"/>
                  </a:cubicBezTo>
                  <a:cubicBezTo>
                    <a:pt x="891" y="590"/>
                    <a:pt x="892" y="588"/>
                    <a:pt x="892" y="587"/>
                  </a:cubicBezTo>
                  <a:cubicBezTo>
                    <a:pt x="892" y="586"/>
                    <a:pt x="891" y="584"/>
                    <a:pt x="890" y="583"/>
                  </a:cubicBezTo>
                  <a:cubicBezTo>
                    <a:pt x="889" y="583"/>
                    <a:pt x="887" y="582"/>
                    <a:pt x="887" y="581"/>
                  </a:cubicBezTo>
                  <a:cubicBezTo>
                    <a:pt x="885" y="580"/>
                    <a:pt x="884" y="576"/>
                    <a:pt x="882" y="574"/>
                  </a:cubicBezTo>
                  <a:cubicBezTo>
                    <a:pt x="882" y="573"/>
                    <a:pt x="880" y="571"/>
                    <a:pt x="879" y="569"/>
                  </a:cubicBezTo>
                  <a:cubicBezTo>
                    <a:pt x="878" y="568"/>
                    <a:pt x="878" y="566"/>
                    <a:pt x="878" y="565"/>
                  </a:cubicBezTo>
                  <a:cubicBezTo>
                    <a:pt x="878" y="564"/>
                    <a:pt x="878" y="561"/>
                    <a:pt x="878" y="560"/>
                  </a:cubicBezTo>
                  <a:cubicBezTo>
                    <a:pt x="878" y="560"/>
                    <a:pt x="876" y="559"/>
                    <a:pt x="876" y="558"/>
                  </a:cubicBezTo>
                  <a:cubicBezTo>
                    <a:pt x="875" y="558"/>
                    <a:pt x="873" y="559"/>
                    <a:pt x="873" y="559"/>
                  </a:cubicBezTo>
                  <a:cubicBezTo>
                    <a:pt x="872" y="558"/>
                    <a:pt x="872" y="557"/>
                    <a:pt x="871" y="556"/>
                  </a:cubicBezTo>
                  <a:cubicBezTo>
                    <a:pt x="871" y="556"/>
                    <a:pt x="870" y="554"/>
                    <a:pt x="869" y="553"/>
                  </a:cubicBezTo>
                  <a:cubicBezTo>
                    <a:pt x="869" y="552"/>
                    <a:pt x="869" y="549"/>
                    <a:pt x="870" y="548"/>
                  </a:cubicBezTo>
                  <a:cubicBezTo>
                    <a:pt x="870" y="547"/>
                    <a:pt x="872" y="544"/>
                    <a:pt x="873" y="544"/>
                  </a:cubicBezTo>
                  <a:cubicBezTo>
                    <a:pt x="874" y="543"/>
                    <a:pt x="877" y="544"/>
                    <a:pt x="878" y="543"/>
                  </a:cubicBezTo>
                  <a:cubicBezTo>
                    <a:pt x="879" y="543"/>
                    <a:pt x="879" y="541"/>
                    <a:pt x="880" y="541"/>
                  </a:cubicBezTo>
                  <a:cubicBezTo>
                    <a:pt x="880" y="540"/>
                    <a:pt x="881" y="538"/>
                    <a:pt x="882" y="537"/>
                  </a:cubicBezTo>
                  <a:cubicBezTo>
                    <a:pt x="882" y="534"/>
                    <a:pt x="880" y="530"/>
                    <a:pt x="879" y="527"/>
                  </a:cubicBezTo>
                  <a:cubicBezTo>
                    <a:pt x="878" y="526"/>
                    <a:pt x="874" y="523"/>
                    <a:pt x="873" y="522"/>
                  </a:cubicBezTo>
                  <a:cubicBezTo>
                    <a:pt x="872" y="520"/>
                    <a:pt x="869" y="517"/>
                    <a:pt x="868" y="516"/>
                  </a:cubicBezTo>
                  <a:cubicBezTo>
                    <a:pt x="867" y="514"/>
                    <a:pt x="864" y="510"/>
                    <a:pt x="863" y="508"/>
                  </a:cubicBezTo>
                  <a:cubicBezTo>
                    <a:pt x="863" y="507"/>
                    <a:pt x="862" y="504"/>
                    <a:pt x="862" y="503"/>
                  </a:cubicBezTo>
                  <a:cubicBezTo>
                    <a:pt x="863" y="502"/>
                    <a:pt x="864" y="501"/>
                    <a:pt x="864" y="501"/>
                  </a:cubicBezTo>
                  <a:cubicBezTo>
                    <a:pt x="865" y="501"/>
                    <a:pt x="867" y="502"/>
                    <a:pt x="868" y="502"/>
                  </a:cubicBezTo>
                  <a:cubicBezTo>
                    <a:pt x="869" y="502"/>
                    <a:pt x="869" y="499"/>
                    <a:pt x="869" y="498"/>
                  </a:cubicBezTo>
                  <a:cubicBezTo>
                    <a:pt x="869" y="497"/>
                    <a:pt x="867" y="495"/>
                    <a:pt x="867" y="494"/>
                  </a:cubicBezTo>
                  <a:cubicBezTo>
                    <a:pt x="866" y="493"/>
                    <a:pt x="864" y="493"/>
                    <a:pt x="864" y="492"/>
                  </a:cubicBezTo>
                  <a:cubicBezTo>
                    <a:pt x="863" y="491"/>
                    <a:pt x="862" y="488"/>
                    <a:pt x="862" y="488"/>
                  </a:cubicBezTo>
                  <a:cubicBezTo>
                    <a:pt x="862" y="488"/>
                    <a:pt x="862" y="485"/>
                    <a:pt x="862" y="484"/>
                  </a:cubicBezTo>
                  <a:cubicBezTo>
                    <a:pt x="861" y="482"/>
                    <a:pt x="859" y="481"/>
                    <a:pt x="857" y="480"/>
                  </a:cubicBezTo>
                  <a:cubicBezTo>
                    <a:pt x="857" y="480"/>
                    <a:pt x="854" y="480"/>
                    <a:pt x="854" y="480"/>
                  </a:cubicBezTo>
                  <a:cubicBezTo>
                    <a:pt x="853" y="479"/>
                    <a:pt x="852" y="477"/>
                    <a:pt x="851" y="476"/>
                  </a:cubicBezTo>
                  <a:cubicBezTo>
                    <a:pt x="850" y="476"/>
                    <a:pt x="848" y="475"/>
                    <a:pt x="847" y="475"/>
                  </a:cubicBezTo>
                  <a:cubicBezTo>
                    <a:pt x="846" y="475"/>
                    <a:pt x="843" y="476"/>
                    <a:pt x="842" y="475"/>
                  </a:cubicBezTo>
                  <a:cubicBezTo>
                    <a:pt x="841" y="475"/>
                    <a:pt x="841" y="473"/>
                    <a:pt x="840" y="472"/>
                  </a:cubicBezTo>
                  <a:cubicBezTo>
                    <a:pt x="840" y="471"/>
                    <a:pt x="840" y="468"/>
                    <a:pt x="839" y="467"/>
                  </a:cubicBezTo>
                  <a:cubicBezTo>
                    <a:pt x="839" y="466"/>
                    <a:pt x="838" y="465"/>
                    <a:pt x="837" y="465"/>
                  </a:cubicBezTo>
                  <a:cubicBezTo>
                    <a:pt x="836" y="464"/>
                    <a:pt x="833" y="464"/>
                    <a:pt x="832" y="463"/>
                  </a:cubicBezTo>
                  <a:cubicBezTo>
                    <a:pt x="832" y="463"/>
                    <a:pt x="831" y="460"/>
                    <a:pt x="830" y="460"/>
                  </a:cubicBezTo>
                  <a:cubicBezTo>
                    <a:pt x="829" y="459"/>
                    <a:pt x="827" y="458"/>
                    <a:pt x="826" y="458"/>
                  </a:cubicBezTo>
                  <a:cubicBezTo>
                    <a:pt x="825" y="458"/>
                    <a:pt x="824" y="459"/>
                    <a:pt x="823" y="459"/>
                  </a:cubicBezTo>
                  <a:cubicBezTo>
                    <a:pt x="822" y="459"/>
                    <a:pt x="821" y="458"/>
                    <a:pt x="821" y="458"/>
                  </a:cubicBezTo>
                  <a:cubicBezTo>
                    <a:pt x="820" y="457"/>
                    <a:pt x="821" y="454"/>
                    <a:pt x="820" y="453"/>
                  </a:cubicBezTo>
                  <a:cubicBezTo>
                    <a:pt x="820" y="452"/>
                    <a:pt x="818" y="452"/>
                    <a:pt x="817" y="451"/>
                  </a:cubicBezTo>
                  <a:cubicBezTo>
                    <a:pt x="816" y="451"/>
                    <a:pt x="813" y="449"/>
                    <a:pt x="812" y="449"/>
                  </a:cubicBezTo>
                  <a:cubicBezTo>
                    <a:pt x="811" y="449"/>
                    <a:pt x="811" y="451"/>
                    <a:pt x="810" y="452"/>
                  </a:cubicBezTo>
                  <a:cubicBezTo>
                    <a:pt x="810" y="453"/>
                    <a:pt x="810" y="455"/>
                    <a:pt x="809" y="455"/>
                  </a:cubicBezTo>
                  <a:cubicBezTo>
                    <a:pt x="808" y="456"/>
                    <a:pt x="806" y="458"/>
                    <a:pt x="804" y="458"/>
                  </a:cubicBezTo>
                  <a:cubicBezTo>
                    <a:pt x="803" y="459"/>
                    <a:pt x="800" y="457"/>
                    <a:pt x="799" y="456"/>
                  </a:cubicBezTo>
                  <a:cubicBezTo>
                    <a:pt x="798" y="455"/>
                    <a:pt x="796" y="453"/>
                    <a:pt x="796" y="452"/>
                  </a:cubicBezTo>
                  <a:cubicBezTo>
                    <a:pt x="796" y="451"/>
                    <a:pt x="795" y="448"/>
                    <a:pt x="796" y="448"/>
                  </a:cubicBezTo>
                  <a:cubicBezTo>
                    <a:pt x="796" y="447"/>
                    <a:pt x="799" y="447"/>
                    <a:pt x="799" y="447"/>
                  </a:cubicBezTo>
                  <a:cubicBezTo>
                    <a:pt x="799" y="446"/>
                    <a:pt x="802" y="445"/>
                    <a:pt x="802" y="444"/>
                  </a:cubicBezTo>
                  <a:cubicBezTo>
                    <a:pt x="802" y="443"/>
                    <a:pt x="800" y="441"/>
                    <a:pt x="799" y="440"/>
                  </a:cubicBezTo>
                  <a:cubicBezTo>
                    <a:pt x="798" y="440"/>
                    <a:pt x="796" y="440"/>
                    <a:pt x="795" y="440"/>
                  </a:cubicBezTo>
                  <a:cubicBezTo>
                    <a:pt x="794" y="441"/>
                    <a:pt x="793" y="443"/>
                    <a:pt x="793" y="443"/>
                  </a:cubicBezTo>
                  <a:cubicBezTo>
                    <a:pt x="792" y="443"/>
                    <a:pt x="790" y="441"/>
                    <a:pt x="789" y="441"/>
                  </a:cubicBezTo>
                  <a:cubicBezTo>
                    <a:pt x="788" y="440"/>
                    <a:pt x="786" y="438"/>
                    <a:pt x="785" y="437"/>
                  </a:cubicBezTo>
                  <a:cubicBezTo>
                    <a:pt x="784" y="436"/>
                    <a:pt x="782" y="433"/>
                    <a:pt x="781" y="433"/>
                  </a:cubicBezTo>
                  <a:cubicBezTo>
                    <a:pt x="780" y="433"/>
                    <a:pt x="779" y="434"/>
                    <a:pt x="778" y="434"/>
                  </a:cubicBezTo>
                  <a:cubicBezTo>
                    <a:pt x="777" y="434"/>
                    <a:pt x="774" y="434"/>
                    <a:pt x="774" y="433"/>
                  </a:cubicBezTo>
                  <a:cubicBezTo>
                    <a:pt x="773" y="432"/>
                    <a:pt x="774" y="429"/>
                    <a:pt x="773" y="428"/>
                  </a:cubicBezTo>
                  <a:cubicBezTo>
                    <a:pt x="773" y="428"/>
                    <a:pt x="771" y="426"/>
                    <a:pt x="770" y="426"/>
                  </a:cubicBezTo>
                  <a:cubicBezTo>
                    <a:pt x="769" y="426"/>
                    <a:pt x="766" y="427"/>
                    <a:pt x="765" y="427"/>
                  </a:cubicBezTo>
                  <a:cubicBezTo>
                    <a:pt x="764" y="427"/>
                    <a:pt x="760" y="426"/>
                    <a:pt x="759" y="424"/>
                  </a:cubicBezTo>
                  <a:cubicBezTo>
                    <a:pt x="758" y="424"/>
                    <a:pt x="757" y="421"/>
                    <a:pt x="756" y="419"/>
                  </a:cubicBezTo>
                  <a:cubicBezTo>
                    <a:pt x="755" y="418"/>
                    <a:pt x="754" y="415"/>
                    <a:pt x="752" y="413"/>
                  </a:cubicBezTo>
                  <a:cubicBezTo>
                    <a:pt x="751" y="412"/>
                    <a:pt x="749" y="410"/>
                    <a:pt x="748" y="409"/>
                  </a:cubicBezTo>
                  <a:cubicBezTo>
                    <a:pt x="747" y="408"/>
                    <a:pt x="745" y="409"/>
                    <a:pt x="744" y="408"/>
                  </a:cubicBezTo>
                  <a:cubicBezTo>
                    <a:pt x="743" y="408"/>
                    <a:pt x="741" y="406"/>
                    <a:pt x="740" y="406"/>
                  </a:cubicBezTo>
                  <a:cubicBezTo>
                    <a:pt x="739" y="404"/>
                    <a:pt x="737" y="401"/>
                    <a:pt x="736" y="399"/>
                  </a:cubicBezTo>
                  <a:cubicBezTo>
                    <a:pt x="735" y="398"/>
                    <a:pt x="735" y="395"/>
                    <a:pt x="735" y="393"/>
                  </a:cubicBezTo>
                  <a:cubicBezTo>
                    <a:pt x="735" y="392"/>
                    <a:pt x="733" y="389"/>
                    <a:pt x="733" y="388"/>
                  </a:cubicBezTo>
                  <a:cubicBezTo>
                    <a:pt x="733" y="386"/>
                    <a:pt x="733" y="381"/>
                    <a:pt x="734" y="379"/>
                  </a:cubicBezTo>
                  <a:cubicBezTo>
                    <a:pt x="734" y="377"/>
                    <a:pt x="736" y="374"/>
                    <a:pt x="737" y="373"/>
                  </a:cubicBezTo>
                  <a:cubicBezTo>
                    <a:pt x="738" y="371"/>
                    <a:pt x="740" y="368"/>
                    <a:pt x="741" y="367"/>
                  </a:cubicBezTo>
                  <a:cubicBezTo>
                    <a:pt x="742" y="365"/>
                    <a:pt x="744" y="363"/>
                    <a:pt x="744" y="361"/>
                  </a:cubicBezTo>
                  <a:cubicBezTo>
                    <a:pt x="744" y="360"/>
                    <a:pt x="744" y="356"/>
                    <a:pt x="744" y="355"/>
                  </a:cubicBezTo>
                  <a:cubicBezTo>
                    <a:pt x="744" y="353"/>
                    <a:pt x="744" y="348"/>
                    <a:pt x="744" y="346"/>
                  </a:cubicBezTo>
                  <a:cubicBezTo>
                    <a:pt x="745" y="345"/>
                    <a:pt x="746" y="341"/>
                    <a:pt x="747" y="340"/>
                  </a:cubicBezTo>
                  <a:cubicBezTo>
                    <a:pt x="747" y="339"/>
                    <a:pt x="749" y="337"/>
                    <a:pt x="750" y="336"/>
                  </a:cubicBezTo>
                  <a:cubicBezTo>
                    <a:pt x="751" y="335"/>
                    <a:pt x="752" y="333"/>
                    <a:pt x="753" y="332"/>
                  </a:cubicBezTo>
                  <a:cubicBezTo>
                    <a:pt x="754" y="331"/>
                    <a:pt x="755" y="328"/>
                    <a:pt x="755" y="326"/>
                  </a:cubicBezTo>
                  <a:cubicBezTo>
                    <a:pt x="755" y="325"/>
                    <a:pt x="754" y="322"/>
                    <a:pt x="753" y="321"/>
                  </a:cubicBezTo>
                  <a:cubicBezTo>
                    <a:pt x="753" y="320"/>
                    <a:pt x="751" y="318"/>
                    <a:pt x="751" y="317"/>
                  </a:cubicBezTo>
                  <a:cubicBezTo>
                    <a:pt x="750" y="316"/>
                    <a:pt x="749" y="314"/>
                    <a:pt x="749" y="314"/>
                  </a:cubicBezTo>
                  <a:cubicBezTo>
                    <a:pt x="749" y="312"/>
                    <a:pt x="750" y="310"/>
                    <a:pt x="750" y="309"/>
                  </a:cubicBezTo>
                  <a:cubicBezTo>
                    <a:pt x="751" y="307"/>
                    <a:pt x="752" y="304"/>
                    <a:pt x="753" y="303"/>
                  </a:cubicBezTo>
                  <a:cubicBezTo>
                    <a:pt x="754" y="302"/>
                    <a:pt x="756" y="300"/>
                    <a:pt x="757" y="299"/>
                  </a:cubicBezTo>
                  <a:cubicBezTo>
                    <a:pt x="758" y="298"/>
                    <a:pt x="760" y="296"/>
                    <a:pt x="761" y="295"/>
                  </a:cubicBezTo>
                  <a:cubicBezTo>
                    <a:pt x="761" y="293"/>
                    <a:pt x="760" y="289"/>
                    <a:pt x="759" y="288"/>
                  </a:cubicBezTo>
                  <a:cubicBezTo>
                    <a:pt x="758" y="287"/>
                    <a:pt x="755" y="286"/>
                    <a:pt x="754" y="285"/>
                  </a:cubicBezTo>
                  <a:cubicBezTo>
                    <a:pt x="753" y="285"/>
                    <a:pt x="749" y="284"/>
                    <a:pt x="748" y="284"/>
                  </a:cubicBezTo>
                  <a:cubicBezTo>
                    <a:pt x="746" y="283"/>
                    <a:pt x="744" y="280"/>
                    <a:pt x="742" y="279"/>
                  </a:cubicBezTo>
                  <a:cubicBezTo>
                    <a:pt x="741" y="278"/>
                    <a:pt x="738" y="277"/>
                    <a:pt x="737" y="277"/>
                  </a:cubicBezTo>
                  <a:cubicBezTo>
                    <a:pt x="736" y="277"/>
                    <a:pt x="733" y="278"/>
                    <a:pt x="732" y="278"/>
                  </a:cubicBezTo>
                  <a:cubicBezTo>
                    <a:pt x="731" y="278"/>
                    <a:pt x="728" y="277"/>
                    <a:pt x="727" y="277"/>
                  </a:cubicBezTo>
                  <a:cubicBezTo>
                    <a:pt x="725" y="276"/>
                    <a:pt x="722" y="274"/>
                    <a:pt x="720" y="273"/>
                  </a:cubicBezTo>
                  <a:cubicBezTo>
                    <a:pt x="718" y="273"/>
                    <a:pt x="714" y="272"/>
                    <a:pt x="712" y="273"/>
                  </a:cubicBezTo>
                  <a:cubicBezTo>
                    <a:pt x="711" y="273"/>
                    <a:pt x="709" y="274"/>
                    <a:pt x="708" y="275"/>
                  </a:cubicBezTo>
                  <a:cubicBezTo>
                    <a:pt x="707" y="276"/>
                    <a:pt x="707" y="280"/>
                    <a:pt x="707" y="281"/>
                  </a:cubicBezTo>
                  <a:cubicBezTo>
                    <a:pt x="706" y="283"/>
                    <a:pt x="705" y="286"/>
                    <a:pt x="704" y="287"/>
                  </a:cubicBezTo>
                  <a:cubicBezTo>
                    <a:pt x="703" y="288"/>
                    <a:pt x="702" y="290"/>
                    <a:pt x="701" y="291"/>
                  </a:cubicBezTo>
                  <a:cubicBezTo>
                    <a:pt x="700" y="291"/>
                    <a:pt x="697" y="292"/>
                    <a:pt x="695" y="292"/>
                  </a:cubicBezTo>
                  <a:cubicBezTo>
                    <a:pt x="694" y="291"/>
                    <a:pt x="691" y="291"/>
                    <a:pt x="690" y="290"/>
                  </a:cubicBezTo>
                  <a:cubicBezTo>
                    <a:pt x="689" y="289"/>
                    <a:pt x="687" y="286"/>
                    <a:pt x="686" y="285"/>
                  </a:cubicBezTo>
                  <a:cubicBezTo>
                    <a:pt x="685" y="283"/>
                    <a:pt x="683" y="280"/>
                    <a:pt x="683" y="279"/>
                  </a:cubicBezTo>
                  <a:cubicBezTo>
                    <a:pt x="682" y="278"/>
                    <a:pt x="682" y="275"/>
                    <a:pt x="681" y="273"/>
                  </a:cubicBezTo>
                  <a:cubicBezTo>
                    <a:pt x="681" y="272"/>
                    <a:pt x="679" y="270"/>
                    <a:pt x="679" y="268"/>
                  </a:cubicBezTo>
                  <a:cubicBezTo>
                    <a:pt x="678" y="267"/>
                    <a:pt x="676" y="265"/>
                    <a:pt x="676" y="264"/>
                  </a:cubicBezTo>
                  <a:cubicBezTo>
                    <a:pt x="675" y="263"/>
                    <a:pt x="675" y="262"/>
                    <a:pt x="675" y="261"/>
                  </a:cubicBezTo>
                  <a:cubicBezTo>
                    <a:pt x="675" y="260"/>
                    <a:pt x="676" y="257"/>
                    <a:pt x="677" y="256"/>
                  </a:cubicBezTo>
                  <a:cubicBezTo>
                    <a:pt x="677" y="256"/>
                    <a:pt x="679" y="254"/>
                    <a:pt x="679" y="253"/>
                  </a:cubicBezTo>
                  <a:cubicBezTo>
                    <a:pt x="679" y="252"/>
                    <a:pt x="679" y="250"/>
                    <a:pt x="679" y="250"/>
                  </a:cubicBezTo>
                  <a:cubicBezTo>
                    <a:pt x="678" y="248"/>
                    <a:pt x="676" y="247"/>
                    <a:pt x="675" y="246"/>
                  </a:cubicBezTo>
                  <a:cubicBezTo>
                    <a:pt x="674" y="244"/>
                    <a:pt x="672" y="241"/>
                    <a:pt x="671" y="239"/>
                  </a:cubicBezTo>
                  <a:cubicBezTo>
                    <a:pt x="671" y="237"/>
                    <a:pt x="670" y="234"/>
                    <a:pt x="669" y="232"/>
                  </a:cubicBezTo>
                  <a:cubicBezTo>
                    <a:pt x="669" y="231"/>
                    <a:pt x="669" y="227"/>
                    <a:pt x="668" y="226"/>
                  </a:cubicBezTo>
                  <a:cubicBezTo>
                    <a:pt x="667" y="224"/>
                    <a:pt x="665" y="223"/>
                    <a:pt x="664" y="222"/>
                  </a:cubicBezTo>
                  <a:cubicBezTo>
                    <a:pt x="661" y="220"/>
                    <a:pt x="657" y="216"/>
                    <a:pt x="655" y="214"/>
                  </a:cubicBezTo>
                  <a:cubicBezTo>
                    <a:pt x="653" y="212"/>
                    <a:pt x="649" y="209"/>
                    <a:pt x="647" y="208"/>
                  </a:cubicBezTo>
                  <a:cubicBezTo>
                    <a:pt x="645" y="207"/>
                    <a:pt x="641" y="204"/>
                    <a:pt x="639" y="203"/>
                  </a:cubicBezTo>
                  <a:cubicBezTo>
                    <a:pt x="636" y="202"/>
                    <a:pt x="632" y="201"/>
                    <a:pt x="630" y="200"/>
                  </a:cubicBezTo>
                  <a:cubicBezTo>
                    <a:pt x="628" y="199"/>
                    <a:pt x="625" y="197"/>
                    <a:pt x="624" y="196"/>
                  </a:cubicBezTo>
                  <a:cubicBezTo>
                    <a:pt x="622" y="195"/>
                    <a:pt x="621" y="191"/>
                    <a:pt x="620" y="190"/>
                  </a:cubicBezTo>
                  <a:cubicBezTo>
                    <a:pt x="619" y="188"/>
                    <a:pt x="618" y="185"/>
                    <a:pt x="617" y="183"/>
                  </a:cubicBezTo>
                  <a:cubicBezTo>
                    <a:pt x="616" y="182"/>
                    <a:pt x="615" y="181"/>
                    <a:pt x="614" y="181"/>
                  </a:cubicBezTo>
                  <a:cubicBezTo>
                    <a:pt x="612" y="181"/>
                    <a:pt x="609" y="182"/>
                    <a:pt x="608" y="181"/>
                  </a:cubicBezTo>
                  <a:cubicBezTo>
                    <a:pt x="607" y="181"/>
                    <a:pt x="606" y="179"/>
                    <a:pt x="605" y="178"/>
                  </a:cubicBezTo>
                  <a:cubicBezTo>
                    <a:pt x="605" y="177"/>
                    <a:pt x="605" y="174"/>
                    <a:pt x="604" y="173"/>
                  </a:cubicBezTo>
                  <a:cubicBezTo>
                    <a:pt x="603" y="172"/>
                    <a:pt x="602" y="170"/>
                    <a:pt x="601" y="170"/>
                  </a:cubicBezTo>
                  <a:cubicBezTo>
                    <a:pt x="599" y="169"/>
                    <a:pt x="597" y="167"/>
                    <a:pt x="595" y="166"/>
                  </a:cubicBezTo>
                  <a:cubicBezTo>
                    <a:pt x="594" y="165"/>
                    <a:pt x="592" y="162"/>
                    <a:pt x="590" y="161"/>
                  </a:cubicBezTo>
                  <a:cubicBezTo>
                    <a:pt x="589" y="160"/>
                    <a:pt x="586" y="158"/>
                    <a:pt x="585" y="157"/>
                  </a:cubicBezTo>
                  <a:cubicBezTo>
                    <a:pt x="584" y="157"/>
                    <a:pt x="581" y="155"/>
                    <a:pt x="579" y="154"/>
                  </a:cubicBezTo>
                  <a:cubicBezTo>
                    <a:pt x="578" y="154"/>
                    <a:pt x="576" y="152"/>
                    <a:pt x="576" y="151"/>
                  </a:cubicBezTo>
                  <a:cubicBezTo>
                    <a:pt x="575" y="149"/>
                    <a:pt x="575" y="147"/>
                    <a:pt x="576" y="145"/>
                  </a:cubicBezTo>
                  <a:cubicBezTo>
                    <a:pt x="576" y="144"/>
                    <a:pt x="577" y="141"/>
                    <a:pt x="576" y="140"/>
                  </a:cubicBezTo>
                  <a:cubicBezTo>
                    <a:pt x="576" y="139"/>
                    <a:pt x="574" y="137"/>
                    <a:pt x="574" y="137"/>
                  </a:cubicBezTo>
                  <a:cubicBezTo>
                    <a:pt x="572" y="136"/>
                    <a:pt x="570" y="135"/>
                    <a:pt x="568" y="135"/>
                  </a:cubicBezTo>
                  <a:cubicBezTo>
                    <a:pt x="567" y="134"/>
                    <a:pt x="564" y="131"/>
                    <a:pt x="563" y="129"/>
                  </a:cubicBezTo>
                  <a:cubicBezTo>
                    <a:pt x="563" y="128"/>
                    <a:pt x="562" y="126"/>
                    <a:pt x="562" y="124"/>
                  </a:cubicBezTo>
                  <a:cubicBezTo>
                    <a:pt x="562" y="123"/>
                    <a:pt x="564" y="122"/>
                    <a:pt x="565" y="121"/>
                  </a:cubicBezTo>
                  <a:cubicBezTo>
                    <a:pt x="565" y="121"/>
                    <a:pt x="566" y="119"/>
                    <a:pt x="566" y="119"/>
                  </a:cubicBezTo>
                  <a:cubicBezTo>
                    <a:pt x="567" y="117"/>
                    <a:pt x="567" y="115"/>
                    <a:pt x="566" y="113"/>
                  </a:cubicBezTo>
                  <a:cubicBezTo>
                    <a:pt x="566" y="112"/>
                    <a:pt x="563" y="111"/>
                    <a:pt x="562" y="110"/>
                  </a:cubicBezTo>
                  <a:cubicBezTo>
                    <a:pt x="561" y="109"/>
                    <a:pt x="559" y="106"/>
                    <a:pt x="558" y="105"/>
                  </a:cubicBezTo>
                  <a:cubicBezTo>
                    <a:pt x="557" y="104"/>
                    <a:pt x="556" y="102"/>
                    <a:pt x="556" y="100"/>
                  </a:cubicBezTo>
                  <a:cubicBezTo>
                    <a:pt x="555" y="99"/>
                    <a:pt x="556" y="97"/>
                    <a:pt x="556" y="96"/>
                  </a:cubicBezTo>
                  <a:cubicBezTo>
                    <a:pt x="555" y="94"/>
                    <a:pt x="554" y="91"/>
                    <a:pt x="553" y="89"/>
                  </a:cubicBezTo>
                  <a:cubicBezTo>
                    <a:pt x="552" y="87"/>
                    <a:pt x="550" y="81"/>
                    <a:pt x="550" y="79"/>
                  </a:cubicBezTo>
                  <a:cubicBezTo>
                    <a:pt x="550" y="76"/>
                    <a:pt x="550" y="69"/>
                    <a:pt x="550" y="66"/>
                  </a:cubicBezTo>
                  <a:cubicBezTo>
                    <a:pt x="550" y="63"/>
                    <a:pt x="551" y="57"/>
                    <a:pt x="551" y="55"/>
                  </a:cubicBezTo>
                  <a:cubicBezTo>
                    <a:pt x="552" y="52"/>
                    <a:pt x="553" y="48"/>
                    <a:pt x="554" y="45"/>
                  </a:cubicBezTo>
                  <a:cubicBezTo>
                    <a:pt x="555" y="44"/>
                    <a:pt x="556" y="41"/>
                    <a:pt x="558" y="40"/>
                  </a:cubicBezTo>
                  <a:cubicBezTo>
                    <a:pt x="556" y="39"/>
                    <a:pt x="554" y="38"/>
                    <a:pt x="553" y="38"/>
                  </a:cubicBezTo>
                  <a:cubicBezTo>
                    <a:pt x="552" y="38"/>
                    <a:pt x="551" y="38"/>
                    <a:pt x="550" y="38"/>
                  </a:cubicBezTo>
                  <a:cubicBezTo>
                    <a:pt x="549" y="37"/>
                    <a:pt x="549" y="35"/>
                    <a:pt x="548" y="35"/>
                  </a:cubicBezTo>
                  <a:cubicBezTo>
                    <a:pt x="548" y="34"/>
                    <a:pt x="545" y="34"/>
                    <a:pt x="544" y="33"/>
                  </a:cubicBezTo>
                  <a:cubicBezTo>
                    <a:pt x="543" y="32"/>
                    <a:pt x="545" y="30"/>
                    <a:pt x="544" y="29"/>
                  </a:cubicBezTo>
                  <a:cubicBezTo>
                    <a:pt x="544" y="28"/>
                    <a:pt x="543" y="26"/>
                    <a:pt x="543" y="25"/>
                  </a:cubicBezTo>
                  <a:cubicBezTo>
                    <a:pt x="542" y="25"/>
                    <a:pt x="540" y="25"/>
                    <a:pt x="539" y="25"/>
                  </a:cubicBezTo>
                  <a:cubicBezTo>
                    <a:pt x="538" y="25"/>
                    <a:pt x="536" y="25"/>
                    <a:pt x="536" y="24"/>
                  </a:cubicBezTo>
                  <a:cubicBezTo>
                    <a:pt x="535" y="23"/>
                    <a:pt x="536" y="20"/>
                    <a:pt x="535" y="19"/>
                  </a:cubicBezTo>
                  <a:cubicBezTo>
                    <a:pt x="535" y="18"/>
                    <a:pt x="532" y="19"/>
                    <a:pt x="532" y="19"/>
                  </a:cubicBezTo>
                  <a:cubicBezTo>
                    <a:pt x="531" y="18"/>
                    <a:pt x="530" y="15"/>
                    <a:pt x="530" y="14"/>
                  </a:cubicBezTo>
                  <a:cubicBezTo>
                    <a:pt x="530" y="13"/>
                    <a:pt x="529" y="11"/>
                    <a:pt x="528" y="11"/>
                  </a:cubicBezTo>
                  <a:cubicBezTo>
                    <a:pt x="527" y="10"/>
                    <a:pt x="525" y="11"/>
                    <a:pt x="523" y="10"/>
                  </a:cubicBezTo>
                  <a:cubicBezTo>
                    <a:pt x="522" y="10"/>
                    <a:pt x="521" y="9"/>
                    <a:pt x="520" y="8"/>
                  </a:cubicBezTo>
                  <a:cubicBezTo>
                    <a:pt x="519" y="7"/>
                    <a:pt x="520" y="3"/>
                    <a:pt x="519" y="2"/>
                  </a:cubicBezTo>
                  <a:cubicBezTo>
                    <a:pt x="518" y="1"/>
                    <a:pt x="515" y="0"/>
                    <a:pt x="515" y="0"/>
                  </a:cubicBezTo>
                  <a:cubicBezTo>
                    <a:pt x="515" y="0"/>
                    <a:pt x="471" y="6"/>
                    <a:pt x="457" y="7"/>
                  </a:cubicBezTo>
                  <a:cubicBezTo>
                    <a:pt x="426" y="11"/>
                    <a:pt x="366" y="17"/>
                    <a:pt x="336" y="20"/>
                  </a:cubicBezTo>
                  <a:cubicBezTo>
                    <a:pt x="306" y="23"/>
                    <a:pt x="245" y="27"/>
                    <a:pt x="214" y="30"/>
                  </a:cubicBezTo>
                  <a:cubicBezTo>
                    <a:pt x="200" y="31"/>
                    <a:pt x="171" y="34"/>
                    <a:pt x="156" y="35"/>
                  </a:cubicBezTo>
                  <a:cubicBezTo>
                    <a:pt x="141" y="35"/>
                    <a:pt x="112" y="36"/>
                    <a:pt x="97" y="37"/>
                  </a:cubicBezTo>
                  <a:cubicBezTo>
                    <a:pt x="77" y="37"/>
                    <a:pt x="27" y="39"/>
                    <a:pt x="0" y="39"/>
                  </a:cubicBezTo>
                  <a:cubicBezTo>
                    <a:pt x="1" y="40"/>
                    <a:pt x="2" y="41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5" y="43"/>
                    <a:pt x="6" y="45"/>
                    <a:pt x="7" y="47"/>
                  </a:cubicBezTo>
                  <a:cubicBezTo>
                    <a:pt x="7" y="50"/>
                    <a:pt x="6" y="54"/>
                    <a:pt x="5" y="55"/>
                  </a:cubicBezTo>
                  <a:cubicBezTo>
                    <a:pt x="4" y="57"/>
                    <a:pt x="2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58"/>
                    <a:pt x="4" y="59"/>
                    <a:pt x="5" y="60"/>
                  </a:cubicBezTo>
                  <a:cubicBezTo>
                    <a:pt x="7" y="62"/>
                    <a:pt x="7" y="65"/>
                    <a:pt x="7" y="67"/>
                  </a:cubicBezTo>
                  <a:cubicBezTo>
                    <a:pt x="7" y="68"/>
                    <a:pt x="6" y="69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1"/>
                    <a:pt x="6" y="71"/>
                    <a:pt x="7" y="72"/>
                  </a:cubicBezTo>
                  <a:cubicBezTo>
                    <a:pt x="7" y="73"/>
                    <a:pt x="7" y="73"/>
                    <a:pt x="7" y="74"/>
                  </a:cubicBezTo>
                  <a:cubicBezTo>
                    <a:pt x="7" y="74"/>
                    <a:pt x="7" y="74"/>
                    <a:pt x="7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9" y="76"/>
                    <a:pt x="11" y="77"/>
                    <a:pt x="11" y="80"/>
                  </a:cubicBezTo>
                  <a:cubicBezTo>
                    <a:pt x="11" y="81"/>
                    <a:pt x="11" y="82"/>
                    <a:pt x="11" y="82"/>
                  </a:cubicBezTo>
                  <a:cubicBezTo>
                    <a:pt x="12" y="83"/>
                    <a:pt x="13" y="84"/>
                    <a:pt x="14" y="84"/>
                  </a:cubicBezTo>
                  <a:cubicBezTo>
                    <a:pt x="16" y="84"/>
                    <a:pt x="18" y="85"/>
                    <a:pt x="19" y="87"/>
                  </a:cubicBezTo>
                  <a:cubicBezTo>
                    <a:pt x="21" y="89"/>
                    <a:pt x="20" y="91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2" y="92"/>
                    <a:pt x="23" y="92"/>
                  </a:cubicBezTo>
                  <a:cubicBezTo>
                    <a:pt x="24" y="92"/>
                    <a:pt x="24" y="92"/>
                    <a:pt x="25" y="92"/>
                  </a:cubicBezTo>
                  <a:cubicBezTo>
                    <a:pt x="27" y="93"/>
                    <a:pt x="29" y="95"/>
                    <a:pt x="30" y="97"/>
                  </a:cubicBezTo>
                  <a:cubicBezTo>
                    <a:pt x="32" y="99"/>
                    <a:pt x="32" y="103"/>
                    <a:pt x="32" y="104"/>
                  </a:cubicBezTo>
                  <a:cubicBezTo>
                    <a:pt x="32" y="105"/>
                    <a:pt x="31" y="106"/>
                    <a:pt x="31" y="106"/>
                  </a:cubicBezTo>
                  <a:cubicBezTo>
                    <a:pt x="31" y="107"/>
                    <a:pt x="32" y="107"/>
                    <a:pt x="33" y="108"/>
                  </a:cubicBezTo>
                  <a:cubicBezTo>
                    <a:pt x="34" y="109"/>
                    <a:pt x="35" y="110"/>
                    <a:pt x="36" y="111"/>
                  </a:cubicBezTo>
                  <a:cubicBezTo>
                    <a:pt x="36" y="112"/>
                    <a:pt x="37" y="113"/>
                    <a:pt x="37" y="113"/>
                  </a:cubicBezTo>
                  <a:cubicBezTo>
                    <a:pt x="38" y="114"/>
                    <a:pt x="39" y="114"/>
                    <a:pt x="41" y="115"/>
                  </a:cubicBezTo>
                  <a:cubicBezTo>
                    <a:pt x="42" y="117"/>
                    <a:pt x="44" y="121"/>
                    <a:pt x="44" y="123"/>
                  </a:cubicBezTo>
                  <a:cubicBezTo>
                    <a:pt x="45" y="126"/>
                    <a:pt x="44" y="128"/>
                    <a:pt x="43" y="130"/>
                  </a:cubicBezTo>
                  <a:cubicBezTo>
                    <a:pt x="43" y="130"/>
                    <a:pt x="44" y="130"/>
                    <a:pt x="45" y="130"/>
                  </a:cubicBezTo>
                  <a:cubicBezTo>
                    <a:pt x="45" y="130"/>
                    <a:pt x="45" y="130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8" y="131"/>
                    <a:pt x="50" y="133"/>
                    <a:pt x="51" y="133"/>
                  </a:cubicBezTo>
                  <a:cubicBezTo>
                    <a:pt x="52" y="134"/>
                    <a:pt x="52" y="136"/>
                    <a:pt x="53" y="137"/>
                  </a:cubicBezTo>
                  <a:cubicBezTo>
                    <a:pt x="53" y="137"/>
                    <a:pt x="53" y="137"/>
                    <a:pt x="53" y="138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8" y="141"/>
                    <a:pt x="59" y="142"/>
                    <a:pt x="60" y="142"/>
                  </a:cubicBezTo>
                  <a:cubicBezTo>
                    <a:pt x="60" y="143"/>
                    <a:pt x="61" y="143"/>
                    <a:pt x="61" y="144"/>
                  </a:cubicBezTo>
                  <a:cubicBezTo>
                    <a:pt x="62" y="144"/>
                    <a:pt x="64" y="144"/>
                    <a:pt x="65" y="145"/>
                  </a:cubicBezTo>
                  <a:cubicBezTo>
                    <a:pt x="67" y="147"/>
                    <a:pt x="69" y="150"/>
                    <a:pt x="69" y="151"/>
                  </a:cubicBezTo>
                  <a:cubicBezTo>
                    <a:pt x="69" y="151"/>
                    <a:pt x="69" y="151"/>
                    <a:pt x="70" y="152"/>
                  </a:cubicBezTo>
                  <a:cubicBezTo>
                    <a:pt x="70" y="152"/>
                    <a:pt x="71" y="151"/>
                    <a:pt x="72" y="151"/>
                  </a:cubicBezTo>
                  <a:cubicBezTo>
                    <a:pt x="73" y="151"/>
                    <a:pt x="73" y="151"/>
                    <a:pt x="74" y="152"/>
                  </a:cubicBezTo>
                  <a:cubicBezTo>
                    <a:pt x="77" y="153"/>
                    <a:pt x="78" y="155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9" y="158"/>
                    <a:pt x="81" y="158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2" y="158"/>
                    <a:pt x="83" y="158"/>
                    <a:pt x="84" y="158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157"/>
                    <a:pt x="84" y="154"/>
                    <a:pt x="86" y="153"/>
                  </a:cubicBezTo>
                  <a:cubicBezTo>
                    <a:pt x="87" y="152"/>
                    <a:pt x="88" y="151"/>
                    <a:pt x="91" y="151"/>
                  </a:cubicBezTo>
                  <a:cubicBezTo>
                    <a:pt x="91" y="151"/>
                    <a:pt x="92" y="151"/>
                    <a:pt x="92" y="151"/>
                  </a:cubicBezTo>
                  <a:cubicBezTo>
                    <a:pt x="93" y="151"/>
                    <a:pt x="94" y="150"/>
                    <a:pt x="94" y="150"/>
                  </a:cubicBezTo>
                  <a:cubicBezTo>
                    <a:pt x="96" y="150"/>
                    <a:pt x="97" y="150"/>
                    <a:pt x="98" y="150"/>
                  </a:cubicBezTo>
                  <a:cubicBezTo>
                    <a:pt x="99" y="150"/>
                    <a:pt x="100" y="150"/>
                    <a:pt x="101" y="150"/>
                  </a:cubicBezTo>
                  <a:cubicBezTo>
                    <a:pt x="103" y="151"/>
                    <a:pt x="107" y="154"/>
                    <a:pt x="107" y="157"/>
                  </a:cubicBezTo>
                  <a:cubicBezTo>
                    <a:pt x="107" y="158"/>
                    <a:pt x="107" y="159"/>
                    <a:pt x="107" y="160"/>
                  </a:cubicBezTo>
                  <a:cubicBezTo>
                    <a:pt x="108" y="160"/>
                    <a:pt x="111" y="161"/>
                    <a:pt x="112" y="163"/>
                  </a:cubicBezTo>
                  <a:cubicBezTo>
                    <a:pt x="114" y="164"/>
                    <a:pt x="115" y="167"/>
                    <a:pt x="115" y="169"/>
                  </a:cubicBezTo>
                  <a:cubicBezTo>
                    <a:pt x="115" y="171"/>
                    <a:pt x="114" y="172"/>
                    <a:pt x="114" y="174"/>
                  </a:cubicBezTo>
                  <a:cubicBezTo>
                    <a:pt x="117" y="175"/>
                    <a:pt x="118" y="180"/>
                    <a:pt x="118" y="180"/>
                  </a:cubicBezTo>
                  <a:cubicBezTo>
                    <a:pt x="118" y="182"/>
                    <a:pt x="118" y="185"/>
                    <a:pt x="117" y="186"/>
                  </a:cubicBezTo>
                  <a:cubicBezTo>
                    <a:pt x="116" y="188"/>
                    <a:pt x="114" y="191"/>
                    <a:pt x="111" y="192"/>
                  </a:cubicBezTo>
                  <a:cubicBezTo>
                    <a:pt x="110" y="192"/>
                    <a:pt x="109" y="192"/>
                    <a:pt x="107" y="192"/>
                  </a:cubicBezTo>
                  <a:cubicBezTo>
                    <a:pt x="106" y="192"/>
                    <a:pt x="105" y="192"/>
                    <a:pt x="103" y="192"/>
                  </a:cubicBezTo>
                  <a:cubicBezTo>
                    <a:pt x="103" y="192"/>
                    <a:pt x="103" y="193"/>
                    <a:pt x="103" y="193"/>
                  </a:cubicBezTo>
                  <a:cubicBezTo>
                    <a:pt x="103" y="194"/>
                    <a:pt x="102" y="198"/>
                    <a:pt x="100" y="199"/>
                  </a:cubicBezTo>
                  <a:cubicBezTo>
                    <a:pt x="99" y="200"/>
                    <a:pt x="98" y="200"/>
                    <a:pt x="96" y="200"/>
                  </a:cubicBezTo>
                  <a:cubicBezTo>
                    <a:pt x="95" y="200"/>
                    <a:pt x="94" y="200"/>
                    <a:pt x="94" y="200"/>
                  </a:cubicBezTo>
                  <a:cubicBezTo>
                    <a:pt x="94" y="200"/>
                    <a:pt x="94" y="200"/>
                    <a:pt x="94" y="200"/>
                  </a:cubicBezTo>
                  <a:cubicBezTo>
                    <a:pt x="94" y="200"/>
                    <a:pt x="93" y="200"/>
                    <a:pt x="93" y="201"/>
                  </a:cubicBezTo>
                  <a:cubicBezTo>
                    <a:pt x="93" y="201"/>
                    <a:pt x="93" y="202"/>
                    <a:pt x="92" y="203"/>
                  </a:cubicBezTo>
                  <a:cubicBezTo>
                    <a:pt x="92" y="203"/>
                    <a:pt x="92" y="203"/>
                    <a:pt x="92" y="204"/>
                  </a:cubicBezTo>
                  <a:cubicBezTo>
                    <a:pt x="93" y="205"/>
                    <a:pt x="95" y="206"/>
                    <a:pt x="95" y="208"/>
                  </a:cubicBezTo>
                  <a:cubicBezTo>
                    <a:pt x="96" y="211"/>
                    <a:pt x="93" y="216"/>
                    <a:pt x="90" y="217"/>
                  </a:cubicBezTo>
                  <a:cubicBezTo>
                    <a:pt x="90" y="218"/>
                    <a:pt x="89" y="218"/>
                    <a:pt x="88" y="218"/>
                  </a:cubicBezTo>
                  <a:cubicBezTo>
                    <a:pt x="87" y="218"/>
                    <a:pt x="87" y="218"/>
                    <a:pt x="86" y="218"/>
                  </a:cubicBezTo>
                  <a:cubicBezTo>
                    <a:pt x="86" y="218"/>
                    <a:pt x="87" y="219"/>
                    <a:pt x="87" y="219"/>
                  </a:cubicBezTo>
                  <a:cubicBezTo>
                    <a:pt x="87" y="219"/>
                    <a:pt x="87" y="219"/>
                    <a:pt x="88" y="219"/>
                  </a:cubicBezTo>
                  <a:cubicBezTo>
                    <a:pt x="88" y="220"/>
                    <a:pt x="89" y="220"/>
                    <a:pt x="90" y="221"/>
                  </a:cubicBezTo>
                  <a:cubicBezTo>
                    <a:pt x="91" y="221"/>
                    <a:pt x="92" y="223"/>
                    <a:pt x="93" y="224"/>
                  </a:cubicBezTo>
                  <a:cubicBezTo>
                    <a:pt x="94" y="225"/>
                    <a:pt x="94" y="226"/>
                    <a:pt x="95" y="227"/>
                  </a:cubicBezTo>
                  <a:cubicBezTo>
                    <a:pt x="95" y="228"/>
                    <a:pt x="95" y="228"/>
                    <a:pt x="95" y="229"/>
                  </a:cubicBezTo>
                  <a:cubicBezTo>
                    <a:pt x="95" y="229"/>
                    <a:pt x="95" y="229"/>
                    <a:pt x="95" y="229"/>
                  </a:cubicBezTo>
                  <a:cubicBezTo>
                    <a:pt x="95" y="229"/>
                    <a:pt x="95" y="229"/>
                    <a:pt x="96" y="229"/>
                  </a:cubicBezTo>
                  <a:cubicBezTo>
                    <a:pt x="97" y="229"/>
                    <a:pt x="98" y="229"/>
                    <a:pt x="100" y="230"/>
                  </a:cubicBezTo>
                  <a:cubicBezTo>
                    <a:pt x="102" y="231"/>
                    <a:pt x="103" y="233"/>
                    <a:pt x="103" y="235"/>
                  </a:cubicBezTo>
                  <a:cubicBezTo>
                    <a:pt x="103" y="235"/>
                    <a:pt x="103" y="235"/>
                    <a:pt x="103" y="236"/>
                  </a:cubicBezTo>
                  <a:cubicBezTo>
                    <a:pt x="104" y="236"/>
                    <a:pt x="106" y="236"/>
                    <a:pt x="107" y="238"/>
                  </a:cubicBezTo>
                  <a:cubicBezTo>
                    <a:pt x="107" y="238"/>
                    <a:pt x="108" y="239"/>
                    <a:pt x="108" y="239"/>
                  </a:cubicBezTo>
                  <a:cubicBezTo>
                    <a:pt x="109" y="239"/>
                    <a:pt x="109" y="239"/>
                    <a:pt x="110" y="239"/>
                  </a:cubicBezTo>
                  <a:cubicBezTo>
                    <a:pt x="110" y="239"/>
                    <a:pt x="110" y="239"/>
                    <a:pt x="111" y="239"/>
                  </a:cubicBezTo>
                  <a:cubicBezTo>
                    <a:pt x="113" y="239"/>
                    <a:pt x="115" y="240"/>
                    <a:pt x="117" y="241"/>
                  </a:cubicBezTo>
                  <a:cubicBezTo>
                    <a:pt x="118" y="243"/>
                    <a:pt x="121" y="247"/>
                    <a:pt x="119" y="251"/>
                  </a:cubicBezTo>
                  <a:cubicBezTo>
                    <a:pt x="118" y="253"/>
                    <a:pt x="117" y="254"/>
                    <a:pt x="115" y="255"/>
                  </a:cubicBezTo>
                  <a:cubicBezTo>
                    <a:pt x="115" y="256"/>
                    <a:pt x="115" y="257"/>
                    <a:pt x="116" y="258"/>
                  </a:cubicBezTo>
                  <a:cubicBezTo>
                    <a:pt x="116" y="258"/>
                    <a:pt x="116" y="259"/>
                    <a:pt x="116" y="259"/>
                  </a:cubicBezTo>
                  <a:cubicBezTo>
                    <a:pt x="116" y="259"/>
                    <a:pt x="116" y="259"/>
                    <a:pt x="117" y="259"/>
                  </a:cubicBezTo>
                  <a:cubicBezTo>
                    <a:pt x="117" y="259"/>
                    <a:pt x="118" y="259"/>
                    <a:pt x="120" y="260"/>
                  </a:cubicBezTo>
                  <a:cubicBezTo>
                    <a:pt x="121" y="260"/>
                    <a:pt x="123" y="262"/>
                    <a:pt x="125" y="263"/>
                  </a:cubicBezTo>
                  <a:cubicBezTo>
                    <a:pt x="126" y="265"/>
                    <a:pt x="127" y="268"/>
                    <a:pt x="128" y="270"/>
                  </a:cubicBezTo>
                  <a:cubicBezTo>
                    <a:pt x="128" y="270"/>
                    <a:pt x="128" y="271"/>
                    <a:pt x="128" y="271"/>
                  </a:cubicBezTo>
                  <a:cubicBezTo>
                    <a:pt x="128" y="271"/>
                    <a:pt x="129" y="271"/>
                    <a:pt x="129" y="272"/>
                  </a:cubicBezTo>
                  <a:cubicBezTo>
                    <a:pt x="131" y="273"/>
                    <a:pt x="133" y="275"/>
                    <a:pt x="133" y="276"/>
                  </a:cubicBezTo>
                  <a:cubicBezTo>
                    <a:pt x="133" y="276"/>
                    <a:pt x="133" y="276"/>
                    <a:pt x="134" y="277"/>
                  </a:cubicBezTo>
                  <a:cubicBezTo>
                    <a:pt x="134" y="277"/>
                    <a:pt x="134" y="277"/>
                    <a:pt x="135" y="278"/>
                  </a:cubicBezTo>
                  <a:cubicBezTo>
                    <a:pt x="135" y="278"/>
                    <a:pt x="135" y="278"/>
                    <a:pt x="135" y="278"/>
                  </a:cubicBezTo>
                  <a:cubicBezTo>
                    <a:pt x="135" y="277"/>
                    <a:pt x="136" y="276"/>
                    <a:pt x="136" y="276"/>
                  </a:cubicBezTo>
                  <a:cubicBezTo>
                    <a:pt x="137" y="276"/>
                    <a:pt x="139" y="274"/>
                    <a:pt x="142" y="274"/>
                  </a:cubicBezTo>
                  <a:cubicBezTo>
                    <a:pt x="142" y="274"/>
                    <a:pt x="142" y="274"/>
                    <a:pt x="142" y="274"/>
                  </a:cubicBezTo>
                  <a:cubicBezTo>
                    <a:pt x="142" y="274"/>
                    <a:pt x="142" y="274"/>
                    <a:pt x="142" y="274"/>
                  </a:cubicBezTo>
                  <a:cubicBezTo>
                    <a:pt x="145" y="275"/>
                    <a:pt x="147" y="276"/>
                    <a:pt x="148" y="278"/>
                  </a:cubicBezTo>
                  <a:cubicBezTo>
                    <a:pt x="148" y="278"/>
                    <a:pt x="148" y="278"/>
                    <a:pt x="149" y="278"/>
                  </a:cubicBezTo>
                  <a:cubicBezTo>
                    <a:pt x="149" y="278"/>
                    <a:pt x="149" y="278"/>
                    <a:pt x="149" y="278"/>
                  </a:cubicBezTo>
                  <a:cubicBezTo>
                    <a:pt x="150" y="277"/>
                    <a:pt x="151" y="277"/>
                    <a:pt x="152" y="277"/>
                  </a:cubicBezTo>
                  <a:cubicBezTo>
                    <a:pt x="153" y="277"/>
                    <a:pt x="154" y="278"/>
                    <a:pt x="155" y="278"/>
                  </a:cubicBezTo>
                  <a:cubicBezTo>
                    <a:pt x="157" y="279"/>
                    <a:pt x="159" y="282"/>
                    <a:pt x="159" y="284"/>
                  </a:cubicBezTo>
                  <a:cubicBezTo>
                    <a:pt x="160" y="286"/>
                    <a:pt x="159" y="288"/>
                    <a:pt x="159" y="290"/>
                  </a:cubicBezTo>
                  <a:cubicBezTo>
                    <a:pt x="158" y="290"/>
                    <a:pt x="158" y="291"/>
                    <a:pt x="157" y="292"/>
                  </a:cubicBezTo>
                  <a:cubicBezTo>
                    <a:pt x="177" y="664"/>
                    <a:pt x="177" y="664"/>
                    <a:pt x="177" y="664"/>
                  </a:cubicBezTo>
                  <a:cubicBezTo>
                    <a:pt x="182" y="745"/>
                    <a:pt x="182" y="745"/>
                    <a:pt x="182" y="745"/>
                  </a:cubicBezTo>
                  <a:cubicBezTo>
                    <a:pt x="357" y="733"/>
                    <a:pt x="357" y="733"/>
                    <a:pt x="357" y="733"/>
                  </a:cubicBezTo>
                  <a:cubicBezTo>
                    <a:pt x="433" y="727"/>
                    <a:pt x="433" y="727"/>
                    <a:pt x="433" y="727"/>
                  </a:cubicBezTo>
                  <a:cubicBezTo>
                    <a:pt x="523" y="720"/>
                    <a:pt x="523" y="720"/>
                    <a:pt x="523" y="720"/>
                  </a:cubicBezTo>
                  <a:cubicBezTo>
                    <a:pt x="585" y="716"/>
                    <a:pt x="585" y="716"/>
                    <a:pt x="585" y="716"/>
                  </a:cubicBezTo>
                  <a:cubicBezTo>
                    <a:pt x="785" y="696"/>
                    <a:pt x="785" y="696"/>
                    <a:pt x="785" y="696"/>
                  </a:cubicBezTo>
                  <a:cubicBezTo>
                    <a:pt x="786" y="695"/>
                    <a:pt x="790" y="695"/>
                    <a:pt x="792" y="695"/>
                  </a:cubicBezTo>
                  <a:cubicBezTo>
                    <a:pt x="793" y="695"/>
                    <a:pt x="794" y="695"/>
                    <a:pt x="794" y="695"/>
                  </a:cubicBezTo>
                  <a:cubicBezTo>
                    <a:pt x="797" y="696"/>
                    <a:pt x="801" y="698"/>
                    <a:pt x="802" y="701"/>
                  </a:cubicBezTo>
                  <a:cubicBezTo>
                    <a:pt x="803" y="703"/>
                    <a:pt x="803" y="705"/>
                    <a:pt x="803" y="707"/>
                  </a:cubicBezTo>
                  <a:cubicBezTo>
                    <a:pt x="803" y="707"/>
                    <a:pt x="803" y="707"/>
                    <a:pt x="803" y="707"/>
                  </a:cubicBezTo>
                  <a:cubicBezTo>
                    <a:pt x="804" y="708"/>
                    <a:pt x="804" y="709"/>
                    <a:pt x="805" y="709"/>
                  </a:cubicBezTo>
                  <a:cubicBezTo>
                    <a:pt x="806" y="710"/>
                    <a:pt x="808" y="711"/>
                    <a:pt x="808" y="712"/>
                  </a:cubicBezTo>
                  <a:cubicBezTo>
                    <a:pt x="810" y="712"/>
                    <a:pt x="812" y="712"/>
                    <a:pt x="814" y="713"/>
                  </a:cubicBezTo>
                  <a:cubicBezTo>
                    <a:pt x="816" y="716"/>
                    <a:pt x="817" y="720"/>
                    <a:pt x="817" y="723"/>
                  </a:cubicBezTo>
                  <a:cubicBezTo>
                    <a:pt x="816" y="724"/>
                    <a:pt x="815" y="726"/>
                    <a:pt x="814" y="727"/>
                  </a:cubicBezTo>
                  <a:cubicBezTo>
                    <a:pt x="815" y="727"/>
                    <a:pt x="816" y="729"/>
                    <a:pt x="817" y="730"/>
                  </a:cubicBezTo>
                  <a:cubicBezTo>
                    <a:pt x="817" y="730"/>
                    <a:pt x="819" y="736"/>
                    <a:pt x="817" y="740"/>
                  </a:cubicBezTo>
                  <a:cubicBezTo>
                    <a:pt x="816" y="742"/>
                    <a:pt x="814" y="743"/>
                    <a:pt x="813" y="743"/>
                  </a:cubicBezTo>
                  <a:cubicBezTo>
                    <a:pt x="812" y="743"/>
                    <a:pt x="812" y="743"/>
                    <a:pt x="812" y="743"/>
                  </a:cubicBezTo>
                  <a:cubicBezTo>
                    <a:pt x="812" y="744"/>
                    <a:pt x="811" y="744"/>
                    <a:pt x="811" y="744"/>
                  </a:cubicBezTo>
                  <a:cubicBezTo>
                    <a:pt x="811" y="744"/>
                    <a:pt x="811" y="745"/>
                    <a:pt x="811" y="745"/>
                  </a:cubicBezTo>
                  <a:cubicBezTo>
                    <a:pt x="810" y="745"/>
                    <a:pt x="810" y="746"/>
                    <a:pt x="810" y="746"/>
                  </a:cubicBezTo>
                  <a:cubicBezTo>
                    <a:pt x="810" y="748"/>
                    <a:pt x="809" y="750"/>
                    <a:pt x="808" y="751"/>
                  </a:cubicBezTo>
                  <a:cubicBezTo>
                    <a:pt x="806" y="753"/>
                    <a:pt x="804" y="754"/>
                    <a:pt x="802" y="755"/>
                  </a:cubicBezTo>
                  <a:cubicBezTo>
                    <a:pt x="802" y="755"/>
                    <a:pt x="801" y="755"/>
                    <a:pt x="800" y="756"/>
                  </a:cubicBezTo>
                  <a:cubicBezTo>
                    <a:pt x="800" y="756"/>
                    <a:pt x="799" y="757"/>
                    <a:pt x="799" y="757"/>
                  </a:cubicBezTo>
                  <a:cubicBezTo>
                    <a:pt x="799" y="758"/>
                    <a:pt x="798" y="758"/>
                    <a:pt x="798" y="758"/>
                  </a:cubicBezTo>
                  <a:cubicBezTo>
                    <a:pt x="798" y="758"/>
                    <a:pt x="798" y="759"/>
                    <a:pt x="797" y="759"/>
                  </a:cubicBezTo>
                  <a:cubicBezTo>
                    <a:pt x="797" y="760"/>
                    <a:pt x="797" y="761"/>
                    <a:pt x="797" y="762"/>
                  </a:cubicBezTo>
                  <a:cubicBezTo>
                    <a:pt x="797" y="764"/>
                    <a:pt x="795" y="767"/>
                    <a:pt x="795" y="767"/>
                  </a:cubicBezTo>
                  <a:cubicBezTo>
                    <a:pt x="794" y="769"/>
                    <a:pt x="792" y="770"/>
                    <a:pt x="791" y="771"/>
                  </a:cubicBezTo>
                  <a:cubicBezTo>
                    <a:pt x="790" y="772"/>
                    <a:pt x="790" y="772"/>
                    <a:pt x="790" y="772"/>
                  </a:cubicBezTo>
                  <a:cubicBezTo>
                    <a:pt x="789" y="773"/>
                    <a:pt x="789" y="773"/>
                    <a:pt x="788" y="774"/>
                  </a:cubicBezTo>
                  <a:cubicBezTo>
                    <a:pt x="787" y="774"/>
                    <a:pt x="786" y="775"/>
                    <a:pt x="786" y="775"/>
                  </a:cubicBezTo>
                  <a:cubicBezTo>
                    <a:pt x="786" y="775"/>
                    <a:pt x="785" y="776"/>
                    <a:pt x="785" y="778"/>
                  </a:cubicBezTo>
                  <a:cubicBezTo>
                    <a:pt x="785" y="779"/>
                    <a:pt x="785" y="779"/>
                    <a:pt x="785" y="780"/>
                  </a:cubicBezTo>
                  <a:cubicBezTo>
                    <a:pt x="784" y="781"/>
                    <a:pt x="784" y="783"/>
                    <a:pt x="784" y="784"/>
                  </a:cubicBezTo>
                  <a:cubicBezTo>
                    <a:pt x="784" y="784"/>
                    <a:pt x="784" y="785"/>
                    <a:pt x="783" y="785"/>
                  </a:cubicBezTo>
                  <a:cubicBezTo>
                    <a:pt x="871" y="775"/>
                    <a:pt x="871" y="775"/>
                    <a:pt x="871" y="775"/>
                  </a:cubicBezTo>
                  <a:cubicBezTo>
                    <a:pt x="871" y="774"/>
                    <a:pt x="871" y="772"/>
                    <a:pt x="871" y="771"/>
                  </a:cubicBezTo>
                  <a:cubicBezTo>
                    <a:pt x="871" y="770"/>
                    <a:pt x="870" y="767"/>
                    <a:pt x="871" y="766"/>
                  </a:cubicBezTo>
                  <a:cubicBezTo>
                    <a:pt x="871" y="765"/>
                    <a:pt x="872" y="764"/>
                    <a:pt x="873" y="764"/>
                  </a:cubicBezTo>
                  <a:cubicBezTo>
                    <a:pt x="875" y="762"/>
                    <a:pt x="879" y="761"/>
                    <a:pt x="880" y="760"/>
                  </a:cubicBezTo>
                  <a:cubicBezTo>
                    <a:pt x="881" y="758"/>
                    <a:pt x="882" y="756"/>
                    <a:pt x="882" y="754"/>
                  </a:cubicBezTo>
                  <a:cubicBezTo>
                    <a:pt x="882" y="753"/>
                    <a:pt x="880" y="750"/>
                    <a:pt x="878" y="749"/>
                  </a:cubicBezTo>
                  <a:cubicBezTo>
                    <a:pt x="877" y="748"/>
                    <a:pt x="875" y="747"/>
                    <a:pt x="874" y="747"/>
                  </a:cubicBezTo>
                  <a:cubicBezTo>
                    <a:pt x="872" y="746"/>
                    <a:pt x="868" y="746"/>
                    <a:pt x="867" y="745"/>
                  </a:cubicBezTo>
                  <a:cubicBezTo>
                    <a:pt x="866" y="744"/>
                    <a:pt x="863" y="743"/>
                    <a:pt x="862" y="741"/>
                  </a:cubicBezTo>
                  <a:cubicBezTo>
                    <a:pt x="862" y="740"/>
                    <a:pt x="862" y="738"/>
                    <a:pt x="863" y="738"/>
                  </a:cubicBezTo>
                  <a:cubicBezTo>
                    <a:pt x="863" y="737"/>
                    <a:pt x="866" y="736"/>
                    <a:pt x="867" y="736"/>
                  </a:cubicBezTo>
                  <a:cubicBezTo>
                    <a:pt x="868" y="736"/>
                    <a:pt x="871" y="736"/>
                    <a:pt x="872" y="736"/>
                  </a:cubicBezTo>
                  <a:cubicBezTo>
                    <a:pt x="873" y="737"/>
                    <a:pt x="875" y="738"/>
                    <a:pt x="876" y="739"/>
                  </a:cubicBezTo>
                  <a:cubicBezTo>
                    <a:pt x="877" y="739"/>
                    <a:pt x="879" y="739"/>
                    <a:pt x="881" y="738"/>
                  </a:cubicBezTo>
                  <a:cubicBezTo>
                    <a:pt x="882" y="738"/>
                    <a:pt x="884" y="736"/>
                    <a:pt x="885" y="735"/>
                  </a:cubicBezTo>
                  <a:cubicBezTo>
                    <a:pt x="885" y="734"/>
                    <a:pt x="887" y="732"/>
                    <a:pt x="887" y="731"/>
                  </a:cubicBezTo>
                  <a:cubicBezTo>
                    <a:pt x="886" y="729"/>
                    <a:pt x="884" y="728"/>
                    <a:pt x="882" y="728"/>
                  </a:cubicBezTo>
                  <a:cubicBezTo>
                    <a:pt x="881" y="727"/>
                    <a:pt x="878" y="728"/>
                    <a:pt x="877" y="728"/>
                  </a:cubicBezTo>
                  <a:cubicBezTo>
                    <a:pt x="876" y="727"/>
                    <a:pt x="874" y="727"/>
                    <a:pt x="874" y="726"/>
                  </a:cubicBezTo>
                  <a:cubicBezTo>
                    <a:pt x="873" y="725"/>
                    <a:pt x="873" y="723"/>
                    <a:pt x="873" y="722"/>
                  </a:cubicBezTo>
                  <a:cubicBezTo>
                    <a:pt x="873" y="721"/>
                    <a:pt x="875" y="720"/>
                    <a:pt x="876" y="719"/>
                  </a:cubicBezTo>
                  <a:cubicBezTo>
                    <a:pt x="878" y="719"/>
                    <a:pt x="882" y="721"/>
                    <a:pt x="884" y="721"/>
                  </a:cubicBezTo>
                  <a:cubicBezTo>
                    <a:pt x="884" y="720"/>
                    <a:pt x="886" y="719"/>
                    <a:pt x="886" y="718"/>
                  </a:cubicBezTo>
                  <a:cubicBezTo>
                    <a:pt x="887" y="717"/>
                    <a:pt x="888" y="714"/>
                    <a:pt x="888" y="712"/>
                  </a:cubicBezTo>
                  <a:cubicBezTo>
                    <a:pt x="888" y="711"/>
                    <a:pt x="885" y="709"/>
                    <a:pt x="884" y="708"/>
                  </a:cubicBezTo>
                  <a:cubicBezTo>
                    <a:pt x="884" y="707"/>
                    <a:pt x="883" y="705"/>
                    <a:pt x="883" y="704"/>
                  </a:cubicBezTo>
                  <a:cubicBezTo>
                    <a:pt x="883" y="703"/>
                    <a:pt x="883" y="702"/>
                    <a:pt x="884" y="701"/>
                  </a:cubicBezTo>
                  <a:cubicBezTo>
                    <a:pt x="884" y="700"/>
                    <a:pt x="884" y="698"/>
                    <a:pt x="884" y="697"/>
                  </a:cubicBezTo>
                  <a:cubicBezTo>
                    <a:pt x="884" y="696"/>
                    <a:pt x="883" y="694"/>
                    <a:pt x="883" y="693"/>
                  </a:cubicBezTo>
                  <a:cubicBezTo>
                    <a:pt x="882" y="692"/>
                    <a:pt x="881" y="690"/>
                    <a:pt x="880" y="689"/>
                  </a:cubicBezTo>
                  <a:cubicBezTo>
                    <a:pt x="879" y="688"/>
                    <a:pt x="877" y="687"/>
                    <a:pt x="876" y="686"/>
                  </a:cubicBezTo>
                  <a:cubicBezTo>
                    <a:pt x="876" y="685"/>
                    <a:pt x="875" y="682"/>
                    <a:pt x="875" y="681"/>
                  </a:cubicBezTo>
                  <a:cubicBezTo>
                    <a:pt x="876" y="680"/>
                    <a:pt x="877" y="678"/>
                    <a:pt x="878" y="677"/>
                  </a:cubicBezTo>
                  <a:cubicBezTo>
                    <a:pt x="879" y="677"/>
                    <a:pt x="881" y="676"/>
                    <a:pt x="881" y="676"/>
                  </a:cubicBezTo>
                  <a:cubicBezTo>
                    <a:pt x="882" y="676"/>
                    <a:pt x="885" y="676"/>
                    <a:pt x="886" y="676"/>
                  </a:cubicBezTo>
                  <a:cubicBezTo>
                    <a:pt x="887" y="677"/>
                    <a:pt x="889" y="678"/>
                    <a:pt x="890" y="679"/>
                  </a:cubicBezTo>
                  <a:cubicBezTo>
                    <a:pt x="890" y="679"/>
                    <a:pt x="891" y="681"/>
                    <a:pt x="891" y="682"/>
                  </a:cubicBezTo>
                  <a:cubicBezTo>
                    <a:pt x="891" y="683"/>
                    <a:pt x="891" y="685"/>
                    <a:pt x="891" y="686"/>
                  </a:cubicBezTo>
                  <a:cubicBezTo>
                    <a:pt x="891" y="687"/>
                    <a:pt x="890" y="689"/>
                    <a:pt x="889" y="690"/>
                  </a:cubicBezTo>
                  <a:cubicBezTo>
                    <a:pt x="889" y="690"/>
                    <a:pt x="888" y="691"/>
                    <a:pt x="888" y="692"/>
                  </a:cubicBezTo>
                  <a:cubicBezTo>
                    <a:pt x="888" y="693"/>
                    <a:pt x="888" y="694"/>
                    <a:pt x="889" y="695"/>
                  </a:cubicBezTo>
                  <a:cubicBezTo>
                    <a:pt x="889" y="696"/>
                    <a:pt x="890" y="698"/>
                    <a:pt x="892" y="699"/>
                  </a:cubicBezTo>
                  <a:cubicBezTo>
                    <a:pt x="892" y="699"/>
                    <a:pt x="894" y="698"/>
                    <a:pt x="894" y="698"/>
                  </a:cubicBezTo>
                  <a:cubicBezTo>
                    <a:pt x="895" y="697"/>
                    <a:pt x="897" y="695"/>
                    <a:pt x="898" y="694"/>
                  </a:cubicBezTo>
                  <a:cubicBezTo>
                    <a:pt x="899" y="694"/>
                    <a:pt x="899" y="692"/>
                    <a:pt x="899" y="691"/>
                  </a:cubicBezTo>
                  <a:cubicBezTo>
                    <a:pt x="899" y="690"/>
                    <a:pt x="899" y="690"/>
                    <a:pt x="899" y="689"/>
                  </a:cubicBezTo>
                  <a:cubicBezTo>
                    <a:pt x="899" y="688"/>
                    <a:pt x="899" y="685"/>
                    <a:pt x="900" y="684"/>
                  </a:cubicBezTo>
                  <a:cubicBezTo>
                    <a:pt x="900" y="682"/>
                    <a:pt x="901" y="678"/>
                    <a:pt x="901" y="676"/>
                  </a:cubicBezTo>
                  <a:cubicBezTo>
                    <a:pt x="901" y="674"/>
                    <a:pt x="900" y="670"/>
                    <a:pt x="901" y="668"/>
                  </a:cubicBezTo>
                  <a:cubicBezTo>
                    <a:pt x="901" y="667"/>
                    <a:pt x="903" y="665"/>
                    <a:pt x="904" y="665"/>
                  </a:cubicBezTo>
                  <a:cubicBezTo>
                    <a:pt x="905" y="664"/>
                    <a:pt x="907" y="664"/>
                    <a:pt x="908" y="664"/>
                  </a:cubicBezTo>
                  <a:cubicBezTo>
                    <a:pt x="909" y="664"/>
                    <a:pt x="912" y="666"/>
                    <a:pt x="912" y="667"/>
                  </a:cubicBezTo>
                  <a:cubicBezTo>
                    <a:pt x="912" y="667"/>
                    <a:pt x="913" y="670"/>
                    <a:pt x="913" y="671"/>
                  </a:cubicBezTo>
                  <a:cubicBezTo>
                    <a:pt x="915" y="672"/>
                    <a:pt x="918" y="675"/>
                    <a:pt x="920" y="675"/>
                  </a:cubicBezTo>
                  <a:cubicBezTo>
                    <a:pt x="921" y="675"/>
                    <a:pt x="923" y="674"/>
                    <a:pt x="924" y="673"/>
                  </a:cubicBezTo>
                  <a:cubicBezTo>
                    <a:pt x="925" y="672"/>
                    <a:pt x="926" y="669"/>
                    <a:pt x="926" y="667"/>
                  </a:cubicBezTo>
                  <a:cubicBezTo>
                    <a:pt x="927" y="666"/>
                    <a:pt x="927" y="663"/>
                    <a:pt x="927" y="661"/>
                  </a:cubicBezTo>
                  <a:cubicBezTo>
                    <a:pt x="928" y="660"/>
                    <a:pt x="929" y="658"/>
                    <a:pt x="929" y="657"/>
                  </a:cubicBezTo>
                  <a:cubicBezTo>
                    <a:pt x="929" y="656"/>
                    <a:pt x="929" y="653"/>
                    <a:pt x="928" y="652"/>
                  </a:cubicBezTo>
                  <a:cubicBezTo>
                    <a:pt x="927" y="651"/>
                    <a:pt x="925" y="651"/>
                    <a:pt x="924" y="650"/>
                  </a:cubicBezTo>
                  <a:cubicBezTo>
                    <a:pt x="924" y="649"/>
                    <a:pt x="923" y="647"/>
                    <a:pt x="923" y="646"/>
                  </a:cubicBezTo>
                  <a:cubicBezTo>
                    <a:pt x="923" y="645"/>
                    <a:pt x="924" y="642"/>
                    <a:pt x="926" y="641"/>
                  </a:cubicBezTo>
                  <a:cubicBezTo>
                    <a:pt x="927" y="641"/>
                    <a:pt x="930" y="640"/>
                    <a:pt x="931" y="640"/>
                  </a:cubicBezTo>
                  <a:cubicBezTo>
                    <a:pt x="932" y="640"/>
                    <a:pt x="933" y="642"/>
                    <a:pt x="934" y="641"/>
                  </a:cubicBezTo>
                  <a:cubicBezTo>
                    <a:pt x="935" y="641"/>
                    <a:pt x="936" y="639"/>
                    <a:pt x="936" y="638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7A22D89B-F167-1646-ACB5-A312AE671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8679" y="2415063"/>
              <a:ext cx="202574" cy="189434"/>
            </a:xfrm>
            <a:custGeom>
              <a:avLst/>
              <a:gdLst>
                <a:gd name="T0" fmla="*/ 523 w 696"/>
                <a:gd name="T1" fmla="*/ 607 h 650"/>
                <a:gd name="T2" fmla="*/ 540 w 696"/>
                <a:gd name="T3" fmla="*/ 590 h 650"/>
                <a:gd name="T4" fmla="*/ 538 w 696"/>
                <a:gd name="T5" fmla="*/ 577 h 650"/>
                <a:gd name="T6" fmla="*/ 535 w 696"/>
                <a:gd name="T7" fmla="*/ 557 h 650"/>
                <a:gd name="T8" fmla="*/ 532 w 696"/>
                <a:gd name="T9" fmla="*/ 553 h 650"/>
                <a:gd name="T10" fmla="*/ 526 w 696"/>
                <a:gd name="T11" fmla="*/ 552 h 650"/>
                <a:gd name="T12" fmla="*/ 522 w 696"/>
                <a:gd name="T13" fmla="*/ 548 h 650"/>
                <a:gd name="T14" fmla="*/ 515 w 696"/>
                <a:gd name="T15" fmla="*/ 534 h 650"/>
                <a:gd name="T16" fmla="*/ 521 w 696"/>
                <a:gd name="T17" fmla="*/ 512 h 650"/>
                <a:gd name="T18" fmla="*/ 522 w 696"/>
                <a:gd name="T19" fmla="*/ 506 h 650"/>
                <a:gd name="T20" fmla="*/ 534 w 696"/>
                <a:gd name="T21" fmla="*/ 499 h 650"/>
                <a:gd name="T22" fmla="*/ 525 w 696"/>
                <a:gd name="T23" fmla="*/ 488 h 650"/>
                <a:gd name="T24" fmla="*/ 542 w 696"/>
                <a:gd name="T25" fmla="*/ 483 h 650"/>
                <a:gd name="T26" fmla="*/ 537 w 696"/>
                <a:gd name="T27" fmla="*/ 460 h 650"/>
                <a:gd name="T28" fmla="*/ 537 w 696"/>
                <a:gd name="T29" fmla="*/ 451 h 650"/>
                <a:gd name="T30" fmla="*/ 544 w 696"/>
                <a:gd name="T31" fmla="*/ 444 h 650"/>
                <a:gd name="T32" fmla="*/ 553 w 696"/>
                <a:gd name="T33" fmla="*/ 430 h 650"/>
                <a:gd name="T34" fmla="*/ 556 w 696"/>
                <a:gd name="T35" fmla="*/ 423 h 650"/>
                <a:gd name="T36" fmla="*/ 549 w 696"/>
                <a:gd name="T37" fmla="*/ 414 h 650"/>
                <a:gd name="T38" fmla="*/ 555 w 696"/>
                <a:gd name="T39" fmla="*/ 410 h 650"/>
                <a:gd name="T40" fmla="*/ 569 w 696"/>
                <a:gd name="T41" fmla="*/ 389 h 650"/>
                <a:gd name="T42" fmla="*/ 577 w 696"/>
                <a:gd name="T43" fmla="*/ 384 h 650"/>
                <a:gd name="T44" fmla="*/ 586 w 696"/>
                <a:gd name="T45" fmla="*/ 376 h 650"/>
                <a:gd name="T46" fmla="*/ 594 w 696"/>
                <a:gd name="T47" fmla="*/ 350 h 650"/>
                <a:gd name="T48" fmla="*/ 590 w 696"/>
                <a:gd name="T49" fmla="*/ 322 h 650"/>
                <a:gd name="T50" fmla="*/ 605 w 696"/>
                <a:gd name="T51" fmla="*/ 323 h 650"/>
                <a:gd name="T52" fmla="*/ 591 w 696"/>
                <a:gd name="T53" fmla="*/ 312 h 650"/>
                <a:gd name="T54" fmla="*/ 595 w 696"/>
                <a:gd name="T55" fmla="*/ 312 h 650"/>
                <a:gd name="T56" fmla="*/ 601 w 696"/>
                <a:gd name="T57" fmla="*/ 300 h 650"/>
                <a:gd name="T58" fmla="*/ 609 w 696"/>
                <a:gd name="T59" fmla="*/ 294 h 650"/>
                <a:gd name="T60" fmla="*/ 629 w 696"/>
                <a:gd name="T61" fmla="*/ 282 h 650"/>
                <a:gd name="T62" fmla="*/ 623 w 696"/>
                <a:gd name="T63" fmla="*/ 258 h 650"/>
                <a:gd name="T64" fmla="*/ 639 w 696"/>
                <a:gd name="T65" fmla="*/ 239 h 650"/>
                <a:gd name="T66" fmla="*/ 643 w 696"/>
                <a:gd name="T67" fmla="*/ 230 h 650"/>
                <a:gd name="T68" fmla="*/ 634 w 696"/>
                <a:gd name="T69" fmla="*/ 213 h 650"/>
                <a:gd name="T70" fmla="*/ 642 w 696"/>
                <a:gd name="T71" fmla="*/ 193 h 650"/>
                <a:gd name="T72" fmla="*/ 631 w 696"/>
                <a:gd name="T73" fmla="*/ 195 h 650"/>
                <a:gd name="T74" fmla="*/ 645 w 696"/>
                <a:gd name="T75" fmla="*/ 180 h 650"/>
                <a:gd name="T76" fmla="*/ 648 w 696"/>
                <a:gd name="T77" fmla="*/ 176 h 650"/>
                <a:gd name="T78" fmla="*/ 662 w 696"/>
                <a:gd name="T79" fmla="*/ 171 h 650"/>
                <a:gd name="T80" fmla="*/ 662 w 696"/>
                <a:gd name="T81" fmla="*/ 153 h 650"/>
                <a:gd name="T82" fmla="*/ 662 w 696"/>
                <a:gd name="T83" fmla="*/ 146 h 650"/>
                <a:gd name="T84" fmla="*/ 670 w 696"/>
                <a:gd name="T85" fmla="*/ 127 h 650"/>
                <a:gd name="T86" fmla="*/ 689 w 696"/>
                <a:gd name="T87" fmla="*/ 113 h 650"/>
                <a:gd name="T88" fmla="*/ 686 w 696"/>
                <a:gd name="T89" fmla="*/ 98 h 650"/>
                <a:gd name="T90" fmla="*/ 685 w 696"/>
                <a:gd name="T91" fmla="*/ 87 h 650"/>
                <a:gd name="T92" fmla="*/ 600 w 696"/>
                <a:gd name="T93" fmla="*/ 72 h 650"/>
                <a:gd name="T94" fmla="*/ 622 w 696"/>
                <a:gd name="T95" fmla="*/ 48 h 650"/>
                <a:gd name="T96" fmla="*/ 627 w 696"/>
                <a:gd name="T97" fmla="*/ 25 h 650"/>
                <a:gd name="T98" fmla="*/ 611 w 696"/>
                <a:gd name="T99" fmla="*/ 0 h 650"/>
                <a:gd name="T100" fmla="*/ 0 w 696"/>
                <a:gd name="T101" fmla="*/ 50 h 650"/>
                <a:gd name="T102" fmla="*/ 54 w 696"/>
                <a:gd name="T103" fmla="*/ 554 h 650"/>
                <a:gd name="T104" fmla="*/ 65 w 696"/>
                <a:gd name="T105" fmla="*/ 557 h 650"/>
                <a:gd name="T106" fmla="*/ 86 w 696"/>
                <a:gd name="T107" fmla="*/ 551 h 650"/>
                <a:gd name="T108" fmla="*/ 107 w 696"/>
                <a:gd name="T109" fmla="*/ 55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6" h="650">
                  <a:moveTo>
                    <a:pt x="265" y="639"/>
                  </a:moveTo>
                  <a:cubicBezTo>
                    <a:pt x="487" y="623"/>
                    <a:pt x="487" y="623"/>
                    <a:pt x="487" y="623"/>
                  </a:cubicBezTo>
                  <a:cubicBezTo>
                    <a:pt x="536" y="620"/>
                    <a:pt x="536" y="620"/>
                    <a:pt x="536" y="620"/>
                  </a:cubicBezTo>
                  <a:cubicBezTo>
                    <a:pt x="537" y="618"/>
                    <a:pt x="538" y="616"/>
                    <a:pt x="537" y="615"/>
                  </a:cubicBezTo>
                  <a:cubicBezTo>
                    <a:pt x="537" y="614"/>
                    <a:pt x="533" y="612"/>
                    <a:pt x="532" y="611"/>
                  </a:cubicBezTo>
                  <a:cubicBezTo>
                    <a:pt x="531" y="611"/>
                    <a:pt x="528" y="610"/>
                    <a:pt x="527" y="610"/>
                  </a:cubicBezTo>
                  <a:cubicBezTo>
                    <a:pt x="526" y="609"/>
                    <a:pt x="524" y="608"/>
                    <a:pt x="523" y="607"/>
                  </a:cubicBezTo>
                  <a:cubicBezTo>
                    <a:pt x="523" y="606"/>
                    <a:pt x="523" y="603"/>
                    <a:pt x="524" y="602"/>
                  </a:cubicBezTo>
                  <a:cubicBezTo>
                    <a:pt x="524" y="601"/>
                    <a:pt x="526" y="600"/>
                    <a:pt x="528" y="600"/>
                  </a:cubicBezTo>
                  <a:cubicBezTo>
                    <a:pt x="529" y="600"/>
                    <a:pt x="530" y="601"/>
                    <a:pt x="531" y="601"/>
                  </a:cubicBezTo>
                  <a:cubicBezTo>
                    <a:pt x="533" y="601"/>
                    <a:pt x="536" y="602"/>
                    <a:pt x="537" y="602"/>
                  </a:cubicBezTo>
                  <a:cubicBezTo>
                    <a:pt x="538" y="602"/>
                    <a:pt x="539" y="600"/>
                    <a:pt x="539" y="600"/>
                  </a:cubicBezTo>
                  <a:cubicBezTo>
                    <a:pt x="540" y="598"/>
                    <a:pt x="540" y="596"/>
                    <a:pt x="540" y="594"/>
                  </a:cubicBezTo>
                  <a:cubicBezTo>
                    <a:pt x="540" y="593"/>
                    <a:pt x="540" y="591"/>
                    <a:pt x="540" y="590"/>
                  </a:cubicBezTo>
                  <a:cubicBezTo>
                    <a:pt x="539" y="589"/>
                    <a:pt x="538" y="587"/>
                    <a:pt x="539" y="586"/>
                  </a:cubicBezTo>
                  <a:cubicBezTo>
                    <a:pt x="539" y="585"/>
                    <a:pt x="542" y="585"/>
                    <a:pt x="542" y="584"/>
                  </a:cubicBezTo>
                  <a:cubicBezTo>
                    <a:pt x="543" y="583"/>
                    <a:pt x="544" y="582"/>
                    <a:pt x="544" y="581"/>
                  </a:cubicBezTo>
                  <a:cubicBezTo>
                    <a:pt x="545" y="580"/>
                    <a:pt x="546" y="578"/>
                    <a:pt x="545" y="577"/>
                  </a:cubicBezTo>
                  <a:cubicBezTo>
                    <a:pt x="545" y="576"/>
                    <a:pt x="544" y="574"/>
                    <a:pt x="544" y="574"/>
                  </a:cubicBezTo>
                  <a:cubicBezTo>
                    <a:pt x="543" y="573"/>
                    <a:pt x="541" y="573"/>
                    <a:pt x="540" y="574"/>
                  </a:cubicBezTo>
                  <a:cubicBezTo>
                    <a:pt x="539" y="574"/>
                    <a:pt x="538" y="576"/>
                    <a:pt x="538" y="577"/>
                  </a:cubicBezTo>
                  <a:cubicBezTo>
                    <a:pt x="537" y="578"/>
                    <a:pt x="537" y="581"/>
                    <a:pt x="536" y="582"/>
                  </a:cubicBezTo>
                  <a:cubicBezTo>
                    <a:pt x="535" y="582"/>
                    <a:pt x="534" y="580"/>
                    <a:pt x="533" y="579"/>
                  </a:cubicBezTo>
                  <a:cubicBezTo>
                    <a:pt x="532" y="578"/>
                    <a:pt x="532" y="576"/>
                    <a:pt x="532" y="575"/>
                  </a:cubicBezTo>
                  <a:cubicBezTo>
                    <a:pt x="531" y="574"/>
                    <a:pt x="529" y="571"/>
                    <a:pt x="529" y="569"/>
                  </a:cubicBezTo>
                  <a:cubicBezTo>
                    <a:pt x="529" y="568"/>
                    <a:pt x="529" y="565"/>
                    <a:pt x="530" y="564"/>
                  </a:cubicBezTo>
                  <a:cubicBezTo>
                    <a:pt x="530" y="563"/>
                    <a:pt x="532" y="562"/>
                    <a:pt x="533" y="561"/>
                  </a:cubicBezTo>
                  <a:cubicBezTo>
                    <a:pt x="533" y="560"/>
                    <a:pt x="534" y="558"/>
                    <a:pt x="535" y="557"/>
                  </a:cubicBezTo>
                  <a:cubicBezTo>
                    <a:pt x="536" y="556"/>
                    <a:pt x="538" y="556"/>
                    <a:pt x="538" y="555"/>
                  </a:cubicBezTo>
                  <a:cubicBezTo>
                    <a:pt x="539" y="554"/>
                    <a:pt x="540" y="552"/>
                    <a:pt x="541" y="551"/>
                  </a:cubicBezTo>
                  <a:cubicBezTo>
                    <a:pt x="541" y="550"/>
                    <a:pt x="541" y="548"/>
                    <a:pt x="540" y="547"/>
                  </a:cubicBezTo>
                  <a:cubicBezTo>
                    <a:pt x="540" y="546"/>
                    <a:pt x="538" y="545"/>
                    <a:pt x="538" y="545"/>
                  </a:cubicBezTo>
                  <a:cubicBezTo>
                    <a:pt x="537" y="545"/>
                    <a:pt x="536" y="545"/>
                    <a:pt x="535" y="546"/>
                  </a:cubicBezTo>
                  <a:cubicBezTo>
                    <a:pt x="535" y="546"/>
                    <a:pt x="534" y="549"/>
                    <a:pt x="534" y="550"/>
                  </a:cubicBezTo>
                  <a:cubicBezTo>
                    <a:pt x="534" y="551"/>
                    <a:pt x="533" y="552"/>
                    <a:pt x="532" y="553"/>
                  </a:cubicBezTo>
                  <a:cubicBezTo>
                    <a:pt x="532" y="554"/>
                    <a:pt x="530" y="556"/>
                    <a:pt x="529" y="557"/>
                  </a:cubicBezTo>
                  <a:cubicBezTo>
                    <a:pt x="528" y="558"/>
                    <a:pt x="527" y="559"/>
                    <a:pt x="526" y="560"/>
                  </a:cubicBezTo>
                  <a:cubicBezTo>
                    <a:pt x="525" y="560"/>
                    <a:pt x="523" y="560"/>
                    <a:pt x="522" y="560"/>
                  </a:cubicBezTo>
                  <a:cubicBezTo>
                    <a:pt x="521" y="560"/>
                    <a:pt x="520" y="558"/>
                    <a:pt x="519" y="557"/>
                  </a:cubicBezTo>
                  <a:cubicBezTo>
                    <a:pt x="519" y="556"/>
                    <a:pt x="519" y="554"/>
                    <a:pt x="519" y="553"/>
                  </a:cubicBezTo>
                  <a:cubicBezTo>
                    <a:pt x="520" y="552"/>
                    <a:pt x="521" y="552"/>
                    <a:pt x="522" y="552"/>
                  </a:cubicBezTo>
                  <a:cubicBezTo>
                    <a:pt x="523" y="551"/>
                    <a:pt x="525" y="552"/>
                    <a:pt x="526" y="552"/>
                  </a:cubicBezTo>
                  <a:cubicBezTo>
                    <a:pt x="526" y="551"/>
                    <a:pt x="528" y="551"/>
                    <a:pt x="528" y="550"/>
                  </a:cubicBezTo>
                  <a:cubicBezTo>
                    <a:pt x="529" y="549"/>
                    <a:pt x="529" y="548"/>
                    <a:pt x="529" y="547"/>
                  </a:cubicBezTo>
                  <a:cubicBezTo>
                    <a:pt x="529" y="546"/>
                    <a:pt x="529" y="543"/>
                    <a:pt x="529" y="542"/>
                  </a:cubicBezTo>
                  <a:cubicBezTo>
                    <a:pt x="528" y="541"/>
                    <a:pt x="527" y="540"/>
                    <a:pt x="526" y="540"/>
                  </a:cubicBezTo>
                  <a:cubicBezTo>
                    <a:pt x="525" y="540"/>
                    <a:pt x="524" y="540"/>
                    <a:pt x="523" y="540"/>
                  </a:cubicBezTo>
                  <a:cubicBezTo>
                    <a:pt x="523" y="540"/>
                    <a:pt x="523" y="542"/>
                    <a:pt x="523" y="543"/>
                  </a:cubicBezTo>
                  <a:cubicBezTo>
                    <a:pt x="523" y="544"/>
                    <a:pt x="523" y="547"/>
                    <a:pt x="522" y="548"/>
                  </a:cubicBezTo>
                  <a:cubicBezTo>
                    <a:pt x="522" y="549"/>
                    <a:pt x="520" y="549"/>
                    <a:pt x="519" y="549"/>
                  </a:cubicBezTo>
                  <a:cubicBezTo>
                    <a:pt x="518" y="550"/>
                    <a:pt x="516" y="550"/>
                    <a:pt x="515" y="550"/>
                  </a:cubicBezTo>
                  <a:cubicBezTo>
                    <a:pt x="514" y="549"/>
                    <a:pt x="515" y="547"/>
                    <a:pt x="515" y="546"/>
                  </a:cubicBezTo>
                  <a:cubicBezTo>
                    <a:pt x="515" y="545"/>
                    <a:pt x="517" y="544"/>
                    <a:pt x="518" y="543"/>
                  </a:cubicBezTo>
                  <a:cubicBezTo>
                    <a:pt x="518" y="542"/>
                    <a:pt x="519" y="541"/>
                    <a:pt x="520" y="540"/>
                  </a:cubicBezTo>
                  <a:cubicBezTo>
                    <a:pt x="520" y="539"/>
                    <a:pt x="520" y="537"/>
                    <a:pt x="519" y="537"/>
                  </a:cubicBezTo>
                  <a:cubicBezTo>
                    <a:pt x="518" y="536"/>
                    <a:pt x="516" y="534"/>
                    <a:pt x="515" y="534"/>
                  </a:cubicBezTo>
                  <a:cubicBezTo>
                    <a:pt x="514" y="533"/>
                    <a:pt x="513" y="532"/>
                    <a:pt x="512" y="531"/>
                  </a:cubicBezTo>
                  <a:cubicBezTo>
                    <a:pt x="512" y="530"/>
                    <a:pt x="513" y="527"/>
                    <a:pt x="514" y="526"/>
                  </a:cubicBezTo>
                  <a:cubicBezTo>
                    <a:pt x="515" y="525"/>
                    <a:pt x="517" y="523"/>
                    <a:pt x="519" y="523"/>
                  </a:cubicBezTo>
                  <a:cubicBezTo>
                    <a:pt x="520" y="523"/>
                    <a:pt x="523" y="524"/>
                    <a:pt x="524" y="524"/>
                  </a:cubicBezTo>
                  <a:cubicBezTo>
                    <a:pt x="525" y="523"/>
                    <a:pt x="526" y="522"/>
                    <a:pt x="526" y="521"/>
                  </a:cubicBezTo>
                  <a:cubicBezTo>
                    <a:pt x="527" y="519"/>
                    <a:pt x="525" y="516"/>
                    <a:pt x="525" y="515"/>
                  </a:cubicBezTo>
                  <a:cubicBezTo>
                    <a:pt x="524" y="514"/>
                    <a:pt x="522" y="512"/>
                    <a:pt x="521" y="512"/>
                  </a:cubicBezTo>
                  <a:cubicBezTo>
                    <a:pt x="520" y="511"/>
                    <a:pt x="517" y="513"/>
                    <a:pt x="516" y="513"/>
                  </a:cubicBezTo>
                  <a:cubicBezTo>
                    <a:pt x="515" y="513"/>
                    <a:pt x="513" y="512"/>
                    <a:pt x="512" y="511"/>
                  </a:cubicBezTo>
                  <a:cubicBezTo>
                    <a:pt x="511" y="511"/>
                    <a:pt x="510" y="509"/>
                    <a:pt x="510" y="508"/>
                  </a:cubicBezTo>
                  <a:cubicBezTo>
                    <a:pt x="510" y="506"/>
                    <a:pt x="512" y="504"/>
                    <a:pt x="513" y="503"/>
                  </a:cubicBezTo>
                  <a:cubicBezTo>
                    <a:pt x="514" y="503"/>
                    <a:pt x="516" y="502"/>
                    <a:pt x="517" y="502"/>
                  </a:cubicBezTo>
                  <a:cubicBezTo>
                    <a:pt x="518" y="502"/>
                    <a:pt x="520" y="502"/>
                    <a:pt x="521" y="503"/>
                  </a:cubicBezTo>
                  <a:cubicBezTo>
                    <a:pt x="521" y="503"/>
                    <a:pt x="522" y="505"/>
                    <a:pt x="522" y="506"/>
                  </a:cubicBezTo>
                  <a:cubicBezTo>
                    <a:pt x="523" y="507"/>
                    <a:pt x="525" y="507"/>
                    <a:pt x="526" y="508"/>
                  </a:cubicBezTo>
                  <a:cubicBezTo>
                    <a:pt x="528" y="509"/>
                    <a:pt x="530" y="511"/>
                    <a:pt x="532" y="511"/>
                  </a:cubicBezTo>
                  <a:cubicBezTo>
                    <a:pt x="533" y="510"/>
                    <a:pt x="535" y="508"/>
                    <a:pt x="536" y="508"/>
                  </a:cubicBezTo>
                  <a:cubicBezTo>
                    <a:pt x="536" y="507"/>
                    <a:pt x="538" y="507"/>
                    <a:pt x="538" y="507"/>
                  </a:cubicBezTo>
                  <a:cubicBezTo>
                    <a:pt x="539" y="506"/>
                    <a:pt x="540" y="504"/>
                    <a:pt x="540" y="503"/>
                  </a:cubicBezTo>
                  <a:cubicBezTo>
                    <a:pt x="540" y="502"/>
                    <a:pt x="538" y="501"/>
                    <a:pt x="537" y="500"/>
                  </a:cubicBezTo>
                  <a:cubicBezTo>
                    <a:pt x="536" y="500"/>
                    <a:pt x="535" y="499"/>
                    <a:pt x="534" y="499"/>
                  </a:cubicBezTo>
                  <a:cubicBezTo>
                    <a:pt x="533" y="499"/>
                    <a:pt x="532" y="501"/>
                    <a:pt x="531" y="501"/>
                  </a:cubicBezTo>
                  <a:cubicBezTo>
                    <a:pt x="530" y="502"/>
                    <a:pt x="527" y="502"/>
                    <a:pt x="526" y="502"/>
                  </a:cubicBezTo>
                  <a:cubicBezTo>
                    <a:pt x="524" y="502"/>
                    <a:pt x="522" y="500"/>
                    <a:pt x="522" y="499"/>
                  </a:cubicBezTo>
                  <a:cubicBezTo>
                    <a:pt x="521" y="498"/>
                    <a:pt x="521" y="496"/>
                    <a:pt x="520" y="495"/>
                  </a:cubicBezTo>
                  <a:cubicBezTo>
                    <a:pt x="520" y="494"/>
                    <a:pt x="520" y="491"/>
                    <a:pt x="520" y="490"/>
                  </a:cubicBezTo>
                  <a:cubicBezTo>
                    <a:pt x="520" y="489"/>
                    <a:pt x="522" y="488"/>
                    <a:pt x="522" y="488"/>
                  </a:cubicBezTo>
                  <a:cubicBezTo>
                    <a:pt x="523" y="488"/>
                    <a:pt x="525" y="488"/>
                    <a:pt x="525" y="488"/>
                  </a:cubicBezTo>
                  <a:cubicBezTo>
                    <a:pt x="526" y="488"/>
                    <a:pt x="527" y="489"/>
                    <a:pt x="527" y="490"/>
                  </a:cubicBezTo>
                  <a:cubicBezTo>
                    <a:pt x="528" y="490"/>
                    <a:pt x="530" y="489"/>
                    <a:pt x="531" y="489"/>
                  </a:cubicBezTo>
                  <a:cubicBezTo>
                    <a:pt x="532" y="489"/>
                    <a:pt x="535" y="489"/>
                    <a:pt x="536" y="489"/>
                  </a:cubicBezTo>
                  <a:cubicBezTo>
                    <a:pt x="537" y="489"/>
                    <a:pt x="539" y="490"/>
                    <a:pt x="540" y="490"/>
                  </a:cubicBezTo>
                  <a:cubicBezTo>
                    <a:pt x="541" y="490"/>
                    <a:pt x="543" y="490"/>
                    <a:pt x="543" y="489"/>
                  </a:cubicBezTo>
                  <a:cubicBezTo>
                    <a:pt x="544" y="489"/>
                    <a:pt x="544" y="487"/>
                    <a:pt x="544" y="486"/>
                  </a:cubicBezTo>
                  <a:cubicBezTo>
                    <a:pt x="544" y="485"/>
                    <a:pt x="543" y="483"/>
                    <a:pt x="542" y="483"/>
                  </a:cubicBezTo>
                  <a:cubicBezTo>
                    <a:pt x="540" y="482"/>
                    <a:pt x="537" y="483"/>
                    <a:pt x="536" y="483"/>
                  </a:cubicBezTo>
                  <a:cubicBezTo>
                    <a:pt x="535" y="482"/>
                    <a:pt x="533" y="481"/>
                    <a:pt x="532" y="480"/>
                  </a:cubicBezTo>
                  <a:cubicBezTo>
                    <a:pt x="531" y="478"/>
                    <a:pt x="530" y="475"/>
                    <a:pt x="530" y="474"/>
                  </a:cubicBezTo>
                  <a:cubicBezTo>
                    <a:pt x="530" y="472"/>
                    <a:pt x="532" y="470"/>
                    <a:pt x="533" y="469"/>
                  </a:cubicBezTo>
                  <a:cubicBezTo>
                    <a:pt x="534" y="468"/>
                    <a:pt x="537" y="468"/>
                    <a:pt x="538" y="466"/>
                  </a:cubicBezTo>
                  <a:cubicBezTo>
                    <a:pt x="539" y="466"/>
                    <a:pt x="539" y="463"/>
                    <a:pt x="538" y="462"/>
                  </a:cubicBezTo>
                  <a:cubicBezTo>
                    <a:pt x="538" y="462"/>
                    <a:pt x="537" y="460"/>
                    <a:pt x="537" y="460"/>
                  </a:cubicBezTo>
                  <a:cubicBezTo>
                    <a:pt x="536" y="459"/>
                    <a:pt x="533" y="458"/>
                    <a:pt x="532" y="458"/>
                  </a:cubicBezTo>
                  <a:cubicBezTo>
                    <a:pt x="531" y="458"/>
                    <a:pt x="528" y="459"/>
                    <a:pt x="527" y="458"/>
                  </a:cubicBezTo>
                  <a:cubicBezTo>
                    <a:pt x="527" y="458"/>
                    <a:pt x="526" y="457"/>
                    <a:pt x="526" y="456"/>
                  </a:cubicBezTo>
                  <a:cubicBezTo>
                    <a:pt x="526" y="455"/>
                    <a:pt x="526" y="453"/>
                    <a:pt x="527" y="453"/>
                  </a:cubicBezTo>
                  <a:cubicBezTo>
                    <a:pt x="528" y="452"/>
                    <a:pt x="531" y="453"/>
                    <a:pt x="532" y="452"/>
                  </a:cubicBezTo>
                  <a:cubicBezTo>
                    <a:pt x="533" y="452"/>
                    <a:pt x="533" y="450"/>
                    <a:pt x="534" y="450"/>
                  </a:cubicBezTo>
                  <a:cubicBezTo>
                    <a:pt x="535" y="450"/>
                    <a:pt x="537" y="450"/>
                    <a:pt x="537" y="451"/>
                  </a:cubicBezTo>
                  <a:cubicBezTo>
                    <a:pt x="538" y="452"/>
                    <a:pt x="538" y="454"/>
                    <a:pt x="539" y="455"/>
                  </a:cubicBezTo>
                  <a:cubicBezTo>
                    <a:pt x="540" y="456"/>
                    <a:pt x="542" y="456"/>
                    <a:pt x="543" y="456"/>
                  </a:cubicBezTo>
                  <a:cubicBezTo>
                    <a:pt x="544" y="456"/>
                    <a:pt x="544" y="454"/>
                    <a:pt x="544" y="453"/>
                  </a:cubicBezTo>
                  <a:cubicBezTo>
                    <a:pt x="545" y="452"/>
                    <a:pt x="544" y="450"/>
                    <a:pt x="544" y="450"/>
                  </a:cubicBezTo>
                  <a:cubicBezTo>
                    <a:pt x="543" y="449"/>
                    <a:pt x="542" y="449"/>
                    <a:pt x="541" y="448"/>
                  </a:cubicBezTo>
                  <a:cubicBezTo>
                    <a:pt x="541" y="447"/>
                    <a:pt x="541" y="446"/>
                    <a:pt x="541" y="445"/>
                  </a:cubicBezTo>
                  <a:cubicBezTo>
                    <a:pt x="541" y="445"/>
                    <a:pt x="544" y="444"/>
                    <a:pt x="544" y="444"/>
                  </a:cubicBezTo>
                  <a:cubicBezTo>
                    <a:pt x="545" y="444"/>
                    <a:pt x="547" y="444"/>
                    <a:pt x="548" y="444"/>
                  </a:cubicBezTo>
                  <a:cubicBezTo>
                    <a:pt x="549" y="444"/>
                    <a:pt x="551" y="445"/>
                    <a:pt x="552" y="444"/>
                  </a:cubicBezTo>
                  <a:cubicBezTo>
                    <a:pt x="553" y="444"/>
                    <a:pt x="555" y="443"/>
                    <a:pt x="555" y="442"/>
                  </a:cubicBezTo>
                  <a:cubicBezTo>
                    <a:pt x="555" y="441"/>
                    <a:pt x="555" y="439"/>
                    <a:pt x="555" y="438"/>
                  </a:cubicBezTo>
                  <a:cubicBezTo>
                    <a:pt x="555" y="437"/>
                    <a:pt x="556" y="436"/>
                    <a:pt x="556" y="435"/>
                  </a:cubicBezTo>
                  <a:cubicBezTo>
                    <a:pt x="556" y="434"/>
                    <a:pt x="556" y="432"/>
                    <a:pt x="555" y="431"/>
                  </a:cubicBezTo>
                  <a:cubicBezTo>
                    <a:pt x="555" y="431"/>
                    <a:pt x="553" y="430"/>
                    <a:pt x="553" y="430"/>
                  </a:cubicBezTo>
                  <a:cubicBezTo>
                    <a:pt x="552" y="431"/>
                    <a:pt x="550" y="432"/>
                    <a:pt x="549" y="432"/>
                  </a:cubicBezTo>
                  <a:cubicBezTo>
                    <a:pt x="547" y="432"/>
                    <a:pt x="544" y="431"/>
                    <a:pt x="543" y="430"/>
                  </a:cubicBezTo>
                  <a:cubicBezTo>
                    <a:pt x="542" y="429"/>
                    <a:pt x="542" y="427"/>
                    <a:pt x="543" y="426"/>
                  </a:cubicBezTo>
                  <a:cubicBezTo>
                    <a:pt x="543" y="425"/>
                    <a:pt x="544" y="423"/>
                    <a:pt x="544" y="422"/>
                  </a:cubicBezTo>
                  <a:cubicBezTo>
                    <a:pt x="545" y="421"/>
                    <a:pt x="547" y="419"/>
                    <a:pt x="548" y="419"/>
                  </a:cubicBezTo>
                  <a:cubicBezTo>
                    <a:pt x="549" y="419"/>
                    <a:pt x="551" y="419"/>
                    <a:pt x="552" y="419"/>
                  </a:cubicBezTo>
                  <a:cubicBezTo>
                    <a:pt x="553" y="420"/>
                    <a:pt x="555" y="423"/>
                    <a:pt x="556" y="423"/>
                  </a:cubicBezTo>
                  <a:cubicBezTo>
                    <a:pt x="557" y="424"/>
                    <a:pt x="560" y="424"/>
                    <a:pt x="561" y="423"/>
                  </a:cubicBezTo>
                  <a:cubicBezTo>
                    <a:pt x="562" y="423"/>
                    <a:pt x="564" y="422"/>
                    <a:pt x="564" y="421"/>
                  </a:cubicBezTo>
                  <a:cubicBezTo>
                    <a:pt x="564" y="420"/>
                    <a:pt x="564" y="417"/>
                    <a:pt x="564" y="416"/>
                  </a:cubicBezTo>
                  <a:cubicBezTo>
                    <a:pt x="564" y="415"/>
                    <a:pt x="562" y="414"/>
                    <a:pt x="561" y="414"/>
                  </a:cubicBezTo>
                  <a:cubicBezTo>
                    <a:pt x="560" y="414"/>
                    <a:pt x="558" y="414"/>
                    <a:pt x="557" y="414"/>
                  </a:cubicBezTo>
                  <a:cubicBezTo>
                    <a:pt x="556" y="414"/>
                    <a:pt x="555" y="415"/>
                    <a:pt x="554" y="415"/>
                  </a:cubicBezTo>
                  <a:cubicBezTo>
                    <a:pt x="552" y="415"/>
                    <a:pt x="550" y="414"/>
                    <a:pt x="549" y="414"/>
                  </a:cubicBezTo>
                  <a:cubicBezTo>
                    <a:pt x="548" y="414"/>
                    <a:pt x="546" y="413"/>
                    <a:pt x="545" y="412"/>
                  </a:cubicBezTo>
                  <a:cubicBezTo>
                    <a:pt x="544" y="411"/>
                    <a:pt x="544" y="409"/>
                    <a:pt x="543" y="408"/>
                  </a:cubicBezTo>
                  <a:cubicBezTo>
                    <a:pt x="543" y="407"/>
                    <a:pt x="543" y="405"/>
                    <a:pt x="544" y="404"/>
                  </a:cubicBezTo>
                  <a:cubicBezTo>
                    <a:pt x="544" y="404"/>
                    <a:pt x="546" y="404"/>
                    <a:pt x="546" y="404"/>
                  </a:cubicBezTo>
                  <a:cubicBezTo>
                    <a:pt x="547" y="405"/>
                    <a:pt x="548" y="405"/>
                    <a:pt x="549" y="406"/>
                  </a:cubicBezTo>
                  <a:cubicBezTo>
                    <a:pt x="549" y="406"/>
                    <a:pt x="551" y="408"/>
                    <a:pt x="551" y="409"/>
                  </a:cubicBezTo>
                  <a:cubicBezTo>
                    <a:pt x="552" y="409"/>
                    <a:pt x="554" y="410"/>
                    <a:pt x="555" y="410"/>
                  </a:cubicBezTo>
                  <a:cubicBezTo>
                    <a:pt x="556" y="410"/>
                    <a:pt x="557" y="409"/>
                    <a:pt x="557" y="409"/>
                  </a:cubicBezTo>
                  <a:cubicBezTo>
                    <a:pt x="558" y="408"/>
                    <a:pt x="558" y="405"/>
                    <a:pt x="558" y="404"/>
                  </a:cubicBezTo>
                  <a:cubicBezTo>
                    <a:pt x="558" y="403"/>
                    <a:pt x="557" y="400"/>
                    <a:pt x="558" y="399"/>
                  </a:cubicBezTo>
                  <a:cubicBezTo>
                    <a:pt x="559" y="398"/>
                    <a:pt x="562" y="397"/>
                    <a:pt x="564" y="396"/>
                  </a:cubicBezTo>
                  <a:cubicBezTo>
                    <a:pt x="565" y="396"/>
                    <a:pt x="567" y="397"/>
                    <a:pt x="567" y="396"/>
                  </a:cubicBezTo>
                  <a:cubicBezTo>
                    <a:pt x="568" y="396"/>
                    <a:pt x="570" y="394"/>
                    <a:pt x="570" y="393"/>
                  </a:cubicBezTo>
                  <a:cubicBezTo>
                    <a:pt x="570" y="392"/>
                    <a:pt x="569" y="390"/>
                    <a:pt x="569" y="389"/>
                  </a:cubicBezTo>
                  <a:cubicBezTo>
                    <a:pt x="568" y="388"/>
                    <a:pt x="566" y="387"/>
                    <a:pt x="566" y="386"/>
                  </a:cubicBezTo>
                  <a:cubicBezTo>
                    <a:pt x="565" y="385"/>
                    <a:pt x="565" y="383"/>
                    <a:pt x="565" y="383"/>
                  </a:cubicBezTo>
                  <a:cubicBezTo>
                    <a:pt x="566" y="382"/>
                    <a:pt x="567" y="381"/>
                    <a:pt x="568" y="381"/>
                  </a:cubicBezTo>
                  <a:cubicBezTo>
                    <a:pt x="569" y="381"/>
                    <a:pt x="572" y="381"/>
                    <a:pt x="573" y="381"/>
                  </a:cubicBezTo>
                  <a:cubicBezTo>
                    <a:pt x="575" y="381"/>
                    <a:pt x="577" y="380"/>
                    <a:pt x="578" y="380"/>
                  </a:cubicBezTo>
                  <a:cubicBezTo>
                    <a:pt x="579" y="381"/>
                    <a:pt x="579" y="382"/>
                    <a:pt x="579" y="383"/>
                  </a:cubicBezTo>
                  <a:cubicBezTo>
                    <a:pt x="579" y="383"/>
                    <a:pt x="577" y="383"/>
                    <a:pt x="577" y="384"/>
                  </a:cubicBezTo>
                  <a:cubicBezTo>
                    <a:pt x="576" y="385"/>
                    <a:pt x="576" y="387"/>
                    <a:pt x="576" y="388"/>
                  </a:cubicBezTo>
                  <a:cubicBezTo>
                    <a:pt x="576" y="389"/>
                    <a:pt x="578" y="391"/>
                    <a:pt x="579" y="391"/>
                  </a:cubicBezTo>
                  <a:cubicBezTo>
                    <a:pt x="580" y="391"/>
                    <a:pt x="582" y="390"/>
                    <a:pt x="582" y="389"/>
                  </a:cubicBezTo>
                  <a:cubicBezTo>
                    <a:pt x="583" y="389"/>
                    <a:pt x="584" y="386"/>
                    <a:pt x="584" y="385"/>
                  </a:cubicBezTo>
                  <a:cubicBezTo>
                    <a:pt x="583" y="384"/>
                    <a:pt x="582" y="383"/>
                    <a:pt x="582" y="382"/>
                  </a:cubicBezTo>
                  <a:cubicBezTo>
                    <a:pt x="582" y="381"/>
                    <a:pt x="582" y="379"/>
                    <a:pt x="582" y="378"/>
                  </a:cubicBezTo>
                  <a:cubicBezTo>
                    <a:pt x="583" y="378"/>
                    <a:pt x="585" y="377"/>
                    <a:pt x="586" y="376"/>
                  </a:cubicBezTo>
                  <a:cubicBezTo>
                    <a:pt x="587" y="376"/>
                    <a:pt x="589" y="374"/>
                    <a:pt x="590" y="374"/>
                  </a:cubicBezTo>
                  <a:cubicBezTo>
                    <a:pt x="591" y="373"/>
                    <a:pt x="592" y="371"/>
                    <a:pt x="593" y="369"/>
                  </a:cubicBezTo>
                  <a:cubicBezTo>
                    <a:pt x="593" y="369"/>
                    <a:pt x="594" y="366"/>
                    <a:pt x="593" y="365"/>
                  </a:cubicBezTo>
                  <a:cubicBezTo>
                    <a:pt x="593" y="364"/>
                    <a:pt x="590" y="364"/>
                    <a:pt x="589" y="363"/>
                  </a:cubicBezTo>
                  <a:cubicBezTo>
                    <a:pt x="588" y="362"/>
                    <a:pt x="588" y="360"/>
                    <a:pt x="588" y="360"/>
                  </a:cubicBezTo>
                  <a:cubicBezTo>
                    <a:pt x="588" y="358"/>
                    <a:pt x="589" y="354"/>
                    <a:pt x="590" y="353"/>
                  </a:cubicBezTo>
                  <a:cubicBezTo>
                    <a:pt x="591" y="352"/>
                    <a:pt x="593" y="351"/>
                    <a:pt x="594" y="350"/>
                  </a:cubicBezTo>
                  <a:cubicBezTo>
                    <a:pt x="594" y="349"/>
                    <a:pt x="595" y="346"/>
                    <a:pt x="594" y="345"/>
                  </a:cubicBezTo>
                  <a:cubicBezTo>
                    <a:pt x="594" y="344"/>
                    <a:pt x="593" y="342"/>
                    <a:pt x="592" y="342"/>
                  </a:cubicBezTo>
                  <a:cubicBezTo>
                    <a:pt x="591" y="341"/>
                    <a:pt x="589" y="340"/>
                    <a:pt x="588" y="339"/>
                  </a:cubicBezTo>
                  <a:cubicBezTo>
                    <a:pt x="588" y="338"/>
                    <a:pt x="586" y="336"/>
                    <a:pt x="586" y="335"/>
                  </a:cubicBezTo>
                  <a:cubicBezTo>
                    <a:pt x="586" y="333"/>
                    <a:pt x="586" y="329"/>
                    <a:pt x="586" y="328"/>
                  </a:cubicBezTo>
                  <a:cubicBezTo>
                    <a:pt x="586" y="327"/>
                    <a:pt x="587" y="324"/>
                    <a:pt x="587" y="323"/>
                  </a:cubicBezTo>
                  <a:cubicBezTo>
                    <a:pt x="588" y="323"/>
                    <a:pt x="589" y="322"/>
                    <a:pt x="590" y="322"/>
                  </a:cubicBezTo>
                  <a:cubicBezTo>
                    <a:pt x="591" y="322"/>
                    <a:pt x="592" y="323"/>
                    <a:pt x="592" y="324"/>
                  </a:cubicBezTo>
                  <a:cubicBezTo>
                    <a:pt x="593" y="324"/>
                    <a:pt x="593" y="325"/>
                    <a:pt x="593" y="326"/>
                  </a:cubicBezTo>
                  <a:cubicBezTo>
                    <a:pt x="592" y="327"/>
                    <a:pt x="591" y="329"/>
                    <a:pt x="591" y="330"/>
                  </a:cubicBezTo>
                  <a:cubicBezTo>
                    <a:pt x="592" y="331"/>
                    <a:pt x="594" y="332"/>
                    <a:pt x="595" y="332"/>
                  </a:cubicBezTo>
                  <a:cubicBezTo>
                    <a:pt x="595" y="332"/>
                    <a:pt x="597" y="331"/>
                    <a:pt x="597" y="331"/>
                  </a:cubicBezTo>
                  <a:cubicBezTo>
                    <a:pt x="599" y="330"/>
                    <a:pt x="600" y="327"/>
                    <a:pt x="602" y="326"/>
                  </a:cubicBezTo>
                  <a:cubicBezTo>
                    <a:pt x="602" y="325"/>
                    <a:pt x="605" y="324"/>
                    <a:pt x="605" y="323"/>
                  </a:cubicBezTo>
                  <a:cubicBezTo>
                    <a:pt x="605" y="322"/>
                    <a:pt x="603" y="319"/>
                    <a:pt x="602" y="319"/>
                  </a:cubicBezTo>
                  <a:cubicBezTo>
                    <a:pt x="601" y="319"/>
                    <a:pt x="599" y="319"/>
                    <a:pt x="599" y="319"/>
                  </a:cubicBezTo>
                  <a:cubicBezTo>
                    <a:pt x="598" y="319"/>
                    <a:pt x="597" y="320"/>
                    <a:pt x="596" y="320"/>
                  </a:cubicBezTo>
                  <a:cubicBezTo>
                    <a:pt x="595" y="320"/>
                    <a:pt x="593" y="320"/>
                    <a:pt x="592" y="319"/>
                  </a:cubicBezTo>
                  <a:cubicBezTo>
                    <a:pt x="591" y="319"/>
                    <a:pt x="589" y="318"/>
                    <a:pt x="589" y="317"/>
                  </a:cubicBezTo>
                  <a:cubicBezTo>
                    <a:pt x="588" y="317"/>
                    <a:pt x="587" y="315"/>
                    <a:pt x="587" y="314"/>
                  </a:cubicBezTo>
                  <a:cubicBezTo>
                    <a:pt x="587" y="313"/>
                    <a:pt x="590" y="313"/>
                    <a:pt x="591" y="312"/>
                  </a:cubicBezTo>
                  <a:cubicBezTo>
                    <a:pt x="591" y="311"/>
                    <a:pt x="590" y="309"/>
                    <a:pt x="590" y="308"/>
                  </a:cubicBezTo>
                  <a:cubicBezTo>
                    <a:pt x="590" y="307"/>
                    <a:pt x="590" y="305"/>
                    <a:pt x="590" y="305"/>
                  </a:cubicBezTo>
                  <a:cubicBezTo>
                    <a:pt x="590" y="304"/>
                    <a:pt x="590" y="303"/>
                    <a:pt x="591" y="302"/>
                  </a:cubicBezTo>
                  <a:cubicBezTo>
                    <a:pt x="592" y="302"/>
                    <a:pt x="594" y="302"/>
                    <a:pt x="595" y="302"/>
                  </a:cubicBezTo>
                  <a:cubicBezTo>
                    <a:pt x="596" y="303"/>
                    <a:pt x="595" y="305"/>
                    <a:pt x="595" y="306"/>
                  </a:cubicBezTo>
                  <a:cubicBezTo>
                    <a:pt x="595" y="306"/>
                    <a:pt x="595" y="308"/>
                    <a:pt x="595" y="309"/>
                  </a:cubicBezTo>
                  <a:cubicBezTo>
                    <a:pt x="595" y="310"/>
                    <a:pt x="594" y="312"/>
                    <a:pt x="595" y="312"/>
                  </a:cubicBezTo>
                  <a:cubicBezTo>
                    <a:pt x="595" y="313"/>
                    <a:pt x="597" y="315"/>
                    <a:pt x="598" y="315"/>
                  </a:cubicBezTo>
                  <a:cubicBezTo>
                    <a:pt x="599" y="316"/>
                    <a:pt x="601" y="316"/>
                    <a:pt x="602" y="315"/>
                  </a:cubicBezTo>
                  <a:cubicBezTo>
                    <a:pt x="602" y="315"/>
                    <a:pt x="603" y="313"/>
                    <a:pt x="603" y="312"/>
                  </a:cubicBezTo>
                  <a:cubicBezTo>
                    <a:pt x="604" y="311"/>
                    <a:pt x="604" y="310"/>
                    <a:pt x="604" y="309"/>
                  </a:cubicBezTo>
                  <a:cubicBezTo>
                    <a:pt x="604" y="308"/>
                    <a:pt x="602" y="307"/>
                    <a:pt x="602" y="306"/>
                  </a:cubicBezTo>
                  <a:cubicBezTo>
                    <a:pt x="601" y="305"/>
                    <a:pt x="600" y="304"/>
                    <a:pt x="600" y="303"/>
                  </a:cubicBezTo>
                  <a:cubicBezTo>
                    <a:pt x="600" y="302"/>
                    <a:pt x="601" y="301"/>
                    <a:pt x="601" y="300"/>
                  </a:cubicBezTo>
                  <a:cubicBezTo>
                    <a:pt x="601" y="299"/>
                    <a:pt x="600" y="296"/>
                    <a:pt x="599" y="295"/>
                  </a:cubicBezTo>
                  <a:cubicBezTo>
                    <a:pt x="599" y="294"/>
                    <a:pt x="597" y="293"/>
                    <a:pt x="597" y="291"/>
                  </a:cubicBezTo>
                  <a:cubicBezTo>
                    <a:pt x="597" y="290"/>
                    <a:pt x="597" y="288"/>
                    <a:pt x="597" y="287"/>
                  </a:cubicBezTo>
                  <a:cubicBezTo>
                    <a:pt x="598" y="286"/>
                    <a:pt x="600" y="286"/>
                    <a:pt x="602" y="286"/>
                  </a:cubicBezTo>
                  <a:cubicBezTo>
                    <a:pt x="603" y="286"/>
                    <a:pt x="605" y="286"/>
                    <a:pt x="606" y="287"/>
                  </a:cubicBezTo>
                  <a:cubicBezTo>
                    <a:pt x="606" y="288"/>
                    <a:pt x="605" y="291"/>
                    <a:pt x="606" y="292"/>
                  </a:cubicBezTo>
                  <a:cubicBezTo>
                    <a:pt x="607" y="293"/>
                    <a:pt x="608" y="294"/>
                    <a:pt x="609" y="294"/>
                  </a:cubicBezTo>
                  <a:cubicBezTo>
                    <a:pt x="610" y="294"/>
                    <a:pt x="613" y="292"/>
                    <a:pt x="614" y="292"/>
                  </a:cubicBezTo>
                  <a:cubicBezTo>
                    <a:pt x="615" y="291"/>
                    <a:pt x="617" y="291"/>
                    <a:pt x="618" y="291"/>
                  </a:cubicBezTo>
                  <a:cubicBezTo>
                    <a:pt x="619" y="291"/>
                    <a:pt x="620" y="293"/>
                    <a:pt x="621" y="293"/>
                  </a:cubicBezTo>
                  <a:cubicBezTo>
                    <a:pt x="622" y="292"/>
                    <a:pt x="624" y="291"/>
                    <a:pt x="624" y="290"/>
                  </a:cubicBezTo>
                  <a:cubicBezTo>
                    <a:pt x="624" y="289"/>
                    <a:pt x="622" y="288"/>
                    <a:pt x="622" y="287"/>
                  </a:cubicBezTo>
                  <a:cubicBezTo>
                    <a:pt x="623" y="286"/>
                    <a:pt x="624" y="285"/>
                    <a:pt x="625" y="284"/>
                  </a:cubicBezTo>
                  <a:cubicBezTo>
                    <a:pt x="626" y="284"/>
                    <a:pt x="628" y="282"/>
                    <a:pt x="629" y="282"/>
                  </a:cubicBezTo>
                  <a:cubicBezTo>
                    <a:pt x="630" y="281"/>
                    <a:pt x="631" y="279"/>
                    <a:pt x="631" y="278"/>
                  </a:cubicBezTo>
                  <a:cubicBezTo>
                    <a:pt x="631" y="277"/>
                    <a:pt x="630" y="274"/>
                    <a:pt x="629" y="273"/>
                  </a:cubicBezTo>
                  <a:cubicBezTo>
                    <a:pt x="628" y="272"/>
                    <a:pt x="625" y="272"/>
                    <a:pt x="624" y="271"/>
                  </a:cubicBezTo>
                  <a:cubicBezTo>
                    <a:pt x="623" y="271"/>
                    <a:pt x="621" y="268"/>
                    <a:pt x="621" y="267"/>
                  </a:cubicBezTo>
                  <a:cubicBezTo>
                    <a:pt x="620" y="267"/>
                    <a:pt x="619" y="266"/>
                    <a:pt x="619" y="265"/>
                  </a:cubicBezTo>
                  <a:cubicBezTo>
                    <a:pt x="619" y="264"/>
                    <a:pt x="620" y="261"/>
                    <a:pt x="621" y="260"/>
                  </a:cubicBezTo>
                  <a:cubicBezTo>
                    <a:pt x="621" y="259"/>
                    <a:pt x="622" y="258"/>
                    <a:pt x="623" y="258"/>
                  </a:cubicBezTo>
                  <a:cubicBezTo>
                    <a:pt x="624" y="257"/>
                    <a:pt x="626" y="259"/>
                    <a:pt x="627" y="259"/>
                  </a:cubicBezTo>
                  <a:cubicBezTo>
                    <a:pt x="628" y="260"/>
                    <a:pt x="630" y="259"/>
                    <a:pt x="631" y="259"/>
                  </a:cubicBezTo>
                  <a:cubicBezTo>
                    <a:pt x="632" y="259"/>
                    <a:pt x="634" y="257"/>
                    <a:pt x="635" y="256"/>
                  </a:cubicBezTo>
                  <a:cubicBezTo>
                    <a:pt x="635" y="256"/>
                    <a:pt x="636" y="254"/>
                    <a:pt x="636" y="253"/>
                  </a:cubicBezTo>
                  <a:cubicBezTo>
                    <a:pt x="637" y="252"/>
                    <a:pt x="637" y="251"/>
                    <a:pt x="637" y="251"/>
                  </a:cubicBezTo>
                  <a:cubicBezTo>
                    <a:pt x="637" y="249"/>
                    <a:pt x="636" y="245"/>
                    <a:pt x="636" y="244"/>
                  </a:cubicBezTo>
                  <a:cubicBezTo>
                    <a:pt x="637" y="242"/>
                    <a:pt x="638" y="240"/>
                    <a:pt x="639" y="239"/>
                  </a:cubicBezTo>
                  <a:cubicBezTo>
                    <a:pt x="640" y="239"/>
                    <a:pt x="642" y="239"/>
                    <a:pt x="643" y="239"/>
                  </a:cubicBezTo>
                  <a:cubicBezTo>
                    <a:pt x="644" y="239"/>
                    <a:pt x="646" y="241"/>
                    <a:pt x="647" y="241"/>
                  </a:cubicBezTo>
                  <a:cubicBezTo>
                    <a:pt x="648" y="241"/>
                    <a:pt x="650" y="241"/>
                    <a:pt x="651" y="240"/>
                  </a:cubicBezTo>
                  <a:cubicBezTo>
                    <a:pt x="652" y="239"/>
                    <a:pt x="653" y="237"/>
                    <a:pt x="652" y="236"/>
                  </a:cubicBezTo>
                  <a:cubicBezTo>
                    <a:pt x="652" y="235"/>
                    <a:pt x="650" y="234"/>
                    <a:pt x="649" y="234"/>
                  </a:cubicBezTo>
                  <a:cubicBezTo>
                    <a:pt x="648" y="234"/>
                    <a:pt x="646" y="234"/>
                    <a:pt x="645" y="234"/>
                  </a:cubicBezTo>
                  <a:cubicBezTo>
                    <a:pt x="644" y="233"/>
                    <a:pt x="643" y="231"/>
                    <a:pt x="643" y="230"/>
                  </a:cubicBezTo>
                  <a:cubicBezTo>
                    <a:pt x="643" y="229"/>
                    <a:pt x="645" y="228"/>
                    <a:pt x="645" y="227"/>
                  </a:cubicBezTo>
                  <a:cubicBezTo>
                    <a:pt x="646" y="226"/>
                    <a:pt x="648" y="225"/>
                    <a:pt x="648" y="224"/>
                  </a:cubicBezTo>
                  <a:cubicBezTo>
                    <a:pt x="648" y="223"/>
                    <a:pt x="647" y="220"/>
                    <a:pt x="646" y="219"/>
                  </a:cubicBezTo>
                  <a:cubicBezTo>
                    <a:pt x="646" y="219"/>
                    <a:pt x="644" y="218"/>
                    <a:pt x="644" y="218"/>
                  </a:cubicBezTo>
                  <a:cubicBezTo>
                    <a:pt x="643" y="217"/>
                    <a:pt x="641" y="219"/>
                    <a:pt x="640" y="219"/>
                  </a:cubicBezTo>
                  <a:cubicBezTo>
                    <a:pt x="639" y="219"/>
                    <a:pt x="637" y="218"/>
                    <a:pt x="636" y="217"/>
                  </a:cubicBezTo>
                  <a:cubicBezTo>
                    <a:pt x="635" y="217"/>
                    <a:pt x="634" y="215"/>
                    <a:pt x="634" y="213"/>
                  </a:cubicBezTo>
                  <a:cubicBezTo>
                    <a:pt x="634" y="213"/>
                    <a:pt x="634" y="211"/>
                    <a:pt x="635" y="210"/>
                  </a:cubicBezTo>
                  <a:cubicBezTo>
                    <a:pt x="636" y="209"/>
                    <a:pt x="639" y="210"/>
                    <a:pt x="641" y="209"/>
                  </a:cubicBezTo>
                  <a:cubicBezTo>
                    <a:pt x="641" y="209"/>
                    <a:pt x="642" y="207"/>
                    <a:pt x="643" y="207"/>
                  </a:cubicBezTo>
                  <a:cubicBezTo>
                    <a:pt x="643" y="206"/>
                    <a:pt x="642" y="203"/>
                    <a:pt x="642" y="202"/>
                  </a:cubicBezTo>
                  <a:cubicBezTo>
                    <a:pt x="642" y="201"/>
                    <a:pt x="644" y="200"/>
                    <a:pt x="644" y="199"/>
                  </a:cubicBezTo>
                  <a:cubicBezTo>
                    <a:pt x="645" y="199"/>
                    <a:pt x="645" y="196"/>
                    <a:pt x="644" y="196"/>
                  </a:cubicBezTo>
                  <a:cubicBezTo>
                    <a:pt x="644" y="195"/>
                    <a:pt x="642" y="193"/>
                    <a:pt x="642" y="193"/>
                  </a:cubicBezTo>
                  <a:cubicBezTo>
                    <a:pt x="641" y="192"/>
                    <a:pt x="641" y="190"/>
                    <a:pt x="640" y="190"/>
                  </a:cubicBezTo>
                  <a:cubicBezTo>
                    <a:pt x="639" y="190"/>
                    <a:pt x="638" y="190"/>
                    <a:pt x="637" y="190"/>
                  </a:cubicBezTo>
                  <a:cubicBezTo>
                    <a:pt x="636" y="190"/>
                    <a:pt x="636" y="192"/>
                    <a:pt x="636" y="192"/>
                  </a:cubicBezTo>
                  <a:cubicBezTo>
                    <a:pt x="636" y="193"/>
                    <a:pt x="638" y="194"/>
                    <a:pt x="638" y="195"/>
                  </a:cubicBezTo>
                  <a:cubicBezTo>
                    <a:pt x="638" y="196"/>
                    <a:pt x="637" y="198"/>
                    <a:pt x="636" y="198"/>
                  </a:cubicBezTo>
                  <a:cubicBezTo>
                    <a:pt x="636" y="199"/>
                    <a:pt x="633" y="199"/>
                    <a:pt x="632" y="198"/>
                  </a:cubicBezTo>
                  <a:cubicBezTo>
                    <a:pt x="632" y="198"/>
                    <a:pt x="631" y="196"/>
                    <a:pt x="631" y="195"/>
                  </a:cubicBezTo>
                  <a:cubicBezTo>
                    <a:pt x="631" y="193"/>
                    <a:pt x="631" y="190"/>
                    <a:pt x="632" y="189"/>
                  </a:cubicBezTo>
                  <a:cubicBezTo>
                    <a:pt x="632" y="188"/>
                    <a:pt x="634" y="188"/>
                    <a:pt x="635" y="187"/>
                  </a:cubicBezTo>
                  <a:cubicBezTo>
                    <a:pt x="636" y="186"/>
                    <a:pt x="636" y="185"/>
                    <a:pt x="637" y="184"/>
                  </a:cubicBezTo>
                  <a:cubicBezTo>
                    <a:pt x="637" y="183"/>
                    <a:pt x="636" y="181"/>
                    <a:pt x="637" y="180"/>
                  </a:cubicBezTo>
                  <a:cubicBezTo>
                    <a:pt x="637" y="179"/>
                    <a:pt x="638" y="178"/>
                    <a:pt x="639" y="178"/>
                  </a:cubicBezTo>
                  <a:cubicBezTo>
                    <a:pt x="640" y="177"/>
                    <a:pt x="642" y="177"/>
                    <a:pt x="643" y="178"/>
                  </a:cubicBezTo>
                  <a:cubicBezTo>
                    <a:pt x="644" y="178"/>
                    <a:pt x="644" y="179"/>
                    <a:pt x="645" y="180"/>
                  </a:cubicBezTo>
                  <a:cubicBezTo>
                    <a:pt x="645" y="181"/>
                    <a:pt x="644" y="182"/>
                    <a:pt x="644" y="183"/>
                  </a:cubicBezTo>
                  <a:cubicBezTo>
                    <a:pt x="645" y="185"/>
                    <a:pt x="645" y="187"/>
                    <a:pt x="646" y="188"/>
                  </a:cubicBezTo>
                  <a:cubicBezTo>
                    <a:pt x="646" y="189"/>
                    <a:pt x="648" y="189"/>
                    <a:pt x="649" y="189"/>
                  </a:cubicBezTo>
                  <a:cubicBezTo>
                    <a:pt x="650" y="189"/>
                    <a:pt x="651" y="187"/>
                    <a:pt x="652" y="187"/>
                  </a:cubicBezTo>
                  <a:cubicBezTo>
                    <a:pt x="652" y="186"/>
                    <a:pt x="654" y="183"/>
                    <a:pt x="654" y="182"/>
                  </a:cubicBezTo>
                  <a:cubicBezTo>
                    <a:pt x="654" y="181"/>
                    <a:pt x="653" y="178"/>
                    <a:pt x="652" y="178"/>
                  </a:cubicBezTo>
                  <a:cubicBezTo>
                    <a:pt x="652" y="177"/>
                    <a:pt x="649" y="176"/>
                    <a:pt x="648" y="176"/>
                  </a:cubicBezTo>
                  <a:cubicBezTo>
                    <a:pt x="647" y="175"/>
                    <a:pt x="646" y="172"/>
                    <a:pt x="646" y="170"/>
                  </a:cubicBezTo>
                  <a:cubicBezTo>
                    <a:pt x="646" y="169"/>
                    <a:pt x="648" y="166"/>
                    <a:pt x="649" y="165"/>
                  </a:cubicBezTo>
                  <a:cubicBezTo>
                    <a:pt x="649" y="164"/>
                    <a:pt x="652" y="162"/>
                    <a:pt x="653" y="162"/>
                  </a:cubicBezTo>
                  <a:cubicBezTo>
                    <a:pt x="654" y="162"/>
                    <a:pt x="655" y="162"/>
                    <a:pt x="656" y="162"/>
                  </a:cubicBezTo>
                  <a:cubicBezTo>
                    <a:pt x="657" y="163"/>
                    <a:pt x="658" y="164"/>
                    <a:pt x="658" y="164"/>
                  </a:cubicBezTo>
                  <a:cubicBezTo>
                    <a:pt x="658" y="165"/>
                    <a:pt x="658" y="168"/>
                    <a:pt x="659" y="169"/>
                  </a:cubicBezTo>
                  <a:cubicBezTo>
                    <a:pt x="659" y="169"/>
                    <a:pt x="661" y="170"/>
                    <a:pt x="662" y="171"/>
                  </a:cubicBezTo>
                  <a:cubicBezTo>
                    <a:pt x="663" y="171"/>
                    <a:pt x="664" y="171"/>
                    <a:pt x="665" y="170"/>
                  </a:cubicBezTo>
                  <a:cubicBezTo>
                    <a:pt x="666" y="170"/>
                    <a:pt x="667" y="168"/>
                    <a:pt x="667" y="167"/>
                  </a:cubicBezTo>
                  <a:cubicBezTo>
                    <a:pt x="668" y="166"/>
                    <a:pt x="668" y="164"/>
                    <a:pt x="667" y="163"/>
                  </a:cubicBezTo>
                  <a:cubicBezTo>
                    <a:pt x="667" y="162"/>
                    <a:pt x="665" y="161"/>
                    <a:pt x="664" y="161"/>
                  </a:cubicBezTo>
                  <a:cubicBezTo>
                    <a:pt x="663" y="161"/>
                    <a:pt x="662" y="162"/>
                    <a:pt x="661" y="161"/>
                  </a:cubicBezTo>
                  <a:cubicBezTo>
                    <a:pt x="660" y="161"/>
                    <a:pt x="659" y="159"/>
                    <a:pt x="659" y="158"/>
                  </a:cubicBezTo>
                  <a:cubicBezTo>
                    <a:pt x="659" y="157"/>
                    <a:pt x="661" y="154"/>
                    <a:pt x="662" y="153"/>
                  </a:cubicBezTo>
                  <a:cubicBezTo>
                    <a:pt x="663" y="152"/>
                    <a:pt x="666" y="151"/>
                    <a:pt x="667" y="151"/>
                  </a:cubicBezTo>
                  <a:cubicBezTo>
                    <a:pt x="668" y="150"/>
                    <a:pt x="671" y="149"/>
                    <a:pt x="671" y="148"/>
                  </a:cubicBezTo>
                  <a:cubicBezTo>
                    <a:pt x="672" y="147"/>
                    <a:pt x="672" y="145"/>
                    <a:pt x="671" y="144"/>
                  </a:cubicBezTo>
                  <a:cubicBezTo>
                    <a:pt x="671" y="143"/>
                    <a:pt x="670" y="141"/>
                    <a:pt x="669" y="141"/>
                  </a:cubicBezTo>
                  <a:cubicBezTo>
                    <a:pt x="669" y="141"/>
                    <a:pt x="668" y="142"/>
                    <a:pt x="668" y="143"/>
                  </a:cubicBezTo>
                  <a:cubicBezTo>
                    <a:pt x="667" y="143"/>
                    <a:pt x="667" y="145"/>
                    <a:pt x="666" y="145"/>
                  </a:cubicBezTo>
                  <a:cubicBezTo>
                    <a:pt x="665" y="146"/>
                    <a:pt x="663" y="146"/>
                    <a:pt x="662" y="146"/>
                  </a:cubicBezTo>
                  <a:cubicBezTo>
                    <a:pt x="661" y="145"/>
                    <a:pt x="659" y="143"/>
                    <a:pt x="658" y="142"/>
                  </a:cubicBezTo>
                  <a:cubicBezTo>
                    <a:pt x="657" y="142"/>
                    <a:pt x="656" y="140"/>
                    <a:pt x="655" y="139"/>
                  </a:cubicBezTo>
                  <a:cubicBezTo>
                    <a:pt x="655" y="137"/>
                    <a:pt x="654" y="134"/>
                    <a:pt x="655" y="133"/>
                  </a:cubicBezTo>
                  <a:cubicBezTo>
                    <a:pt x="655" y="131"/>
                    <a:pt x="658" y="129"/>
                    <a:pt x="659" y="128"/>
                  </a:cubicBezTo>
                  <a:cubicBezTo>
                    <a:pt x="660" y="127"/>
                    <a:pt x="662" y="125"/>
                    <a:pt x="663" y="125"/>
                  </a:cubicBezTo>
                  <a:cubicBezTo>
                    <a:pt x="664" y="125"/>
                    <a:pt x="665" y="129"/>
                    <a:pt x="666" y="129"/>
                  </a:cubicBezTo>
                  <a:cubicBezTo>
                    <a:pt x="667" y="129"/>
                    <a:pt x="669" y="127"/>
                    <a:pt x="670" y="127"/>
                  </a:cubicBezTo>
                  <a:cubicBezTo>
                    <a:pt x="671" y="127"/>
                    <a:pt x="673" y="127"/>
                    <a:pt x="674" y="126"/>
                  </a:cubicBezTo>
                  <a:cubicBezTo>
                    <a:pt x="675" y="126"/>
                    <a:pt x="677" y="125"/>
                    <a:pt x="678" y="124"/>
                  </a:cubicBezTo>
                  <a:cubicBezTo>
                    <a:pt x="678" y="123"/>
                    <a:pt x="677" y="120"/>
                    <a:pt x="677" y="119"/>
                  </a:cubicBezTo>
                  <a:cubicBezTo>
                    <a:pt x="677" y="118"/>
                    <a:pt x="678" y="117"/>
                    <a:pt x="679" y="116"/>
                  </a:cubicBezTo>
                  <a:cubicBezTo>
                    <a:pt x="680" y="116"/>
                    <a:pt x="682" y="116"/>
                    <a:pt x="683" y="116"/>
                  </a:cubicBezTo>
                  <a:cubicBezTo>
                    <a:pt x="684" y="116"/>
                    <a:pt x="686" y="116"/>
                    <a:pt x="686" y="116"/>
                  </a:cubicBezTo>
                  <a:cubicBezTo>
                    <a:pt x="687" y="115"/>
                    <a:pt x="689" y="114"/>
                    <a:pt x="689" y="113"/>
                  </a:cubicBezTo>
                  <a:cubicBezTo>
                    <a:pt x="690" y="112"/>
                    <a:pt x="690" y="110"/>
                    <a:pt x="690" y="109"/>
                  </a:cubicBezTo>
                  <a:cubicBezTo>
                    <a:pt x="689" y="108"/>
                    <a:pt x="687" y="107"/>
                    <a:pt x="686" y="107"/>
                  </a:cubicBezTo>
                  <a:cubicBezTo>
                    <a:pt x="685" y="107"/>
                    <a:pt x="682" y="107"/>
                    <a:pt x="681" y="107"/>
                  </a:cubicBezTo>
                  <a:cubicBezTo>
                    <a:pt x="681" y="107"/>
                    <a:pt x="679" y="106"/>
                    <a:pt x="679" y="106"/>
                  </a:cubicBezTo>
                  <a:cubicBezTo>
                    <a:pt x="679" y="105"/>
                    <a:pt x="679" y="103"/>
                    <a:pt x="679" y="102"/>
                  </a:cubicBezTo>
                  <a:cubicBezTo>
                    <a:pt x="680" y="101"/>
                    <a:pt x="681" y="99"/>
                    <a:pt x="682" y="98"/>
                  </a:cubicBezTo>
                  <a:cubicBezTo>
                    <a:pt x="683" y="98"/>
                    <a:pt x="685" y="98"/>
                    <a:pt x="686" y="98"/>
                  </a:cubicBezTo>
                  <a:cubicBezTo>
                    <a:pt x="688" y="98"/>
                    <a:pt x="690" y="98"/>
                    <a:pt x="691" y="99"/>
                  </a:cubicBezTo>
                  <a:cubicBezTo>
                    <a:pt x="692" y="99"/>
                    <a:pt x="692" y="101"/>
                    <a:pt x="693" y="101"/>
                  </a:cubicBezTo>
                  <a:cubicBezTo>
                    <a:pt x="694" y="101"/>
                    <a:pt x="695" y="100"/>
                    <a:pt x="696" y="100"/>
                  </a:cubicBezTo>
                  <a:cubicBezTo>
                    <a:pt x="696" y="99"/>
                    <a:pt x="696" y="97"/>
                    <a:pt x="696" y="96"/>
                  </a:cubicBezTo>
                  <a:cubicBezTo>
                    <a:pt x="696" y="95"/>
                    <a:pt x="695" y="93"/>
                    <a:pt x="694" y="92"/>
                  </a:cubicBezTo>
                  <a:cubicBezTo>
                    <a:pt x="693" y="91"/>
                    <a:pt x="689" y="91"/>
                    <a:pt x="688" y="91"/>
                  </a:cubicBezTo>
                  <a:cubicBezTo>
                    <a:pt x="687" y="90"/>
                    <a:pt x="685" y="88"/>
                    <a:pt x="685" y="87"/>
                  </a:cubicBezTo>
                  <a:cubicBezTo>
                    <a:pt x="684" y="86"/>
                    <a:pt x="684" y="83"/>
                    <a:pt x="684" y="81"/>
                  </a:cubicBezTo>
                  <a:cubicBezTo>
                    <a:pt x="684" y="81"/>
                    <a:pt x="684" y="81"/>
                    <a:pt x="684" y="81"/>
                  </a:cubicBezTo>
                  <a:cubicBezTo>
                    <a:pt x="593" y="91"/>
                    <a:pt x="593" y="91"/>
                    <a:pt x="593" y="91"/>
                  </a:cubicBezTo>
                  <a:cubicBezTo>
                    <a:pt x="593" y="91"/>
                    <a:pt x="594" y="88"/>
                    <a:pt x="594" y="87"/>
                  </a:cubicBezTo>
                  <a:cubicBezTo>
                    <a:pt x="595" y="86"/>
                    <a:pt x="596" y="84"/>
                    <a:pt x="597" y="82"/>
                  </a:cubicBezTo>
                  <a:cubicBezTo>
                    <a:pt x="597" y="81"/>
                    <a:pt x="598" y="78"/>
                    <a:pt x="598" y="77"/>
                  </a:cubicBezTo>
                  <a:cubicBezTo>
                    <a:pt x="598" y="76"/>
                    <a:pt x="599" y="73"/>
                    <a:pt x="600" y="72"/>
                  </a:cubicBezTo>
                  <a:cubicBezTo>
                    <a:pt x="601" y="71"/>
                    <a:pt x="603" y="69"/>
                    <a:pt x="604" y="68"/>
                  </a:cubicBezTo>
                  <a:cubicBezTo>
                    <a:pt x="605" y="67"/>
                    <a:pt x="608" y="65"/>
                    <a:pt x="609" y="64"/>
                  </a:cubicBezTo>
                  <a:cubicBezTo>
                    <a:pt x="609" y="64"/>
                    <a:pt x="610" y="62"/>
                    <a:pt x="610" y="61"/>
                  </a:cubicBezTo>
                  <a:cubicBezTo>
                    <a:pt x="610" y="60"/>
                    <a:pt x="609" y="58"/>
                    <a:pt x="610" y="58"/>
                  </a:cubicBezTo>
                  <a:cubicBezTo>
                    <a:pt x="610" y="57"/>
                    <a:pt x="612" y="55"/>
                    <a:pt x="613" y="54"/>
                  </a:cubicBezTo>
                  <a:cubicBezTo>
                    <a:pt x="613" y="54"/>
                    <a:pt x="615" y="52"/>
                    <a:pt x="615" y="51"/>
                  </a:cubicBezTo>
                  <a:cubicBezTo>
                    <a:pt x="617" y="50"/>
                    <a:pt x="621" y="49"/>
                    <a:pt x="622" y="48"/>
                  </a:cubicBezTo>
                  <a:cubicBezTo>
                    <a:pt x="623" y="47"/>
                    <a:pt x="623" y="44"/>
                    <a:pt x="624" y="43"/>
                  </a:cubicBezTo>
                  <a:cubicBezTo>
                    <a:pt x="624" y="43"/>
                    <a:pt x="624" y="41"/>
                    <a:pt x="625" y="40"/>
                  </a:cubicBezTo>
                  <a:cubicBezTo>
                    <a:pt x="625" y="40"/>
                    <a:pt x="627" y="39"/>
                    <a:pt x="628" y="39"/>
                  </a:cubicBezTo>
                  <a:cubicBezTo>
                    <a:pt x="628" y="39"/>
                    <a:pt x="630" y="38"/>
                    <a:pt x="630" y="37"/>
                  </a:cubicBezTo>
                  <a:cubicBezTo>
                    <a:pt x="631" y="36"/>
                    <a:pt x="630" y="33"/>
                    <a:pt x="630" y="32"/>
                  </a:cubicBezTo>
                  <a:cubicBezTo>
                    <a:pt x="629" y="31"/>
                    <a:pt x="628" y="29"/>
                    <a:pt x="627" y="29"/>
                  </a:cubicBezTo>
                  <a:cubicBezTo>
                    <a:pt x="627" y="28"/>
                    <a:pt x="627" y="26"/>
                    <a:pt x="627" y="25"/>
                  </a:cubicBezTo>
                  <a:cubicBezTo>
                    <a:pt x="627" y="24"/>
                    <a:pt x="629" y="23"/>
                    <a:pt x="629" y="22"/>
                  </a:cubicBezTo>
                  <a:cubicBezTo>
                    <a:pt x="630" y="21"/>
                    <a:pt x="629" y="18"/>
                    <a:pt x="628" y="17"/>
                  </a:cubicBezTo>
                  <a:cubicBezTo>
                    <a:pt x="628" y="17"/>
                    <a:pt x="626" y="17"/>
                    <a:pt x="625" y="17"/>
                  </a:cubicBezTo>
                  <a:cubicBezTo>
                    <a:pt x="623" y="16"/>
                    <a:pt x="621" y="14"/>
                    <a:pt x="620" y="13"/>
                  </a:cubicBezTo>
                  <a:cubicBezTo>
                    <a:pt x="619" y="12"/>
                    <a:pt x="617" y="10"/>
                    <a:pt x="616" y="9"/>
                  </a:cubicBezTo>
                  <a:cubicBezTo>
                    <a:pt x="616" y="8"/>
                    <a:pt x="617" y="5"/>
                    <a:pt x="616" y="3"/>
                  </a:cubicBezTo>
                  <a:cubicBezTo>
                    <a:pt x="615" y="2"/>
                    <a:pt x="613" y="0"/>
                    <a:pt x="611" y="0"/>
                  </a:cubicBezTo>
                  <a:cubicBezTo>
                    <a:pt x="609" y="0"/>
                    <a:pt x="604" y="1"/>
                    <a:pt x="604" y="1"/>
                  </a:cubicBezTo>
                  <a:cubicBezTo>
                    <a:pt x="404" y="21"/>
                    <a:pt x="404" y="21"/>
                    <a:pt x="404" y="21"/>
                  </a:cubicBezTo>
                  <a:cubicBezTo>
                    <a:pt x="342" y="25"/>
                    <a:pt x="342" y="25"/>
                    <a:pt x="342" y="25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175" y="38"/>
                    <a:pt x="175" y="38"/>
                    <a:pt x="175" y="3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7" y="241"/>
                    <a:pt x="37" y="241"/>
                    <a:pt x="37" y="241"/>
                  </a:cubicBezTo>
                  <a:cubicBezTo>
                    <a:pt x="46" y="544"/>
                    <a:pt x="46" y="544"/>
                    <a:pt x="46" y="544"/>
                  </a:cubicBezTo>
                  <a:cubicBezTo>
                    <a:pt x="47" y="544"/>
                    <a:pt x="47" y="544"/>
                    <a:pt x="47" y="544"/>
                  </a:cubicBezTo>
                  <a:cubicBezTo>
                    <a:pt x="48" y="544"/>
                    <a:pt x="49" y="545"/>
                    <a:pt x="50" y="546"/>
                  </a:cubicBezTo>
                  <a:cubicBezTo>
                    <a:pt x="53" y="548"/>
                    <a:pt x="53" y="551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3" y="554"/>
                    <a:pt x="54" y="554"/>
                    <a:pt x="54" y="554"/>
                  </a:cubicBezTo>
                  <a:cubicBezTo>
                    <a:pt x="55" y="555"/>
                    <a:pt x="56" y="556"/>
                    <a:pt x="56" y="556"/>
                  </a:cubicBezTo>
                  <a:cubicBezTo>
                    <a:pt x="57" y="556"/>
                    <a:pt x="57" y="556"/>
                    <a:pt x="58" y="556"/>
                  </a:cubicBezTo>
                  <a:cubicBezTo>
                    <a:pt x="59" y="556"/>
                    <a:pt x="59" y="556"/>
                    <a:pt x="60" y="556"/>
                  </a:cubicBezTo>
                  <a:cubicBezTo>
                    <a:pt x="61" y="556"/>
                    <a:pt x="61" y="557"/>
                    <a:pt x="62" y="557"/>
                  </a:cubicBezTo>
                  <a:cubicBezTo>
                    <a:pt x="63" y="557"/>
                    <a:pt x="64" y="557"/>
                    <a:pt x="65" y="557"/>
                  </a:cubicBezTo>
                  <a:cubicBezTo>
                    <a:pt x="65" y="557"/>
                    <a:pt x="65" y="557"/>
                    <a:pt x="65" y="557"/>
                  </a:cubicBezTo>
                  <a:cubicBezTo>
                    <a:pt x="65" y="557"/>
                    <a:pt x="65" y="557"/>
                    <a:pt x="65" y="557"/>
                  </a:cubicBezTo>
                  <a:cubicBezTo>
                    <a:pt x="66" y="557"/>
                    <a:pt x="67" y="557"/>
                    <a:pt x="67" y="557"/>
                  </a:cubicBezTo>
                  <a:cubicBezTo>
                    <a:pt x="68" y="557"/>
                    <a:pt x="70" y="555"/>
                    <a:pt x="71" y="555"/>
                  </a:cubicBezTo>
                  <a:cubicBezTo>
                    <a:pt x="72" y="555"/>
                    <a:pt x="74" y="555"/>
                    <a:pt x="75" y="555"/>
                  </a:cubicBezTo>
                  <a:cubicBezTo>
                    <a:pt x="76" y="555"/>
                    <a:pt x="78" y="555"/>
                    <a:pt x="79" y="555"/>
                  </a:cubicBezTo>
                  <a:cubicBezTo>
                    <a:pt x="79" y="556"/>
                    <a:pt x="79" y="556"/>
                    <a:pt x="80" y="556"/>
                  </a:cubicBezTo>
                  <a:cubicBezTo>
                    <a:pt x="80" y="556"/>
                    <a:pt x="80" y="556"/>
                    <a:pt x="80" y="556"/>
                  </a:cubicBezTo>
                  <a:cubicBezTo>
                    <a:pt x="81" y="554"/>
                    <a:pt x="83" y="551"/>
                    <a:pt x="86" y="551"/>
                  </a:cubicBezTo>
                  <a:cubicBezTo>
                    <a:pt x="87" y="551"/>
                    <a:pt x="87" y="551"/>
                    <a:pt x="88" y="551"/>
                  </a:cubicBezTo>
                  <a:cubicBezTo>
                    <a:pt x="89" y="551"/>
                    <a:pt x="92" y="551"/>
                    <a:pt x="93" y="552"/>
                  </a:cubicBezTo>
                  <a:cubicBezTo>
                    <a:pt x="94" y="553"/>
                    <a:pt x="95" y="554"/>
                    <a:pt x="95" y="555"/>
                  </a:cubicBezTo>
                  <a:cubicBezTo>
                    <a:pt x="96" y="554"/>
                    <a:pt x="97" y="554"/>
                    <a:pt x="97" y="553"/>
                  </a:cubicBezTo>
                  <a:cubicBezTo>
                    <a:pt x="99" y="552"/>
                    <a:pt x="100" y="552"/>
                    <a:pt x="101" y="552"/>
                  </a:cubicBezTo>
                  <a:cubicBezTo>
                    <a:pt x="103" y="552"/>
                    <a:pt x="104" y="553"/>
                    <a:pt x="105" y="554"/>
                  </a:cubicBezTo>
                  <a:cubicBezTo>
                    <a:pt x="106" y="554"/>
                    <a:pt x="107" y="555"/>
                    <a:pt x="107" y="556"/>
                  </a:cubicBezTo>
                  <a:cubicBezTo>
                    <a:pt x="111" y="556"/>
                    <a:pt x="111" y="556"/>
                    <a:pt x="111" y="556"/>
                  </a:cubicBezTo>
                  <a:cubicBezTo>
                    <a:pt x="112" y="561"/>
                    <a:pt x="112" y="561"/>
                    <a:pt x="112" y="561"/>
                  </a:cubicBezTo>
                  <a:cubicBezTo>
                    <a:pt x="117" y="650"/>
                    <a:pt x="117" y="650"/>
                    <a:pt x="117" y="650"/>
                  </a:cubicBezTo>
                  <a:lnTo>
                    <a:pt x="265" y="639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D916AA65-5060-8845-92E0-90EF1F778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000" y="2538797"/>
              <a:ext cx="1095" cy="548"/>
            </a:xfrm>
            <a:custGeom>
              <a:avLst/>
              <a:gdLst>
                <a:gd name="T0" fmla="*/ 3 w 3"/>
                <a:gd name="T1" fmla="*/ 2 h 3"/>
                <a:gd name="T2" fmla="*/ 2 w 3"/>
                <a:gd name="T3" fmla="*/ 0 h 3"/>
                <a:gd name="T4" fmla="*/ 2 w 3"/>
                <a:gd name="T5" fmla="*/ 0 h 3"/>
                <a:gd name="T6" fmla="*/ 0 w 3"/>
                <a:gd name="T7" fmla="*/ 1 h 3"/>
                <a:gd name="T8" fmla="*/ 0 w 3"/>
                <a:gd name="T9" fmla="*/ 3 h 3"/>
                <a:gd name="T10" fmla="*/ 0 w 3"/>
                <a:gd name="T11" fmla="*/ 3 h 3"/>
                <a:gd name="T12" fmla="*/ 3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E88C6408-E48E-9E45-91C3-F6A9606B1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766" y="2482405"/>
              <a:ext cx="142350" cy="250206"/>
            </a:xfrm>
            <a:custGeom>
              <a:avLst/>
              <a:gdLst>
                <a:gd name="T0" fmla="*/ 395 w 490"/>
                <a:gd name="T1" fmla="*/ 5 h 862"/>
                <a:gd name="T2" fmla="*/ 141 w 490"/>
                <a:gd name="T3" fmla="*/ 30 h 862"/>
                <a:gd name="T4" fmla="*/ 127 w 490"/>
                <a:gd name="T5" fmla="*/ 35 h 862"/>
                <a:gd name="T6" fmla="*/ 135 w 490"/>
                <a:gd name="T7" fmla="*/ 55 h 862"/>
                <a:gd name="T8" fmla="*/ 119 w 490"/>
                <a:gd name="T9" fmla="*/ 66 h 862"/>
                <a:gd name="T10" fmla="*/ 108 w 490"/>
                <a:gd name="T11" fmla="*/ 68 h 862"/>
                <a:gd name="T12" fmla="*/ 110 w 490"/>
                <a:gd name="T13" fmla="*/ 84 h 862"/>
                <a:gd name="T14" fmla="*/ 102 w 490"/>
                <a:gd name="T15" fmla="*/ 105 h 862"/>
                <a:gd name="T16" fmla="*/ 96 w 490"/>
                <a:gd name="T17" fmla="*/ 126 h 862"/>
                <a:gd name="T18" fmla="*/ 91 w 490"/>
                <a:gd name="T19" fmla="*/ 150 h 862"/>
                <a:gd name="T20" fmla="*/ 81 w 490"/>
                <a:gd name="T21" fmla="*/ 166 h 862"/>
                <a:gd name="T22" fmla="*/ 67 w 490"/>
                <a:gd name="T23" fmla="*/ 171 h 862"/>
                <a:gd name="T24" fmla="*/ 71 w 490"/>
                <a:gd name="T25" fmla="*/ 193 h 862"/>
                <a:gd name="T26" fmla="*/ 56 w 490"/>
                <a:gd name="T27" fmla="*/ 219 h 862"/>
                <a:gd name="T28" fmla="*/ 46 w 490"/>
                <a:gd name="T29" fmla="*/ 231 h 862"/>
                <a:gd name="T30" fmla="*/ 39 w 490"/>
                <a:gd name="T31" fmla="*/ 248 h 862"/>
                <a:gd name="T32" fmla="*/ 42 w 490"/>
                <a:gd name="T33" fmla="*/ 265 h 862"/>
                <a:gd name="T34" fmla="*/ 40 w 490"/>
                <a:gd name="T35" fmla="*/ 282 h 862"/>
                <a:gd name="T36" fmla="*/ 28 w 490"/>
                <a:gd name="T37" fmla="*/ 298 h 862"/>
                <a:gd name="T38" fmla="*/ 21 w 490"/>
                <a:gd name="T39" fmla="*/ 300 h 862"/>
                <a:gd name="T40" fmla="*/ 36 w 490"/>
                <a:gd name="T41" fmla="*/ 311 h 862"/>
                <a:gd name="T42" fmla="*/ 41 w 490"/>
                <a:gd name="T43" fmla="*/ 330 h 862"/>
                <a:gd name="T44" fmla="*/ 36 w 490"/>
                <a:gd name="T45" fmla="*/ 338 h 862"/>
                <a:gd name="T46" fmla="*/ 53 w 490"/>
                <a:gd name="T47" fmla="*/ 346 h 862"/>
                <a:gd name="T48" fmla="*/ 47 w 490"/>
                <a:gd name="T49" fmla="*/ 360 h 862"/>
                <a:gd name="T50" fmla="*/ 44 w 490"/>
                <a:gd name="T51" fmla="*/ 384 h 862"/>
                <a:gd name="T52" fmla="*/ 55 w 490"/>
                <a:gd name="T53" fmla="*/ 410 h 862"/>
                <a:gd name="T54" fmla="*/ 43 w 490"/>
                <a:gd name="T55" fmla="*/ 435 h 862"/>
                <a:gd name="T56" fmla="*/ 56 w 490"/>
                <a:gd name="T57" fmla="*/ 451 h 862"/>
                <a:gd name="T58" fmla="*/ 67 w 490"/>
                <a:gd name="T59" fmla="*/ 473 h 862"/>
                <a:gd name="T60" fmla="*/ 75 w 490"/>
                <a:gd name="T61" fmla="*/ 501 h 862"/>
                <a:gd name="T62" fmla="*/ 79 w 490"/>
                <a:gd name="T63" fmla="*/ 522 h 862"/>
                <a:gd name="T64" fmla="*/ 67 w 490"/>
                <a:gd name="T65" fmla="*/ 557 h 862"/>
                <a:gd name="T66" fmla="*/ 58 w 490"/>
                <a:gd name="T67" fmla="*/ 577 h 862"/>
                <a:gd name="T68" fmla="*/ 52 w 490"/>
                <a:gd name="T69" fmla="*/ 580 h 862"/>
                <a:gd name="T70" fmla="*/ 46 w 490"/>
                <a:gd name="T71" fmla="*/ 594 h 862"/>
                <a:gd name="T72" fmla="*/ 36 w 490"/>
                <a:gd name="T73" fmla="*/ 610 h 862"/>
                <a:gd name="T74" fmla="*/ 32 w 490"/>
                <a:gd name="T75" fmla="*/ 615 h 862"/>
                <a:gd name="T76" fmla="*/ 26 w 490"/>
                <a:gd name="T77" fmla="*/ 638 h 862"/>
                <a:gd name="T78" fmla="*/ 10 w 490"/>
                <a:gd name="T79" fmla="*/ 662 h 862"/>
                <a:gd name="T80" fmla="*/ 18 w 490"/>
                <a:gd name="T81" fmla="*/ 674 h 862"/>
                <a:gd name="T82" fmla="*/ 4 w 490"/>
                <a:gd name="T83" fmla="*/ 710 h 862"/>
                <a:gd name="T84" fmla="*/ 0 w 490"/>
                <a:gd name="T85" fmla="*/ 728 h 862"/>
                <a:gd name="T86" fmla="*/ 70 w 490"/>
                <a:gd name="T87" fmla="*/ 738 h 862"/>
                <a:gd name="T88" fmla="*/ 282 w 490"/>
                <a:gd name="T89" fmla="*/ 733 h 862"/>
                <a:gd name="T90" fmla="*/ 280 w 490"/>
                <a:gd name="T91" fmla="*/ 748 h 862"/>
                <a:gd name="T92" fmla="*/ 274 w 490"/>
                <a:gd name="T93" fmla="*/ 763 h 862"/>
                <a:gd name="T94" fmla="*/ 274 w 490"/>
                <a:gd name="T95" fmla="*/ 777 h 862"/>
                <a:gd name="T96" fmla="*/ 279 w 490"/>
                <a:gd name="T97" fmla="*/ 792 h 862"/>
                <a:gd name="T98" fmla="*/ 291 w 490"/>
                <a:gd name="T99" fmla="*/ 806 h 862"/>
                <a:gd name="T100" fmla="*/ 304 w 490"/>
                <a:gd name="T101" fmla="*/ 826 h 862"/>
                <a:gd name="T102" fmla="*/ 311 w 490"/>
                <a:gd name="T103" fmla="*/ 844 h 862"/>
                <a:gd name="T104" fmla="*/ 318 w 490"/>
                <a:gd name="T105" fmla="*/ 854 h 862"/>
                <a:gd name="T106" fmla="*/ 332 w 490"/>
                <a:gd name="T107" fmla="*/ 861 h 862"/>
                <a:gd name="T108" fmla="*/ 348 w 490"/>
                <a:gd name="T109" fmla="*/ 840 h 862"/>
                <a:gd name="T110" fmla="*/ 351 w 490"/>
                <a:gd name="T111" fmla="*/ 823 h 862"/>
                <a:gd name="T112" fmla="*/ 356 w 490"/>
                <a:gd name="T113" fmla="*/ 834 h 862"/>
                <a:gd name="T114" fmla="*/ 384 w 490"/>
                <a:gd name="T115" fmla="*/ 823 h 862"/>
                <a:gd name="T116" fmla="*/ 419 w 490"/>
                <a:gd name="T117" fmla="*/ 816 h 862"/>
                <a:gd name="T118" fmla="*/ 440 w 490"/>
                <a:gd name="T119" fmla="*/ 819 h 862"/>
                <a:gd name="T120" fmla="*/ 473 w 490"/>
                <a:gd name="T121" fmla="*/ 816 h 862"/>
                <a:gd name="T122" fmla="*/ 490 w 490"/>
                <a:gd name="T123" fmla="*/ 80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0" h="862">
                  <a:moveTo>
                    <a:pt x="446" y="544"/>
                  </a:moveTo>
                  <a:cubicBezTo>
                    <a:pt x="436" y="17"/>
                    <a:pt x="436" y="17"/>
                    <a:pt x="436" y="17"/>
                  </a:cubicBezTo>
                  <a:cubicBezTo>
                    <a:pt x="430" y="17"/>
                    <a:pt x="430" y="17"/>
                    <a:pt x="430" y="17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419" y="0"/>
                    <a:pt x="419" y="0"/>
                    <a:pt x="418" y="0"/>
                  </a:cubicBezTo>
                  <a:cubicBezTo>
                    <a:pt x="412" y="1"/>
                    <a:pt x="401" y="4"/>
                    <a:pt x="395" y="5"/>
                  </a:cubicBezTo>
                  <a:cubicBezTo>
                    <a:pt x="380" y="7"/>
                    <a:pt x="351" y="10"/>
                    <a:pt x="337" y="11"/>
                  </a:cubicBezTo>
                  <a:cubicBezTo>
                    <a:pt x="322" y="13"/>
                    <a:pt x="293" y="16"/>
                    <a:pt x="279" y="18"/>
                  </a:cubicBezTo>
                  <a:cubicBezTo>
                    <a:pt x="263" y="20"/>
                    <a:pt x="232" y="23"/>
                    <a:pt x="216" y="25"/>
                  </a:cubicBezTo>
                  <a:cubicBezTo>
                    <a:pt x="201" y="27"/>
                    <a:pt x="167" y="21"/>
                    <a:pt x="144" y="22"/>
                  </a:cubicBezTo>
                  <a:cubicBezTo>
                    <a:pt x="144" y="23"/>
                    <a:pt x="143" y="23"/>
                    <a:pt x="143" y="24"/>
                  </a:cubicBezTo>
                  <a:cubicBezTo>
                    <a:pt x="143" y="26"/>
                    <a:pt x="142" y="28"/>
                    <a:pt x="141" y="30"/>
                  </a:cubicBezTo>
                  <a:cubicBezTo>
                    <a:pt x="139" y="32"/>
                    <a:pt x="136" y="33"/>
                    <a:pt x="134" y="34"/>
                  </a:cubicBezTo>
                  <a:cubicBezTo>
                    <a:pt x="133" y="35"/>
                    <a:pt x="131" y="35"/>
                    <a:pt x="130" y="35"/>
                  </a:cubicBezTo>
                  <a:cubicBezTo>
                    <a:pt x="129" y="35"/>
                    <a:pt x="128" y="35"/>
                    <a:pt x="128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7" y="34"/>
                    <a:pt x="127" y="34"/>
                    <a:pt x="127" y="35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8" y="35"/>
                    <a:pt x="128" y="37"/>
                    <a:pt x="129" y="37"/>
                  </a:cubicBezTo>
                  <a:cubicBezTo>
                    <a:pt x="129" y="37"/>
                    <a:pt x="129" y="37"/>
                    <a:pt x="130" y="37"/>
                  </a:cubicBezTo>
                  <a:cubicBezTo>
                    <a:pt x="131" y="38"/>
                    <a:pt x="133" y="38"/>
                    <a:pt x="135" y="40"/>
                  </a:cubicBezTo>
                  <a:cubicBezTo>
                    <a:pt x="136" y="41"/>
                    <a:pt x="139" y="45"/>
                    <a:pt x="138" y="48"/>
                  </a:cubicBezTo>
                  <a:cubicBezTo>
                    <a:pt x="138" y="50"/>
                    <a:pt x="137" y="53"/>
                    <a:pt x="135" y="55"/>
                  </a:cubicBezTo>
                  <a:cubicBezTo>
                    <a:pt x="134" y="56"/>
                    <a:pt x="133" y="57"/>
                    <a:pt x="132" y="57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31" y="59"/>
                    <a:pt x="131" y="60"/>
                    <a:pt x="131" y="61"/>
                  </a:cubicBezTo>
                  <a:cubicBezTo>
                    <a:pt x="130" y="64"/>
                    <a:pt x="127" y="67"/>
                    <a:pt x="124" y="68"/>
                  </a:cubicBezTo>
                  <a:cubicBezTo>
                    <a:pt x="124" y="68"/>
                    <a:pt x="124" y="68"/>
                    <a:pt x="123" y="68"/>
                  </a:cubicBezTo>
                  <a:cubicBezTo>
                    <a:pt x="121" y="68"/>
                    <a:pt x="120" y="67"/>
                    <a:pt x="119" y="66"/>
                  </a:cubicBezTo>
                  <a:cubicBezTo>
                    <a:pt x="118" y="66"/>
                    <a:pt x="118" y="66"/>
                    <a:pt x="118" y="66"/>
                  </a:cubicBezTo>
                  <a:cubicBezTo>
                    <a:pt x="118" y="66"/>
                    <a:pt x="117" y="67"/>
                    <a:pt x="117" y="67"/>
                  </a:cubicBezTo>
                  <a:cubicBezTo>
                    <a:pt x="115" y="68"/>
                    <a:pt x="114" y="69"/>
                    <a:pt x="111" y="69"/>
                  </a:cubicBezTo>
                  <a:cubicBezTo>
                    <a:pt x="111" y="69"/>
                    <a:pt x="111" y="69"/>
                    <a:pt x="111" y="69"/>
                  </a:cubicBezTo>
                  <a:cubicBezTo>
                    <a:pt x="111" y="69"/>
                    <a:pt x="111" y="69"/>
                    <a:pt x="111" y="69"/>
                  </a:cubicBezTo>
                  <a:cubicBezTo>
                    <a:pt x="110" y="69"/>
                    <a:pt x="109" y="69"/>
                    <a:pt x="108" y="68"/>
                  </a:cubicBezTo>
                  <a:cubicBezTo>
                    <a:pt x="108" y="70"/>
                    <a:pt x="108" y="70"/>
                    <a:pt x="108" y="71"/>
                  </a:cubicBezTo>
                  <a:cubicBezTo>
                    <a:pt x="108" y="72"/>
                    <a:pt x="108" y="72"/>
                    <a:pt x="108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9" y="74"/>
                    <a:pt x="110" y="76"/>
                    <a:pt x="111" y="78"/>
                  </a:cubicBezTo>
                  <a:cubicBezTo>
                    <a:pt x="111" y="80"/>
                    <a:pt x="111" y="82"/>
                    <a:pt x="110" y="84"/>
                  </a:cubicBezTo>
                  <a:cubicBezTo>
                    <a:pt x="110" y="85"/>
                    <a:pt x="109" y="86"/>
                    <a:pt x="109" y="86"/>
                  </a:cubicBezTo>
                  <a:cubicBezTo>
                    <a:pt x="111" y="88"/>
                    <a:pt x="112" y="91"/>
                    <a:pt x="112" y="93"/>
                  </a:cubicBezTo>
                  <a:cubicBezTo>
                    <a:pt x="112" y="96"/>
                    <a:pt x="109" y="98"/>
                    <a:pt x="108" y="99"/>
                  </a:cubicBezTo>
                  <a:cubicBezTo>
                    <a:pt x="108" y="100"/>
                    <a:pt x="107" y="100"/>
                    <a:pt x="107" y="100"/>
                  </a:cubicBezTo>
                  <a:cubicBezTo>
                    <a:pt x="107" y="100"/>
                    <a:pt x="107" y="101"/>
                    <a:pt x="106" y="101"/>
                  </a:cubicBezTo>
                  <a:cubicBezTo>
                    <a:pt x="105" y="103"/>
                    <a:pt x="104" y="104"/>
                    <a:pt x="102" y="105"/>
                  </a:cubicBezTo>
                  <a:cubicBezTo>
                    <a:pt x="102" y="106"/>
                    <a:pt x="100" y="107"/>
                    <a:pt x="97" y="107"/>
                  </a:cubicBezTo>
                  <a:cubicBezTo>
                    <a:pt x="97" y="108"/>
                    <a:pt x="98" y="108"/>
                    <a:pt x="98" y="108"/>
                  </a:cubicBezTo>
                  <a:cubicBezTo>
                    <a:pt x="99" y="109"/>
                    <a:pt x="101" y="112"/>
                    <a:pt x="101" y="114"/>
                  </a:cubicBezTo>
                  <a:cubicBezTo>
                    <a:pt x="102" y="117"/>
                    <a:pt x="101" y="120"/>
                    <a:pt x="100" y="123"/>
                  </a:cubicBezTo>
                  <a:cubicBezTo>
                    <a:pt x="99" y="124"/>
                    <a:pt x="98" y="125"/>
                    <a:pt x="96" y="126"/>
                  </a:cubicBezTo>
                  <a:cubicBezTo>
                    <a:pt x="96" y="126"/>
                    <a:pt x="96" y="126"/>
                    <a:pt x="96" y="126"/>
                  </a:cubicBezTo>
                  <a:cubicBezTo>
                    <a:pt x="96" y="127"/>
                    <a:pt x="96" y="128"/>
                    <a:pt x="96" y="129"/>
                  </a:cubicBezTo>
                  <a:cubicBezTo>
                    <a:pt x="97" y="130"/>
                    <a:pt x="99" y="131"/>
                    <a:pt x="100" y="133"/>
                  </a:cubicBezTo>
                  <a:cubicBezTo>
                    <a:pt x="101" y="136"/>
                    <a:pt x="100" y="140"/>
                    <a:pt x="100" y="141"/>
                  </a:cubicBezTo>
                  <a:cubicBezTo>
                    <a:pt x="99" y="143"/>
                    <a:pt x="97" y="146"/>
                    <a:pt x="95" y="147"/>
                  </a:cubicBezTo>
                  <a:cubicBezTo>
                    <a:pt x="94" y="148"/>
                    <a:pt x="93" y="149"/>
                    <a:pt x="92" y="150"/>
                  </a:cubicBezTo>
                  <a:cubicBezTo>
                    <a:pt x="91" y="150"/>
                    <a:pt x="91" y="150"/>
                    <a:pt x="91" y="150"/>
                  </a:cubicBezTo>
                  <a:cubicBezTo>
                    <a:pt x="90" y="151"/>
                    <a:pt x="90" y="151"/>
                    <a:pt x="89" y="15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90" y="152"/>
                    <a:pt x="91" y="153"/>
                    <a:pt x="91" y="155"/>
                  </a:cubicBezTo>
                  <a:cubicBezTo>
                    <a:pt x="91" y="158"/>
                    <a:pt x="89" y="161"/>
                    <a:pt x="88" y="163"/>
                  </a:cubicBezTo>
                  <a:cubicBezTo>
                    <a:pt x="88" y="163"/>
                    <a:pt x="85" y="166"/>
                    <a:pt x="81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79" y="166"/>
                    <a:pt x="78" y="165"/>
                    <a:pt x="77" y="165"/>
                  </a:cubicBezTo>
                  <a:cubicBezTo>
                    <a:pt x="76" y="167"/>
                    <a:pt x="74" y="170"/>
                    <a:pt x="72" y="171"/>
                  </a:cubicBezTo>
                  <a:cubicBezTo>
                    <a:pt x="71" y="171"/>
                    <a:pt x="70" y="172"/>
                    <a:pt x="69" y="172"/>
                  </a:cubicBezTo>
                  <a:cubicBezTo>
                    <a:pt x="68" y="172"/>
                    <a:pt x="67" y="171"/>
                    <a:pt x="67" y="171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6" y="171"/>
                    <a:pt x="65" y="172"/>
                    <a:pt x="65" y="172"/>
                  </a:cubicBezTo>
                  <a:cubicBezTo>
                    <a:pt x="65" y="173"/>
                    <a:pt x="65" y="174"/>
                    <a:pt x="65" y="175"/>
                  </a:cubicBezTo>
                  <a:cubicBezTo>
                    <a:pt x="65" y="176"/>
                    <a:pt x="65" y="178"/>
                    <a:pt x="64" y="179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7" y="180"/>
                    <a:pt x="70" y="182"/>
                    <a:pt x="71" y="184"/>
                  </a:cubicBezTo>
                  <a:cubicBezTo>
                    <a:pt x="72" y="186"/>
                    <a:pt x="72" y="190"/>
                    <a:pt x="71" y="193"/>
                  </a:cubicBezTo>
                  <a:cubicBezTo>
                    <a:pt x="69" y="196"/>
                    <a:pt x="66" y="197"/>
                    <a:pt x="64" y="198"/>
                  </a:cubicBezTo>
                  <a:cubicBezTo>
                    <a:pt x="64" y="198"/>
                    <a:pt x="63" y="199"/>
                    <a:pt x="62" y="199"/>
                  </a:cubicBezTo>
                  <a:cubicBezTo>
                    <a:pt x="64" y="201"/>
                    <a:pt x="64" y="205"/>
                    <a:pt x="63" y="206"/>
                  </a:cubicBezTo>
                  <a:cubicBezTo>
                    <a:pt x="63" y="207"/>
                    <a:pt x="63" y="208"/>
                    <a:pt x="62" y="209"/>
                  </a:cubicBezTo>
                  <a:cubicBezTo>
                    <a:pt x="62" y="211"/>
                    <a:pt x="62" y="212"/>
                    <a:pt x="62" y="214"/>
                  </a:cubicBezTo>
                  <a:cubicBezTo>
                    <a:pt x="60" y="217"/>
                    <a:pt x="57" y="219"/>
                    <a:pt x="56" y="219"/>
                  </a:cubicBezTo>
                  <a:cubicBezTo>
                    <a:pt x="55" y="219"/>
                    <a:pt x="54" y="220"/>
                    <a:pt x="52" y="220"/>
                  </a:cubicBezTo>
                  <a:cubicBezTo>
                    <a:pt x="52" y="220"/>
                    <a:pt x="51" y="220"/>
                    <a:pt x="51" y="220"/>
                  </a:cubicBezTo>
                  <a:cubicBezTo>
                    <a:pt x="52" y="221"/>
                    <a:pt x="52" y="222"/>
                    <a:pt x="52" y="224"/>
                  </a:cubicBezTo>
                  <a:cubicBezTo>
                    <a:pt x="52" y="224"/>
                    <a:pt x="51" y="229"/>
                    <a:pt x="48" y="231"/>
                  </a:cubicBezTo>
                  <a:cubicBezTo>
                    <a:pt x="47" y="231"/>
                    <a:pt x="46" y="231"/>
                    <a:pt x="45" y="231"/>
                  </a:cubicBezTo>
                  <a:cubicBezTo>
                    <a:pt x="45" y="231"/>
                    <a:pt x="46" y="231"/>
                    <a:pt x="46" y="231"/>
                  </a:cubicBezTo>
                  <a:cubicBezTo>
                    <a:pt x="46" y="233"/>
                    <a:pt x="46" y="237"/>
                    <a:pt x="44" y="239"/>
                  </a:cubicBezTo>
                  <a:cubicBezTo>
                    <a:pt x="43" y="241"/>
                    <a:pt x="41" y="242"/>
                    <a:pt x="39" y="243"/>
                  </a:cubicBezTo>
                  <a:cubicBezTo>
                    <a:pt x="39" y="243"/>
                    <a:pt x="38" y="243"/>
                    <a:pt x="38" y="243"/>
                  </a:cubicBezTo>
                  <a:cubicBezTo>
                    <a:pt x="38" y="244"/>
                    <a:pt x="38" y="244"/>
                    <a:pt x="37" y="245"/>
                  </a:cubicBezTo>
                  <a:cubicBezTo>
                    <a:pt x="37" y="245"/>
                    <a:pt x="38" y="246"/>
                    <a:pt x="38" y="247"/>
                  </a:cubicBezTo>
                  <a:cubicBezTo>
                    <a:pt x="38" y="247"/>
                    <a:pt x="39" y="247"/>
                    <a:pt x="39" y="248"/>
                  </a:cubicBezTo>
                  <a:cubicBezTo>
                    <a:pt x="39" y="248"/>
                    <a:pt x="40" y="247"/>
                    <a:pt x="40" y="247"/>
                  </a:cubicBezTo>
                  <a:cubicBezTo>
                    <a:pt x="41" y="247"/>
                    <a:pt x="42" y="247"/>
                    <a:pt x="43" y="247"/>
                  </a:cubicBezTo>
                  <a:cubicBezTo>
                    <a:pt x="44" y="247"/>
                    <a:pt x="45" y="247"/>
                    <a:pt x="46" y="248"/>
                  </a:cubicBezTo>
                  <a:cubicBezTo>
                    <a:pt x="49" y="249"/>
                    <a:pt x="51" y="253"/>
                    <a:pt x="51" y="256"/>
                  </a:cubicBezTo>
                  <a:cubicBezTo>
                    <a:pt x="52" y="258"/>
                    <a:pt x="51" y="261"/>
                    <a:pt x="49" y="263"/>
                  </a:cubicBezTo>
                  <a:cubicBezTo>
                    <a:pt x="47" y="265"/>
                    <a:pt x="43" y="265"/>
                    <a:pt x="42" y="265"/>
                  </a:cubicBezTo>
                  <a:cubicBezTo>
                    <a:pt x="42" y="265"/>
                    <a:pt x="42" y="265"/>
                    <a:pt x="42" y="265"/>
                  </a:cubicBezTo>
                  <a:cubicBezTo>
                    <a:pt x="41" y="265"/>
                    <a:pt x="41" y="265"/>
                    <a:pt x="40" y="265"/>
                  </a:cubicBezTo>
                  <a:cubicBezTo>
                    <a:pt x="41" y="265"/>
                    <a:pt x="41" y="266"/>
                    <a:pt x="42" y="266"/>
                  </a:cubicBezTo>
                  <a:cubicBezTo>
                    <a:pt x="45" y="268"/>
                    <a:pt x="46" y="270"/>
                    <a:pt x="47" y="272"/>
                  </a:cubicBezTo>
                  <a:cubicBezTo>
                    <a:pt x="47" y="275"/>
                    <a:pt x="46" y="279"/>
                    <a:pt x="44" y="281"/>
                  </a:cubicBezTo>
                  <a:cubicBezTo>
                    <a:pt x="43" y="282"/>
                    <a:pt x="41" y="282"/>
                    <a:pt x="40" y="282"/>
                  </a:cubicBezTo>
                  <a:cubicBezTo>
                    <a:pt x="40" y="282"/>
                    <a:pt x="40" y="282"/>
                    <a:pt x="40" y="282"/>
                  </a:cubicBezTo>
                  <a:cubicBezTo>
                    <a:pt x="39" y="284"/>
                    <a:pt x="37" y="285"/>
                    <a:pt x="35" y="286"/>
                  </a:cubicBezTo>
                  <a:cubicBezTo>
                    <a:pt x="34" y="286"/>
                    <a:pt x="34" y="286"/>
                    <a:pt x="34" y="286"/>
                  </a:cubicBezTo>
                  <a:cubicBezTo>
                    <a:pt x="33" y="286"/>
                    <a:pt x="33" y="286"/>
                    <a:pt x="33" y="286"/>
                  </a:cubicBezTo>
                  <a:cubicBezTo>
                    <a:pt x="33" y="288"/>
                    <a:pt x="34" y="290"/>
                    <a:pt x="33" y="292"/>
                  </a:cubicBezTo>
                  <a:cubicBezTo>
                    <a:pt x="33" y="294"/>
                    <a:pt x="30" y="297"/>
                    <a:pt x="28" y="298"/>
                  </a:cubicBezTo>
                  <a:cubicBezTo>
                    <a:pt x="27" y="299"/>
                    <a:pt x="26" y="299"/>
                    <a:pt x="25" y="299"/>
                  </a:cubicBezTo>
                  <a:cubicBezTo>
                    <a:pt x="24" y="299"/>
                    <a:pt x="23" y="299"/>
                    <a:pt x="22" y="298"/>
                  </a:cubicBezTo>
                  <a:cubicBezTo>
                    <a:pt x="22" y="298"/>
                    <a:pt x="22" y="298"/>
                    <a:pt x="21" y="298"/>
                  </a:cubicBezTo>
                  <a:cubicBezTo>
                    <a:pt x="21" y="299"/>
                    <a:pt x="20" y="299"/>
                    <a:pt x="20" y="299"/>
                  </a:cubicBezTo>
                  <a:cubicBezTo>
                    <a:pt x="20" y="299"/>
                    <a:pt x="20" y="299"/>
                    <a:pt x="20" y="300"/>
                  </a:cubicBezTo>
                  <a:cubicBezTo>
                    <a:pt x="20" y="300"/>
                    <a:pt x="21" y="300"/>
                    <a:pt x="21" y="300"/>
                  </a:cubicBezTo>
                  <a:cubicBezTo>
                    <a:pt x="23" y="301"/>
                    <a:pt x="24" y="302"/>
                    <a:pt x="26" y="304"/>
                  </a:cubicBezTo>
                  <a:cubicBezTo>
                    <a:pt x="26" y="304"/>
                    <a:pt x="26" y="304"/>
                    <a:pt x="26" y="305"/>
                  </a:cubicBezTo>
                  <a:cubicBezTo>
                    <a:pt x="26" y="305"/>
                    <a:pt x="26" y="305"/>
                    <a:pt x="26" y="305"/>
                  </a:cubicBezTo>
                  <a:cubicBezTo>
                    <a:pt x="27" y="305"/>
                    <a:pt x="29" y="305"/>
                    <a:pt x="30" y="305"/>
                  </a:cubicBezTo>
                  <a:cubicBezTo>
                    <a:pt x="31" y="306"/>
                    <a:pt x="34" y="308"/>
                    <a:pt x="35" y="310"/>
                  </a:cubicBezTo>
                  <a:cubicBezTo>
                    <a:pt x="36" y="310"/>
                    <a:pt x="36" y="310"/>
                    <a:pt x="36" y="311"/>
                  </a:cubicBezTo>
                  <a:cubicBezTo>
                    <a:pt x="37" y="310"/>
                    <a:pt x="38" y="309"/>
                    <a:pt x="39" y="309"/>
                  </a:cubicBezTo>
                  <a:cubicBezTo>
                    <a:pt x="40" y="309"/>
                    <a:pt x="40" y="309"/>
                    <a:pt x="40" y="309"/>
                  </a:cubicBezTo>
                  <a:cubicBezTo>
                    <a:pt x="43" y="310"/>
                    <a:pt x="46" y="312"/>
                    <a:pt x="47" y="314"/>
                  </a:cubicBezTo>
                  <a:cubicBezTo>
                    <a:pt x="48" y="317"/>
                    <a:pt x="48" y="321"/>
                    <a:pt x="48" y="323"/>
                  </a:cubicBezTo>
                  <a:cubicBezTo>
                    <a:pt x="47" y="325"/>
                    <a:pt x="44" y="328"/>
                    <a:pt x="44" y="328"/>
                  </a:cubicBezTo>
                  <a:cubicBezTo>
                    <a:pt x="43" y="329"/>
                    <a:pt x="42" y="330"/>
                    <a:pt x="41" y="330"/>
                  </a:cubicBezTo>
                  <a:cubicBezTo>
                    <a:pt x="41" y="330"/>
                    <a:pt x="41" y="331"/>
                    <a:pt x="41" y="331"/>
                  </a:cubicBezTo>
                  <a:cubicBezTo>
                    <a:pt x="41" y="331"/>
                    <a:pt x="40" y="331"/>
                    <a:pt x="40" y="332"/>
                  </a:cubicBezTo>
                  <a:cubicBezTo>
                    <a:pt x="40" y="332"/>
                    <a:pt x="39" y="333"/>
                    <a:pt x="39" y="334"/>
                  </a:cubicBezTo>
                  <a:cubicBezTo>
                    <a:pt x="38" y="335"/>
                    <a:pt x="38" y="335"/>
                    <a:pt x="37" y="336"/>
                  </a:cubicBezTo>
                  <a:cubicBezTo>
                    <a:pt x="37" y="336"/>
                    <a:pt x="37" y="336"/>
                    <a:pt x="36" y="336"/>
                  </a:cubicBezTo>
                  <a:cubicBezTo>
                    <a:pt x="36" y="337"/>
                    <a:pt x="36" y="338"/>
                    <a:pt x="36" y="338"/>
                  </a:cubicBezTo>
                  <a:cubicBezTo>
                    <a:pt x="36" y="339"/>
                    <a:pt x="37" y="340"/>
                    <a:pt x="37" y="341"/>
                  </a:cubicBezTo>
                  <a:cubicBezTo>
                    <a:pt x="37" y="341"/>
                    <a:pt x="37" y="341"/>
                    <a:pt x="37" y="341"/>
                  </a:cubicBezTo>
                  <a:cubicBezTo>
                    <a:pt x="38" y="340"/>
                    <a:pt x="38" y="340"/>
                    <a:pt x="39" y="339"/>
                  </a:cubicBezTo>
                  <a:cubicBezTo>
                    <a:pt x="40" y="339"/>
                    <a:pt x="42" y="338"/>
                    <a:pt x="44" y="338"/>
                  </a:cubicBezTo>
                  <a:cubicBezTo>
                    <a:pt x="45" y="338"/>
                    <a:pt x="47" y="338"/>
                    <a:pt x="48" y="339"/>
                  </a:cubicBezTo>
                  <a:cubicBezTo>
                    <a:pt x="50" y="341"/>
                    <a:pt x="52" y="344"/>
                    <a:pt x="53" y="346"/>
                  </a:cubicBezTo>
                  <a:cubicBezTo>
                    <a:pt x="53" y="348"/>
                    <a:pt x="52" y="350"/>
                    <a:pt x="51" y="353"/>
                  </a:cubicBezTo>
                  <a:cubicBezTo>
                    <a:pt x="51" y="353"/>
                    <a:pt x="51" y="353"/>
                    <a:pt x="51" y="353"/>
                  </a:cubicBezTo>
                  <a:cubicBezTo>
                    <a:pt x="50" y="355"/>
                    <a:pt x="49" y="357"/>
                    <a:pt x="48" y="358"/>
                  </a:cubicBezTo>
                  <a:cubicBezTo>
                    <a:pt x="48" y="358"/>
                    <a:pt x="47" y="359"/>
                    <a:pt x="47" y="359"/>
                  </a:cubicBezTo>
                  <a:cubicBezTo>
                    <a:pt x="47" y="359"/>
                    <a:pt x="47" y="359"/>
                    <a:pt x="47" y="359"/>
                  </a:cubicBezTo>
                  <a:cubicBezTo>
                    <a:pt x="47" y="359"/>
                    <a:pt x="47" y="360"/>
                    <a:pt x="47" y="360"/>
                  </a:cubicBezTo>
                  <a:cubicBezTo>
                    <a:pt x="47" y="362"/>
                    <a:pt x="47" y="363"/>
                    <a:pt x="47" y="365"/>
                  </a:cubicBezTo>
                  <a:cubicBezTo>
                    <a:pt x="47" y="366"/>
                    <a:pt x="47" y="370"/>
                    <a:pt x="46" y="372"/>
                  </a:cubicBezTo>
                  <a:cubicBezTo>
                    <a:pt x="45" y="373"/>
                    <a:pt x="44" y="376"/>
                    <a:pt x="41" y="377"/>
                  </a:cubicBezTo>
                  <a:cubicBezTo>
                    <a:pt x="40" y="377"/>
                    <a:pt x="39" y="377"/>
                    <a:pt x="38" y="377"/>
                  </a:cubicBezTo>
                  <a:cubicBezTo>
                    <a:pt x="38" y="377"/>
                    <a:pt x="38" y="377"/>
                    <a:pt x="38" y="377"/>
                  </a:cubicBezTo>
                  <a:cubicBezTo>
                    <a:pt x="40" y="379"/>
                    <a:pt x="43" y="381"/>
                    <a:pt x="44" y="384"/>
                  </a:cubicBezTo>
                  <a:cubicBezTo>
                    <a:pt x="45" y="387"/>
                    <a:pt x="43" y="390"/>
                    <a:pt x="43" y="392"/>
                  </a:cubicBezTo>
                  <a:cubicBezTo>
                    <a:pt x="45" y="392"/>
                    <a:pt x="47" y="394"/>
                    <a:pt x="49" y="395"/>
                  </a:cubicBezTo>
                  <a:cubicBezTo>
                    <a:pt x="50" y="397"/>
                    <a:pt x="50" y="399"/>
                    <a:pt x="51" y="401"/>
                  </a:cubicBezTo>
                  <a:cubicBezTo>
                    <a:pt x="51" y="401"/>
                    <a:pt x="51" y="401"/>
                    <a:pt x="51" y="402"/>
                  </a:cubicBezTo>
                  <a:cubicBezTo>
                    <a:pt x="51" y="402"/>
                    <a:pt x="52" y="403"/>
                    <a:pt x="52" y="403"/>
                  </a:cubicBezTo>
                  <a:cubicBezTo>
                    <a:pt x="54" y="405"/>
                    <a:pt x="55" y="408"/>
                    <a:pt x="55" y="410"/>
                  </a:cubicBezTo>
                  <a:cubicBezTo>
                    <a:pt x="55" y="414"/>
                    <a:pt x="52" y="419"/>
                    <a:pt x="50" y="421"/>
                  </a:cubicBezTo>
                  <a:cubicBezTo>
                    <a:pt x="49" y="422"/>
                    <a:pt x="47" y="423"/>
                    <a:pt x="46" y="424"/>
                  </a:cubicBezTo>
                  <a:cubicBezTo>
                    <a:pt x="45" y="424"/>
                    <a:pt x="45" y="424"/>
                    <a:pt x="45" y="424"/>
                  </a:cubicBezTo>
                  <a:cubicBezTo>
                    <a:pt x="43" y="425"/>
                    <a:pt x="43" y="426"/>
                    <a:pt x="42" y="426"/>
                  </a:cubicBezTo>
                  <a:cubicBezTo>
                    <a:pt x="42" y="427"/>
                    <a:pt x="42" y="429"/>
                    <a:pt x="42" y="431"/>
                  </a:cubicBezTo>
                  <a:cubicBezTo>
                    <a:pt x="42" y="432"/>
                    <a:pt x="42" y="434"/>
                    <a:pt x="43" y="435"/>
                  </a:cubicBezTo>
                  <a:cubicBezTo>
                    <a:pt x="43" y="435"/>
                    <a:pt x="43" y="435"/>
                    <a:pt x="43" y="435"/>
                  </a:cubicBezTo>
                  <a:cubicBezTo>
                    <a:pt x="43" y="435"/>
                    <a:pt x="44" y="435"/>
                    <a:pt x="45" y="435"/>
                  </a:cubicBezTo>
                  <a:cubicBezTo>
                    <a:pt x="45" y="435"/>
                    <a:pt x="46" y="435"/>
                    <a:pt x="46" y="435"/>
                  </a:cubicBezTo>
                  <a:cubicBezTo>
                    <a:pt x="49" y="435"/>
                    <a:pt x="53" y="435"/>
                    <a:pt x="55" y="436"/>
                  </a:cubicBezTo>
                  <a:cubicBezTo>
                    <a:pt x="57" y="438"/>
                    <a:pt x="60" y="442"/>
                    <a:pt x="59" y="446"/>
                  </a:cubicBezTo>
                  <a:cubicBezTo>
                    <a:pt x="59" y="448"/>
                    <a:pt x="58" y="450"/>
                    <a:pt x="56" y="451"/>
                  </a:cubicBezTo>
                  <a:cubicBezTo>
                    <a:pt x="57" y="451"/>
                    <a:pt x="58" y="450"/>
                    <a:pt x="59" y="450"/>
                  </a:cubicBezTo>
                  <a:cubicBezTo>
                    <a:pt x="59" y="450"/>
                    <a:pt x="59" y="450"/>
                    <a:pt x="59" y="450"/>
                  </a:cubicBezTo>
                  <a:cubicBezTo>
                    <a:pt x="63" y="450"/>
                    <a:pt x="66" y="453"/>
                    <a:pt x="67" y="455"/>
                  </a:cubicBezTo>
                  <a:cubicBezTo>
                    <a:pt x="69" y="457"/>
                    <a:pt x="69" y="462"/>
                    <a:pt x="69" y="465"/>
                  </a:cubicBezTo>
                  <a:cubicBezTo>
                    <a:pt x="68" y="468"/>
                    <a:pt x="64" y="471"/>
                    <a:pt x="63" y="472"/>
                  </a:cubicBezTo>
                  <a:cubicBezTo>
                    <a:pt x="64" y="472"/>
                    <a:pt x="66" y="472"/>
                    <a:pt x="67" y="473"/>
                  </a:cubicBezTo>
                  <a:cubicBezTo>
                    <a:pt x="69" y="475"/>
                    <a:pt x="71" y="477"/>
                    <a:pt x="72" y="479"/>
                  </a:cubicBezTo>
                  <a:cubicBezTo>
                    <a:pt x="72" y="481"/>
                    <a:pt x="72" y="482"/>
                    <a:pt x="71" y="484"/>
                  </a:cubicBezTo>
                  <a:cubicBezTo>
                    <a:pt x="71" y="484"/>
                    <a:pt x="71" y="484"/>
                    <a:pt x="72" y="484"/>
                  </a:cubicBezTo>
                  <a:cubicBezTo>
                    <a:pt x="74" y="486"/>
                    <a:pt x="76" y="489"/>
                    <a:pt x="76" y="491"/>
                  </a:cubicBezTo>
                  <a:cubicBezTo>
                    <a:pt x="77" y="494"/>
                    <a:pt x="78" y="498"/>
                    <a:pt x="75" y="501"/>
                  </a:cubicBezTo>
                  <a:cubicBezTo>
                    <a:pt x="75" y="501"/>
                    <a:pt x="75" y="501"/>
                    <a:pt x="75" y="501"/>
                  </a:cubicBezTo>
                  <a:cubicBezTo>
                    <a:pt x="76" y="501"/>
                    <a:pt x="76" y="501"/>
                    <a:pt x="77" y="501"/>
                  </a:cubicBezTo>
                  <a:cubicBezTo>
                    <a:pt x="77" y="501"/>
                    <a:pt x="77" y="501"/>
                    <a:pt x="78" y="501"/>
                  </a:cubicBezTo>
                  <a:cubicBezTo>
                    <a:pt x="79" y="501"/>
                    <a:pt x="83" y="501"/>
                    <a:pt x="86" y="504"/>
                  </a:cubicBezTo>
                  <a:cubicBezTo>
                    <a:pt x="88" y="506"/>
                    <a:pt x="88" y="511"/>
                    <a:pt x="88" y="513"/>
                  </a:cubicBezTo>
                  <a:cubicBezTo>
                    <a:pt x="87" y="516"/>
                    <a:pt x="84" y="519"/>
                    <a:pt x="82" y="520"/>
                  </a:cubicBezTo>
                  <a:cubicBezTo>
                    <a:pt x="82" y="520"/>
                    <a:pt x="80" y="522"/>
                    <a:pt x="79" y="522"/>
                  </a:cubicBezTo>
                  <a:cubicBezTo>
                    <a:pt x="79" y="525"/>
                    <a:pt x="78" y="529"/>
                    <a:pt x="77" y="529"/>
                  </a:cubicBezTo>
                  <a:cubicBezTo>
                    <a:pt x="76" y="532"/>
                    <a:pt x="75" y="534"/>
                    <a:pt x="72" y="535"/>
                  </a:cubicBezTo>
                  <a:cubicBezTo>
                    <a:pt x="73" y="536"/>
                    <a:pt x="74" y="537"/>
                    <a:pt x="75" y="539"/>
                  </a:cubicBezTo>
                  <a:cubicBezTo>
                    <a:pt x="76" y="541"/>
                    <a:pt x="76" y="545"/>
                    <a:pt x="75" y="547"/>
                  </a:cubicBezTo>
                  <a:cubicBezTo>
                    <a:pt x="75" y="549"/>
                    <a:pt x="73" y="551"/>
                    <a:pt x="72" y="552"/>
                  </a:cubicBezTo>
                  <a:cubicBezTo>
                    <a:pt x="71" y="554"/>
                    <a:pt x="68" y="556"/>
                    <a:pt x="67" y="557"/>
                  </a:cubicBezTo>
                  <a:cubicBezTo>
                    <a:pt x="66" y="557"/>
                    <a:pt x="66" y="558"/>
                    <a:pt x="66" y="558"/>
                  </a:cubicBezTo>
                  <a:cubicBezTo>
                    <a:pt x="66" y="559"/>
                    <a:pt x="66" y="560"/>
                    <a:pt x="65" y="561"/>
                  </a:cubicBezTo>
                  <a:cubicBezTo>
                    <a:pt x="65" y="561"/>
                    <a:pt x="65" y="561"/>
                    <a:pt x="64" y="562"/>
                  </a:cubicBezTo>
                  <a:cubicBezTo>
                    <a:pt x="65" y="563"/>
                    <a:pt x="66" y="564"/>
                    <a:pt x="66" y="565"/>
                  </a:cubicBezTo>
                  <a:cubicBezTo>
                    <a:pt x="67" y="568"/>
                    <a:pt x="65" y="571"/>
                    <a:pt x="64" y="572"/>
                  </a:cubicBezTo>
                  <a:cubicBezTo>
                    <a:pt x="63" y="573"/>
                    <a:pt x="60" y="576"/>
                    <a:pt x="58" y="577"/>
                  </a:cubicBezTo>
                  <a:cubicBezTo>
                    <a:pt x="57" y="578"/>
                    <a:pt x="56" y="578"/>
                    <a:pt x="55" y="578"/>
                  </a:cubicBezTo>
                  <a:cubicBezTo>
                    <a:pt x="54" y="578"/>
                    <a:pt x="53" y="578"/>
                    <a:pt x="53" y="578"/>
                  </a:cubicBezTo>
                  <a:cubicBezTo>
                    <a:pt x="53" y="578"/>
                    <a:pt x="53" y="578"/>
                    <a:pt x="52" y="578"/>
                  </a:cubicBezTo>
                  <a:cubicBezTo>
                    <a:pt x="52" y="578"/>
                    <a:pt x="52" y="578"/>
                    <a:pt x="52" y="578"/>
                  </a:cubicBezTo>
                  <a:cubicBezTo>
                    <a:pt x="52" y="578"/>
                    <a:pt x="52" y="579"/>
                    <a:pt x="52" y="579"/>
                  </a:cubicBezTo>
                  <a:cubicBezTo>
                    <a:pt x="52" y="579"/>
                    <a:pt x="52" y="580"/>
                    <a:pt x="52" y="580"/>
                  </a:cubicBezTo>
                  <a:cubicBezTo>
                    <a:pt x="53" y="582"/>
                    <a:pt x="54" y="584"/>
                    <a:pt x="53" y="587"/>
                  </a:cubicBezTo>
                  <a:cubicBezTo>
                    <a:pt x="52" y="589"/>
                    <a:pt x="50" y="590"/>
                    <a:pt x="49" y="591"/>
                  </a:cubicBezTo>
                  <a:cubicBezTo>
                    <a:pt x="49" y="591"/>
                    <a:pt x="49" y="591"/>
                    <a:pt x="49" y="591"/>
                  </a:cubicBezTo>
                  <a:cubicBezTo>
                    <a:pt x="48" y="592"/>
                    <a:pt x="48" y="592"/>
                    <a:pt x="47" y="592"/>
                  </a:cubicBezTo>
                  <a:cubicBezTo>
                    <a:pt x="47" y="592"/>
                    <a:pt x="47" y="592"/>
                    <a:pt x="47" y="593"/>
                  </a:cubicBezTo>
                  <a:cubicBezTo>
                    <a:pt x="47" y="593"/>
                    <a:pt x="46" y="593"/>
                    <a:pt x="46" y="594"/>
                  </a:cubicBezTo>
                  <a:cubicBezTo>
                    <a:pt x="46" y="594"/>
                    <a:pt x="45" y="595"/>
                    <a:pt x="44" y="596"/>
                  </a:cubicBezTo>
                  <a:cubicBezTo>
                    <a:pt x="44" y="596"/>
                    <a:pt x="44" y="596"/>
                    <a:pt x="44" y="596"/>
                  </a:cubicBezTo>
                  <a:cubicBezTo>
                    <a:pt x="44" y="597"/>
                    <a:pt x="45" y="597"/>
                    <a:pt x="45" y="598"/>
                  </a:cubicBezTo>
                  <a:cubicBezTo>
                    <a:pt x="46" y="601"/>
                    <a:pt x="46" y="605"/>
                    <a:pt x="44" y="607"/>
                  </a:cubicBezTo>
                  <a:cubicBezTo>
                    <a:pt x="42" y="609"/>
                    <a:pt x="39" y="610"/>
                    <a:pt x="37" y="610"/>
                  </a:cubicBezTo>
                  <a:cubicBezTo>
                    <a:pt x="37" y="610"/>
                    <a:pt x="36" y="610"/>
                    <a:pt x="36" y="610"/>
                  </a:cubicBezTo>
                  <a:cubicBezTo>
                    <a:pt x="33" y="609"/>
                    <a:pt x="31" y="606"/>
                    <a:pt x="30" y="604"/>
                  </a:cubicBezTo>
                  <a:cubicBezTo>
                    <a:pt x="30" y="605"/>
                    <a:pt x="30" y="605"/>
                    <a:pt x="30" y="605"/>
                  </a:cubicBezTo>
                  <a:cubicBezTo>
                    <a:pt x="30" y="606"/>
                    <a:pt x="30" y="607"/>
                    <a:pt x="30" y="608"/>
                  </a:cubicBezTo>
                  <a:cubicBezTo>
                    <a:pt x="30" y="608"/>
                    <a:pt x="29" y="609"/>
                    <a:pt x="29" y="609"/>
                  </a:cubicBezTo>
                  <a:cubicBezTo>
                    <a:pt x="29" y="609"/>
                    <a:pt x="29" y="610"/>
                    <a:pt x="29" y="610"/>
                  </a:cubicBezTo>
                  <a:cubicBezTo>
                    <a:pt x="30" y="611"/>
                    <a:pt x="31" y="613"/>
                    <a:pt x="32" y="615"/>
                  </a:cubicBezTo>
                  <a:cubicBezTo>
                    <a:pt x="32" y="618"/>
                    <a:pt x="30" y="621"/>
                    <a:pt x="29" y="622"/>
                  </a:cubicBezTo>
                  <a:cubicBezTo>
                    <a:pt x="27" y="623"/>
                    <a:pt x="26" y="624"/>
                    <a:pt x="25" y="624"/>
                  </a:cubicBezTo>
                  <a:cubicBezTo>
                    <a:pt x="25" y="624"/>
                    <a:pt x="25" y="624"/>
                    <a:pt x="25" y="624"/>
                  </a:cubicBezTo>
                  <a:cubicBezTo>
                    <a:pt x="25" y="624"/>
                    <a:pt x="24" y="624"/>
                    <a:pt x="24" y="624"/>
                  </a:cubicBezTo>
                  <a:cubicBezTo>
                    <a:pt x="25" y="625"/>
                    <a:pt x="25" y="626"/>
                    <a:pt x="25" y="627"/>
                  </a:cubicBezTo>
                  <a:cubicBezTo>
                    <a:pt x="27" y="632"/>
                    <a:pt x="27" y="635"/>
                    <a:pt x="26" y="638"/>
                  </a:cubicBezTo>
                  <a:cubicBezTo>
                    <a:pt x="26" y="639"/>
                    <a:pt x="25" y="640"/>
                    <a:pt x="25" y="641"/>
                  </a:cubicBezTo>
                  <a:cubicBezTo>
                    <a:pt x="26" y="643"/>
                    <a:pt x="27" y="646"/>
                    <a:pt x="27" y="648"/>
                  </a:cubicBezTo>
                  <a:cubicBezTo>
                    <a:pt x="26" y="651"/>
                    <a:pt x="24" y="653"/>
                    <a:pt x="21" y="656"/>
                  </a:cubicBezTo>
                  <a:cubicBezTo>
                    <a:pt x="21" y="656"/>
                    <a:pt x="21" y="656"/>
                    <a:pt x="20" y="656"/>
                  </a:cubicBezTo>
                  <a:cubicBezTo>
                    <a:pt x="20" y="657"/>
                    <a:pt x="17" y="659"/>
                    <a:pt x="15" y="660"/>
                  </a:cubicBezTo>
                  <a:cubicBezTo>
                    <a:pt x="14" y="661"/>
                    <a:pt x="11" y="662"/>
                    <a:pt x="10" y="662"/>
                  </a:cubicBezTo>
                  <a:cubicBezTo>
                    <a:pt x="10" y="662"/>
                    <a:pt x="10" y="662"/>
                    <a:pt x="10" y="662"/>
                  </a:cubicBezTo>
                  <a:cubicBezTo>
                    <a:pt x="10" y="663"/>
                    <a:pt x="10" y="665"/>
                    <a:pt x="10" y="666"/>
                  </a:cubicBezTo>
                  <a:cubicBezTo>
                    <a:pt x="11" y="667"/>
                    <a:pt x="11" y="668"/>
                    <a:pt x="11" y="669"/>
                  </a:cubicBezTo>
                  <a:cubicBezTo>
                    <a:pt x="12" y="669"/>
                    <a:pt x="13" y="671"/>
                    <a:pt x="14" y="671"/>
                  </a:cubicBezTo>
                  <a:cubicBezTo>
                    <a:pt x="14" y="671"/>
                    <a:pt x="14" y="671"/>
                    <a:pt x="14" y="672"/>
                  </a:cubicBezTo>
                  <a:cubicBezTo>
                    <a:pt x="15" y="672"/>
                    <a:pt x="17" y="673"/>
                    <a:pt x="18" y="674"/>
                  </a:cubicBezTo>
                  <a:cubicBezTo>
                    <a:pt x="19" y="676"/>
                    <a:pt x="21" y="680"/>
                    <a:pt x="20" y="684"/>
                  </a:cubicBezTo>
                  <a:cubicBezTo>
                    <a:pt x="19" y="688"/>
                    <a:pt x="15" y="689"/>
                    <a:pt x="14" y="690"/>
                  </a:cubicBezTo>
                  <a:cubicBezTo>
                    <a:pt x="14" y="690"/>
                    <a:pt x="13" y="690"/>
                    <a:pt x="13" y="690"/>
                  </a:cubicBezTo>
                  <a:cubicBezTo>
                    <a:pt x="14" y="692"/>
                    <a:pt x="15" y="695"/>
                    <a:pt x="15" y="697"/>
                  </a:cubicBezTo>
                  <a:cubicBezTo>
                    <a:pt x="15" y="697"/>
                    <a:pt x="15" y="702"/>
                    <a:pt x="13" y="706"/>
                  </a:cubicBezTo>
                  <a:cubicBezTo>
                    <a:pt x="11" y="708"/>
                    <a:pt x="7" y="709"/>
                    <a:pt x="4" y="710"/>
                  </a:cubicBezTo>
                  <a:cubicBezTo>
                    <a:pt x="3" y="710"/>
                    <a:pt x="3" y="710"/>
                    <a:pt x="3" y="710"/>
                  </a:cubicBezTo>
                  <a:cubicBezTo>
                    <a:pt x="3" y="710"/>
                    <a:pt x="2" y="710"/>
                    <a:pt x="1" y="710"/>
                  </a:cubicBezTo>
                  <a:cubicBezTo>
                    <a:pt x="3" y="712"/>
                    <a:pt x="5" y="715"/>
                    <a:pt x="5" y="717"/>
                  </a:cubicBezTo>
                  <a:cubicBezTo>
                    <a:pt x="5" y="720"/>
                    <a:pt x="3" y="724"/>
                    <a:pt x="3" y="725"/>
                  </a:cubicBezTo>
                  <a:cubicBezTo>
                    <a:pt x="2" y="726"/>
                    <a:pt x="1" y="727"/>
                    <a:pt x="0" y="728"/>
                  </a:cubicBezTo>
                  <a:cubicBezTo>
                    <a:pt x="0" y="728"/>
                    <a:pt x="0" y="728"/>
                    <a:pt x="0" y="728"/>
                  </a:cubicBezTo>
                  <a:cubicBezTo>
                    <a:pt x="1" y="728"/>
                    <a:pt x="1" y="729"/>
                    <a:pt x="1" y="729"/>
                  </a:cubicBezTo>
                  <a:cubicBezTo>
                    <a:pt x="2" y="729"/>
                    <a:pt x="2" y="729"/>
                    <a:pt x="3" y="729"/>
                  </a:cubicBezTo>
                  <a:cubicBezTo>
                    <a:pt x="4" y="730"/>
                    <a:pt x="6" y="730"/>
                    <a:pt x="7" y="732"/>
                  </a:cubicBezTo>
                  <a:cubicBezTo>
                    <a:pt x="9" y="733"/>
                    <a:pt x="11" y="737"/>
                    <a:pt x="11" y="740"/>
                  </a:cubicBezTo>
                  <a:cubicBezTo>
                    <a:pt x="12" y="741"/>
                    <a:pt x="11" y="743"/>
                    <a:pt x="11" y="744"/>
                  </a:cubicBezTo>
                  <a:cubicBezTo>
                    <a:pt x="70" y="738"/>
                    <a:pt x="70" y="738"/>
                    <a:pt x="70" y="738"/>
                  </a:cubicBezTo>
                  <a:cubicBezTo>
                    <a:pt x="158" y="730"/>
                    <a:pt x="158" y="730"/>
                    <a:pt x="158" y="730"/>
                  </a:cubicBezTo>
                  <a:cubicBezTo>
                    <a:pt x="280" y="716"/>
                    <a:pt x="280" y="716"/>
                    <a:pt x="280" y="716"/>
                  </a:cubicBezTo>
                  <a:cubicBezTo>
                    <a:pt x="282" y="719"/>
                    <a:pt x="282" y="719"/>
                    <a:pt x="282" y="719"/>
                  </a:cubicBezTo>
                  <a:cubicBezTo>
                    <a:pt x="285" y="722"/>
                    <a:pt x="285" y="723"/>
                    <a:pt x="285" y="724"/>
                  </a:cubicBezTo>
                  <a:cubicBezTo>
                    <a:pt x="285" y="726"/>
                    <a:pt x="284" y="729"/>
                    <a:pt x="283" y="731"/>
                  </a:cubicBezTo>
                  <a:cubicBezTo>
                    <a:pt x="283" y="732"/>
                    <a:pt x="283" y="732"/>
                    <a:pt x="282" y="733"/>
                  </a:cubicBezTo>
                  <a:cubicBezTo>
                    <a:pt x="282" y="733"/>
                    <a:pt x="282" y="733"/>
                    <a:pt x="282" y="733"/>
                  </a:cubicBezTo>
                  <a:cubicBezTo>
                    <a:pt x="283" y="734"/>
                    <a:pt x="283" y="736"/>
                    <a:pt x="283" y="738"/>
                  </a:cubicBezTo>
                  <a:cubicBezTo>
                    <a:pt x="282" y="740"/>
                    <a:pt x="281" y="742"/>
                    <a:pt x="280" y="743"/>
                  </a:cubicBezTo>
                  <a:cubicBezTo>
                    <a:pt x="280" y="743"/>
                    <a:pt x="280" y="743"/>
                    <a:pt x="280" y="743"/>
                  </a:cubicBezTo>
                  <a:cubicBezTo>
                    <a:pt x="280" y="743"/>
                    <a:pt x="280" y="744"/>
                    <a:pt x="280" y="744"/>
                  </a:cubicBezTo>
                  <a:cubicBezTo>
                    <a:pt x="280" y="746"/>
                    <a:pt x="280" y="747"/>
                    <a:pt x="280" y="748"/>
                  </a:cubicBezTo>
                  <a:cubicBezTo>
                    <a:pt x="280" y="749"/>
                    <a:pt x="279" y="750"/>
                    <a:pt x="279" y="751"/>
                  </a:cubicBezTo>
                  <a:cubicBezTo>
                    <a:pt x="279" y="752"/>
                    <a:pt x="280" y="754"/>
                    <a:pt x="280" y="756"/>
                  </a:cubicBezTo>
                  <a:cubicBezTo>
                    <a:pt x="279" y="758"/>
                    <a:pt x="278" y="760"/>
                    <a:pt x="277" y="761"/>
                  </a:cubicBezTo>
                  <a:cubicBezTo>
                    <a:pt x="276" y="761"/>
                    <a:pt x="276" y="761"/>
                    <a:pt x="276" y="761"/>
                  </a:cubicBezTo>
                  <a:cubicBezTo>
                    <a:pt x="276" y="761"/>
                    <a:pt x="276" y="762"/>
                    <a:pt x="275" y="762"/>
                  </a:cubicBezTo>
                  <a:cubicBezTo>
                    <a:pt x="275" y="762"/>
                    <a:pt x="275" y="763"/>
                    <a:pt x="274" y="763"/>
                  </a:cubicBezTo>
                  <a:cubicBezTo>
                    <a:pt x="274" y="763"/>
                    <a:pt x="274" y="764"/>
                    <a:pt x="274" y="764"/>
                  </a:cubicBezTo>
                  <a:cubicBezTo>
                    <a:pt x="274" y="764"/>
                    <a:pt x="274" y="764"/>
                    <a:pt x="274" y="765"/>
                  </a:cubicBezTo>
                  <a:cubicBezTo>
                    <a:pt x="275" y="766"/>
                    <a:pt x="276" y="768"/>
                    <a:pt x="275" y="770"/>
                  </a:cubicBezTo>
                  <a:cubicBezTo>
                    <a:pt x="275" y="772"/>
                    <a:pt x="274" y="774"/>
                    <a:pt x="273" y="775"/>
                  </a:cubicBezTo>
                  <a:cubicBezTo>
                    <a:pt x="273" y="775"/>
                    <a:pt x="273" y="775"/>
                    <a:pt x="273" y="775"/>
                  </a:cubicBezTo>
                  <a:cubicBezTo>
                    <a:pt x="273" y="776"/>
                    <a:pt x="274" y="776"/>
                    <a:pt x="274" y="777"/>
                  </a:cubicBezTo>
                  <a:cubicBezTo>
                    <a:pt x="274" y="778"/>
                    <a:pt x="274" y="780"/>
                    <a:pt x="274" y="781"/>
                  </a:cubicBezTo>
                  <a:cubicBezTo>
                    <a:pt x="274" y="781"/>
                    <a:pt x="274" y="781"/>
                    <a:pt x="274" y="782"/>
                  </a:cubicBezTo>
                  <a:cubicBezTo>
                    <a:pt x="274" y="782"/>
                    <a:pt x="274" y="782"/>
                    <a:pt x="274" y="782"/>
                  </a:cubicBezTo>
                  <a:cubicBezTo>
                    <a:pt x="275" y="782"/>
                    <a:pt x="276" y="783"/>
                    <a:pt x="277" y="785"/>
                  </a:cubicBezTo>
                  <a:cubicBezTo>
                    <a:pt x="278" y="787"/>
                    <a:pt x="278" y="789"/>
                    <a:pt x="278" y="791"/>
                  </a:cubicBezTo>
                  <a:cubicBezTo>
                    <a:pt x="278" y="791"/>
                    <a:pt x="278" y="792"/>
                    <a:pt x="279" y="792"/>
                  </a:cubicBezTo>
                  <a:cubicBezTo>
                    <a:pt x="279" y="793"/>
                    <a:pt x="280" y="795"/>
                    <a:pt x="280" y="796"/>
                  </a:cubicBezTo>
                  <a:cubicBezTo>
                    <a:pt x="281" y="797"/>
                    <a:pt x="284" y="800"/>
                    <a:pt x="285" y="802"/>
                  </a:cubicBezTo>
                  <a:cubicBezTo>
                    <a:pt x="285" y="802"/>
                    <a:pt x="285" y="802"/>
                    <a:pt x="285" y="802"/>
                  </a:cubicBezTo>
                  <a:cubicBezTo>
                    <a:pt x="286" y="802"/>
                    <a:pt x="287" y="804"/>
                    <a:pt x="288" y="804"/>
                  </a:cubicBezTo>
                  <a:cubicBezTo>
                    <a:pt x="288" y="804"/>
                    <a:pt x="288" y="804"/>
                    <a:pt x="289" y="804"/>
                  </a:cubicBezTo>
                  <a:cubicBezTo>
                    <a:pt x="290" y="805"/>
                    <a:pt x="291" y="805"/>
                    <a:pt x="291" y="806"/>
                  </a:cubicBezTo>
                  <a:cubicBezTo>
                    <a:pt x="293" y="807"/>
                    <a:pt x="296" y="809"/>
                    <a:pt x="297" y="810"/>
                  </a:cubicBezTo>
                  <a:cubicBezTo>
                    <a:pt x="298" y="813"/>
                    <a:pt x="301" y="817"/>
                    <a:pt x="301" y="819"/>
                  </a:cubicBezTo>
                  <a:cubicBezTo>
                    <a:pt x="302" y="820"/>
                    <a:pt x="302" y="822"/>
                    <a:pt x="302" y="823"/>
                  </a:cubicBezTo>
                  <a:cubicBezTo>
                    <a:pt x="302" y="824"/>
                    <a:pt x="302" y="825"/>
                    <a:pt x="302" y="825"/>
                  </a:cubicBezTo>
                  <a:cubicBezTo>
                    <a:pt x="302" y="825"/>
                    <a:pt x="302" y="825"/>
                    <a:pt x="302" y="825"/>
                  </a:cubicBezTo>
                  <a:cubicBezTo>
                    <a:pt x="303" y="826"/>
                    <a:pt x="303" y="826"/>
                    <a:pt x="304" y="826"/>
                  </a:cubicBezTo>
                  <a:cubicBezTo>
                    <a:pt x="305" y="827"/>
                    <a:pt x="305" y="828"/>
                    <a:pt x="306" y="828"/>
                  </a:cubicBezTo>
                  <a:cubicBezTo>
                    <a:pt x="306" y="829"/>
                    <a:pt x="306" y="829"/>
                    <a:pt x="307" y="830"/>
                  </a:cubicBezTo>
                  <a:cubicBezTo>
                    <a:pt x="307" y="830"/>
                    <a:pt x="307" y="830"/>
                    <a:pt x="307" y="830"/>
                  </a:cubicBezTo>
                  <a:cubicBezTo>
                    <a:pt x="308" y="830"/>
                    <a:pt x="310" y="831"/>
                    <a:pt x="311" y="832"/>
                  </a:cubicBezTo>
                  <a:cubicBezTo>
                    <a:pt x="313" y="835"/>
                    <a:pt x="313" y="839"/>
                    <a:pt x="313" y="841"/>
                  </a:cubicBezTo>
                  <a:cubicBezTo>
                    <a:pt x="312" y="842"/>
                    <a:pt x="312" y="843"/>
                    <a:pt x="311" y="844"/>
                  </a:cubicBezTo>
                  <a:cubicBezTo>
                    <a:pt x="312" y="844"/>
                    <a:pt x="312" y="844"/>
                    <a:pt x="312" y="844"/>
                  </a:cubicBezTo>
                  <a:cubicBezTo>
                    <a:pt x="312" y="845"/>
                    <a:pt x="312" y="845"/>
                    <a:pt x="312" y="846"/>
                  </a:cubicBezTo>
                  <a:cubicBezTo>
                    <a:pt x="313" y="846"/>
                    <a:pt x="313" y="847"/>
                    <a:pt x="313" y="847"/>
                  </a:cubicBezTo>
                  <a:cubicBezTo>
                    <a:pt x="314" y="848"/>
                    <a:pt x="315" y="848"/>
                    <a:pt x="316" y="850"/>
                  </a:cubicBezTo>
                  <a:cubicBezTo>
                    <a:pt x="316" y="851"/>
                    <a:pt x="316" y="852"/>
                    <a:pt x="316" y="853"/>
                  </a:cubicBezTo>
                  <a:cubicBezTo>
                    <a:pt x="317" y="853"/>
                    <a:pt x="318" y="854"/>
                    <a:pt x="318" y="854"/>
                  </a:cubicBezTo>
                  <a:cubicBezTo>
                    <a:pt x="319" y="855"/>
                    <a:pt x="320" y="856"/>
                    <a:pt x="320" y="856"/>
                  </a:cubicBezTo>
                  <a:cubicBezTo>
                    <a:pt x="320" y="856"/>
                    <a:pt x="327" y="856"/>
                    <a:pt x="327" y="856"/>
                  </a:cubicBezTo>
                  <a:cubicBezTo>
                    <a:pt x="325" y="861"/>
                    <a:pt x="325" y="861"/>
                    <a:pt x="325" y="861"/>
                  </a:cubicBezTo>
                  <a:cubicBezTo>
                    <a:pt x="327" y="861"/>
                    <a:pt x="328" y="861"/>
                    <a:pt x="329" y="860"/>
                  </a:cubicBezTo>
                  <a:cubicBezTo>
                    <a:pt x="330" y="860"/>
                    <a:pt x="331" y="858"/>
                    <a:pt x="332" y="858"/>
                  </a:cubicBezTo>
                  <a:cubicBezTo>
                    <a:pt x="332" y="859"/>
                    <a:pt x="332" y="861"/>
                    <a:pt x="332" y="861"/>
                  </a:cubicBezTo>
                  <a:cubicBezTo>
                    <a:pt x="333" y="862"/>
                    <a:pt x="334" y="862"/>
                    <a:pt x="335" y="861"/>
                  </a:cubicBezTo>
                  <a:cubicBezTo>
                    <a:pt x="336" y="861"/>
                    <a:pt x="337" y="859"/>
                    <a:pt x="337" y="858"/>
                  </a:cubicBezTo>
                  <a:cubicBezTo>
                    <a:pt x="338" y="857"/>
                    <a:pt x="337" y="854"/>
                    <a:pt x="338" y="852"/>
                  </a:cubicBezTo>
                  <a:cubicBezTo>
                    <a:pt x="338" y="851"/>
                    <a:pt x="340" y="848"/>
                    <a:pt x="341" y="846"/>
                  </a:cubicBezTo>
                  <a:cubicBezTo>
                    <a:pt x="342" y="845"/>
                    <a:pt x="344" y="844"/>
                    <a:pt x="345" y="843"/>
                  </a:cubicBezTo>
                  <a:cubicBezTo>
                    <a:pt x="346" y="842"/>
                    <a:pt x="348" y="840"/>
                    <a:pt x="348" y="840"/>
                  </a:cubicBezTo>
                  <a:cubicBezTo>
                    <a:pt x="349" y="839"/>
                    <a:pt x="351" y="837"/>
                    <a:pt x="352" y="836"/>
                  </a:cubicBezTo>
                  <a:cubicBezTo>
                    <a:pt x="352" y="835"/>
                    <a:pt x="352" y="833"/>
                    <a:pt x="352" y="832"/>
                  </a:cubicBezTo>
                  <a:cubicBezTo>
                    <a:pt x="351" y="831"/>
                    <a:pt x="349" y="831"/>
                    <a:pt x="348" y="831"/>
                  </a:cubicBezTo>
                  <a:cubicBezTo>
                    <a:pt x="348" y="830"/>
                    <a:pt x="346" y="830"/>
                    <a:pt x="345" y="829"/>
                  </a:cubicBezTo>
                  <a:cubicBezTo>
                    <a:pt x="345" y="828"/>
                    <a:pt x="346" y="826"/>
                    <a:pt x="346" y="826"/>
                  </a:cubicBezTo>
                  <a:cubicBezTo>
                    <a:pt x="347" y="825"/>
                    <a:pt x="350" y="823"/>
                    <a:pt x="351" y="823"/>
                  </a:cubicBezTo>
                  <a:cubicBezTo>
                    <a:pt x="352" y="823"/>
                    <a:pt x="354" y="823"/>
                    <a:pt x="355" y="824"/>
                  </a:cubicBezTo>
                  <a:cubicBezTo>
                    <a:pt x="355" y="824"/>
                    <a:pt x="356" y="825"/>
                    <a:pt x="357" y="826"/>
                  </a:cubicBezTo>
                  <a:cubicBezTo>
                    <a:pt x="357" y="826"/>
                    <a:pt x="359" y="827"/>
                    <a:pt x="360" y="827"/>
                  </a:cubicBezTo>
                  <a:cubicBezTo>
                    <a:pt x="360" y="828"/>
                    <a:pt x="360" y="829"/>
                    <a:pt x="359" y="830"/>
                  </a:cubicBezTo>
                  <a:cubicBezTo>
                    <a:pt x="359" y="830"/>
                    <a:pt x="357" y="830"/>
                    <a:pt x="357" y="831"/>
                  </a:cubicBezTo>
                  <a:cubicBezTo>
                    <a:pt x="357" y="831"/>
                    <a:pt x="356" y="833"/>
                    <a:pt x="356" y="834"/>
                  </a:cubicBezTo>
                  <a:cubicBezTo>
                    <a:pt x="357" y="835"/>
                    <a:pt x="358" y="836"/>
                    <a:pt x="359" y="836"/>
                  </a:cubicBezTo>
                  <a:cubicBezTo>
                    <a:pt x="360" y="836"/>
                    <a:pt x="362" y="835"/>
                    <a:pt x="363" y="835"/>
                  </a:cubicBezTo>
                  <a:cubicBezTo>
                    <a:pt x="365" y="834"/>
                    <a:pt x="367" y="831"/>
                    <a:pt x="369" y="830"/>
                  </a:cubicBezTo>
                  <a:cubicBezTo>
                    <a:pt x="370" y="830"/>
                    <a:pt x="373" y="830"/>
                    <a:pt x="374" y="829"/>
                  </a:cubicBezTo>
                  <a:cubicBezTo>
                    <a:pt x="376" y="828"/>
                    <a:pt x="378" y="826"/>
                    <a:pt x="379" y="825"/>
                  </a:cubicBezTo>
                  <a:cubicBezTo>
                    <a:pt x="380" y="825"/>
                    <a:pt x="383" y="824"/>
                    <a:pt x="384" y="823"/>
                  </a:cubicBezTo>
                  <a:cubicBezTo>
                    <a:pt x="385" y="822"/>
                    <a:pt x="387" y="821"/>
                    <a:pt x="388" y="820"/>
                  </a:cubicBezTo>
                  <a:cubicBezTo>
                    <a:pt x="390" y="820"/>
                    <a:pt x="394" y="819"/>
                    <a:pt x="396" y="819"/>
                  </a:cubicBezTo>
                  <a:cubicBezTo>
                    <a:pt x="398" y="818"/>
                    <a:pt x="401" y="815"/>
                    <a:pt x="403" y="815"/>
                  </a:cubicBezTo>
                  <a:cubicBezTo>
                    <a:pt x="404" y="814"/>
                    <a:pt x="407" y="814"/>
                    <a:pt x="409" y="814"/>
                  </a:cubicBezTo>
                  <a:cubicBezTo>
                    <a:pt x="411" y="814"/>
                    <a:pt x="415" y="814"/>
                    <a:pt x="417" y="815"/>
                  </a:cubicBezTo>
                  <a:cubicBezTo>
                    <a:pt x="417" y="815"/>
                    <a:pt x="418" y="816"/>
                    <a:pt x="419" y="816"/>
                  </a:cubicBezTo>
                  <a:cubicBezTo>
                    <a:pt x="420" y="816"/>
                    <a:pt x="421" y="815"/>
                    <a:pt x="421" y="814"/>
                  </a:cubicBezTo>
                  <a:cubicBezTo>
                    <a:pt x="422" y="813"/>
                    <a:pt x="421" y="811"/>
                    <a:pt x="421" y="811"/>
                  </a:cubicBezTo>
                  <a:cubicBezTo>
                    <a:pt x="422" y="810"/>
                    <a:pt x="424" y="811"/>
                    <a:pt x="425" y="811"/>
                  </a:cubicBezTo>
                  <a:cubicBezTo>
                    <a:pt x="426" y="811"/>
                    <a:pt x="428" y="812"/>
                    <a:pt x="429" y="812"/>
                  </a:cubicBezTo>
                  <a:cubicBezTo>
                    <a:pt x="430" y="813"/>
                    <a:pt x="433" y="815"/>
                    <a:pt x="435" y="816"/>
                  </a:cubicBezTo>
                  <a:cubicBezTo>
                    <a:pt x="436" y="817"/>
                    <a:pt x="438" y="819"/>
                    <a:pt x="440" y="819"/>
                  </a:cubicBezTo>
                  <a:cubicBezTo>
                    <a:pt x="441" y="819"/>
                    <a:pt x="444" y="819"/>
                    <a:pt x="445" y="818"/>
                  </a:cubicBezTo>
                  <a:cubicBezTo>
                    <a:pt x="446" y="817"/>
                    <a:pt x="448" y="815"/>
                    <a:pt x="449" y="815"/>
                  </a:cubicBezTo>
                  <a:cubicBezTo>
                    <a:pt x="451" y="814"/>
                    <a:pt x="454" y="814"/>
                    <a:pt x="456" y="814"/>
                  </a:cubicBezTo>
                  <a:cubicBezTo>
                    <a:pt x="457" y="814"/>
                    <a:pt x="459" y="815"/>
                    <a:pt x="461" y="815"/>
                  </a:cubicBezTo>
                  <a:cubicBezTo>
                    <a:pt x="462" y="815"/>
                    <a:pt x="466" y="815"/>
                    <a:pt x="468" y="815"/>
                  </a:cubicBezTo>
                  <a:cubicBezTo>
                    <a:pt x="469" y="815"/>
                    <a:pt x="472" y="815"/>
                    <a:pt x="473" y="816"/>
                  </a:cubicBezTo>
                  <a:cubicBezTo>
                    <a:pt x="474" y="816"/>
                    <a:pt x="475" y="819"/>
                    <a:pt x="476" y="819"/>
                  </a:cubicBezTo>
                  <a:cubicBezTo>
                    <a:pt x="477" y="820"/>
                    <a:pt x="481" y="819"/>
                    <a:pt x="482" y="818"/>
                  </a:cubicBezTo>
                  <a:cubicBezTo>
                    <a:pt x="483" y="817"/>
                    <a:pt x="481" y="815"/>
                    <a:pt x="482" y="814"/>
                  </a:cubicBezTo>
                  <a:cubicBezTo>
                    <a:pt x="483" y="813"/>
                    <a:pt x="486" y="814"/>
                    <a:pt x="487" y="813"/>
                  </a:cubicBezTo>
                  <a:cubicBezTo>
                    <a:pt x="488" y="812"/>
                    <a:pt x="489" y="810"/>
                    <a:pt x="490" y="809"/>
                  </a:cubicBezTo>
                  <a:cubicBezTo>
                    <a:pt x="490" y="809"/>
                    <a:pt x="490" y="808"/>
                    <a:pt x="490" y="807"/>
                  </a:cubicBezTo>
                  <a:lnTo>
                    <a:pt x="446" y="544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91" name="Freeform 50">
              <a:extLst>
                <a:ext uri="{FF2B5EF4-FFF2-40B4-BE49-F238E27FC236}">
                  <a16:creationId xmlns:a16="http://schemas.microsoft.com/office/drawing/2014/main" id="{4BC44276-6EFB-DF4C-9F0E-9FD8B287D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430" y="2559055"/>
              <a:ext cx="2190" cy="548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2 h 3"/>
                <a:gd name="T4" fmla="*/ 2 w 7"/>
                <a:gd name="T5" fmla="*/ 3 h 3"/>
                <a:gd name="T6" fmla="*/ 2 w 7"/>
                <a:gd name="T7" fmla="*/ 3 h 3"/>
                <a:gd name="T8" fmla="*/ 3 w 7"/>
                <a:gd name="T9" fmla="*/ 3 h 3"/>
                <a:gd name="T10" fmla="*/ 7 w 7"/>
                <a:gd name="T11" fmla="*/ 0 h 3"/>
                <a:gd name="T12" fmla="*/ 7 w 7"/>
                <a:gd name="T13" fmla="*/ 0 h 3"/>
                <a:gd name="T14" fmla="*/ 6 w 7"/>
                <a:gd name="T15" fmla="*/ 0 h 3"/>
                <a:gd name="T16" fmla="*/ 3 w 7"/>
                <a:gd name="T17" fmla="*/ 1 h 3"/>
                <a:gd name="T18" fmla="*/ 1 w 7"/>
                <a:gd name="T19" fmla="*/ 1 h 3"/>
                <a:gd name="T20" fmla="*/ 0 w 7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92" name="Freeform 51">
              <a:extLst>
                <a:ext uri="{FF2B5EF4-FFF2-40B4-BE49-F238E27FC236}">
                  <a16:creationId xmlns:a16="http://schemas.microsoft.com/office/drawing/2014/main" id="{6E8F81C0-38A2-D84B-958B-22C3CEDD4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499" y="2468170"/>
              <a:ext cx="160964" cy="254586"/>
            </a:xfrm>
            <a:custGeom>
              <a:avLst/>
              <a:gdLst>
                <a:gd name="T0" fmla="*/ 547 w 555"/>
                <a:gd name="T1" fmla="*/ 663 h 875"/>
                <a:gd name="T2" fmla="*/ 539 w 555"/>
                <a:gd name="T3" fmla="*/ 652 h 875"/>
                <a:gd name="T4" fmla="*/ 534 w 555"/>
                <a:gd name="T5" fmla="*/ 642 h 875"/>
                <a:gd name="T6" fmla="*/ 532 w 555"/>
                <a:gd name="T7" fmla="*/ 630 h 875"/>
                <a:gd name="T8" fmla="*/ 533 w 555"/>
                <a:gd name="T9" fmla="*/ 612 h 875"/>
                <a:gd name="T10" fmla="*/ 534 w 555"/>
                <a:gd name="T11" fmla="*/ 591 h 875"/>
                <a:gd name="T12" fmla="*/ 528 w 555"/>
                <a:gd name="T13" fmla="*/ 571 h 875"/>
                <a:gd name="T14" fmla="*/ 519 w 555"/>
                <a:gd name="T15" fmla="*/ 560 h 875"/>
                <a:gd name="T16" fmla="*/ 513 w 555"/>
                <a:gd name="T17" fmla="*/ 542 h 875"/>
                <a:gd name="T18" fmla="*/ 514 w 555"/>
                <a:gd name="T19" fmla="*/ 524 h 875"/>
                <a:gd name="T20" fmla="*/ 519 w 555"/>
                <a:gd name="T21" fmla="*/ 504 h 875"/>
                <a:gd name="T22" fmla="*/ 515 w 555"/>
                <a:gd name="T23" fmla="*/ 483 h 875"/>
                <a:gd name="T24" fmla="*/ 526 w 555"/>
                <a:gd name="T25" fmla="*/ 470 h 875"/>
                <a:gd name="T26" fmla="*/ 532 w 555"/>
                <a:gd name="T27" fmla="*/ 463 h 875"/>
                <a:gd name="T28" fmla="*/ 534 w 555"/>
                <a:gd name="T29" fmla="*/ 454 h 875"/>
                <a:gd name="T30" fmla="*/ 523 w 555"/>
                <a:gd name="T31" fmla="*/ 450 h 875"/>
                <a:gd name="T32" fmla="*/ 520 w 555"/>
                <a:gd name="T33" fmla="*/ 442 h 875"/>
                <a:gd name="T34" fmla="*/ 519 w 555"/>
                <a:gd name="T35" fmla="*/ 430 h 875"/>
                <a:gd name="T36" fmla="*/ 514 w 555"/>
                <a:gd name="T37" fmla="*/ 422 h 875"/>
                <a:gd name="T38" fmla="*/ 504 w 555"/>
                <a:gd name="T39" fmla="*/ 407 h 875"/>
                <a:gd name="T40" fmla="*/ 496 w 555"/>
                <a:gd name="T41" fmla="*/ 393 h 875"/>
                <a:gd name="T42" fmla="*/ 491 w 555"/>
                <a:gd name="T43" fmla="*/ 383 h 875"/>
                <a:gd name="T44" fmla="*/ 485 w 555"/>
                <a:gd name="T45" fmla="*/ 371 h 875"/>
                <a:gd name="T46" fmla="*/ 477 w 555"/>
                <a:gd name="T47" fmla="*/ 360 h 875"/>
                <a:gd name="T48" fmla="*/ 350 w 555"/>
                <a:gd name="T49" fmla="*/ 2 h 875"/>
                <a:gd name="T50" fmla="*/ 138 w 555"/>
                <a:gd name="T51" fmla="*/ 31 h 875"/>
                <a:gd name="T52" fmla="*/ 0 w 555"/>
                <a:gd name="T53" fmla="*/ 47 h 875"/>
                <a:gd name="T54" fmla="*/ 26 w 555"/>
                <a:gd name="T55" fmla="*/ 592 h 875"/>
                <a:gd name="T56" fmla="*/ 76 w 555"/>
                <a:gd name="T57" fmla="*/ 854 h 875"/>
                <a:gd name="T58" fmla="*/ 91 w 555"/>
                <a:gd name="T59" fmla="*/ 853 h 875"/>
                <a:gd name="T60" fmla="*/ 96 w 555"/>
                <a:gd name="T61" fmla="*/ 861 h 875"/>
                <a:gd name="T62" fmla="*/ 108 w 555"/>
                <a:gd name="T63" fmla="*/ 850 h 875"/>
                <a:gd name="T64" fmla="*/ 106 w 555"/>
                <a:gd name="T65" fmla="*/ 829 h 875"/>
                <a:gd name="T66" fmla="*/ 111 w 555"/>
                <a:gd name="T67" fmla="*/ 813 h 875"/>
                <a:gd name="T68" fmla="*/ 113 w 555"/>
                <a:gd name="T69" fmla="*/ 799 h 875"/>
                <a:gd name="T70" fmla="*/ 125 w 555"/>
                <a:gd name="T71" fmla="*/ 799 h 875"/>
                <a:gd name="T72" fmla="*/ 132 w 555"/>
                <a:gd name="T73" fmla="*/ 808 h 875"/>
                <a:gd name="T74" fmla="*/ 132 w 555"/>
                <a:gd name="T75" fmla="*/ 822 h 875"/>
                <a:gd name="T76" fmla="*/ 135 w 555"/>
                <a:gd name="T77" fmla="*/ 836 h 875"/>
                <a:gd name="T78" fmla="*/ 147 w 555"/>
                <a:gd name="T79" fmla="*/ 844 h 875"/>
                <a:gd name="T80" fmla="*/ 156 w 555"/>
                <a:gd name="T81" fmla="*/ 851 h 875"/>
                <a:gd name="T82" fmla="*/ 159 w 555"/>
                <a:gd name="T83" fmla="*/ 863 h 875"/>
                <a:gd name="T84" fmla="*/ 142 w 555"/>
                <a:gd name="T85" fmla="*/ 867 h 875"/>
                <a:gd name="T86" fmla="*/ 131 w 555"/>
                <a:gd name="T87" fmla="*/ 869 h 875"/>
                <a:gd name="T88" fmla="*/ 128 w 555"/>
                <a:gd name="T89" fmla="*/ 875 h 875"/>
                <a:gd name="T90" fmla="*/ 151 w 555"/>
                <a:gd name="T91" fmla="*/ 871 h 875"/>
                <a:gd name="T92" fmla="*/ 206 w 555"/>
                <a:gd name="T93" fmla="*/ 851 h 875"/>
                <a:gd name="T94" fmla="*/ 202 w 555"/>
                <a:gd name="T95" fmla="*/ 851 h 875"/>
                <a:gd name="T96" fmla="*/ 207 w 555"/>
                <a:gd name="T97" fmla="*/ 842 h 875"/>
                <a:gd name="T98" fmla="*/ 215 w 555"/>
                <a:gd name="T99" fmla="*/ 830 h 875"/>
                <a:gd name="T100" fmla="*/ 211 w 555"/>
                <a:gd name="T101" fmla="*/ 823 h 875"/>
                <a:gd name="T102" fmla="*/ 205 w 555"/>
                <a:gd name="T103" fmla="*/ 813 h 875"/>
                <a:gd name="T104" fmla="*/ 208 w 555"/>
                <a:gd name="T105" fmla="*/ 798 h 875"/>
                <a:gd name="T106" fmla="*/ 199 w 555"/>
                <a:gd name="T107" fmla="*/ 782 h 875"/>
                <a:gd name="T108" fmla="*/ 182 w 555"/>
                <a:gd name="T109" fmla="*/ 769 h 875"/>
                <a:gd name="T110" fmla="*/ 168 w 555"/>
                <a:gd name="T111" fmla="*/ 756 h 875"/>
                <a:gd name="T112" fmla="*/ 171 w 555"/>
                <a:gd name="T113" fmla="*/ 737 h 875"/>
                <a:gd name="T114" fmla="*/ 402 w 555"/>
                <a:gd name="T115" fmla="*/ 701 h 875"/>
                <a:gd name="T116" fmla="*/ 554 w 555"/>
                <a:gd name="T117" fmla="*/ 673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5" h="875">
                  <a:moveTo>
                    <a:pt x="554" y="673"/>
                  </a:moveTo>
                  <a:cubicBezTo>
                    <a:pt x="553" y="671"/>
                    <a:pt x="552" y="668"/>
                    <a:pt x="551" y="666"/>
                  </a:cubicBezTo>
                  <a:cubicBezTo>
                    <a:pt x="551" y="665"/>
                    <a:pt x="548" y="664"/>
                    <a:pt x="547" y="663"/>
                  </a:cubicBezTo>
                  <a:cubicBezTo>
                    <a:pt x="547" y="662"/>
                    <a:pt x="546" y="659"/>
                    <a:pt x="545" y="658"/>
                  </a:cubicBezTo>
                  <a:cubicBezTo>
                    <a:pt x="545" y="657"/>
                    <a:pt x="542" y="656"/>
                    <a:pt x="541" y="656"/>
                  </a:cubicBezTo>
                  <a:cubicBezTo>
                    <a:pt x="540" y="655"/>
                    <a:pt x="539" y="653"/>
                    <a:pt x="539" y="652"/>
                  </a:cubicBezTo>
                  <a:cubicBezTo>
                    <a:pt x="538" y="651"/>
                    <a:pt x="536" y="650"/>
                    <a:pt x="536" y="650"/>
                  </a:cubicBezTo>
                  <a:cubicBezTo>
                    <a:pt x="535" y="649"/>
                    <a:pt x="534" y="647"/>
                    <a:pt x="534" y="647"/>
                  </a:cubicBezTo>
                  <a:cubicBezTo>
                    <a:pt x="534" y="645"/>
                    <a:pt x="535" y="643"/>
                    <a:pt x="534" y="642"/>
                  </a:cubicBezTo>
                  <a:cubicBezTo>
                    <a:pt x="534" y="641"/>
                    <a:pt x="533" y="639"/>
                    <a:pt x="532" y="638"/>
                  </a:cubicBezTo>
                  <a:cubicBezTo>
                    <a:pt x="531" y="637"/>
                    <a:pt x="530" y="634"/>
                    <a:pt x="530" y="633"/>
                  </a:cubicBezTo>
                  <a:cubicBezTo>
                    <a:pt x="530" y="632"/>
                    <a:pt x="532" y="631"/>
                    <a:pt x="532" y="630"/>
                  </a:cubicBezTo>
                  <a:cubicBezTo>
                    <a:pt x="532" y="628"/>
                    <a:pt x="533" y="625"/>
                    <a:pt x="533" y="624"/>
                  </a:cubicBezTo>
                  <a:cubicBezTo>
                    <a:pt x="533" y="622"/>
                    <a:pt x="531" y="619"/>
                    <a:pt x="531" y="617"/>
                  </a:cubicBezTo>
                  <a:cubicBezTo>
                    <a:pt x="531" y="616"/>
                    <a:pt x="532" y="613"/>
                    <a:pt x="533" y="612"/>
                  </a:cubicBezTo>
                  <a:cubicBezTo>
                    <a:pt x="533" y="610"/>
                    <a:pt x="534" y="606"/>
                    <a:pt x="534" y="604"/>
                  </a:cubicBezTo>
                  <a:cubicBezTo>
                    <a:pt x="534" y="602"/>
                    <a:pt x="532" y="599"/>
                    <a:pt x="532" y="597"/>
                  </a:cubicBezTo>
                  <a:cubicBezTo>
                    <a:pt x="532" y="595"/>
                    <a:pt x="534" y="593"/>
                    <a:pt x="534" y="591"/>
                  </a:cubicBezTo>
                  <a:cubicBezTo>
                    <a:pt x="535" y="589"/>
                    <a:pt x="534" y="586"/>
                    <a:pt x="533" y="584"/>
                  </a:cubicBezTo>
                  <a:cubicBezTo>
                    <a:pt x="532" y="583"/>
                    <a:pt x="530" y="580"/>
                    <a:pt x="529" y="578"/>
                  </a:cubicBezTo>
                  <a:cubicBezTo>
                    <a:pt x="529" y="577"/>
                    <a:pt x="529" y="573"/>
                    <a:pt x="528" y="571"/>
                  </a:cubicBezTo>
                  <a:cubicBezTo>
                    <a:pt x="528" y="570"/>
                    <a:pt x="528" y="568"/>
                    <a:pt x="527" y="567"/>
                  </a:cubicBezTo>
                  <a:cubicBezTo>
                    <a:pt x="526" y="566"/>
                    <a:pt x="523" y="565"/>
                    <a:pt x="522" y="564"/>
                  </a:cubicBezTo>
                  <a:cubicBezTo>
                    <a:pt x="521" y="564"/>
                    <a:pt x="519" y="562"/>
                    <a:pt x="519" y="560"/>
                  </a:cubicBezTo>
                  <a:cubicBezTo>
                    <a:pt x="518" y="559"/>
                    <a:pt x="517" y="556"/>
                    <a:pt x="517" y="554"/>
                  </a:cubicBezTo>
                  <a:cubicBezTo>
                    <a:pt x="517" y="553"/>
                    <a:pt x="516" y="549"/>
                    <a:pt x="516" y="547"/>
                  </a:cubicBezTo>
                  <a:cubicBezTo>
                    <a:pt x="515" y="546"/>
                    <a:pt x="514" y="544"/>
                    <a:pt x="513" y="542"/>
                  </a:cubicBezTo>
                  <a:cubicBezTo>
                    <a:pt x="513" y="540"/>
                    <a:pt x="511" y="534"/>
                    <a:pt x="511" y="534"/>
                  </a:cubicBezTo>
                  <a:cubicBezTo>
                    <a:pt x="511" y="533"/>
                    <a:pt x="510" y="528"/>
                    <a:pt x="511" y="527"/>
                  </a:cubicBezTo>
                  <a:cubicBezTo>
                    <a:pt x="512" y="526"/>
                    <a:pt x="514" y="525"/>
                    <a:pt x="514" y="524"/>
                  </a:cubicBezTo>
                  <a:cubicBezTo>
                    <a:pt x="515" y="523"/>
                    <a:pt x="517" y="519"/>
                    <a:pt x="517" y="518"/>
                  </a:cubicBezTo>
                  <a:cubicBezTo>
                    <a:pt x="517" y="518"/>
                    <a:pt x="517" y="513"/>
                    <a:pt x="517" y="512"/>
                  </a:cubicBezTo>
                  <a:cubicBezTo>
                    <a:pt x="517" y="510"/>
                    <a:pt x="519" y="506"/>
                    <a:pt x="519" y="504"/>
                  </a:cubicBezTo>
                  <a:cubicBezTo>
                    <a:pt x="519" y="502"/>
                    <a:pt x="517" y="499"/>
                    <a:pt x="517" y="497"/>
                  </a:cubicBezTo>
                  <a:cubicBezTo>
                    <a:pt x="517" y="495"/>
                    <a:pt x="519" y="490"/>
                    <a:pt x="518" y="488"/>
                  </a:cubicBezTo>
                  <a:cubicBezTo>
                    <a:pt x="518" y="487"/>
                    <a:pt x="515" y="485"/>
                    <a:pt x="515" y="483"/>
                  </a:cubicBezTo>
                  <a:cubicBezTo>
                    <a:pt x="515" y="481"/>
                    <a:pt x="517" y="478"/>
                    <a:pt x="518" y="476"/>
                  </a:cubicBezTo>
                  <a:cubicBezTo>
                    <a:pt x="519" y="475"/>
                    <a:pt x="522" y="474"/>
                    <a:pt x="523" y="473"/>
                  </a:cubicBezTo>
                  <a:cubicBezTo>
                    <a:pt x="524" y="472"/>
                    <a:pt x="525" y="471"/>
                    <a:pt x="526" y="470"/>
                  </a:cubicBezTo>
                  <a:cubicBezTo>
                    <a:pt x="526" y="469"/>
                    <a:pt x="525" y="467"/>
                    <a:pt x="526" y="466"/>
                  </a:cubicBezTo>
                  <a:cubicBezTo>
                    <a:pt x="527" y="465"/>
                    <a:pt x="530" y="466"/>
                    <a:pt x="531" y="466"/>
                  </a:cubicBezTo>
                  <a:cubicBezTo>
                    <a:pt x="532" y="465"/>
                    <a:pt x="532" y="464"/>
                    <a:pt x="532" y="463"/>
                  </a:cubicBezTo>
                  <a:cubicBezTo>
                    <a:pt x="532" y="462"/>
                    <a:pt x="532" y="461"/>
                    <a:pt x="533" y="460"/>
                  </a:cubicBezTo>
                  <a:cubicBezTo>
                    <a:pt x="533" y="460"/>
                    <a:pt x="535" y="459"/>
                    <a:pt x="535" y="458"/>
                  </a:cubicBezTo>
                  <a:cubicBezTo>
                    <a:pt x="536" y="457"/>
                    <a:pt x="535" y="454"/>
                    <a:pt x="534" y="454"/>
                  </a:cubicBezTo>
                  <a:cubicBezTo>
                    <a:pt x="533" y="453"/>
                    <a:pt x="530" y="454"/>
                    <a:pt x="529" y="454"/>
                  </a:cubicBezTo>
                  <a:cubicBezTo>
                    <a:pt x="528" y="453"/>
                    <a:pt x="528" y="451"/>
                    <a:pt x="527" y="450"/>
                  </a:cubicBezTo>
                  <a:cubicBezTo>
                    <a:pt x="526" y="450"/>
                    <a:pt x="524" y="450"/>
                    <a:pt x="523" y="450"/>
                  </a:cubicBezTo>
                  <a:cubicBezTo>
                    <a:pt x="522" y="450"/>
                    <a:pt x="520" y="450"/>
                    <a:pt x="520" y="450"/>
                  </a:cubicBezTo>
                  <a:cubicBezTo>
                    <a:pt x="519" y="449"/>
                    <a:pt x="517" y="448"/>
                    <a:pt x="517" y="447"/>
                  </a:cubicBezTo>
                  <a:cubicBezTo>
                    <a:pt x="517" y="445"/>
                    <a:pt x="519" y="443"/>
                    <a:pt x="520" y="442"/>
                  </a:cubicBezTo>
                  <a:cubicBezTo>
                    <a:pt x="520" y="441"/>
                    <a:pt x="520" y="438"/>
                    <a:pt x="520" y="437"/>
                  </a:cubicBezTo>
                  <a:cubicBezTo>
                    <a:pt x="520" y="436"/>
                    <a:pt x="519" y="434"/>
                    <a:pt x="519" y="433"/>
                  </a:cubicBezTo>
                  <a:cubicBezTo>
                    <a:pt x="519" y="432"/>
                    <a:pt x="519" y="431"/>
                    <a:pt x="519" y="430"/>
                  </a:cubicBezTo>
                  <a:cubicBezTo>
                    <a:pt x="520" y="429"/>
                    <a:pt x="520" y="427"/>
                    <a:pt x="520" y="427"/>
                  </a:cubicBezTo>
                  <a:cubicBezTo>
                    <a:pt x="519" y="426"/>
                    <a:pt x="517" y="427"/>
                    <a:pt x="516" y="426"/>
                  </a:cubicBezTo>
                  <a:cubicBezTo>
                    <a:pt x="515" y="425"/>
                    <a:pt x="514" y="423"/>
                    <a:pt x="514" y="422"/>
                  </a:cubicBezTo>
                  <a:cubicBezTo>
                    <a:pt x="513" y="420"/>
                    <a:pt x="513" y="416"/>
                    <a:pt x="512" y="415"/>
                  </a:cubicBezTo>
                  <a:cubicBezTo>
                    <a:pt x="512" y="413"/>
                    <a:pt x="509" y="411"/>
                    <a:pt x="508" y="410"/>
                  </a:cubicBezTo>
                  <a:cubicBezTo>
                    <a:pt x="507" y="409"/>
                    <a:pt x="505" y="407"/>
                    <a:pt x="504" y="407"/>
                  </a:cubicBezTo>
                  <a:cubicBezTo>
                    <a:pt x="503" y="406"/>
                    <a:pt x="500" y="405"/>
                    <a:pt x="500" y="404"/>
                  </a:cubicBezTo>
                  <a:cubicBezTo>
                    <a:pt x="499" y="403"/>
                    <a:pt x="498" y="400"/>
                    <a:pt x="497" y="399"/>
                  </a:cubicBezTo>
                  <a:cubicBezTo>
                    <a:pt x="497" y="397"/>
                    <a:pt x="496" y="394"/>
                    <a:pt x="496" y="393"/>
                  </a:cubicBezTo>
                  <a:cubicBezTo>
                    <a:pt x="495" y="392"/>
                    <a:pt x="494" y="390"/>
                    <a:pt x="494" y="389"/>
                  </a:cubicBezTo>
                  <a:cubicBezTo>
                    <a:pt x="493" y="389"/>
                    <a:pt x="492" y="388"/>
                    <a:pt x="491" y="387"/>
                  </a:cubicBezTo>
                  <a:cubicBezTo>
                    <a:pt x="491" y="386"/>
                    <a:pt x="491" y="384"/>
                    <a:pt x="491" y="383"/>
                  </a:cubicBezTo>
                  <a:cubicBezTo>
                    <a:pt x="490" y="382"/>
                    <a:pt x="490" y="380"/>
                    <a:pt x="489" y="379"/>
                  </a:cubicBezTo>
                  <a:cubicBezTo>
                    <a:pt x="489" y="378"/>
                    <a:pt x="488" y="377"/>
                    <a:pt x="487" y="376"/>
                  </a:cubicBezTo>
                  <a:cubicBezTo>
                    <a:pt x="487" y="375"/>
                    <a:pt x="486" y="372"/>
                    <a:pt x="485" y="371"/>
                  </a:cubicBezTo>
                  <a:cubicBezTo>
                    <a:pt x="484" y="370"/>
                    <a:pt x="481" y="370"/>
                    <a:pt x="481" y="369"/>
                  </a:cubicBezTo>
                  <a:cubicBezTo>
                    <a:pt x="480" y="368"/>
                    <a:pt x="482" y="365"/>
                    <a:pt x="481" y="364"/>
                  </a:cubicBezTo>
                  <a:cubicBezTo>
                    <a:pt x="481" y="363"/>
                    <a:pt x="477" y="360"/>
                    <a:pt x="477" y="360"/>
                  </a:cubicBezTo>
                  <a:cubicBezTo>
                    <a:pt x="477" y="360"/>
                    <a:pt x="418" y="178"/>
                    <a:pt x="418" y="178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1"/>
                    <a:pt x="353" y="1"/>
                    <a:pt x="350" y="2"/>
                  </a:cubicBezTo>
                  <a:cubicBezTo>
                    <a:pt x="328" y="5"/>
                    <a:pt x="283" y="11"/>
                    <a:pt x="261" y="14"/>
                  </a:cubicBezTo>
                  <a:cubicBezTo>
                    <a:pt x="245" y="16"/>
                    <a:pt x="212" y="22"/>
                    <a:pt x="195" y="24"/>
                  </a:cubicBezTo>
                  <a:cubicBezTo>
                    <a:pt x="181" y="26"/>
                    <a:pt x="152" y="29"/>
                    <a:pt x="138" y="31"/>
                  </a:cubicBezTo>
                  <a:cubicBezTo>
                    <a:pt x="123" y="33"/>
                    <a:pt x="92" y="37"/>
                    <a:pt x="77" y="39"/>
                  </a:cubicBezTo>
                  <a:cubicBezTo>
                    <a:pt x="64" y="40"/>
                    <a:pt x="37" y="42"/>
                    <a:pt x="24" y="44"/>
                  </a:cubicBezTo>
                  <a:cubicBezTo>
                    <a:pt x="18" y="44"/>
                    <a:pt x="8" y="46"/>
                    <a:pt x="0" y="4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6" y="592"/>
                    <a:pt x="26" y="592"/>
                    <a:pt x="26" y="592"/>
                  </a:cubicBezTo>
                  <a:cubicBezTo>
                    <a:pt x="70" y="853"/>
                    <a:pt x="70" y="853"/>
                    <a:pt x="70" y="853"/>
                  </a:cubicBezTo>
                  <a:cubicBezTo>
                    <a:pt x="71" y="852"/>
                    <a:pt x="72" y="852"/>
                    <a:pt x="73" y="852"/>
                  </a:cubicBezTo>
                  <a:cubicBezTo>
                    <a:pt x="74" y="852"/>
                    <a:pt x="75" y="854"/>
                    <a:pt x="76" y="854"/>
                  </a:cubicBezTo>
                  <a:cubicBezTo>
                    <a:pt x="78" y="854"/>
                    <a:pt x="80" y="854"/>
                    <a:pt x="81" y="854"/>
                  </a:cubicBezTo>
                  <a:cubicBezTo>
                    <a:pt x="83" y="854"/>
                    <a:pt x="85" y="851"/>
                    <a:pt x="87" y="851"/>
                  </a:cubicBezTo>
                  <a:cubicBezTo>
                    <a:pt x="88" y="851"/>
                    <a:pt x="90" y="853"/>
                    <a:pt x="91" y="853"/>
                  </a:cubicBezTo>
                  <a:cubicBezTo>
                    <a:pt x="93" y="854"/>
                    <a:pt x="96" y="854"/>
                    <a:pt x="97" y="855"/>
                  </a:cubicBezTo>
                  <a:cubicBezTo>
                    <a:pt x="97" y="856"/>
                    <a:pt x="95" y="857"/>
                    <a:pt x="95" y="858"/>
                  </a:cubicBezTo>
                  <a:cubicBezTo>
                    <a:pt x="95" y="859"/>
                    <a:pt x="95" y="861"/>
                    <a:pt x="96" y="861"/>
                  </a:cubicBezTo>
                  <a:cubicBezTo>
                    <a:pt x="97" y="862"/>
                    <a:pt x="99" y="861"/>
                    <a:pt x="100" y="861"/>
                  </a:cubicBezTo>
                  <a:cubicBezTo>
                    <a:pt x="102" y="860"/>
                    <a:pt x="104" y="858"/>
                    <a:pt x="105" y="857"/>
                  </a:cubicBezTo>
                  <a:cubicBezTo>
                    <a:pt x="106" y="855"/>
                    <a:pt x="108" y="852"/>
                    <a:pt x="108" y="850"/>
                  </a:cubicBezTo>
                  <a:cubicBezTo>
                    <a:pt x="108" y="848"/>
                    <a:pt x="107" y="843"/>
                    <a:pt x="107" y="841"/>
                  </a:cubicBezTo>
                  <a:cubicBezTo>
                    <a:pt x="107" y="839"/>
                    <a:pt x="108" y="835"/>
                    <a:pt x="108" y="833"/>
                  </a:cubicBezTo>
                  <a:cubicBezTo>
                    <a:pt x="107" y="832"/>
                    <a:pt x="106" y="830"/>
                    <a:pt x="106" y="829"/>
                  </a:cubicBezTo>
                  <a:cubicBezTo>
                    <a:pt x="106" y="827"/>
                    <a:pt x="106" y="825"/>
                    <a:pt x="107" y="824"/>
                  </a:cubicBezTo>
                  <a:cubicBezTo>
                    <a:pt x="107" y="823"/>
                    <a:pt x="107" y="819"/>
                    <a:pt x="108" y="818"/>
                  </a:cubicBezTo>
                  <a:cubicBezTo>
                    <a:pt x="108" y="817"/>
                    <a:pt x="111" y="815"/>
                    <a:pt x="111" y="813"/>
                  </a:cubicBezTo>
                  <a:cubicBezTo>
                    <a:pt x="111" y="812"/>
                    <a:pt x="111" y="810"/>
                    <a:pt x="111" y="809"/>
                  </a:cubicBezTo>
                  <a:cubicBezTo>
                    <a:pt x="111" y="808"/>
                    <a:pt x="110" y="805"/>
                    <a:pt x="110" y="804"/>
                  </a:cubicBezTo>
                  <a:cubicBezTo>
                    <a:pt x="110" y="803"/>
                    <a:pt x="113" y="801"/>
                    <a:pt x="113" y="799"/>
                  </a:cubicBezTo>
                  <a:cubicBezTo>
                    <a:pt x="114" y="798"/>
                    <a:pt x="116" y="795"/>
                    <a:pt x="117" y="795"/>
                  </a:cubicBezTo>
                  <a:cubicBezTo>
                    <a:pt x="118" y="795"/>
                    <a:pt x="121" y="796"/>
                    <a:pt x="122" y="796"/>
                  </a:cubicBezTo>
                  <a:cubicBezTo>
                    <a:pt x="123" y="797"/>
                    <a:pt x="124" y="799"/>
                    <a:pt x="125" y="799"/>
                  </a:cubicBezTo>
                  <a:cubicBezTo>
                    <a:pt x="126" y="800"/>
                    <a:pt x="128" y="799"/>
                    <a:pt x="129" y="800"/>
                  </a:cubicBezTo>
                  <a:cubicBezTo>
                    <a:pt x="130" y="800"/>
                    <a:pt x="131" y="801"/>
                    <a:pt x="132" y="802"/>
                  </a:cubicBezTo>
                  <a:cubicBezTo>
                    <a:pt x="132" y="804"/>
                    <a:pt x="131" y="807"/>
                    <a:pt x="132" y="808"/>
                  </a:cubicBezTo>
                  <a:cubicBezTo>
                    <a:pt x="132" y="809"/>
                    <a:pt x="134" y="811"/>
                    <a:pt x="134" y="812"/>
                  </a:cubicBezTo>
                  <a:cubicBezTo>
                    <a:pt x="135" y="814"/>
                    <a:pt x="135" y="817"/>
                    <a:pt x="135" y="819"/>
                  </a:cubicBezTo>
                  <a:cubicBezTo>
                    <a:pt x="134" y="820"/>
                    <a:pt x="133" y="821"/>
                    <a:pt x="132" y="822"/>
                  </a:cubicBezTo>
                  <a:cubicBezTo>
                    <a:pt x="132" y="823"/>
                    <a:pt x="131" y="825"/>
                    <a:pt x="132" y="827"/>
                  </a:cubicBezTo>
                  <a:cubicBezTo>
                    <a:pt x="132" y="828"/>
                    <a:pt x="135" y="829"/>
                    <a:pt x="135" y="830"/>
                  </a:cubicBezTo>
                  <a:cubicBezTo>
                    <a:pt x="136" y="831"/>
                    <a:pt x="135" y="835"/>
                    <a:pt x="135" y="836"/>
                  </a:cubicBezTo>
                  <a:cubicBezTo>
                    <a:pt x="136" y="838"/>
                    <a:pt x="139" y="839"/>
                    <a:pt x="140" y="840"/>
                  </a:cubicBezTo>
                  <a:cubicBezTo>
                    <a:pt x="141" y="841"/>
                    <a:pt x="143" y="843"/>
                    <a:pt x="144" y="844"/>
                  </a:cubicBezTo>
                  <a:cubicBezTo>
                    <a:pt x="145" y="844"/>
                    <a:pt x="146" y="844"/>
                    <a:pt x="147" y="844"/>
                  </a:cubicBezTo>
                  <a:cubicBezTo>
                    <a:pt x="148" y="844"/>
                    <a:pt x="149" y="846"/>
                    <a:pt x="150" y="847"/>
                  </a:cubicBezTo>
                  <a:cubicBezTo>
                    <a:pt x="151" y="847"/>
                    <a:pt x="151" y="850"/>
                    <a:pt x="152" y="850"/>
                  </a:cubicBezTo>
                  <a:cubicBezTo>
                    <a:pt x="153" y="851"/>
                    <a:pt x="155" y="851"/>
                    <a:pt x="156" y="851"/>
                  </a:cubicBezTo>
                  <a:cubicBezTo>
                    <a:pt x="158" y="852"/>
                    <a:pt x="161" y="854"/>
                    <a:pt x="162" y="855"/>
                  </a:cubicBezTo>
                  <a:cubicBezTo>
                    <a:pt x="163" y="856"/>
                    <a:pt x="164" y="859"/>
                    <a:pt x="163" y="860"/>
                  </a:cubicBezTo>
                  <a:cubicBezTo>
                    <a:pt x="163" y="861"/>
                    <a:pt x="160" y="863"/>
                    <a:pt x="159" y="863"/>
                  </a:cubicBezTo>
                  <a:cubicBezTo>
                    <a:pt x="158" y="864"/>
                    <a:pt x="154" y="865"/>
                    <a:pt x="153" y="866"/>
                  </a:cubicBezTo>
                  <a:cubicBezTo>
                    <a:pt x="151" y="866"/>
                    <a:pt x="148" y="867"/>
                    <a:pt x="146" y="867"/>
                  </a:cubicBezTo>
                  <a:cubicBezTo>
                    <a:pt x="145" y="867"/>
                    <a:pt x="143" y="868"/>
                    <a:pt x="142" y="867"/>
                  </a:cubicBezTo>
                  <a:cubicBezTo>
                    <a:pt x="141" y="867"/>
                    <a:pt x="139" y="865"/>
                    <a:pt x="137" y="865"/>
                  </a:cubicBezTo>
                  <a:cubicBezTo>
                    <a:pt x="136" y="865"/>
                    <a:pt x="135" y="867"/>
                    <a:pt x="134" y="868"/>
                  </a:cubicBezTo>
                  <a:cubicBezTo>
                    <a:pt x="133" y="868"/>
                    <a:pt x="131" y="869"/>
                    <a:pt x="131" y="869"/>
                  </a:cubicBezTo>
                  <a:cubicBezTo>
                    <a:pt x="129" y="870"/>
                    <a:pt x="126" y="869"/>
                    <a:pt x="125" y="870"/>
                  </a:cubicBezTo>
                  <a:cubicBezTo>
                    <a:pt x="124" y="871"/>
                    <a:pt x="123" y="873"/>
                    <a:pt x="123" y="874"/>
                  </a:cubicBezTo>
                  <a:cubicBezTo>
                    <a:pt x="124" y="875"/>
                    <a:pt x="127" y="875"/>
                    <a:pt x="128" y="875"/>
                  </a:cubicBezTo>
                  <a:cubicBezTo>
                    <a:pt x="129" y="875"/>
                    <a:pt x="132" y="874"/>
                    <a:pt x="133" y="873"/>
                  </a:cubicBezTo>
                  <a:cubicBezTo>
                    <a:pt x="135" y="873"/>
                    <a:pt x="138" y="873"/>
                    <a:pt x="140" y="873"/>
                  </a:cubicBezTo>
                  <a:cubicBezTo>
                    <a:pt x="143" y="872"/>
                    <a:pt x="149" y="871"/>
                    <a:pt x="151" y="871"/>
                  </a:cubicBezTo>
                  <a:cubicBezTo>
                    <a:pt x="155" y="870"/>
                    <a:pt x="162" y="869"/>
                    <a:pt x="166" y="868"/>
                  </a:cubicBezTo>
                  <a:cubicBezTo>
                    <a:pt x="171" y="866"/>
                    <a:pt x="183" y="862"/>
                    <a:pt x="188" y="860"/>
                  </a:cubicBezTo>
                  <a:cubicBezTo>
                    <a:pt x="193" y="858"/>
                    <a:pt x="202" y="853"/>
                    <a:pt x="206" y="851"/>
                  </a:cubicBezTo>
                  <a:cubicBezTo>
                    <a:pt x="207" y="851"/>
                    <a:pt x="207" y="851"/>
                    <a:pt x="207" y="851"/>
                  </a:cubicBezTo>
                  <a:cubicBezTo>
                    <a:pt x="207" y="850"/>
                    <a:pt x="206" y="850"/>
                    <a:pt x="206" y="849"/>
                  </a:cubicBezTo>
                  <a:cubicBezTo>
                    <a:pt x="205" y="849"/>
                    <a:pt x="203" y="852"/>
                    <a:pt x="202" y="851"/>
                  </a:cubicBezTo>
                  <a:cubicBezTo>
                    <a:pt x="201" y="851"/>
                    <a:pt x="200" y="848"/>
                    <a:pt x="201" y="848"/>
                  </a:cubicBezTo>
                  <a:cubicBezTo>
                    <a:pt x="201" y="846"/>
                    <a:pt x="204" y="846"/>
                    <a:pt x="205" y="845"/>
                  </a:cubicBezTo>
                  <a:cubicBezTo>
                    <a:pt x="206" y="845"/>
                    <a:pt x="207" y="843"/>
                    <a:pt x="207" y="842"/>
                  </a:cubicBezTo>
                  <a:cubicBezTo>
                    <a:pt x="208" y="841"/>
                    <a:pt x="207" y="838"/>
                    <a:pt x="208" y="837"/>
                  </a:cubicBezTo>
                  <a:cubicBezTo>
                    <a:pt x="208" y="836"/>
                    <a:pt x="209" y="834"/>
                    <a:pt x="209" y="833"/>
                  </a:cubicBezTo>
                  <a:cubicBezTo>
                    <a:pt x="210" y="832"/>
                    <a:pt x="214" y="831"/>
                    <a:pt x="215" y="830"/>
                  </a:cubicBezTo>
                  <a:cubicBezTo>
                    <a:pt x="216" y="829"/>
                    <a:pt x="217" y="827"/>
                    <a:pt x="217" y="826"/>
                  </a:cubicBezTo>
                  <a:cubicBezTo>
                    <a:pt x="217" y="825"/>
                    <a:pt x="216" y="824"/>
                    <a:pt x="215" y="823"/>
                  </a:cubicBezTo>
                  <a:cubicBezTo>
                    <a:pt x="214" y="823"/>
                    <a:pt x="212" y="824"/>
                    <a:pt x="211" y="823"/>
                  </a:cubicBezTo>
                  <a:cubicBezTo>
                    <a:pt x="210" y="823"/>
                    <a:pt x="209" y="822"/>
                    <a:pt x="208" y="822"/>
                  </a:cubicBezTo>
                  <a:cubicBezTo>
                    <a:pt x="207" y="821"/>
                    <a:pt x="208" y="818"/>
                    <a:pt x="207" y="817"/>
                  </a:cubicBezTo>
                  <a:cubicBezTo>
                    <a:pt x="207" y="816"/>
                    <a:pt x="206" y="814"/>
                    <a:pt x="205" y="813"/>
                  </a:cubicBezTo>
                  <a:cubicBezTo>
                    <a:pt x="205" y="812"/>
                    <a:pt x="205" y="810"/>
                    <a:pt x="206" y="808"/>
                  </a:cubicBezTo>
                  <a:cubicBezTo>
                    <a:pt x="206" y="807"/>
                    <a:pt x="208" y="806"/>
                    <a:pt x="209" y="804"/>
                  </a:cubicBezTo>
                  <a:cubicBezTo>
                    <a:pt x="209" y="803"/>
                    <a:pt x="208" y="799"/>
                    <a:pt x="208" y="798"/>
                  </a:cubicBezTo>
                  <a:cubicBezTo>
                    <a:pt x="208" y="796"/>
                    <a:pt x="209" y="792"/>
                    <a:pt x="208" y="790"/>
                  </a:cubicBezTo>
                  <a:cubicBezTo>
                    <a:pt x="208" y="789"/>
                    <a:pt x="206" y="785"/>
                    <a:pt x="205" y="784"/>
                  </a:cubicBezTo>
                  <a:cubicBezTo>
                    <a:pt x="203" y="783"/>
                    <a:pt x="200" y="782"/>
                    <a:pt x="199" y="782"/>
                  </a:cubicBezTo>
                  <a:cubicBezTo>
                    <a:pt x="197" y="781"/>
                    <a:pt x="193" y="780"/>
                    <a:pt x="191" y="779"/>
                  </a:cubicBezTo>
                  <a:cubicBezTo>
                    <a:pt x="190" y="778"/>
                    <a:pt x="188" y="777"/>
                    <a:pt x="187" y="776"/>
                  </a:cubicBezTo>
                  <a:cubicBezTo>
                    <a:pt x="186" y="774"/>
                    <a:pt x="184" y="770"/>
                    <a:pt x="182" y="769"/>
                  </a:cubicBezTo>
                  <a:cubicBezTo>
                    <a:pt x="181" y="768"/>
                    <a:pt x="179" y="766"/>
                    <a:pt x="178" y="765"/>
                  </a:cubicBezTo>
                  <a:cubicBezTo>
                    <a:pt x="176" y="764"/>
                    <a:pt x="172" y="762"/>
                    <a:pt x="171" y="760"/>
                  </a:cubicBezTo>
                  <a:cubicBezTo>
                    <a:pt x="170" y="759"/>
                    <a:pt x="168" y="757"/>
                    <a:pt x="168" y="756"/>
                  </a:cubicBezTo>
                  <a:cubicBezTo>
                    <a:pt x="168" y="754"/>
                    <a:pt x="170" y="752"/>
                    <a:pt x="171" y="750"/>
                  </a:cubicBezTo>
                  <a:cubicBezTo>
                    <a:pt x="171" y="748"/>
                    <a:pt x="171" y="745"/>
                    <a:pt x="171" y="743"/>
                  </a:cubicBezTo>
                  <a:cubicBezTo>
                    <a:pt x="171" y="742"/>
                    <a:pt x="171" y="738"/>
                    <a:pt x="171" y="737"/>
                  </a:cubicBezTo>
                  <a:cubicBezTo>
                    <a:pt x="171" y="736"/>
                    <a:pt x="172" y="733"/>
                    <a:pt x="172" y="733"/>
                  </a:cubicBezTo>
                  <a:cubicBezTo>
                    <a:pt x="172" y="733"/>
                    <a:pt x="270" y="720"/>
                    <a:pt x="303" y="715"/>
                  </a:cubicBezTo>
                  <a:cubicBezTo>
                    <a:pt x="328" y="712"/>
                    <a:pt x="378" y="705"/>
                    <a:pt x="402" y="701"/>
                  </a:cubicBezTo>
                  <a:cubicBezTo>
                    <a:pt x="422" y="698"/>
                    <a:pt x="462" y="691"/>
                    <a:pt x="482" y="688"/>
                  </a:cubicBezTo>
                  <a:cubicBezTo>
                    <a:pt x="498" y="685"/>
                    <a:pt x="542" y="679"/>
                    <a:pt x="555" y="677"/>
                  </a:cubicBezTo>
                  <a:cubicBezTo>
                    <a:pt x="555" y="675"/>
                    <a:pt x="554" y="674"/>
                    <a:pt x="554" y="673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93" name="Freeform 52">
              <a:extLst>
                <a:ext uri="{FF2B5EF4-FFF2-40B4-BE49-F238E27FC236}">
                  <a16:creationId xmlns:a16="http://schemas.microsoft.com/office/drawing/2014/main" id="{9580AA36-9B43-AA40-B4A1-CB863783A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04" y="2063023"/>
              <a:ext cx="243636" cy="160417"/>
            </a:xfrm>
            <a:custGeom>
              <a:avLst/>
              <a:gdLst>
                <a:gd name="T0" fmla="*/ 135 w 837"/>
                <a:gd name="T1" fmla="*/ 550 h 551"/>
                <a:gd name="T2" fmla="*/ 293 w 837"/>
                <a:gd name="T3" fmla="*/ 540 h 551"/>
                <a:gd name="T4" fmla="*/ 652 w 837"/>
                <a:gd name="T5" fmla="*/ 506 h 551"/>
                <a:gd name="T6" fmla="*/ 663 w 837"/>
                <a:gd name="T7" fmla="*/ 516 h 551"/>
                <a:gd name="T8" fmla="*/ 677 w 837"/>
                <a:gd name="T9" fmla="*/ 527 h 551"/>
                <a:gd name="T10" fmla="*/ 690 w 837"/>
                <a:gd name="T11" fmla="*/ 542 h 551"/>
                <a:gd name="T12" fmla="*/ 703 w 837"/>
                <a:gd name="T13" fmla="*/ 544 h 551"/>
                <a:gd name="T14" fmla="*/ 701 w 837"/>
                <a:gd name="T15" fmla="*/ 509 h 551"/>
                <a:gd name="T16" fmla="*/ 734 w 837"/>
                <a:gd name="T17" fmla="*/ 488 h 551"/>
                <a:gd name="T18" fmla="*/ 745 w 837"/>
                <a:gd name="T19" fmla="*/ 451 h 551"/>
                <a:gd name="T20" fmla="*/ 742 w 837"/>
                <a:gd name="T21" fmla="*/ 411 h 551"/>
                <a:gd name="T22" fmla="*/ 722 w 837"/>
                <a:gd name="T23" fmla="*/ 393 h 551"/>
                <a:gd name="T24" fmla="*/ 734 w 837"/>
                <a:gd name="T25" fmla="*/ 362 h 551"/>
                <a:gd name="T26" fmla="*/ 765 w 837"/>
                <a:gd name="T27" fmla="*/ 353 h 551"/>
                <a:gd name="T28" fmla="*/ 799 w 837"/>
                <a:gd name="T29" fmla="*/ 338 h 551"/>
                <a:gd name="T30" fmla="*/ 817 w 837"/>
                <a:gd name="T31" fmla="*/ 316 h 551"/>
                <a:gd name="T32" fmla="*/ 828 w 837"/>
                <a:gd name="T33" fmla="*/ 287 h 551"/>
                <a:gd name="T34" fmla="*/ 837 w 837"/>
                <a:gd name="T35" fmla="*/ 253 h 551"/>
                <a:gd name="T36" fmla="*/ 823 w 837"/>
                <a:gd name="T37" fmla="*/ 223 h 551"/>
                <a:gd name="T38" fmla="*/ 795 w 837"/>
                <a:gd name="T39" fmla="*/ 194 h 551"/>
                <a:gd name="T40" fmla="*/ 761 w 837"/>
                <a:gd name="T41" fmla="*/ 173 h 551"/>
                <a:gd name="T42" fmla="*/ 752 w 837"/>
                <a:gd name="T43" fmla="*/ 146 h 551"/>
                <a:gd name="T44" fmla="*/ 700 w 837"/>
                <a:gd name="T45" fmla="*/ 117 h 551"/>
                <a:gd name="T46" fmla="*/ 685 w 837"/>
                <a:gd name="T47" fmla="*/ 67 h 551"/>
                <a:gd name="T48" fmla="*/ 689 w 837"/>
                <a:gd name="T49" fmla="*/ 32 h 551"/>
                <a:gd name="T50" fmla="*/ 672 w 837"/>
                <a:gd name="T51" fmla="*/ 9 h 551"/>
                <a:gd name="T52" fmla="*/ 216 w 837"/>
                <a:gd name="T53" fmla="*/ 34 h 551"/>
                <a:gd name="T54" fmla="*/ 2 w 837"/>
                <a:gd name="T55" fmla="*/ 53 h 551"/>
                <a:gd name="T56" fmla="*/ 10 w 837"/>
                <a:gd name="T57" fmla="*/ 71 h 551"/>
                <a:gd name="T58" fmla="*/ 5 w 837"/>
                <a:gd name="T59" fmla="*/ 86 h 551"/>
                <a:gd name="T60" fmla="*/ 18 w 837"/>
                <a:gd name="T61" fmla="*/ 93 h 551"/>
                <a:gd name="T62" fmla="*/ 21 w 837"/>
                <a:gd name="T63" fmla="*/ 116 h 551"/>
                <a:gd name="T64" fmla="*/ 15 w 837"/>
                <a:gd name="T65" fmla="*/ 135 h 551"/>
                <a:gd name="T66" fmla="*/ 12 w 837"/>
                <a:gd name="T67" fmla="*/ 153 h 551"/>
                <a:gd name="T68" fmla="*/ 5 w 837"/>
                <a:gd name="T69" fmla="*/ 167 h 551"/>
                <a:gd name="T70" fmla="*/ 0 w 837"/>
                <a:gd name="T71" fmla="*/ 181 h 551"/>
                <a:gd name="T72" fmla="*/ 8 w 837"/>
                <a:gd name="T73" fmla="*/ 187 h 551"/>
                <a:gd name="T74" fmla="*/ 19 w 837"/>
                <a:gd name="T75" fmla="*/ 204 h 551"/>
                <a:gd name="T76" fmla="*/ 26 w 837"/>
                <a:gd name="T77" fmla="*/ 214 h 551"/>
                <a:gd name="T78" fmla="*/ 32 w 837"/>
                <a:gd name="T79" fmla="*/ 240 h 551"/>
                <a:gd name="T80" fmla="*/ 44 w 837"/>
                <a:gd name="T81" fmla="*/ 264 h 551"/>
                <a:gd name="T82" fmla="*/ 49 w 837"/>
                <a:gd name="T83" fmla="*/ 281 h 551"/>
                <a:gd name="T84" fmla="*/ 62 w 837"/>
                <a:gd name="T85" fmla="*/ 304 h 551"/>
                <a:gd name="T86" fmla="*/ 67 w 837"/>
                <a:gd name="T87" fmla="*/ 325 h 551"/>
                <a:gd name="T88" fmla="*/ 75 w 837"/>
                <a:gd name="T89" fmla="*/ 334 h 551"/>
                <a:gd name="T90" fmla="*/ 76 w 837"/>
                <a:gd name="T91" fmla="*/ 362 h 551"/>
                <a:gd name="T92" fmla="*/ 83 w 837"/>
                <a:gd name="T93" fmla="*/ 379 h 551"/>
                <a:gd name="T94" fmla="*/ 95 w 837"/>
                <a:gd name="T95" fmla="*/ 392 h 551"/>
                <a:gd name="T96" fmla="*/ 100 w 837"/>
                <a:gd name="T97" fmla="*/ 412 h 551"/>
                <a:gd name="T98" fmla="*/ 107 w 837"/>
                <a:gd name="T99" fmla="*/ 434 h 551"/>
                <a:gd name="T100" fmla="*/ 110 w 837"/>
                <a:gd name="T101" fmla="*/ 456 h 551"/>
                <a:gd name="T102" fmla="*/ 112 w 837"/>
                <a:gd name="T103" fmla="*/ 477 h 551"/>
                <a:gd name="T104" fmla="*/ 120 w 837"/>
                <a:gd name="T105" fmla="*/ 496 h 551"/>
                <a:gd name="T106" fmla="*/ 118 w 837"/>
                <a:gd name="T107" fmla="*/ 516 h 551"/>
                <a:gd name="T108" fmla="*/ 117 w 837"/>
                <a:gd name="T109" fmla="*/ 53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7" h="551">
                  <a:moveTo>
                    <a:pt x="127" y="541"/>
                  </a:moveTo>
                  <a:cubicBezTo>
                    <a:pt x="127" y="542"/>
                    <a:pt x="128" y="542"/>
                    <a:pt x="128" y="542"/>
                  </a:cubicBezTo>
                  <a:cubicBezTo>
                    <a:pt x="129" y="543"/>
                    <a:pt x="130" y="545"/>
                    <a:pt x="130" y="547"/>
                  </a:cubicBezTo>
                  <a:cubicBezTo>
                    <a:pt x="130" y="549"/>
                    <a:pt x="129" y="550"/>
                    <a:pt x="129" y="551"/>
                  </a:cubicBezTo>
                  <a:cubicBezTo>
                    <a:pt x="130" y="551"/>
                    <a:pt x="131" y="551"/>
                    <a:pt x="132" y="551"/>
                  </a:cubicBezTo>
                  <a:cubicBezTo>
                    <a:pt x="133" y="550"/>
                    <a:pt x="134" y="550"/>
                    <a:pt x="135" y="550"/>
                  </a:cubicBezTo>
                  <a:cubicBezTo>
                    <a:pt x="136" y="550"/>
                    <a:pt x="136" y="550"/>
                    <a:pt x="136" y="550"/>
                  </a:cubicBezTo>
                  <a:cubicBezTo>
                    <a:pt x="136" y="550"/>
                    <a:pt x="137" y="550"/>
                    <a:pt x="137" y="550"/>
                  </a:cubicBezTo>
                  <a:cubicBezTo>
                    <a:pt x="138" y="545"/>
                    <a:pt x="138" y="545"/>
                    <a:pt x="138" y="545"/>
                  </a:cubicBezTo>
                  <a:cubicBezTo>
                    <a:pt x="160" y="545"/>
                    <a:pt x="214" y="543"/>
                    <a:pt x="235" y="542"/>
                  </a:cubicBezTo>
                  <a:cubicBezTo>
                    <a:pt x="239" y="542"/>
                    <a:pt x="245" y="542"/>
                    <a:pt x="250" y="542"/>
                  </a:cubicBezTo>
                  <a:cubicBezTo>
                    <a:pt x="265" y="542"/>
                    <a:pt x="283" y="541"/>
                    <a:pt x="293" y="540"/>
                  </a:cubicBezTo>
                  <a:cubicBezTo>
                    <a:pt x="303" y="540"/>
                    <a:pt x="318" y="538"/>
                    <a:pt x="332" y="537"/>
                  </a:cubicBezTo>
                  <a:cubicBezTo>
                    <a:pt x="339" y="537"/>
                    <a:pt x="347" y="536"/>
                    <a:pt x="352" y="535"/>
                  </a:cubicBezTo>
                  <a:cubicBezTo>
                    <a:pt x="364" y="534"/>
                    <a:pt x="382" y="533"/>
                    <a:pt x="400" y="532"/>
                  </a:cubicBezTo>
                  <a:cubicBezTo>
                    <a:pt x="427" y="530"/>
                    <a:pt x="456" y="528"/>
                    <a:pt x="474" y="526"/>
                  </a:cubicBezTo>
                  <a:cubicBezTo>
                    <a:pt x="504" y="523"/>
                    <a:pt x="564" y="517"/>
                    <a:pt x="594" y="513"/>
                  </a:cubicBezTo>
                  <a:cubicBezTo>
                    <a:pt x="608" y="512"/>
                    <a:pt x="651" y="506"/>
                    <a:pt x="652" y="506"/>
                  </a:cubicBezTo>
                  <a:cubicBezTo>
                    <a:pt x="653" y="506"/>
                    <a:pt x="653" y="506"/>
                    <a:pt x="653" y="506"/>
                  </a:cubicBezTo>
                  <a:cubicBezTo>
                    <a:pt x="654" y="506"/>
                    <a:pt x="654" y="506"/>
                    <a:pt x="654" y="506"/>
                  </a:cubicBezTo>
                  <a:cubicBezTo>
                    <a:pt x="660" y="508"/>
                    <a:pt x="661" y="510"/>
                    <a:pt x="661" y="510"/>
                  </a:cubicBezTo>
                  <a:cubicBezTo>
                    <a:pt x="663" y="512"/>
                    <a:pt x="663" y="514"/>
                    <a:pt x="663" y="516"/>
                  </a:cubicBezTo>
                  <a:cubicBezTo>
                    <a:pt x="663" y="516"/>
                    <a:pt x="663" y="516"/>
                    <a:pt x="663" y="516"/>
                  </a:cubicBezTo>
                  <a:cubicBezTo>
                    <a:pt x="663" y="516"/>
                    <a:pt x="663" y="516"/>
                    <a:pt x="663" y="516"/>
                  </a:cubicBezTo>
                  <a:cubicBezTo>
                    <a:pt x="664" y="516"/>
                    <a:pt x="665" y="516"/>
                    <a:pt x="665" y="516"/>
                  </a:cubicBezTo>
                  <a:cubicBezTo>
                    <a:pt x="667" y="516"/>
                    <a:pt x="668" y="516"/>
                    <a:pt x="669" y="517"/>
                  </a:cubicBezTo>
                  <a:cubicBezTo>
                    <a:pt x="671" y="519"/>
                    <a:pt x="672" y="521"/>
                    <a:pt x="673" y="523"/>
                  </a:cubicBezTo>
                  <a:cubicBezTo>
                    <a:pt x="673" y="523"/>
                    <a:pt x="673" y="523"/>
                    <a:pt x="673" y="523"/>
                  </a:cubicBezTo>
                  <a:cubicBezTo>
                    <a:pt x="673" y="524"/>
                    <a:pt x="673" y="524"/>
                    <a:pt x="673" y="525"/>
                  </a:cubicBezTo>
                  <a:cubicBezTo>
                    <a:pt x="674" y="525"/>
                    <a:pt x="676" y="525"/>
                    <a:pt x="677" y="527"/>
                  </a:cubicBezTo>
                  <a:cubicBezTo>
                    <a:pt x="679" y="528"/>
                    <a:pt x="679" y="530"/>
                    <a:pt x="679" y="531"/>
                  </a:cubicBezTo>
                  <a:cubicBezTo>
                    <a:pt x="679" y="531"/>
                    <a:pt x="679" y="531"/>
                    <a:pt x="679" y="531"/>
                  </a:cubicBezTo>
                  <a:cubicBezTo>
                    <a:pt x="681" y="531"/>
                    <a:pt x="682" y="531"/>
                    <a:pt x="683" y="532"/>
                  </a:cubicBezTo>
                  <a:cubicBezTo>
                    <a:pt x="686" y="534"/>
                    <a:pt x="687" y="537"/>
                    <a:pt x="687" y="538"/>
                  </a:cubicBezTo>
                  <a:cubicBezTo>
                    <a:pt x="688" y="539"/>
                    <a:pt x="688" y="540"/>
                    <a:pt x="688" y="541"/>
                  </a:cubicBezTo>
                  <a:cubicBezTo>
                    <a:pt x="688" y="541"/>
                    <a:pt x="689" y="541"/>
                    <a:pt x="690" y="542"/>
                  </a:cubicBezTo>
                  <a:cubicBezTo>
                    <a:pt x="690" y="542"/>
                    <a:pt x="691" y="543"/>
                    <a:pt x="691" y="544"/>
                  </a:cubicBezTo>
                  <a:cubicBezTo>
                    <a:pt x="692" y="544"/>
                    <a:pt x="692" y="544"/>
                    <a:pt x="692" y="544"/>
                  </a:cubicBezTo>
                  <a:cubicBezTo>
                    <a:pt x="694" y="544"/>
                    <a:pt x="695" y="545"/>
                    <a:pt x="698" y="546"/>
                  </a:cubicBezTo>
                  <a:cubicBezTo>
                    <a:pt x="700" y="547"/>
                    <a:pt x="700" y="547"/>
                    <a:pt x="700" y="547"/>
                  </a:cubicBezTo>
                  <a:cubicBezTo>
                    <a:pt x="700" y="547"/>
                    <a:pt x="700" y="547"/>
                    <a:pt x="700" y="547"/>
                  </a:cubicBezTo>
                  <a:cubicBezTo>
                    <a:pt x="701" y="546"/>
                    <a:pt x="703" y="545"/>
                    <a:pt x="703" y="544"/>
                  </a:cubicBezTo>
                  <a:cubicBezTo>
                    <a:pt x="704" y="542"/>
                    <a:pt x="702" y="539"/>
                    <a:pt x="702" y="538"/>
                  </a:cubicBezTo>
                  <a:cubicBezTo>
                    <a:pt x="702" y="536"/>
                    <a:pt x="704" y="533"/>
                    <a:pt x="704" y="531"/>
                  </a:cubicBezTo>
                  <a:cubicBezTo>
                    <a:pt x="704" y="529"/>
                    <a:pt x="703" y="525"/>
                    <a:pt x="702" y="524"/>
                  </a:cubicBezTo>
                  <a:cubicBezTo>
                    <a:pt x="701" y="523"/>
                    <a:pt x="697" y="523"/>
                    <a:pt x="696" y="522"/>
                  </a:cubicBezTo>
                  <a:cubicBezTo>
                    <a:pt x="696" y="520"/>
                    <a:pt x="696" y="518"/>
                    <a:pt x="696" y="516"/>
                  </a:cubicBezTo>
                  <a:cubicBezTo>
                    <a:pt x="697" y="514"/>
                    <a:pt x="699" y="511"/>
                    <a:pt x="701" y="509"/>
                  </a:cubicBezTo>
                  <a:cubicBezTo>
                    <a:pt x="702" y="508"/>
                    <a:pt x="706" y="505"/>
                    <a:pt x="707" y="504"/>
                  </a:cubicBezTo>
                  <a:cubicBezTo>
                    <a:pt x="709" y="503"/>
                    <a:pt x="714" y="502"/>
                    <a:pt x="716" y="501"/>
                  </a:cubicBezTo>
                  <a:cubicBezTo>
                    <a:pt x="718" y="501"/>
                    <a:pt x="722" y="502"/>
                    <a:pt x="723" y="501"/>
                  </a:cubicBezTo>
                  <a:cubicBezTo>
                    <a:pt x="725" y="500"/>
                    <a:pt x="727" y="497"/>
                    <a:pt x="729" y="496"/>
                  </a:cubicBezTo>
                  <a:cubicBezTo>
                    <a:pt x="729" y="496"/>
                    <a:pt x="732" y="495"/>
                    <a:pt x="732" y="494"/>
                  </a:cubicBezTo>
                  <a:cubicBezTo>
                    <a:pt x="733" y="493"/>
                    <a:pt x="734" y="490"/>
                    <a:pt x="734" y="488"/>
                  </a:cubicBezTo>
                  <a:cubicBezTo>
                    <a:pt x="733" y="487"/>
                    <a:pt x="732" y="485"/>
                    <a:pt x="732" y="483"/>
                  </a:cubicBezTo>
                  <a:cubicBezTo>
                    <a:pt x="731" y="482"/>
                    <a:pt x="732" y="480"/>
                    <a:pt x="732" y="479"/>
                  </a:cubicBezTo>
                  <a:cubicBezTo>
                    <a:pt x="733" y="478"/>
                    <a:pt x="734" y="476"/>
                    <a:pt x="734" y="475"/>
                  </a:cubicBezTo>
                  <a:cubicBezTo>
                    <a:pt x="734" y="472"/>
                    <a:pt x="732" y="468"/>
                    <a:pt x="733" y="466"/>
                  </a:cubicBezTo>
                  <a:cubicBezTo>
                    <a:pt x="734" y="463"/>
                    <a:pt x="738" y="459"/>
                    <a:pt x="739" y="457"/>
                  </a:cubicBezTo>
                  <a:cubicBezTo>
                    <a:pt x="741" y="455"/>
                    <a:pt x="744" y="453"/>
                    <a:pt x="745" y="451"/>
                  </a:cubicBezTo>
                  <a:cubicBezTo>
                    <a:pt x="746" y="450"/>
                    <a:pt x="748" y="447"/>
                    <a:pt x="748" y="446"/>
                  </a:cubicBezTo>
                  <a:cubicBezTo>
                    <a:pt x="749" y="445"/>
                    <a:pt x="749" y="442"/>
                    <a:pt x="749" y="440"/>
                  </a:cubicBezTo>
                  <a:cubicBezTo>
                    <a:pt x="749" y="438"/>
                    <a:pt x="748" y="433"/>
                    <a:pt x="748" y="431"/>
                  </a:cubicBezTo>
                  <a:cubicBezTo>
                    <a:pt x="748" y="429"/>
                    <a:pt x="747" y="424"/>
                    <a:pt x="747" y="422"/>
                  </a:cubicBezTo>
                  <a:cubicBezTo>
                    <a:pt x="747" y="420"/>
                    <a:pt x="747" y="417"/>
                    <a:pt x="746" y="415"/>
                  </a:cubicBezTo>
                  <a:cubicBezTo>
                    <a:pt x="745" y="414"/>
                    <a:pt x="743" y="412"/>
                    <a:pt x="742" y="411"/>
                  </a:cubicBezTo>
                  <a:cubicBezTo>
                    <a:pt x="742" y="410"/>
                    <a:pt x="741" y="408"/>
                    <a:pt x="740" y="408"/>
                  </a:cubicBezTo>
                  <a:cubicBezTo>
                    <a:pt x="739" y="407"/>
                    <a:pt x="736" y="409"/>
                    <a:pt x="735" y="409"/>
                  </a:cubicBezTo>
                  <a:cubicBezTo>
                    <a:pt x="734" y="408"/>
                    <a:pt x="733" y="406"/>
                    <a:pt x="732" y="405"/>
                  </a:cubicBezTo>
                  <a:cubicBezTo>
                    <a:pt x="731" y="404"/>
                    <a:pt x="731" y="401"/>
                    <a:pt x="730" y="400"/>
                  </a:cubicBezTo>
                  <a:cubicBezTo>
                    <a:pt x="729" y="399"/>
                    <a:pt x="726" y="398"/>
                    <a:pt x="725" y="397"/>
                  </a:cubicBezTo>
                  <a:cubicBezTo>
                    <a:pt x="724" y="396"/>
                    <a:pt x="723" y="394"/>
                    <a:pt x="722" y="393"/>
                  </a:cubicBezTo>
                  <a:cubicBezTo>
                    <a:pt x="722" y="391"/>
                    <a:pt x="724" y="388"/>
                    <a:pt x="725" y="386"/>
                  </a:cubicBezTo>
                  <a:cubicBezTo>
                    <a:pt x="726" y="385"/>
                    <a:pt x="727" y="384"/>
                    <a:pt x="728" y="383"/>
                  </a:cubicBezTo>
                  <a:cubicBezTo>
                    <a:pt x="728" y="381"/>
                    <a:pt x="729" y="379"/>
                    <a:pt x="729" y="377"/>
                  </a:cubicBezTo>
                  <a:cubicBezTo>
                    <a:pt x="729" y="375"/>
                    <a:pt x="729" y="371"/>
                    <a:pt x="729" y="369"/>
                  </a:cubicBezTo>
                  <a:cubicBezTo>
                    <a:pt x="729" y="368"/>
                    <a:pt x="728" y="364"/>
                    <a:pt x="729" y="363"/>
                  </a:cubicBezTo>
                  <a:cubicBezTo>
                    <a:pt x="730" y="362"/>
                    <a:pt x="733" y="362"/>
                    <a:pt x="734" y="362"/>
                  </a:cubicBezTo>
                  <a:cubicBezTo>
                    <a:pt x="735" y="361"/>
                    <a:pt x="736" y="359"/>
                    <a:pt x="736" y="359"/>
                  </a:cubicBezTo>
                  <a:cubicBezTo>
                    <a:pt x="737" y="358"/>
                    <a:pt x="739" y="359"/>
                    <a:pt x="740" y="359"/>
                  </a:cubicBezTo>
                  <a:cubicBezTo>
                    <a:pt x="742" y="360"/>
                    <a:pt x="745" y="360"/>
                    <a:pt x="746" y="360"/>
                  </a:cubicBezTo>
                  <a:cubicBezTo>
                    <a:pt x="748" y="359"/>
                    <a:pt x="750" y="356"/>
                    <a:pt x="751" y="355"/>
                  </a:cubicBezTo>
                  <a:cubicBezTo>
                    <a:pt x="753" y="354"/>
                    <a:pt x="756" y="353"/>
                    <a:pt x="758" y="353"/>
                  </a:cubicBezTo>
                  <a:cubicBezTo>
                    <a:pt x="760" y="352"/>
                    <a:pt x="763" y="353"/>
                    <a:pt x="765" y="353"/>
                  </a:cubicBezTo>
                  <a:cubicBezTo>
                    <a:pt x="767" y="353"/>
                    <a:pt x="771" y="353"/>
                    <a:pt x="772" y="352"/>
                  </a:cubicBezTo>
                  <a:cubicBezTo>
                    <a:pt x="775" y="352"/>
                    <a:pt x="780" y="350"/>
                    <a:pt x="782" y="348"/>
                  </a:cubicBezTo>
                  <a:cubicBezTo>
                    <a:pt x="783" y="347"/>
                    <a:pt x="784" y="342"/>
                    <a:pt x="785" y="341"/>
                  </a:cubicBezTo>
                  <a:cubicBezTo>
                    <a:pt x="786" y="340"/>
                    <a:pt x="788" y="338"/>
                    <a:pt x="789" y="337"/>
                  </a:cubicBezTo>
                  <a:cubicBezTo>
                    <a:pt x="790" y="337"/>
                    <a:pt x="792" y="337"/>
                    <a:pt x="793" y="337"/>
                  </a:cubicBezTo>
                  <a:cubicBezTo>
                    <a:pt x="795" y="337"/>
                    <a:pt x="798" y="338"/>
                    <a:pt x="799" y="338"/>
                  </a:cubicBezTo>
                  <a:cubicBezTo>
                    <a:pt x="800" y="338"/>
                    <a:pt x="804" y="337"/>
                    <a:pt x="805" y="336"/>
                  </a:cubicBezTo>
                  <a:cubicBezTo>
                    <a:pt x="806" y="335"/>
                    <a:pt x="805" y="333"/>
                    <a:pt x="806" y="332"/>
                  </a:cubicBezTo>
                  <a:cubicBezTo>
                    <a:pt x="807" y="330"/>
                    <a:pt x="808" y="328"/>
                    <a:pt x="810" y="327"/>
                  </a:cubicBezTo>
                  <a:cubicBezTo>
                    <a:pt x="811" y="327"/>
                    <a:pt x="813" y="327"/>
                    <a:pt x="814" y="326"/>
                  </a:cubicBezTo>
                  <a:cubicBezTo>
                    <a:pt x="815" y="326"/>
                    <a:pt x="817" y="323"/>
                    <a:pt x="817" y="322"/>
                  </a:cubicBezTo>
                  <a:cubicBezTo>
                    <a:pt x="818" y="321"/>
                    <a:pt x="817" y="318"/>
                    <a:pt x="817" y="316"/>
                  </a:cubicBezTo>
                  <a:cubicBezTo>
                    <a:pt x="817" y="316"/>
                    <a:pt x="816" y="314"/>
                    <a:pt x="816" y="313"/>
                  </a:cubicBezTo>
                  <a:cubicBezTo>
                    <a:pt x="816" y="312"/>
                    <a:pt x="815" y="309"/>
                    <a:pt x="816" y="308"/>
                  </a:cubicBezTo>
                  <a:cubicBezTo>
                    <a:pt x="816" y="306"/>
                    <a:pt x="819" y="304"/>
                    <a:pt x="819" y="303"/>
                  </a:cubicBezTo>
                  <a:cubicBezTo>
                    <a:pt x="819" y="301"/>
                    <a:pt x="818" y="298"/>
                    <a:pt x="819" y="296"/>
                  </a:cubicBezTo>
                  <a:cubicBezTo>
                    <a:pt x="820" y="295"/>
                    <a:pt x="823" y="292"/>
                    <a:pt x="824" y="290"/>
                  </a:cubicBezTo>
                  <a:cubicBezTo>
                    <a:pt x="825" y="289"/>
                    <a:pt x="827" y="288"/>
                    <a:pt x="828" y="287"/>
                  </a:cubicBezTo>
                  <a:cubicBezTo>
                    <a:pt x="829" y="286"/>
                    <a:pt x="832" y="285"/>
                    <a:pt x="833" y="283"/>
                  </a:cubicBezTo>
                  <a:cubicBezTo>
                    <a:pt x="834" y="282"/>
                    <a:pt x="833" y="278"/>
                    <a:pt x="833" y="276"/>
                  </a:cubicBezTo>
                  <a:cubicBezTo>
                    <a:pt x="834" y="274"/>
                    <a:pt x="835" y="271"/>
                    <a:pt x="835" y="270"/>
                  </a:cubicBezTo>
                  <a:cubicBezTo>
                    <a:pt x="835" y="268"/>
                    <a:pt x="836" y="264"/>
                    <a:pt x="836" y="262"/>
                  </a:cubicBezTo>
                  <a:cubicBezTo>
                    <a:pt x="835" y="261"/>
                    <a:pt x="833" y="259"/>
                    <a:pt x="833" y="257"/>
                  </a:cubicBezTo>
                  <a:cubicBezTo>
                    <a:pt x="834" y="256"/>
                    <a:pt x="836" y="254"/>
                    <a:pt x="837" y="253"/>
                  </a:cubicBezTo>
                  <a:cubicBezTo>
                    <a:pt x="837" y="250"/>
                    <a:pt x="837" y="246"/>
                    <a:pt x="836" y="244"/>
                  </a:cubicBezTo>
                  <a:cubicBezTo>
                    <a:pt x="835" y="243"/>
                    <a:pt x="832" y="242"/>
                    <a:pt x="831" y="241"/>
                  </a:cubicBezTo>
                  <a:cubicBezTo>
                    <a:pt x="831" y="239"/>
                    <a:pt x="833" y="236"/>
                    <a:pt x="832" y="234"/>
                  </a:cubicBezTo>
                  <a:cubicBezTo>
                    <a:pt x="832" y="233"/>
                    <a:pt x="832" y="230"/>
                    <a:pt x="831" y="229"/>
                  </a:cubicBezTo>
                  <a:cubicBezTo>
                    <a:pt x="830" y="228"/>
                    <a:pt x="828" y="227"/>
                    <a:pt x="827" y="227"/>
                  </a:cubicBezTo>
                  <a:cubicBezTo>
                    <a:pt x="826" y="226"/>
                    <a:pt x="824" y="223"/>
                    <a:pt x="823" y="223"/>
                  </a:cubicBezTo>
                  <a:cubicBezTo>
                    <a:pt x="821" y="221"/>
                    <a:pt x="818" y="220"/>
                    <a:pt x="817" y="219"/>
                  </a:cubicBezTo>
                  <a:cubicBezTo>
                    <a:pt x="815" y="218"/>
                    <a:pt x="811" y="218"/>
                    <a:pt x="809" y="217"/>
                  </a:cubicBezTo>
                  <a:cubicBezTo>
                    <a:pt x="807" y="217"/>
                    <a:pt x="804" y="216"/>
                    <a:pt x="802" y="215"/>
                  </a:cubicBezTo>
                  <a:cubicBezTo>
                    <a:pt x="800" y="214"/>
                    <a:pt x="797" y="212"/>
                    <a:pt x="796" y="210"/>
                  </a:cubicBezTo>
                  <a:cubicBezTo>
                    <a:pt x="794" y="208"/>
                    <a:pt x="793" y="204"/>
                    <a:pt x="793" y="202"/>
                  </a:cubicBezTo>
                  <a:cubicBezTo>
                    <a:pt x="793" y="200"/>
                    <a:pt x="795" y="196"/>
                    <a:pt x="795" y="194"/>
                  </a:cubicBezTo>
                  <a:cubicBezTo>
                    <a:pt x="794" y="192"/>
                    <a:pt x="791" y="189"/>
                    <a:pt x="789" y="188"/>
                  </a:cubicBezTo>
                  <a:cubicBezTo>
                    <a:pt x="787" y="186"/>
                    <a:pt x="783" y="184"/>
                    <a:pt x="781" y="183"/>
                  </a:cubicBezTo>
                  <a:cubicBezTo>
                    <a:pt x="780" y="182"/>
                    <a:pt x="776" y="182"/>
                    <a:pt x="775" y="181"/>
                  </a:cubicBezTo>
                  <a:cubicBezTo>
                    <a:pt x="774" y="180"/>
                    <a:pt x="772" y="178"/>
                    <a:pt x="770" y="177"/>
                  </a:cubicBezTo>
                  <a:cubicBezTo>
                    <a:pt x="770" y="177"/>
                    <a:pt x="768" y="177"/>
                    <a:pt x="767" y="176"/>
                  </a:cubicBezTo>
                  <a:cubicBezTo>
                    <a:pt x="765" y="176"/>
                    <a:pt x="762" y="174"/>
                    <a:pt x="761" y="173"/>
                  </a:cubicBezTo>
                  <a:cubicBezTo>
                    <a:pt x="761" y="172"/>
                    <a:pt x="760" y="170"/>
                    <a:pt x="761" y="170"/>
                  </a:cubicBezTo>
                  <a:cubicBezTo>
                    <a:pt x="761" y="169"/>
                    <a:pt x="762" y="167"/>
                    <a:pt x="762" y="167"/>
                  </a:cubicBezTo>
                  <a:cubicBezTo>
                    <a:pt x="762" y="166"/>
                    <a:pt x="762" y="166"/>
                    <a:pt x="762" y="166"/>
                  </a:cubicBezTo>
                  <a:cubicBezTo>
                    <a:pt x="762" y="165"/>
                    <a:pt x="761" y="162"/>
                    <a:pt x="761" y="161"/>
                  </a:cubicBezTo>
                  <a:cubicBezTo>
                    <a:pt x="760" y="159"/>
                    <a:pt x="758" y="157"/>
                    <a:pt x="757" y="155"/>
                  </a:cubicBezTo>
                  <a:cubicBezTo>
                    <a:pt x="756" y="153"/>
                    <a:pt x="754" y="148"/>
                    <a:pt x="752" y="146"/>
                  </a:cubicBezTo>
                  <a:cubicBezTo>
                    <a:pt x="750" y="145"/>
                    <a:pt x="746" y="144"/>
                    <a:pt x="744" y="143"/>
                  </a:cubicBezTo>
                  <a:cubicBezTo>
                    <a:pt x="740" y="142"/>
                    <a:pt x="733" y="143"/>
                    <a:pt x="729" y="142"/>
                  </a:cubicBezTo>
                  <a:cubicBezTo>
                    <a:pt x="727" y="141"/>
                    <a:pt x="721" y="139"/>
                    <a:pt x="719" y="138"/>
                  </a:cubicBezTo>
                  <a:cubicBezTo>
                    <a:pt x="716" y="137"/>
                    <a:pt x="711" y="135"/>
                    <a:pt x="709" y="133"/>
                  </a:cubicBezTo>
                  <a:cubicBezTo>
                    <a:pt x="708" y="132"/>
                    <a:pt x="705" y="130"/>
                    <a:pt x="704" y="129"/>
                  </a:cubicBezTo>
                  <a:cubicBezTo>
                    <a:pt x="702" y="126"/>
                    <a:pt x="701" y="120"/>
                    <a:pt x="700" y="117"/>
                  </a:cubicBezTo>
                  <a:cubicBezTo>
                    <a:pt x="700" y="115"/>
                    <a:pt x="700" y="111"/>
                    <a:pt x="699" y="109"/>
                  </a:cubicBezTo>
                  <a:cubicBezTo>
                    <a:pt x="698" y="108"/>
                    <a:pt x="695" y="107"/>
                    <a:pt x="694" y="106"/>
                  </a:cubicBezTo>
                  <a:cubicBezTo>
                    <a:pt x="693" y="105"/>
                    <a:pt x="692" y="102"/>
                    <a:pt x="692" y="101"/>
                  </a:cubicBezTo>
                  <a:cubicBezTo>
                    <a:pt x="691" y="99"/>
                    <a:pt x="691" y="94"/>
                    <a:pt x="690" y="91"/>
                  </a:cubicBezTo>
                  <a:cubicBezTo>
                    <a:pt x="690" y="89"/>
                    <a:pt x="687" y="85"/>
                    <a:pt x="686" y="83"/>
                  </a:cubicBezTo>
                  <a:cubicBezTo>
                    <a:pt x="685" y="79"/>
                    <a:pt x="684" y="71"/>
                    <a:pt x="685" y="67"/>
                  </a:cubicBezTo>
                  <a:cubicBezTo>
                    <a:pt x="685" y="65"/>
                    <a:pt x="688" y="61"/>
                    <a:pt x="689" y="59"/>
                  </a:cubicBezTo>
                  <a:cubicBezTo>
                    <a:pt x="690" y="58"/>
                    <a:pt x="691" y="54"/>
                    <a:pt x="692" y="52"/>
                  </a:cubicBezTo>
                  <a:cubicBezTo>
                    <a:pt x="692" y="51"/>
                    <a:pt x="694" y="49"/>
                    <a:pt x="695" y="47"/>
                  </a:cubicBezTo>
                  <a:cubicBezTo>
                    <a:pt x="695" y="46"/>
                    <a:pt x="696" y="44"/>
                    <a:pt x="696" y="43"/>
                  </a:cubicBezTo>
                  <a:cubicBezTo>
                    <a:pt x="696" y="42"/>
                    <a:pt x="695" y="39"/>
                    <a:pt x="694" y="38"/>
                  </a:cubicBezTo>
                  <a:cubicBezTo>
                    <a:pt x="693" y="36"/>
                    <a:pt x="690" y="33"/>
                    <a:pt x="689" y="32"/>
                  </a:cubicBezTo>
                  <a:cubicBezTo>
                    <a:pt x="687" y="31"/>
                    <a:pt x="684" y="29"/>
                    <a:pt x="682" y="29"/>
                  </a:cubicBezTo>
                  <a:cubicBezTo>
                    <a:pt x="681" y="28"/>
                    <a:pt x="677" y="28"/>
                    <a:pt x="676" y="26"/>
                  </a:cubicBezTo>
                  <a:cubicBezTo>
                    <a:pt x="675" y="26"/>
                    <a:pt x="675" y="24"/>
                    <a:pt x="675" y="23"/>
                  </a:cubicBezTo>
                  <a:cubicBezTo>
                    <a:pt x="675" y="22"/>
                    <a:pt x="676" y="20"/>
                    <a:pt x="676" y="19"/>
                  </a:cubicBezTo>
                  <a:cubicBezTo>
                    <a:pt x="676" y="18"/>
                    <a:pt x="677" y="15"/>
                    <a:pt x="676" y="13"/>
                  </a:cubicBezTo>
                  <a:cubicBezTo>
                    <a:pt x="676" y="12"/>
                    <a:pt x="672" y="10"/>
                    <a:pt x="672" y="9"/>
                  </a:cubicBezTo>
                  <a:cubicBezTo>
                    <a:pt x="672" y="7"/>
                    <a:pt x="674" y="5"/>
                    <a:pt x="674" y="3"/>
                  </a:cubicBezTo>
                  <a:cubicBezTo>
                    <a:pt x="674" y="2"/>
                    <a:pt x="673" y="1"/>
                    <a:pt x="673" y="0"/>
                  </a:cubicBezTo>
                  <a:cubicBezTo>
                    <a:pt x="609" y="6"/>
                    <a:pt x="609" y="6"/>
                    <a:pt x="609" y="6"/>
                  </a:cubicBezTo>
                  <a:cubicBezTo>
                    <a:pt x="443" y="21"/>
                    <a:pt x="443" y="21"/>
                    <a:pt x="443" y="2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16" y="34"/>
                    <a:pt x="216" y="34"/>
                    <a:pt x="216" y="34"/>
                  </a:cubicBezTo>
                  <a:cubicBezTo>
                    <a:pt x="139" y="39"/>
                    <a:pt x="139" y="39"/>
                    <a:pt x="139" y="39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51"/>
                    <a:pt x="2" y="52"/>
                    <a:pt x="2" y="52"/>
                  </a:cubicBezTo>
                  <a:cubicBezTo>
                    <a:pt x="2" y="52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3" y="55"/>
                    <a:pt x="4" y="56"/>
                    <a:pt x="4" y="57"/>
                  </a:cubicBezTo>
                  <a:cubicBezTo>
                    <a:pt x="4" y="57"/>
                    <a:pt x="4" y="58"/>
                    <a:pt x="4" y="58"/>
                  </a:cubicBezTo>
                  <a:cubicBezTo>
                    <a:pt x="5" y="58"/>
                    <a:pt x="5" y="58"/>
                    <a:pt x="5" y="59"/>
                  </a:cubicBezTo>
                  <a:cubicBezTo>
                    <a:pt x="7" y="60"/>
                    <a:pt x="8" y="61"/>
                    <a:pt x="9" y="62"/>
                  </a:cubicBezTo>
                  <a:cubicBezTo>
                    <a:pt x="10" y="65"/>
                    <a:pt x="10" y="69"/>
                    <a:pt x="10" y="71"/>
                  </a:cubicBezTo>
                  <a:cubicBezTo>
                    <a:pt x="10" y="72"/>
                    <a:pt x="9" y="73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75"/>
                    <a:pt x="10" y="77"/>
                    <a:pt x="10" y="79"/>
                  </a:cubicBezTo>
                  <a:cubicBezTo>
                    <a:pt x="9" y="81"/>
                    <a:pt x="8" y="84"/>
                    <a:pt x="6" y="85"/>
                  </a:cubicBezTo>
                  <a:cubicBezTo>
                    <a:pt x="6" y="85"/>
                    <a:pt x="5" y="85"/>
                    <a:pt x="5" y="8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6" y="87"/>
                    <a:pt x="6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7" y="87"/>
                    <a:pt x="7" y="88"/>
                    <a:pt x="8" y="88"/>
                  </a:cubicBezTo>
                  <a:cubicBezTo>
                    <a:pt x="9" y="88"/>
                    <a:pt x="9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3" y="88"/>
                    <a:pt x="17" y="91"/>
                    <a:pt x="18" y="93"/>
                  </a:cubicBezTo>
                  <a:cubicBezTo>
                    <a:pt x="20" y="95"/>
                    <a:pt x="19" y="98"/>
                    <a:pt x="19" y="100"/>
                  </a:cubicBezTo>
                  <a:cubicBezTo>
                    <a:pt x="19" y="100"/>
                    <a:pt x="19" y="101"/>
                    <a:pt x="19" y="101"/>
                  </a:cubicBezTo>
                  <a:cubicBezTo>
                    <a:pt x="19" y="101"/>
                    <a:pt x="19" y="101"/>
                    <a:pt x="19" y="102"/>
                  </a:cubicBezTo>
                  <a:cubicBezTo>
                    <a:pt x="20" y="102"/>
                    <a:pt x="21" y="103"/>
                    <a:pt x="21" y="104"/>
                  </a:cubicBezTo>
                  <a:cubicBezTo>
                    <a:pt x="23" y="106"/>
                    <a:pt x="24" y="111"/>
                    <a:pt x="23" y="114"/>
                  </a:cubicBezTo>
                  <a:cubicBezTo>
                    <a:pt x="22" y="115"/>
                    <a:pt x="22" y="116"/>
                    <a:pt x="21" y="116"/>
                  </a:cubicBezTo>
                  <a:cubicBezTo>
                    <a:pt x="21" y="117"/>
                    <a:pt x="21" y="118"/>
                    <a:pt x="21" y="119"/>
                  </a:cubicBezTo>
                  <a:cubicBezTo>
                    <a:pt x="20" y="122"/>
                    <a:pt x="17" y="125"/>
                    <a:pt x="17" y="125"/>
                  </a:cubicBezTo>
                  <a:cubicBezTo>
                    <a:pt x="17" y="125"/>
                    <a:pt x="16" y="126"/>
                    <a:pt x="16" y="126"/>
                  </a:cubicBezTo>
                  <a:cubicBezTo>
                    <a:pt x="16" y="127"/>
                    <a:pt x="17" y="128"/>
                    <a:pt x="17" y="129"/>
                  </a:cubicBezTo>
                  <a:cubicBezTo>
                    <a:pt x="18" y="132"/>
                    <a:pt x="16" y="133"/>
                    <a:pt x="15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5" y="135"/>
                    <a:pt x="17" y="139"/>
                    <a:pt x="16" y="142"/>
                  </a:cubicBezTo>
                  <a:cubicBezTo>
                    <a:pt x="16" y="144"/>
                    <a:pt x="14" y="146"/>
                    <a:pt x="13" y="147"/>
                  </a:cubicBezTo>
                  <a:cubicBezTo>
                    <a:pt x="13" y="147"/>
                    <a:pt x="13" y="147"/>
                    <a:pt x="12" y="147"/>
                  </a:cubicBezTo>
                  <a:cubicBezTo>
                    <a:pt x="12" y="148"/>
                    <a:pt x="11" y="148"/>
                    <a:pt x="11" y="148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2" y="150"/>
                    <a:pt x="12" y="152"/>
                    <a:pt x="12" y="153"/>
                  </a:cubicBezTo>
                  <a:cubicBezTo>
                    <a:pt x="12" y="155"/>
                    <a:pt x="11" y="156"/>
                    <a:pt x="11" y="158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61"/>
                    <a:pt x="9" y="162"/>
                    <a:pt x="8" y="164"/>
                  </a:cubicBezTo>
                  <a:cubicBezTo>
                    <a:pt x="7" y="165"/>
                    <a:pt x="6" y="165"/>
                    <a:pt x="5" y="166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9"/>
                    <a:pt x="5" y="171"/>
                    <a:pt x="3" y="173"/>
                  </a:cubicBezTo>
                  <a:cubicBezTo>
                    <a:pt x="3" y="174"/>
                    <a:pt x="2" y="174"/>
                    <a:pt x="2" y="175"/>
                  </a:cubicBezTo>
                  <a:cubicBezTo>
                    <a:pt x="2" y="175"/>
                    <a:pt x="2" y="176"/>
                    <a:pt x="1" y="176"/>
                  </a:cubicBezTo>
                  <a:cubicBezTo>
                    <a:pt x="1" y="177"/>
                    <a:pt x="1" y="178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1"/>
                  </a:cubicBezTo>
                  <a:cubicBezTo>
                    <a:pt x="0" y="181"/>
                    <a:pt x="0" y="181"/>
                    <a:pt x="1" y="181"/>
                  </a:cubicBezTo>
                  <a:cubicBezTo>
                    <a:pt x="1" y="181"/>
                    <a:pt x="1" y="181"/>
                    <a:pt x="1" y="181"/>
                  </a:cubicBezTo>
                  <a:cubicBezTo>
                    <a:pt x="2" y="181"/>
                    <a:pt x="3" y="182"/>
                    <a:pt x="4" y="182"/>
                  </a:cubicBezTo>
                  <a:cubicBezTo>
                    <a:pt x="5" y="183"/>
                    <a:pt x="6" y="185"/>
                    <a:pt x="7" y="18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6"/>
                    <a:pt x="8" y="187"/>
                    <a:pt x="8" y="187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9" y="188"/>
                    <a:pt x="10" y="188"/>
                    <a:pt x="11" y="189"/>
                  </a:cubicBezTo>
                  <a:cubicBezTo>
                    <a:pt x="12" y="190"/>
                    <a:pt x="13" y="192"/>
                    <a:pt x="14" y="193"/>
                  </a:cubicBezTo>
                  <a:cubicBezTo>
                    <a:pt x="14" y="194"/>
                    <a:pt x="14" y="195"/>
                    <a:pt x="15" y="196"/>
                  </a:cubicBezTo>
                  <a:cubicBezTo>
                    <a:pt x="15" y="197"/>
                    <a:pt x="16" y="197"/>
                    <a:pt x="16" y="198"/>
                  </a:cubicBezTo>
                  <a:cubicBezTo>
                    <a:pt x="18" y="200"/>
                    <a:pt x="19" y="203"/>
                    <a:pt x="19" y="204"/>
                  </a:cubicBezTo>
                  <a:cubicBezTo>
                    <a:pt x="19" y="205"/>
                    <a:pt x="19" y="206"/>
                    <a:pt x="19" y="207"/>
                  </a:cubicBezTo>
                  <a:cubicBezTo>
                    <a:pt x="19" y="208"/>
                    <a:pt x="19" y="208"/>
                    <a:pt x="19" y="208"/>
                  </a:cubicBezTo>
                  <a:cubicBezTo>
                    <a:pt x="20" y="209"/>
                    <a:pt x="21" y="210"/>
                    <a:pt x="22" y="212"/>
                  </a:cubicBezTo>
                  <a:cubicBezTo>
                    <a:pt x="22" y="213"/>
                    <a:pt x="22" y="213"/>
                    <a:pt x="22" y="214"/>
                  </a:cubicBezTo>
                  <a:cubicBezTo>
                    <a:pt x="23" y="214"/>
                    <a:pt x="23" y="214"/>
                    <a:pt x="23" y="214"/>
                  </a:cubicBezTo>
                  <a:cubicBezTo>
                    <a:pt x="24" y="214"/>
                    <a:pt x="25" y="214"/>
                    <a:pt x="26" y="214"/>
                  </a:cubicBezTo>
                  <a:cubicBezTo>
                    <a:pt x="28" y="215"/>
                    <a:pt x="32" y="216"/>
                    <a:pt x="34" y="219"/>
                  </a:cubicBezTo>
                  <a:cubicBezTo>
                    <a:pt x="36" y="221"/>
                    <a:pt x="37" y="226"/>
                    <a:pt x="36" y="229"/>
                  </a:cubicBezTo>
                  <a:cubicBezTo>
                    <a:pt x="36" y="232"/>
                    <a:pt x="34" y="233"/>
                    <a:pt x="33" y="235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2" y="236"/>
                    <a:pt x="31" y="236"/>
                    <a:pt x="31" y="236"/>
                  </a:cubicBezTo>
                  <a:cubicBezTo>
                    <a:pt x="32" y="237"/>
                    <a:pt x="32" y="238"/>
                    <a:pt x="32" y="240"/>
                  </a:cubicBezTo>
                  <a:cubicBezTo>
                    <a:pt x="32" y="242"/>
                    <a:pt x="31" y="243"/>
                    <a:pt x="31" y="244"/>
                  </a:cubicBezTo>
                  <a:cubicBezTo>
                    <a:pt x="32" y="244"/>
                    <a:pt x="32" y="245"/>
                    <a:pt x="33" y="246"/>
                  </a:cubicBezTo>
                  <a:cubicBezTo>
                    <a:pt x="34" y="247"/>
                    <a:pt x="36" y="249"/>
                    <a:pt x="36" y="250"/>
                  </a:cubicBezTo>
                  <a:cubicBezTo>
                    <a:pt x="37" y="252"/>
                    <a:pt x="37" y="253"/>
                    <a:pt x="37" y="254"/>
                  </a:cubicBezTo>
                  <a:cubicBezTo>
                    <a:pt x="38" y="255"/>
                    <a:pt x="40" y="255"/>
                    <a:pt x="42" y="257"/>
                  </a:cubicBezTo>
                  <a:cubicBezTo>
                    <a:pt x="44" y="259"/>
                    <a:pt x="44" y="262"/>
                    <a:pt x="44" y="264"/>
                  </a:cubicBezTo>
                  <a:cubicBezTo>
                    <a:pt x="44" y="265"/>
                    <a:pt x="44" y="269"/>
                    <a:pt x="42" y="271"/>
                  </a:cubicBezTo>
                  <a:cubicBezTo>
                    <a:pt x="42" y="272"/>
                    <a:pt x="41" y="273"/>
                    <a:pt x="40" y="273"/>
                  </a:cubicBezTo>
                  <a:cubicBezTo>
                    <a:pt x="40" y="274"/>
                    <a:pt x="40" y="274"/>
                    <a:pt x="40" y="275"/>
                  </a:cubicBezTo>
                  <a:cubicBezTo>
                    <a:pt x="41" y="275"/>
                    <a:pt x="42" y="276"/>
                    <a:pt x="42" y="276"/>
                  </a:cubicBezTo>
                  <a:cubicBezTo>
                    <a:pt x="43" y="277"/>
                    <a:pt x="44" y="278"/>
                    <a:pt x="44" y="279"/>
                  </a:cubicBezTo>
                  <a:cubicBezTo>
                    <a:pt x="46" y="279"/>
                    <a:pt x="48" y="279"/>
                    <a:pt x="49" y="281"/>
                  </a:cubicBezTo>
                  <a:cubicBezTo>
                    <a:pt x="52" y="283"/>
                    <a:pt x="52" y="288"/>
                    <a:pt x="52" y="290"/>
                  </a:cubicBezTo>
                  <a:cubicBezTo>
                    <a:pt x="52" y="292"/>
                    <a:pt x="51" y="293"/>
                    <a:pt x="50" y="294"/>
                  </a:cubicBezTo>
                  <a:cubicBezTo>
                    <a:pt x="51" y="294"/>
                    <a:pt x="53" y="294"/>
                    <a:pt x="54" y="295"/>
                  </a:cubicBezTo>
                  <a:cubicBezTo>
                    <a:pt x="56" y="296"/>
                    <a:pt x="56" y="298"/>
                    <a:pt x="57" y="300"/>
                  </a:cubicBezTo>
                  <a:cubicBezTo>
                    <a:pt x="57" y="300"/>
                    <a:pt x="58" y="300"/>
                    <a:pt x="58" y="300"/>
                  </a:cubicBezTo>
                  <a:cubicBezTo>
                    <a:pt x="60" y="301"/>
                    <a:pt x="61" y="302"/>
                    <a:pt x="62" y="304"/>
                  </a:cubicBezTo>
                  <a:cubicBezTo>
                    <a:pt x="63" y="304"/>
                    <a:pt x="63" y="304"/>
                    <a:pt x="64" y="304"/>
                  </a:cubicBezTo>
                  <a:cubicBezTo>
                    <a:pt x="67" y="305"/>
                    <a:pt x="70" y="310"/>
                    <a:pt x="70" y="311"/>
                  </a:cubicBezTo>
                  <a:cubicBezTo>
                    <a:pt x="71" y="312"/>
                    <a:pt x="72" y="317"/>
                    <a:pt x="71" y="320"/>
                  </a:cubicBezTo>
                  <a:cubicBezTo>
                    <a:pt x="70" y="322"/>
                    <a:pt x="68" y="323"/>
                    <a:pt x="67" y="324"/>
                  </a:cubicBezTo>
                  <a:cubicBezTo>
                    <a:pt x="67" y="324"/>
                    <a:pt x="67" y="324"/>
                    <a:pt x="67" y="324"/>
                  </a:cubicBezTo>
                  <a:cubicBezTo>
                    <a:pt x="67" y="324"/>
                    <a:pt x="67" y="325"/>
                    <a:pt x="67" y="325"/>
                  </a:cubicBezTo>
                  <a:cubicBezTo>
                    <a:pt x="67" y="325"/>
                    <a:pt x="68" y="326"/>
                    <a:pt x="68" y="326"/>
                  </a:cubicBezTo>
                  <a:cubicBezTo>
                    <a:pt x="69" y="326"/>
                    <a:pt x="69" y="327"/>
                    <a:pt x="70" y="327"/>
                  </a:cubicBezTo>
                  <a:cubicBezTo>
                    <a:pt x="70" y="327"/>
                    <a:pt x="70" y="327"/>
                    <a:pt x="70" y="327"/>
                  </a:cubicBezTo>
                  <a:cubicBezTo>
                    <a:pt x="71" y="328"/>
                    <a:pt x="73" y="329"/>
                    <a:pt x="73" y="331"/>
                  </a:cubicBezTo>
                  <a:cubicBezTo>
                    <a:pt x="74" y="331"/>
                    <a:pt x="74" y="332"/>
                    <a:pt x="74" y="333"/>
                  </a:cubicBezTo>
                  <a:cubicBezTo>
                    <a:pt x="74" y="333"/>
                    <a:pt x="75" y="333"/>
                    <a:pt x="75" y="334"/>
                  </a:cubicBezTo>
                  <a:cubicBezTo>
                    <a:pt x="77" y="335"/>
                    <a:pt x="80" y="337"/>
                    <a:pt x="80" y="341"/>
                  </a:cubicBezTo>
                  <a:cubicBezTo>
                    <a:pt x="81" y="343"/>
                    <a:pt x="80" y="344"/>
                    <a:pt x="79" y="345"/>
                  </a:cubicBezTo>
                  <a:cubicBezTo>
                    <a:pt x="79" y="347"/>
                    <a:pt x="79" y="348"/>
                    <a:pt x="78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9" y="352"/>
                    <a:pt x="80" y="353"/>
                    <a:pt x="80" y="355"/>
                  </a:cubicBezTo>
                  <a:cubicBezTo>
                    <a:pt x="80" y="359"/>
                    <a:pt x="78" y="361"/>
                    <a:pt x="76" y="362"/>
                  </a:cubicBezTo>
                  <a:cubicBezTo>
                    <a:pt x="77" y="364"/>
                    <a:pt x="78" y="367"/>
                    <a:pt x="77" y="368"/>
                  </a:cubicBezTo>
                  <a:cubicBezTo>
                    <a:pt x="77" y="369"/>
                    <a:pt x="77" y="370"/>
                    <a:pt x="76" y="372"/>
                  </a:cubicBezTo>
                  <a:cubicBezTo>
                    <a:pt x="76" y="372"/>
                    <a:pt x="76" y="372"/>
                    <a:pt x="76" y="372"/>
                  </a:cubicBezTo>
                  <a:cubicBezTo>
                    <a:pt x="79" y="374"/>
                    <a:pt x="80" y="376"/>
                    <a:pt x="80" y="379"/>
                  </a:cubicBezTo>
                  <a:cubicBezTo>
                    <a:pt x="80" y="379"/>
                    <a:pt x="80" y="379"/>
                    <a:pt x="80" y="379"/>
                  </a:cubicBezTo>
                  <a:cubicBezTo>
                    <a:pt x="81" y="379"/>
                    <a:pt x="82" y="379"/>
                    <a:pt x="83" y="379"/>
                  </a:cubicBezTo>
                  <a:cubicBezTo>
                    <a:pt x="83" y="379"/>
                    <a:pt x="83" y="379"/>
                    <a:pt x="83" y="379"/>
                  </a:cubicBezTo>
                  <a:cubicBezTo>
                    <a:pt x="86" y="379"/>
                    <a:pt x="90" y="381"/>
                    <a:pt x="91" y="383"/>
                  </a:cubicBezTo>
                  <a:cubicBezTo>
                    <a:pt x="93" y="387"/>
                    <a:pt x="92" y="392"/>
                    <a:pt x="92" y="392"/>
                  </a:cubicBezTo>
                  <a:cubicBezTo>
                    <a:pt x="92" y="392"/>
                    <a:pt x="92" y="392"/>
                    <a:pt x="92" y="392"/>
                  </a:cubicBezTo>
                  <a:cubicBezTo>
                    <a:pt x="92" y="392"/>
                    <a:pt x="92" y="392"/>
                    <a:pt x="93" y="392"/>
                  </a:cubicBezTo>
                  <a:cubicBezTo>
                    <a:pt x="93" y="392"/>
                    <a:pt x="94" y="392"/>
                    <a:pt x="95" y="392"/>
                  </a:cubicBezTo>
                  <a:cubicBezTo>
                    <a:pt x="98" y="393"/>
                    <a:pt x="100" y="397"/>
                    <a:pt x="101" y="400"/>
                  </a:cubicBezTo>
                  <a:cubicBezTo>
                    <a:pt x="101" y="402"/>
                    <a:pt x="100" y="404"/>
                    <a:pt x="100" y="405"/>
                  </a:cubicBezTo>
                  <a:cubicBezTo>
                    <a:pt x="99" y="405"/>
                    <a:pt x="99" y="406"/>
                    <a:pt x="99" y="406"/>
                  </a:cubicBezTo>
                  <a:cubicBezTo>
                    <a:pt x="99" y="406"/>
                    <a:pt x="99" y="408"/>
                    <a:pt x="100" y="408"/>
                  </a:cubicBezTo>
                  <a:cubicBezTo>
                    <a:pt x="100" y="409"/>
                    <a:pt x="100" y="410"/>
                    <a:pt x="100" y="411"/>
                  </a:cubicBezTo>
                  <a:cubicBezTo>
                    <a:pt x="100" y="411"/>
                    <a:pt x="100" y="412"/>
                    <a:pt x="100" y="412"/>
                  </a:cubicBezTo>
                  <a:cubicBezTo>
                    <a:pt x="100" y="414"/>
                    <a:pt x="100" y="416"/>
                    <a:pt x="99" y="418"/>
                  </a:cubicBezTo>
                  <a:cubicBezTo>
                    <a:pt x="99" y="418"/>
                    <a:pt x="99" y="418"/>
                    <a:pt x="99" y="419"/>
                  </a:cubicBezTo>
                  <a:cubicBezTo>
                    <a:pt x="99" y="419"/>
                    <a:pt x="100" y="419"/>
                    <a:pt x="100" y="419"/>
                  </a:cubicBezTo>
                  <a:cubicBezTo>
                    <a:pt x="101" y="419"/>
                    <a:pt x="101" y="419"/>
                    <a:pt x="102" y="419"/>
                  </a:cubicBezTo>
                  <a:cubicBezTo>
                    <a:pt x="104" y="419"/>
                    <a:pt x="107" y="422"/>
                    <a:pt x="108" y="425"/>
                  </a:cubicBezTo>
                  <a:cubicBezTo>
                    <a:pt x="109" y="427"/>
                    <a:pt x="109" y="431"/>
                    <a:pt x="107" y="434"/>
                  </a:cubicBezTo>
                  <a:cubicBezTo>
                    <a:pt x="106" y="435"/>
                    <a:pt x="104" y="436"/>
                    <a:pt x="103" y="436"/>
                  </a:cubicBezTo>
                  <a:cubicBezTo>
                    <a:pt x="104" y="437"/>
                    <a:pt x="104" y="439"/>
                    <a:pt x="104" y="440"/>
                  </a:cubicBezTo>
                  <a:cubicBezTo>
                    <a:pt x="104" y="440"/>
                    <a:pt x="105" y="440"/>
                    <a:pt x="105" y="440"/>
                  </a:cubicBezTo>
                  <a:cubicBezTo>
                    <a:pt x="107" y="440"/>
                    <a:pt x="109" y="441"/>
                    <a:pt x="111" y="442"/>
                  </a:cubicBezTo>
                  <a:cubicBezTo>
                    <a:pt x="113" y="443"/>
                    <a:pt x="117" y="449"/>
                    <a:pt x="114" y="453"/>
                  </a:cubicBezTo>
                  <a:cubicBezTo>
                    <a:pt x="113" y="455"/>
                    <a:pt x="112" y="456"/>
                    <a:pt x="110" y="456"/>
                  </a:cubicBezTo>
                  <a:cubicBezTo>
                    <a:pt x="111" y="456"/>
                    <a:pt x="111" y="457"/>
                    <a:pt x="111" y="457"/>
                  </a:cubicBezTo>
                  <a:cubicBezTo>
                    <a:pt x="112" y="460"/>
                    <a:pt x="111" y="465"/>
                    <a:pt x="111" y="467"/>
                  </a:cubicBezTo>
                  <a:cubicBezTo>
                    <a:pt x="110" y="467"/>
                    <a:pt x="110" y="468"/>
                    <a:pt x="110" y="469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1" y="470"/>
                    <a:pt x="112" y="471"/>
                    <a:pt x="112" y="474"/>
                  </a:cubicBezTo>
                  <a:cubicBezTo>
                    <a:pt x="112" y="475"/>
                    <a:pt x="112" y="476"/>
                    <a:pt x="112" y="477"/>
                  </a:cubicBezTo>
                  <a:cubicBezTo>
                    <a:pt x="113" y="478"/>
                    <a:pt x="114" y="479"/>
                    <a:pt x="115" y="480"/>
                  </a:cubicBezTo>
                  <a:cubicBezTo>
                    <a:pt x="116" y="482"/>
                    <a:pt x="116" y="484"/>
                    <a:pt x="115" y="486"/>
                  </a:cubicBezTo>
                  <a:cubicBezTo>
                    <a:pt x="115" y="487"/>
                    <a:pt x="115" y="487"/>
                    <a:pt x="115" y="487"/>
                  </a:cubicBezTo>
                  <a:cubicBezTo>
                    <a:pt x="115" y="487"/>
                    <a:pt x="115" y="488"/>
                    <a:pt x="115" y="488"/>
                  </a:cubicBezTo>
                  <a:cubicBezTo>
                    <a:pt x="116" y="489"/>
                    <a:pt x="117" y="489"/>
                    <a:pt x="118" y="490"/>
                  </a:cubicBezTo>
                  <a:cubicBezTo>
                    <a:pt x="119" y="491"/>
                    <a:pt x="120" y="494"/>
                    <a:pt x="120" y="496"/>
                  </a:cubicBezTo>
                  <a:cubicBezTo>
                    <a:pt x="120" y="496"/>
                    <a:pt x="121" y="501"/>
                    <a:pt x="118" y="504"/>
                  </a:cubicBezTo>
                  <a:cubicBezTo>
                    <a:pt x="118" y="505"/>
                    <a:pt x="117" y="505"/>
                    <a:pt x="116" y="505"/>
                  </a:cubicBezTo>
                  <a:cubicBezTo>
                    <a:pt x="116" y="506"/>
                    <a:pt x="116" y="507"/>
                    <a:pt x="116" y="507"/>
                  </a:cubicBezTo>
                  <a:cubicBezTo>
                    <a:pt x="117" y="509"/>
                    <a:pt x="116" y="510"/>
                    <a:pt x="116" y="511"/>
                  </a:cubicBezTo>
                  <a:cubicBezTo>
                    <a:pt x="116" y="511"/>
                    <a:pt x="116" y="511"/>
                    <a:pt x="116" y="511"/>
                  </a:cubicBezTo>
                  <a:cubicBezTo>
                    <a:pt x="117" y="513"/>
                    <a:pt x="118" y="514"/>
                    <a:pt x="118" y="516"/>
                  </a:cubicBezTo>
                  <a:cubicBezTo>
                    <a:pt x="118" y="519"/>
                    <a:pt x="115" y="522"/>
                    <a:pt x="115" y="523"/>
                  </a:cubicBezTo>
                  <a:cubicBezTo>
                    <a:pt x="114" y="524"/>
                    <a:pt x="114" y="524"/>
                    <a:pt x="113" y="525"/>
                  </a:cubicBezTo>
                  <a:cubicBezTo>
                    <a:pt x="113" y="525"/>
                    <a:pt x="113" y="525"/>
                    <a:pt x="112" y="525"/>
                  </a:cubicBezTo>
                  <a:cubicBezTo>
                    <a:pt x="112" y="525"/>
                    <a:pt x="112" y="525"/>
                    <a:pt x="112" y="525"/>
                  </a:cubicBezTo>
                  <a:cubicBezTo>
                    <a:pt x="113" y="526"/>
                    <a:pt x="114" y="526"/>
                    <a:pt x="114" y="527"/>
                  </a:cubicBezTo>
                  <a:cubicBezTo>
                    <a:pt x="116" y="528"/>
                    <a:pt x="116" y="530"/>
                    <a:pt x="117" y="532"/>
                  </a:cubicBezTo>
                  <a:cubicBezTo>
                    <a:pt x="117" y="532"/>
                    <a:pt x="117" y="532"/>
                    <a:pt x="117" y="532"/>
                  </a:cubicBezTo>
                  <a:cubicBezTo>
                    <a:pt x="117" y="532"/>
                    <a:pt x="118" y="532"/>
                    <a:pt x="119" y="532"/>
                  </a:cubicBezTo>
                  <a:cubicBezTo>
                    <a:pt x="120" y="532"/>
                    <a:pt x="121" y="532"/>
                    <a:pt x="122" y="533"/>
                  </a:cubicBezTo>
                  <a:cubicBezTo>
                    <a:pt x="125" y="534"/>
                    <a:pt x="126" y="538"/>
                    <a:pt x="127" y="540"/>
                  </a:cubicBezTo>
                  <a:cubicBezTo>
                    <a:pt x="127" y="541"/>
                    <a:pt x="127" y="541"/>
                    <a:pt x="127" y="541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94" name="Freeform 53">
              <a:extLst>
                <a:ext uri="{FF2B5EF4-FFF2-40B4-BE49-F238E27FC236}">
                  <a16:creationId xmlns:a16="http://schemas.microsoft.com/office/drawing/2014/main" id="{15563740-E99D-8041-809F-958BC20DC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849" y="1776682"/>
              <a:ext cx="263893" cy="297291"/>
            </a:xfrm>
            <a:custGeom>
              <a:avLst/>
              <a:gdLst>
                <a:gd name="T0" fmla="*/ 718 w 907"/>
                <a:gd name="T1" fmla="*/ 985 h 1022"/>
                <a:gd name="T2" fmla="*/ 775 w 907"/>
                <a:gd name="T3" fmla="*/ 937 h 1022"/>
                <a:gd name="T4" fmla="*/ 715 w 907"/>
                <a:gd name="T5" fmla="*/ 886 h 1022"/>
                <a:gd name="T6" fmla="*/ 683 w 907"/>
                <a:gd name="T7" fmla="*/ 851 h 1022"/>
                <a:gd name="T8" fmla="*/ 620 w 907"/>
                <a:gd name="T9" fmla="*/ 814 h 1022"/>
                <a:gd name="T10" fmla="*/ 576 w 907"/>
                <a:gd name="T11" fmla="*/ 791 h 1022"/>
                <a:gd name="T12" fmla="*/ 570 w 907"/>
                <a:gd name="T13" fmla="*/ 748 h 1022"/>
                <a:gd name="T14" fmla="*/ 568 w 907"/>
                <a:gd name="T15" fmla="*/ 710 h 1022"/>
                <a:gd name="T16" fmla="*/ 576 w 907"/>
                <a:gd name="T17" fmla="*/ 665 h 1022"/>
                <a:gd name="T18" fmla="*/ 544 w 907"/>
                <a:gd name="T19" fmla="*/ 640 h 1022"/>
                <a:gd name="T20" fmla="*/ 557 w 907"/>
                <a:gd name="T21" fmla="*/ 595 h 1022"/>
                <a:gd name="T22" fmla="*/ 592 w 907"/>
                <a:gd name="T23" fmla="*/ 565 h 1022"/>
                <a:gd name="T24" fmla="*/ 610 w 907"/>
                <a:gd name="T25" fmla="*/ 544 h 1022"/>
                <a:gd name="T26" fmla="*/ 619 w 907"/>
                <a:gd name="T27" fmla="*/ 431 h 1022"/>
                <a:gd name="T28" fmla="*/ 661 w 907"/>
                <a:gd name="T29" fmla="*/ 388 h 1022"/>
                <a:gd name="T30" fmla="*/ 704 w 907"/>
                <a:gd name="T31" fmla="*/ 346 h 1022"/>
                <a:gd name="T32" fmla="*/ 746 w 907"/>
                <a:gd name="T33" fmla="*/ 290 h 1022"/>
                <a:gd name="T34" fmla="*/ 877 w 907"/>
                <a:gd name="T35" fmla="*/ 210 h 1022"/>
                <a:gd name="T36" fmla="*/ 898 w 907"/>
                <a:gd name="T37" fmla="*/ 182 h 1022"/>
                <a:gd name="T38" fmla="*/ 857 w 907"/>
                <a:gd name="T39" fmla="*/ 188 h 1022"/>
                <a:gd name="T40" fmla="*/ 809 w 907"/>
                <a:gd name="T41" fmla="*/ 179 h 1022"/>
                <a:gd name="T42" fmla="*/ 769 w 907"/>
                <a:gd name="T43" fmla="*/ 182 h 1022"/>
                <a:gd name="T44" fmla="*/ 747 w 907"/>
                <a:gd name="T45" fmla="*/ 159 h 1022"/>
                <a:gd name="T46" fmla="*/ 706 w 907"/>
                <a:gd name="T47" fmla="*/ 189 h 1022"/>
                <a:gd name="T48" fmla="*/ 669 w 907"/>
                <a:gd name="T49" fmla="*/ 201 h 1022"/>
                <a:gd name="T50" fmla="*/ 650 w 907"/>
                <a:gd name="T51" fmla="*/ 182 h 1022"/>
                <a:gd name="T52" fmla="*/ 614 w 907"/>
                <a:gd name="T53" fmla="*/ 166 h 1022"/>
                <a:gd name="T54" fmla="*/ 594 w 907"/>
                <a:gd name="T55" fmla="*/ 150 h 1022"/>
                <a:gd name="T56" fmla="*/ 578 w 907"/>
                <a:gd name="T57" fmla="*/ 174 h 1022"/>
                <a:gd name="T58" fmla="*/ 557 w 907"/>
                <a:gd name="T59" fmla="*/ 144 h 1022"/>
                <a:gd name="T60" fmla="*/ 534 w 907"/>
                <a:gd name="T61" fmla="*/ 134 h 1022"/>
                <a:gd name="T62" fmla="*/ 511 w 907"/>
                <a:gd name="T63" fmla="*/ 121 h 1022"/>
                <a:gd name="T64" fmla="*/ 464 w 907"/>
                <a:gd name="T65" fmla="*/ 114 h 1022"/>
                <a:gd name="T66" fmla="*/ 440 w 907"/>
                <a:gd name="T67" fmla="*/ 129 h 1022"/>
                <a:gd name="T68" fmla="*/ 404 w 907"/>
                <a:gd name="T69" fmla="*/ 139 h 1022"/>
                <a:gd name="T70" fmla="*/ 370 w 907"/>
                <a:gd name="T71" fmla="*/ 118 h 1022"/>
                <a:gd name="T72" fmla="*/ 333 w 907"/>
                <a:gd name="T73" fmla="*/ 112 h 1022"/>
                <a:gd name="T74" fmla="*/ 293 w 907"/>
                <a:gd name="T75" fmla="*/ 100 h 1022"/>
                <a:gd name="T76" fmla="*/ 284 w 907"/>
                <a:gd name="T77" fmla="*/ 58 h 1022"/>
                <a:gd name="T78" fmla="*/ 267 w 907"/>
                <a:gd name="T79" fmla="*/ 7 h 1022"/>
                <a:gd name="T80" fmla="*/ 93 w 907"/>
                <a:gd name="T81" fmla="*/ 71 h 1022"/>
                <a:gd name="T82" fmla="*/ 8 w 907"/>
                <a:gd name="T83" fmla="*/ 102 h 1022"/>
                <a:gd name="T84" fmla="*/ 18 w 907"/>
                <a:gd name="T85" fmla="*/ 136 h 1022"/>
                <a:gd name="T86" fmla="*/ 16 w 907"/>
                <a:gd name="T87" fmla="*/ 165 h 1022"/>
                <a:gd name="T88" fmla="*/ 17 w 907"/>
                <a:gd name="T89" fmla="*/ 205 h 1022"/>
                <a:gd name="T90" fmla="*/ 20 w 907"/>
                <a:gd name="T91" fmla="*/ 228 h 1022"/>
                <a:gd name="T92" fmla="*/ 27 w 907"/>
                <a:gd name="T93" fmla="*/ 254 h 1022"/>
                <a:gd name="T94" fmla="*/ 39 w 907"/>
                <a:gd name="T95" fmla="*/ 281 h 1022"/>
                <a:gd name="T96" fmla="*/ 49 w 907"/>
                <a:gd name="T97" fmla="*/ 307 h 1022"/>
                <a:gd name="T98" fmla="*/ 54 w 907"/>
                <a:gd name="T99" fmla="*/ 340 h 1022"/>
                <a:gd name="T100" fmla="*/ 57 w 907"/>
                <a:gd name="T101" fmla="*/ 370 h 1022"/>
                <a:gd name="T102" fmla="*/ 58 w 907"/>
                <a:gd name="T103" fmla="*/ 396 h 1022"/>
                <a:gd name="T104" fmla="*/ 69 w 907"/>
                <a:gd name="T105" fmla="*/ 431 h 1022"/>
                <a:gd name="T106" fmla="*/ 66 w 907"/>
                <a:gd name="T107" fmla="*/ 470 h 1022"/>
                <a:gd name="T108" fmla="*/ 73 w 907"/>
                <a:gd name="T109" fmla="*/ 502 h 1022"/>
                <a:gd name="T110" fmla="*/ 84 w 907"/>
                <a:gd name="T111" fmla="*/ 526 h 1022"/>
                <a:gd name="T112" fmla="*/ 98 w 907"/>
                <a:gd name="T113" fmla="*/ 575 h 1022"/>
                <a:gd name="T114" fmla="*/ 95 w 907"/>
                <a:gd name="T115" fmla="*/ 626 h 1022"/>
                <a:gd name="T116" fmla="*/ 75 w 907"/>
                <a:gd name="T117" fmla="*/ 649 h 1022"/>
                <a:gd name="T118" fmla="*/ 77 w 907"/>
                <a:gd name="T119" fmla="*/ 677 h 1022"/>
                <a:gd name="T120" fmla="*/ 98 w 907"/>
                <a:gd name="T121" fmla="*/ 693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7" h="1022">
                  <a:moveTo>
                    <a:pt x="110" y="702"/>
                  </a:moveTo>
                  <a:cubicBezTo>
                    <a:pt x="112" y="704"/>
                    <a:pt x="115" y="710"/>
                    <a:pt x="115" y="712"/>
                  </a:cubicBezTo>
                  <a:cubicBezTo>
                    <a:pt x="116" y="713"/>
                    <a:pt x="116" y="713"/>
                    <a:pt x="116" y="713"/>
                  </a:cubicBezTo>
                  <a:cubicBezTo>
                    <a:pt x="128" y="1022"/>
                    <a:pt x="128" y="1022"/>
                    <a:pt x="128" y="1022"/>
                  </a:cubicBezTo>
                  <a:cubicBezTo>
                    <a:pt x="248" y="1017"/>
                    <a:pt x="248" y="1017"/>
                    <a:pt x="248" y="1017"/>
                  </a:cubicBezTo>
                  <a:cubicBezTo>
                    <a:pt x="325" y="1013"/>
                    <a:pt x="325" y="1013"/>
                    <a:pt x="325" y="1013"/>
                  </a:cubicBezTo>
                  <a:cubicBezTo>
                    <a:pt x="401" y="1009"/>
                    <a:pt x="401" y="1009"/>
                    <a:pt x="401" y="1009"/>
                  </a:cubicBezTo>
                  <a:cubicBezTo>
                    <a:pt x="552" y="1000"/>
                    <a:pt x="552" y="1000"/>
                    <a:pt x="552" y="1000"/>
                  </a:cubicBezTo>
                  <a:cubicBezTo>
                    <a:pt x="718" y="985"/>
                    <a:pt x="718" y="985"/>
                    <a:pt x="718" y="985"/>
                  </a:cubicBezTo>
                  <a:cubicBezTo>
                    <a:pt x="779" y="979"/>
                    <a:pt x="779" y="979"/>
                    <a:pt x="779" y="979"/>
                  </a:cubicBezTo>
                  <a:cubicBezTo>
                    <a:pt x="778" y="979"/>
                    <a:pt x="778" y="979"/>
                    <a:pt x="778" y="978"/>
                  </a:cubicBezTo>
                  <a:cubicBezTo>
                    <a:pt x="777" y="977"/>
                    <a:pt x="778" y="974"/>
                    <a:pt x="778" y="972"/>
                  </a:cubicBezTo>
                  <a:cubicBezTo>
                    <a:pt x="778" y="971"/>
                    <a:pt x="775" y="969"/>
                    <a:pt x="775" y="967"/>
                  </a:cubicBezTo>
                  <a:cubicBezTo>
                    <a:pt x="775" y="966"/>
                    <a:pt x="775" y="963"/>
                    <a:pt x="775" y="961"/>
                  </a:cubicBezTo>
                  <a:cubicBezTo>
                    <a:pt x="775" y="960"/>
                    <a:pt x="773" y="958"/>
                    <a:pt x="773" y="957"/>
                  </a:cubicBezTo>
                  <a:cubicBezTo>
                    <a:pt x="772" y="955"/>
                    <a:pt x="772" y="952"/>
                    <a:pt x="772" y="950"/>
                  </a:cubicBezTo>
                  <a:cubicBezTo>
                    <a:pt x="772" y="948"/>
                    <a:pt x="774" y="945"/>
                    <a:pt x="774" y="944"/>
                  </a:cubicBezTo>
                  <a:cubicBezTo>
                    <a:pt x="775" y="942"/>
                    <a:pt x="776" y="938"/>
                    <a:pt x="775" y="937"/>
                  </a:cubicBezTo>
                  <a:cubicBezTo>
                    <a:pt x="775" y="935"/>
                    <a:pt x="773" y="933"/>
                    <a:pt x="772" y="931"/>
                  </a:cubicBezTo>
                  <a:cubicBezTo>
                    <a:pt x="771" y="930"/>
                    <a:pt x="770" y="927"/>
                    <a:pt x="769" y="926"/>
                  </a:cubicBezTo>
                  <a:cubicBezTo>
                    <a:pt x="768" y="923"/>
                    <a:pt x="764" y="920"/>
                    <a:pt x="762" y="918"/>
                  </a:cubicBezTo>
                  <a:cubicBezTo>
                    <a:pt x="760" y="915"/>
                    <a:pt x="756" y="911"/>
                    <a:pt x="754" y="908"/>
                  </a:cubicBezTo>
                  <a:cubicBezTo>
                    <a:pt x="752" y="906"/>
                    <a:pt x="749" y="901"/>
                    <a:pt x="747" y="899"/>
                  </a:cubicBezTo>
                  <a:cubicBezTo>
                    <a:pt x="745" y="898"/>
                    <a:pt x="740" y="897"/>
                    <a:pt x="737" y="897"/>
                  </a:cubicBezTo>
                  <a:cubicBezTo>
                    <a:pt x="735" y="897"/>
                    <a:pt x="730" y="898"/>
                    <a:pt x="728" y="897"/>
                  </a:cubicBezTo>
                  <a:cubicBezTo>
                    <a:pt x="726" y="897"/>
                    <a:pt x="722" y="894"/>
                    <a:pt x="721" y="893"/>
                  </a:cubicBezTo>
                  <a:cubicBezTo>
                    <a:pt x="719" y="891"/>
                    <a:pt x="717" y="888"/>
                    <a:pt x="715" y="886"/>
                  </a:cubicBezTo>
                  <a:cubicBezTo>
                    <a:pt x="714" y="885"/>
                    <a:pt x="712" y="884"/>
                    <a:pt x="711" y="883"/>
                  </a:cubicBezTo>
                  <a:cubicBezTo>
                    <a:pt x="710" y="883"/>
                    <a:pt x="709" y="882"/>
                    <a:pt x="708" y="881"/>
                  </a:cubicBezTo>
                  <a:cubicBezTo>
                    <a:pt x="707" y="880"/>
                    <a:pt x="703" y="878"/>
                    <a:pt x="701" y="877"/>
                  </a:cubicBezTo>
                  <a:cubicBezTo>
                    <a:pt x="699" y="876"/>
                    <a:pt x="695" y="875"/>
                    <a:pt x="694" y="874"/>
                  </a:cubicBezTo>
                  <a:cubicBezTo>
                    <a:pt x="693" y="873"/>
                    <a:pt x="691" y="870"/>
                    <a:pt x="690" y="869"/>
                  </a:cubicBezTo>
                  <a:cubicBezTo>
                    <a:pt x="690" y="868"/>
                    <a:pt x="688" y="865"/>
                    <a:pt x="688" y="864"/>
                  </a:cubicBezTo>
                  <a:cubicBezTo>
                    <a:pt x="687" y="862"/>
                    <a:pt x="686" y="859"/>
                    <a:pt x="686" y="858"/>
                  </a:cubicBezTo>
                  <a:cubicBezTo>
                    <a:pt x="685" y="857"/>
                    <a:pt x="683" y="857"/>
                    <a:pt x="683" y="856"/>
                  </a:cubicBezTo>
                  <a:cubicBezTo>
                    <a:pt x="682" y="855"/>
                    <a:pt x="683" y="852"/>
                    <a:pt x="683" y="851"/>
                  </a:cubicBezTo>
                  <a:cubicBezTo>
                    <a:pt x="683" y="850"/>
                    <a:pt x="682" y="847"/>
                    <a:pt x="681" y="846"/>
                  </a:cubicBezTo>
                  <a:cubicBezTo>
                    <a:pt x="680" y="845"/>
                    <a:pt x="676" y="843"/>
                    <a:pt x="674" y="842"/>
                  </a:cubicBezTo>
                  <a:cubicBezTo>
                    <a:pt x="672" y="842"/>
                    <a:pt x="668" y="840"/>
                    <a:pt x="666" y="840"/>
                  </a:cubicBezTo>
                  <a:cubicBezTo>
                    <a:pt x="663" y="839"/>
                    <a:pt x="658" y="836"/>
                    <a:pt x="655" y="835"/>
                  </a:cubicBezTo>
                  <a:cubicBezTo>
                    <a:pt x="652" y="835"/>
                    <a:pt x="645" y="835"/>
                    <a:pt x="642" y="833"/>
                  </a:cubicBezTo>
                  <a:cubicBezTo>
                    <a:pt x="640" y="832"/>
                    <a:pt x="637" y="829"/>
                    <a:pt x="636" y="827"/>
                  </a:cubicBezTo>
                  <a:cubicBezTo>
                    <a:pt x="634" y="826"/>
                    <a:pt x="632" y="822"/>
                    <a:pt x="631" y="821"/>
                  </a:cubicBezTo>
                  <a:cubicBezTo>
                    <a:pt x="630" y="819"/>
                    <a:pt x="629" y="815"/>
                    <a:pt x="627" y="814"/>
                  </a:cubicBezTo>
                  <a:cubicBezTo>
                    <a:pt x="625" y="813"/>
                    <a:pt x="621" y="815"/>
                    <a:pt x="620" y="814"/>
                  </a:cubicBezTo>
                  <a:cubicBezTo>
                    <a:pt x="618" y="814"/>
                    <a:pt x="617" y="813"/>
                    <a:pt x="616" y="812"/>
                  </a:cubicBezTo>
                  <a:cubicBezTo>
                    <a:pt x="614" y="812"/>
                    <a:pt x="610" y="812"/>
                    <a:pt x="609" y="812"/>
                  </a:cubicBezTo>
                  <a:cubicBezTo>
                    <a:pt x="607" y="812"/>
                    <a:pt x="604" y="814"/>
                    <a:pt x="603" y="813"/>
                  </a:cubicBezTo>
                  <a:cubicBezTo>
                    <a:pt x="601" y="812"/>
                    <a:pt x="601" y="809"/>
                    <a:pt x="599" y="809"/>
                  </a:cubicBezTo>
                  <a:cubicBezTo>
                    <a:pt x="598" y="808"/>
                    <a:pt x="596" y="808"/>
                    <a:pt x="595" y="807"/>
                  </a:cubicBezTo>
                  <a:cubicBezTo>
                    <a:pt x="594" y="807"/>
                    <a:pt x="592" y="805"/>
                    <a:pt x="591" y="804"/>
                  </a:cubicBezTo>
                  <a:cubicBezTo>
                    <a:pt x="590" y="803"/>
                    <a:pt x="589" y="801"/>
                    <a:pt x="588" y="800"/>
                  </a:cubicBezTo>
                  <a:cubicBezTo>
                    <a:pt x="587" y="799"/>
                    <a:pt x="583" y="797"/>
                    <a:pt x="582" y="796"/>
                  </a:cubicBezTo>
                  <a:cubicBezTo>
                    <a:pt x="580" y="794"/>
                    <a:pt x="578" y="792"/>
                    <a:pt x="576" y="791"/>
                  </a:cubicBezTo>
                  <a:cubicBezTo>
                    <a:pt x="575" y="790"/>
                    <a:pt x="574" y="788"/>
                    <a:pt x="572" y="787"/>
                  </a:cubicBezTo>
                  <a:cubicBezTo>
                    <a:pt x="571" y="787"/>
                    <a:pt x="568" y="786"/>
                    <a:pt x="567" y="784"/>
                  </a:cubicBezTo>
                  <a:cubicBezTo>
                    <a:pt x="566" y="784"/>
                    <a:pt x="566" y="781"/>
                    <a:pt x="566" y="780"/>
                  </a:cubicBezTo>
                  <a:cubicBezTo>
                    <a:pt x="566" y="779"/>
                    <a:pt x="569" y="778"/>
                    <a:pt x="569" y="776"/>
                  </a:cubicBezTo>
                  <a:cubicBezTo>
                    <a:pt x="570" y="775"/>
                    <a:pt x="569" y="772"/>
                    <a:pt x="569" y="771"/>
                  </a:cubicBezTo>
                  <a:cubicBezTo>
                    <a:pt x="569" y="769"/>
                    <a:pt x="571" y="766"/>
                    <a:pt x="571" y="764"/>
                  </a:cubicBezTo>
                  <a:cubicBezTo>
                    <a:pt x="570" y="763"/>
                    <a:pt x="568" y="761"/>
                    <a:pt x="568" y="760"/>
                  </a:cubicBezTo>
                  <a:cubicBezTo>
                    <a:pt x="569" y="758"/>
                    <a:pt x="571" y="756"/>
                    <a:pt x="571" y="755"/>
                  </a:cubicBezTo>
                  <a:cubicBezTo>
                    <a:pt x="572" y="753"/>
                    <a:pt x="571" y="750"/>
                    <a:pt x="570" y="748"/>
                  </a:cubicBezTo>
                  <a:cubicBezTo>
                    <a:pt x="570" y="747"/>
                    <a:pt x="568" y="746"/>
                    <a:pt x="568" y="745"/>
                  </a:cubicBezTo>
                  <a:cubicBezTo>
                    <a:pt x="567" y="743"/>
                    <a:pt x="569" y="739"/>
                    <a:pt x="569" y="738"/>
                  </a:cubicBezTo>
                  <a:cubicBezTo>
                    <a:pt x="568" y="736"/>
                    <a:pt x="566" y="734"/>
                    <a:pt x="565" y="733"/>
                  </a:cubicBezTo>
                  <a:cubicBezTo>
                    <a:pt x="565" y="732"/>
                    <a:pt x="563" y="731"/>
                    <a:pt x="563" y="730"/>
                  </a:cubicBezTo>
                  <a:cubicBezTo>
                    <a:pt x="563" y="729"/>
                    <a:pt x="564" y="726"/>
                    <a:pt x="564" y="725"/>
                  </a:cubicBezTo>
                  <a:cubicBezTo>
                    <a:pt x="565" y="724"/>
                    <a:pt x="568" y="723"/>
                    <a:pt x="569" y="722"/>
                  </a:cubicBezTo>
                  <a:cubicBezTo>
                    <a:pt x="569" y="721"/>
                    <a:pt x="570" y="719"/>
                    <a:pt x="569" y="718"/>
                  </a:cubicBezTo>
                  <a:cubicBezTo>
                    <a:pt x="569" y="717"/>
                    <a:pt x="567" y="715"/>
                    <a:pt x="567" y="714"/>
                  </a:cubicBezTo>
                  <a:cubicBezTo>
                    <a:pt x="567" y="713"/>
                    <a:pt x="568" y="711"/>
                    <a:pt x="568" y="710"/>
                  </a:cubicBezTo>
                  <a:cubicBezTo>
                    <a:pt x="567" y="709"/>
                    <a:pt x="566" y="707"/>
                    <a:pt x="566" y="706"/>
                  </a:cubicBezTo>
                  <a:cubicBezTo>
                    <a:pt x="566" y="705"/>
                    <a:pt x="568" y="703"/>
                    <a:pt x="568" y="702"/>
                  </a:cubicBezTo>
                  <a:cubicBezTo>
                    <a:pt x="568" y="700"/>
                    <a:pt x="565" y="696"/>
                    <a:pt x="565" y="694"/>
                  </a:cubicBezTo>
                  <a:cubicBezTo>
                    <a:pt x="565" y="692"/>
                    <a:pt x="566" y="689"/>
                    <a:pt x="567" y="687"/>
                  </a:cubicBezTo>
                  <a:cubicBezTo>
                    <a:pt x="568" y="686"/>
                    <a:pt x="571" y="684"/>
                    <a:pt x="571" y="683"/>
                  </a:cubicBezTo>
                  <a:cubicBezTo>
                    <a:pt x="572" y="681"/>
                    <a:pt x="570" y="679"/>
                    <a:pt x="571" y="677"/>
                  </a:cubicBezTo>
                  <a:cubicBezTo>
                    <a:pt x="571" y="676"/>
                    <a:pt x="572" y="674"/>
                    <a:pt x="572" y="673"/>
                  </a:cubicBezTo>
                  <a:cubicBezTo>
                    <a:pt x="573" y="672"/>
                    <a:pt x="575" y="671"/>
                    <a:pt x="575" y="670"/>
                  </a:cubicBezTo>
                  <a:cubicBezTo>
                    <a:pt x="576" y="669"/>
                    <a:pt x="576" y="666"/>
                    <a:pt x="576" y="665"/>
                  </a:cubicBezTo>
                  <a:cubicBezTo>
                    <a:pt x="576" y="663"/>
                    <a:pt x="575" y="661"/>
                    <a:pt x="574" y="659"/>
                  </a:cubicBezTo>
                  <a:cubicBezTo>
                    <a:pt x="573" y="658"/>
                    <a:pt x="571" y="657"/>
                    <a:pt x="571" y="657"/>
                  </a:cubicBezTo>
                  <a:cubicBezTo>
                    <a:pt x="570" y="656"/>
                    <a:pt x="567" y="654"/>
                    <a:pt x="567" y="652"/>
                  </a:cubicBezTo>
                  <a:cubicBezTo>
                    <a:pt x="566" y="651"/>
                    <a:pt x="566" y="649"/>
                    <a:pt x="566" y="648"/>
                  </a:cubicBezTo>
                  <a:cubicBezTo>
                    <a:pt x="565" y="647"/>
                    <a:pt x="565" y="645"/>
                    <a:pt x="564" y="644"/>
                  </a:cubicBezTo>
                  <a:cubicBezTo>
                    <a:pt x="563" y="643"/>
                    <a:pt x="561" y="641"/>
                    <a:pt x="560" y="640"/>
                  </a:cubicBezTo>
                  <a:cubicBezTo>
                    <a:pt x="559" y="640"/>
                    <a:pt x="557" y="643"/>
                    <a:pt x="555" y="643"/>
                  </a:cubicBezTo>
                  <a:cubicBezTo>
                    <a:pt x="554" y="644"/>
                    <a:pt x="551" y="644"/>
                    <a:pt x="550" y="643"/>
                  </a:cubicBezTo>
                  <a:cubicBezTo>
                    <a:pt x="548" y="643"/>
                    <a:pt x="545" y="642"/>
                    <a:pt x="544" y="640"/>
                  </a:cubicBezTo>
                  <a:cubicBezTo>
                    <a:pt x="543" y="638"/>
                    <a:pt x="546" y="635"/>
                    <a:pt x="546" y="633"/>
                  </a:cubicBezTo>
                  <a:cubicBezTo>
                    <a:pt x="546" y="632"/>
                    <a:pt x="544" y="630"/>
                    <a:pt x="544" y="629"/>
                  </a:cubicBezTo>
                  <a:cubicBezTo>
                    <a:pt x="544" y="627"/>
                    <a:pt x="544" y="622"/>
                    <a:pt x="544" y="620"/>
                  </a:cubicBezTo>
                  <a:cubicBezTo>
                    <a:pt x="545" y="619"/>
                    <a:pt x="546" y="616"/>
                    <a:pt x="547" y="615"/>
                  </a:cubicBezTo>
                  <a:cubicBezTo>
                    <a:pt x="548" y="614"/>
                    <a:pt x="551" y="612"/>
                    <a:pt x="553" y="611"/>
                  </a:cubicBezTo>
                  <a:cubicBezTo>
                    <a:pt x="554" y="610"/>
                    <a:pt x="555" y="608"/>
                    <a:pt x="556" y="607"/>
                  </a:cubicBezTo>
                  <a:cubicBezTo>
                    <a:pt x="556" y="606"/>
                    <a:pt x="556" y="604"/>
                    <a:pt x="556" y="603"/>
                  </a:cubicBezTo>
                  <a:cubicBezTo>
                    <a:pt x="556" y="602"/>
                    <a:pt x="557" y="601"/>
                    <a:pt x="557" y="600"/>
                  </a:cubicBezTo>
                  <a:cubicBezTo>
                    <a:pt x="557" y="599"/>
                    <a:pt x="556" y="596"/>
                    <a:pt x="557" y="595"/>
                  </a:cubicBezTo>
                  <a:cubicBezTo>
                    <a:pt x="557" y="595"/>
                    <a:pt x="559" y="594"/>
                    <a:pt x="560" y="593"/>
                  </a:cubicBezTo>
                  <a:cubicBezTo>
                    <a:pt x="561" y="592"/>
                    <a:pt x="560" y="588"/>
                    <a:pt x="561" y="586"/>
                  </a:cubicBezTo>
                  <a:cubicBezTo>
                    <a:pt x="562" y="584"/>
                    <a:pt x="566" y="581"/>
                    <a:pt x="568" y="580"/>
                  </a:cubicBezTo>
                  <a:cubicBezTo>
                    <a:pt x="569" y="578"/>
                    <a:pt x="573" y="577"/>
                    <a:pt x="575" y="576"/>
                  </a:cubicBezTo>
                  <a:cubicBezTo>
                    <a:pt x="576" y="575"/>
                    <a:pt x="578" y="573"/>
                    <a:pt x="579" y="572"/>
                  </a:cubicBezTo>
                  <a:cubicBezTo>
                    <a:pt x="580" y="571"/>
                    <a:pt x="580" y="568"/>
                    <a:pt x="580" y="568"/>
                  </a:cubicBezTo>
                  <a:cubicBezTo>
                    <a:pt x="581" y="567"/>
                    <a:pt x="583" y="567"/>
                    <a:pt x="584" y="567"/>
                  </a:cubicBezTo>
                  <a:cubicBezTo>
                    <a:pt x="585" y="567"/>
                    <a:pt x="588" y="568"/>
                    <a:pt x="589" y="568"/>
                  </a:cubicBezTo>
                  <a:cubicBezTo>
                    <a:pt x="590" y="568"/>
                    <a:pt x="591" y="566"/>
                    <a:pt x="592" y="565"/>
                  </a:cubicBezTo>
                  <a:cubicBezTo>
                    <a:pt x="592" y="564"/>
                    <a:pt x="592" y="562"/>
                    <a:pt x="593" y="561"/>
                  </a:cubicBezTo>
                  <a:cubicBezTo>
                    <a:pt x="593" y="560"/>
                    <a:pt x="594" y="559"/>
                    <a:pt x="595" y="558"/>
                  </a:cubicBezTo>
                  <a:cubicBezTo>
                    <a:pt x="596" y="558"/>
                    <a:pt x="597" y="558"/>
                    <a:pt x="598" y="558"/>
                  </a:cubicBezTo>
                  <a:cubicBezTo>
                    <a:pt x="599" y="558"/>
                    <a:pt x="600" y="559"/>
                    <a:pt x="600" y="559"/>
                  </a:cubicBezTo>
                  <a:cubicBezTo>
                    <a:pt x="601" y="559"/>
                    <a:pt x="603" y="559"/>
                    <a:pt x="603" y="559"/>
                  </a:cubicBezTo>
                  <a:cubicBezTo>
                    <a:pt x="604" y="558"/>
                    <a:pt x="605" y="555"/>
                    <a:pt x="605" y="554"/>
                  </a:cubicBezTo>
                  <a:cubicBezTo>
                    <a:pt x="605" y="553"/>
                    <a:pt x="604" y="550"/>
                    <a:pt x="605" y="549"/>
                  </a:cubicBezTo>
                  <a:cubicBezTo>
                    <a:pt x="606" y="549"/>
                    <a:pt x="608" y="550"/>
                    <a:pt x="609" y="549"/>
                  </a:cubicBezTo>
                  <a:cubicBezTo>
                    <a:pt x="610" y="548"/>
                    <a:pt x="610" y="544"/>
                    <a:pt x="610" y="544"/>
                  </a:cubicBezTo>
                  <a:cubicBezTo>
                    <a:pt x="601" y="446"/>
                    <a:pt x="601" y="446"/>
                    <a:pt x="601" y="446"/>
                  </a:cubicBezTo>
                  <a:cubicBezTo>
                    <a:pt x="601" y="446"/>
                    <a:pt x="604" y="447"/>
                    <a:pt x="605" y="447"/>
                  </a:cubicBezTo>
                  <a:cubicBezTo>
                    <a:pt x="606" y="448"/>
                    <a:pt x="609" y="449"/>
                    <a:pt x="610" y="449"/>
                  </a:cubicBezTo>
                  <a:cubicBezTo>
                    <a:pt x="612" y="448"/>
                    <a:pt x="615" y="446"/>
                    <a:pt x="615" y="444"/>
                  </a:cubicBezTo>
                  <a:cubicBezTo>
                    <a:pt x="616" y="443"/>
                    <a:pt x="616" y="441"/>
                    <a:pt x="615" y="440"/>
                  </a:cubicBezTo>
                  <a:cubicBezTo>
                    <a:pt x="615" y="439"/>
                    <a:pt x="612" y="439"/>
                    <a:pt x="612" y="438"/>
                  </a:cubicBezTo>
                  <a:cubicBezTo>
                    <a:pt x="612" y="437"/>
                    <a:pt x="613" y="436"/>
                    <a:pt x="613" y="435"/>
                  </a:cubicBezTo>
                  <a:cubicBezTo>
                    <a:pt x="614" y="435"/>
                    <a:pt x="617" y="436"/>
                    <a:pt x="618" y="435"/>
                  </a:cubicBezTo>
                  <a:cubicBezTo>
                    <a:pt x="619" y="434"/>
                    <a:pt x="618" y="431"/>
                    <a:pt x="619" y="431"/>
                  </a:cubicBezTo>
                  <a:cubicBezTo>
                    <a:pt x="621" y="430"/>
                    <a:pt x="624" y="430"/>
                    <a:pt x="625" y="430"/>
                  </a:cubicBezTo>
                  <a:cubicBezTo>
                    <a:pt x="625" y="430"/>
                    <a:pt x="626" y="430"/>
                    <a:pt x="627" y="430"/>
                  </a:cubicBezTo>
                  <a:cubicBezTo>
                    <a:pt x="626" y="429"/>
                    <a:pt x="626" y="429"/>
                    <a:pt x="626" y="428"/>
                  </a:cubicBezTo>
                  <a:cubicBezTo>
                    <a:pt x="625" y="427"/>
                    <a:pt x="625" y="425"/>
                    <a:pt x="625" y="423"/>
                  </a:cubicBezTo>
                  <a:cubicBezTo>
                    <a:pt x="625" y="423"/>
                    <a:pt x="626" y="421"/>
                    <a:pt x="627" y="421"/>
                  </a:cubicBezTo>
                  <a:cubicBezTo>
                    <a:pt x="629" y="419"/>
                    <a:pt x="633" y="415"/>
                    <a:pt x="635" y="413"/>
                  </a:cubicBezTo>
                  <a:cubicBezTo>
                    <a:pt x="640" y="409"/>
                    <a:pt x="649" y="400"/>
                    <a:pt x="654" y="397"/>
                  </a:cubicBezTo>
                  <a:cubicBezTo>
                    <a:pt x="655" y="396"/>
                    <a:pt x="658" y="395"/>
                    <a:pt x="660" y="394"/>
                  </a:cubicBezTo>
                  <a:cubicBezTo>
                    <a:pt x="661" y="392"/>
                    <a:pt x="661" y="389"/>
                    <a:pt x="661" y="388"/>
                  </a:cubicBezTo>
                  <a:cubicBezTo>
                    <a:pt x="663" y="386"/>
                    <a:pt x="666" y="382"/>
                    <a:pt x="668" y="381"/>
                  </a:cubicBezTo>
                  <a:cubicBezTo>
                    <a:pt x="668" y="381"/>
                    <a:pt x="670" y="380"/>
                    <a:pt x="671" y="380"/>
                  </a:cubicBezTo>
                  <a:cubicBezTo>
                    <a:pt x="673" y="379"/>
                    <a:pt x="675" y="377"/>
                    <a:pt x="676" y="376"/>
                  </a:cubicBezTo>
                  <a:cubicBezTo>
                    <a:pt x="677" y="375"/>
                    <a:pt x="679" y="371"/>
                    <a:pt x="680" y="370"/>
                  </a:cubicBezTo>
                  <a:cubicBezTo>
                    <a:pt x="681" y="368"/>
                    <a:pt x="684" y="365"/>
                    <a:pt x="685" y="364"/>
                  </a:cubicBezTo>
                  <a:cubicBezTo>
                    <a:pt x="687" y="363"/>
                    <a:pt x="690" y="361"/>
                    <a:pt x="692" y="360"/>
                  </a:cubicBezTo>
                  <a:cubicBezTo>
                    <a:pt x="693" y="359"/>
                    <a:pt x="696" y="357"/>
                    <a:pt x="697" y="356"/>
                  </a:cubicBezTo>
                  <a:cubicBezTo>
                    <a:pt x="698" y="354"/>
                    <a:pt x="697" y="351"/>
                    <a:pt x="698" y="350"/>
                  </a:cubicBezTo>
                  <a:cubicBezTo>
                    <a:pt x="699" y="349"/>
                    <a:pt x="703" y="347"/>
                    <a:pt x="704" y="346"/>
                  </a:cubicBezTo>
                  <a:cubicBezTo>
                    <a:pt x="707" y="343"/>
                    <a:pt x="710" y="337"/>
                    <a:pt x="712" y="334"/>
                  </a:cubicBezTo>
                  <a:cubicBezTo>
                    <a:pt x="713" y="333"/>
                    <a:pt x="716" y="330"/>
                    <a:pt x="717" y="328"/>
                  </a:cubicBezTo>
                  <a:cubicBezTo>
                    <a:pt x="719" y="326"/>
                    <a:pt x="720" y="322"/>
                    <a:pt x="722" y="320"/>
                  </a:cubicBezTo>
                  <a:cubicBezTo>
                    <a:pt x="722" y="319"/>
                    <a:pt x="724" y="318"/>
                    <a:pt x="724" y="317"/>
                  </a:cubicBezTo>
                  <a:cubicBezTo>
                    <a:pt x="725" y="315"/>
                    <a:pt x="726" y="312"/>
                    <a:pt x="727" y="311"/>
                  </a:cubicBezTo>
                  <a:cubicBezTo>
                    <a:pt x="728" y="310"/>
                    <a:pt x="731" y="308"/>
                    <a:pt x="731" y="307"/>
                  </a:cubicBezTo>
                  <a:cubicBezTo>
                    <a:pt x="733" y="306"/>
                    <a:pt x="735" y="302"/>
                    <a:pt x="736" y="301"/>
                  </a:cubicBezTo>
                  <a:cubicBezTo>
                    <a:pt x="737" y="299"/>
                    <a:pt x="738" y="297"/>
                    <a:pt x="739" y="295"/>
                  </a:cubicBezTo>
                  <a:cubicBezTo>
                    <a:pt x="740" y="294"/>
                    <a:pt x="745" y="291"/>
                    <a:pt x="746" y="290"/>
                  </a:cubicBezTo>
                  <a:cubicBezTo>
                    <a:pt x="749" y="288"/>
                    <a:pt x="753" y="284"/>
                    <a:pt x="755" y="282"/>
                  </a:cubicBezTo>
                  <a:cubicBezTo>
                    <a:pt x="758" y="279"/>
                    <a:pt x="763" y="272"/>
                    <a:pt x="766" y="269"/>
                  </a:cubicBezTo>
                  <a:cubicBezTo>
                    <a:pt x="770" y="266"/>
                    <a:pt x="780" y="260"/>
                    <a:pt x="784" y="257"/>
                  </a:cubicBezTo>
                  <a:cubicBezTo>
                    <a:pt x="788" y="254"/>
                    <a:pt x="795" y="249"/>
                    <a:pt x="799" y="247"/>
                  </a:cubicBezTo>
                  <a:cubicBezTo>
                    <a:pt x="807" y="242"/>
                    <a:pt x="824" y="235"/>
                    <a:pt x="832" y="231"/>
                  </a:cubicBezTo>
                  <a:cubicBezTo>
                    <a:pt x="837" y="229"/>
                    <a:pt x="847" y="225"/>
                    <a:pt x="852" y="222"/>
                  </a:cubicBezTo>
                  <a:cubicBezTo>
                    <a:pt x="855" y="221"/>
                    <a:pt x="860" y="218"/>
                    <a:pt x="862" y="217"/>
                  </a:cubicBezTo>
                  <a:cubicBezTo>
                    <a:pt x="864" y="215"/>
                    <a:pt x="867" y="212"/>
                    <a:pt x="869" y="211"/>
                  </a:cubicBezTo>
                  <a:cubicBezTo>
                    <a:pt x="871" y="211"/>
                    <a:pt x="875" y="211"/>
                    <a:pt x="877" y="210"/>
                  </a:cubicBezTo>
                  <a:cubicBezTo>
                    <a:pt x="878" y="209"/>
                    <a:pt x="879" y="206"/>
                    <a:pt x="880" y="205"/>
                  </a:cubicBezTo>
                  <a:cubicBezTo>
                    <a:pt x="882" y="203"/>
                    <a:pt x="886" y="200"/>
                    <a:pt x="888" y="199"/>
                  </a:cubicBezTo>
                  <a:cubicBezTo>
                    <a:pt x="889" y="197"/>
                    <a:pt x="893" y="194"/>
                    <a:pt x="895" y="192"/>
                  </a:cubicBezTo>
                  <a:cubicBezTo>
                    <a:pt x="896" y="191"/>
                    <a:pt x="896" y="189"/>
                    <a:pt x="898" y="188"/>
                  </a:cubicBezTo>
                  <a:cubicBezTo>
                    <a:pt x="899" y="188"/>
                    <a:pt x="900" y="189"/>
                    <a:pt x="901" y="189"/>
                  </a:cubicBezTo>
                  <a:cubicBezTo>
                    <a:pt x="902" y="190"/>
                    <a:pt x="905" y="190"/>
                    <a:pt x="906" y="189"/>
                  </a:cubicBezTo>
                  <a:cubicBezTo>
                    <a:pt x="907" y="188"/>
                    <a:pt x="907" y="186"/>
                    <a:pt x="906" y="185"/>
                  </a:cubicBezTo>
                  <a:cubicBezTo>
                    <a:pt x="905" y="184"/>
                    <a:pt x="902" y="184"/>
                    <a:pt x="901" y="184"/>
                  </a:cubicBezTo>
                  <a:cubicBezTo>
                    <a:pt x="900" y="183"/>
                    <a:pt x="899" y="182"/>
                    <a:pt x="898" y="182"/>
                  </a:cubicBezTo>
                  <a:cubicBezTo>
                    <a:pt x="897" y="182"/>
                    <a:pt x="896" y="184"/>
                    <a:pt x="895" y="185"/>
                  </a:cubicBezTo>
                  <a:cubicBezTo>
                    <a:pt x="893" y="185"/>
                    <a:pt x="890" y="185"/>
                    <a:pt x="889" y="185"/>
                  </a:cubicBezTo>
                  <a:cubicBezTo>
                    <a:pt x="887" y="184"/>
                    <a:pt x="884" y="182"/>
                    <a:pt x="882" y="182"/>
                  </a:cubicBezTo>
                  <a:cubicBezTo>
                    <a:pt x="881" y="182"/>
                    <a:pt x="878" y="183"/>
                    <a:pt x="877" y="184"/>
                  </a:cubicBezTo>
                  <a:cubicBezTo>
                    <a:pt x="876" y="185"/>
                    <a:pt x="874" y="188"/>
                    <a:pt x="872" y="189"/>
                  </a:cubicBezTo>
                  <a:cubicBezTo>
                    <a:pt x="871" y="190"/>
                    <a:pt x="869" y="191"/>
                    <a:pt x="868" y="191"/>
                  </a:cubicBezTo>
                  <a:cubicBezTo>
                    <a:pt x="867" y="191"/>
                    <a:pt x="865" y="190"/>
                    <a:pt x="864" y="189"/>
                  </a:cubicBezTo>
                  <a:cubicBezTo>
                    <a:pt x="863" y="189"/>
                    <a:pt x="862" y="187"/>
                    <a:pt x="861" y="187"/>
                  </a:cubicBezTo>
                  <a:cubicBezTo>
                    <a:pt x="860" y="187"/>
                    <a:pt x="858" y="188"/>
                    <a:pt x="857" y="188"/>
                  </a:cubicBezTo>
                  <a:cubicBezTo>
                    <a:pt x="856" y="188"/>
                    <a:pt x="854" y="187"/>
                    <a:pt x="853" y="186"/>
                  </a:cubicBezTo>
                  <a:cubicBezTo>
                    <a:pt x="852" y="185"/>
                    <a:pt x="852" y="181"/>
                    <a:pt x="851" y="180"/>
                  </a:cubicBezTo>
                  <a:cubicBezTo>
                    <a:pt x="851" y="179"/>
                    <a:pt x="849" y="176"/>
                    <a:pt x="848" y="176"/>
                  </a:cubicBezTo>
                  <a:cubicBezTo>
                    <a:pt x="847" y="175"/>
                    <a:pt x="844" y="174"/>
                    <a:pt x="843" y="173"/>
                  </a:cubicBezTo>
                  <a:cubicBezTo>
                    <a:pt x="840" y="173"/>
                    <a:pt x="836" y="171"/>
                    <a:pt x="833" y="171"/>
                  </a:cubicBezTo>
                  <a:cubicBezTo>
                    <a:pt x="832" y="172"/>
                    <a:pt x="830" y="174"/>
                    <a:pt x="828" y="174"/>
                  </a:cubicBezTo>
                  <a:cubicBezTo>
                    <a:pt x="826" y="175"/>
                    <a:pt x="823" y="176"/>
                    <a:pt x="821" y="176"/>
                  </a:cubicBezTo>
                  <a:cubicBezTo>
                    <a:pt x="819" y="176"/>
                    <a:pt x="815" y="176"/>
                    <a:pt x="813" y="176"/>
                  </a:cubicBezTo>
                  <a:cubicBezTo>
                    <a:pt x="812" y="176"/>
                    <a:pt x="810" y="179"/>
                    <a:pt x="809" y="179"/>
                  </a:cubicBezTo>
                  <a:cubicBezTo>
                    <a:pt x="807" y="179"/>
                    <a:pt x="806" y="177"/>
                    <a:pt x="804" y="177"/>
                  </a:cubicBezTo>
                  <a:cubicBezTo>
                    <a:pt x="803" y="177"/>
                    <a:pt x="802" y="178"/>
                    <a:pt x="801" y="178"/>
                  </a:cubicBezTo>
                  <a:cubicBezTo>
                    <a:pt x="800" y="179"/>
                    <a:pt x="798" y="177"/>
                    <a:pt x="797" y="177"/>
                  </a:cubicBezTo>
                  <a:cubicBezTo>
                    <a:pt x="795" y="177"/>
                    <a:pt x="793" y="179"/>
                    <a:pt x="792" y="179"/>
                  </a:cubicBezTo>
                  <a:cubicBezTo>
                    <a:pt x="791" y="180"/>
                    <a:pt x="789" y="182"/>
                    <a:pt x="787" y="181"/>
                  </a:cubicBezTo>
                  <a:cubicBezTo>
                    <a:pt x="786" y="181"/>
                    <a:pt x="786" y="177"/>
                    <a:pt x="785" y="176"/>
                  </a:cubicBezTo>
                  <a:cubicBezTo>
                    <a:pt x="783" y="175"/>
                    <a:pt x="780" y="177"/>
                    <a:pt x="779" y="178"/>
                  </a:cubicBezTo>
                  <a:cubicBezTo>
                    <a:pt x="778" y="179"/>
                    <a:pt x="776" y="181"/>
                    <a:pt x="775" y="181"/>
                  </a:cubicBezTo>
                  <a:cubicBezTo>
                    <a:pt x="773" y="182"/>
                    <a:pt x="770" y="181"/>
                    <a:pt x="769" y="182"/>
                  </a:cubicBezTo>
                  <a:cubicBezTo>
                    <a:pt x="767" y="182"/>
                    <a:pt x="765" y="185"/>
                    <a:pt x="763" y="185"/>
                  </a:cubicBezTo>
                  <a:cubicBezTo>
                    <a:pt x="762" y="185"/>
                    <a:pt x="762" y="182"/>
                    <a:pt x="761" y="181"/>
                  </a:cubicBezTo>
                  <a:cubicBezTo>
                    <a:pt x="761" y="180"/>
                    <a:pt x="759" y="179"/>
                    <a:pt x="759" y="178"/>
                  </a:cubicBezTo>
                  <a:cubicBezTo>
                    <a:pt x="758" y="177"/>
                    <a:pt x="760" y="176"/>
                    <a:pt x="760" y="175"/>
                  </a:cubicBezTo>
                  <a:cubicBezTo>
                    <a:pt x="760" y="174"/>
                    <a:pt x="758" y="172"/>
                    <a:pt x="758" y="171"/>
                  </a:cubicBezTo>
                  <a:cubicBezTo>
                    <a:pt x="757" y="170"/>
                    <a:pt x="755" y="170"/>
                    <a:pt x="754" y="170"/>
                  </a:cubicBezTo>
                  <a:cubicBezTo>
                    <a:pt x="753" y="169"/>
                    <a:pt x="752" y="167"/>
                    <a:pt x="752" y="166"/>
                  </a:cubicBezTo>
                  <a:cubicBezTo>
                    <a:pt x="751" y="165"/>
                    <a:pt x="752" y="162"/>
                    <a:pt x="751" y="161"/>
                  </a:cubicBezTo>
                  <a:cubicBezTo>
                    <a:pt x="751" y="160"/>
                    <a:pt x="748" y="160"/>
                    <a:pt x="747" y="159"/>
                  </a:cubicBezTo>
                  <a:cubicBezTo>
                    <a:pt x="746" y="159"/>
                    <a:pt x="743" y="160"/>
                    <a:pt x="742" y="160"/>
                  </a:cubicBezTo>
                  <a:cubicBezTo>
                    <a:pt x="741" y="161"/>
                    <a:pt x="739" y="162"/>
                    <a:pt x="738" y="163"/>
                  </a:cubicBezTo>
                  <a:cubicBezTo>
                    <a:pt x="736" y="164"/>
                    <a:pt x="734" y="164"/>
                    <a:pt x="733" y="165"/>
                  </a:cubicBezTo>
                  <a:cubicBezTo>
                    <a:pt x="732" y="166"/>
                    <a:pt x="731" y="168"/>
                    <a:pt x="730" y="169"/>
                  </a:cubicBezTo>
                  <a:cubicBezTo>
                    <a:pt x="729" y="170"/>
                    <a:pt x="727" y="171"/>
                    <a:pt x="726" y="171"/>
                  </a:cubicBezTo>
                  <a:cubicBezTo>
                    <a:pt x="725" y="172"/>
                    <a:pt x="722" y="173"/>
                    <a:pt x="721" y="174"/>
                  </a:cubicBezTo>
                  <a:cubicBezTo>
                    <a:pt x="719" y="175"/>
                    <a:pt x="716" y="177"/>
                    <a:pt x="715" y="179"/>
                  </a:cubicBezTo>
                  <a:cubicBezTo>
                    <a:pt x="713" y="180"/>
                    <a:pt x="711" y="184"/>
                    <a:pt x="710" y="185"/>
                  </a:cubicBezTo>
                  <a:cubicBezTo>
                    <a:pt x="709" y="186"/>
                    <a:pt x="707" y="188"/>
                    <a:pt x="706" y="189"/>
                  </a:cubicBezTo>
                  <a:cubicBezTo>
                    <a:pt x="705" y="190"/>
                    <a:pt x="702" y="192"/>
                    <a:pt x="701" y="192"/>
                  </a:cubicBezTo>
                  <a:cubicBezTo>
                    <a:pt x="700" y="193"/>
                    <a:pt x="696" y="192"/>
                    <a:pt x="695" y="193"/>
                  </a:cubicBezTo>
                  <a:cubicBezTo>
                    <a:pt x="694" y="193"/>
                    <a:pt x="694" y="194"/>
                    <a:pt x="693" y="194"/>
                  </a:cubicBezTo>
                  <a:cubicBezTo>
                    <a:pt x="692" y="195"/>
                    <a:pt x="690" y="197"/>
                    <a:pt x="689" y="198"/>
                  </a:cubicBezTo>
                  <a:cubicBezTo>
                    <a:pt x="687" y="199"/>
                    <a:pt x="684" y="200"/>
                    <a:pt x="683" y="200"/>
                  </a:cubicBezTo>
                  <a:cubicBezTo>
                    <a:pt x="681" y="199"/>
                    <a:pt x="682" y="195"/>
                    <a:pt x="680" y="194"/>
                  </a:cubicBezTo>
                  <a:cubicBezTo>
                    <a:pt x="679" y="194"/>
                    <a:pt x="676" y="195"/>
                    <a:pt x="675" y="195"/>
                  </a:cubicBezTo>
                  <a:cubicBezTo>
                    <a:pt x="674" y="196"/>
                    <a:pt x="673" y="198"/>
                    <a:pt x="672" y="199"/>
                  </a:cubicBezTo>
                  <a:cubicBezTo>
                    <a:pt x="672" y="199"/>
                    <a:pt x="670" y="201"/>
                    <a:pt x="669" y="201"/>
                  </a:cubicBezTo>
                  <a:cubicBezTo>
                    <a:pt x="668" y="201"/>
                    <a:pt x="666" y="197"/>
                    <a:pt x="666" y="196"/>
                  </a:cubicBezTo>
                  <a:cubicBezTo>
                    <a:pt x="666" y="195"/>
                    <a:pt x="668" y="192"/>
                    <a:pt x="668" y="191"/>
                  </a:cubicBezTo>
                  <a:cubicBezTo>
                    <a:pt x="667" y="190"/>
                    <a:pt x="665" y="190"/>
                    <a:pt x="664" y="190"/>
                  </a:cubicBezTo>
                  <a:cubicBezTo>
                    <a:pt x="663" y="190"/>
                    <a:pt x="661" y="192"/>
                    <a:pt x="660" y="191"/>
                  </a:cubicBezTo>
                  <a:cubicBezTo>
                    <a:pt x="659" y="191"/>
                    <a:pt x="658" y="190"/>
                    <a:pt x="657" y="190"/>
                  </a:cubicBezTo>
                  <a:cubicBezTo>
                    <a:pt x="656" y="190"/>
                    <a:pt x="655" y="190"/>
                    <a:pt x="654" y="190"/>
                  </a:cubicBezTo>
                  <a:cubicBezTo>
                    <a:pt x="653" y="190"/>
                    <a:pt x="651" y="190"/>
                    <a:pt x="650" y="189"/>
                  </a:cubicBezTo>
                  <a:cubicBezTo>
                    <a:pt x="650" y="188"/>
                    <a:pt x="652" y="186"/>
                    <a:pt x="652" y="185"/>
                  </a:cubicBezTo>
                  <a:cubicBezTo>
                    <a:pt x="652" y="184"/>
                    <a:pt x="650" y="183"/>
                    <a:pt x="650" y="182"/>
                  </a:cubicBezTo>
                  <a:cubicBezTo>
                    <a:pt x="649" y="181"/>
                    <a:pt x="650" y="178"/>
                    <a:pt x="649" y="177"/>
                  </a:cubicBezTo>
                  <a:cubicBezTo>
                    <a:pt x="649" y="177"/>
                    <a:pt x="647" y="175"/>
                    <a:pt x="646" y="175"/>
                  </a:cubicBezTo>
                  <a:cubicBezTo>
                    <a:pt x="645" y="175"/>
                    <a:pt x="643" y="178"/>
                    <a:pt x="641" y="178"/>
                  </a:cubicBezTo>
                  <a:cubicBezTo>
                    <a:pt x="640" y="178"/>
                    <a:pt x="639" y="176"/>
                    <a:pt x="638" y="176"/>
                  </a:cubicBezTo>
                  <a:cubicBezTo>
                    <a:pt x="637" y="175"/>
                    <a:pt x="634" y="177"/>
                    <a:pt x="632" y="176"/>
                  </a:cubicBezTo>
                  <a:cubicBezTo>
                    <a:pt x="630" y="175"/>
                    <a:pt x="627" y="171"/>
                    <a:pt x="625" y="171"/>
                  </a:cubicBezTo>
                  <a:cubicBezTo>
                    <a:pt x="624" y="171"/>
                    <a:pt x="622" y="172"/>
                    <a:pt x="621" y="172"/>
                  </a:cubicBezTo>
                  <a:cubicBezTo>
                    <a:pt x="620" y="172"/>
                    <a:pt x="618" y="170"/>
                    <a:pt x="617" y="170"/>
                  </a:cubicBezTo>
                  <a:cubicBezTo>
                    <a:pt x="616" y="169"/>
                    <a:pt x="614" y="167"/>
                    <a:pt x="614" y="166"/>
                  </a:cubicBezTo>
                  <a:cubicBezTo>
                    <a:pt x="613" y="165"/>
                    <a:pt x="613" y="164"/>
                    <a:pt x="613" y="163"/>
                  </a:cubicBezTo>
                  <a:cubicBezTo>
                    <a:pt x="613" y="162"/>
                    <a:pt x="614" y="160"/>
                    <a:pt x="614" y="159"/>
                  </a:cubicBezTo>
                  <a:cubicBezTo>
                    <a:pt x="614" y="158"/>
                    <a:pt x="614" y="156"/>
                    <a:pt x="613" y="156"/>
                  </a:cubicBezTo>
                  <a:cubicBezTo>
                    <a:pt x="612" y="156"/>
                    <a:pt x="610" y="157"/>
                    <a:pt x="610" y="157"/>
                  </a:cubicBezTo>
                  <a:cubicBezTo>
                    <a:pt x="609" y="156"/>
                    <a:pt x="610" y="154"/>
                    <a:pt x="609" y="153"/>
                  </a:cubicBezTo>
                  <a:cubicBezTo>
                    <a:pt x="609" y="153"/>
                    <a:pt x="607" y="151"/>
                    <a:pt x="607" y="151"/>
                  </a:cubicBezTo>
                  <a:cubicBezTo>
                    <a:pt x="605" y="151"/>
                    <a:pt x="603" y="153"/>
                    <a:pt x="602" y="153"/>
                  </a:cubicBezTo>
                  <a:cubicBezTo>
                    <a:pt x="601" y="153"/>
                    <a:pt x="598" y="152"/>
                    <a:pt x="597" y="152"/>
                  </a:cubicBezTo>
                  <a:cubicBezTo>
                    <a:pt x="596" y="152"/>
                    <a:pt x="595" y="150"/>
                    <a:pt x="594" y="150"/>
                  </a:cubicBezTo>
                  <a:cubicBezTo>
                    <a:pt x="593" y="150"/>
                    <a:pt x="592" y="151"/>
                    <a:pt x="592" y="152"/>
                  </a:cubicBezTo>
                  <a:cubicBezTo>
                    <a:pt x="591" y="152"/>
                    <a:pt x="591" y="154"/>
                    <a:pt x="590" y="154"/>
                  </a:cubicBezTo>
                  <a:cubicBezTo>
                    <a:pt x="589" y="155"/>
                    <a:pt x="587" y="153"/>
                    <a:pt x="586" y="153"/>
                  </a:cubicBezTo>
                  <a:cubicBezTo>
                    <a:pt x="585" y="153"/>
                    <a:pt x="581" y="152"/>
                    <a:pt x="579" y="153"/>
                  </a:cubicBezTo>
                  <a:cubicBezTo>
                    <a:pt x="578" y="154"/>
                    <a:pt x="576" y="158"/>
                    <a:pt x="576" y="160"/>
                  </a:cubicBezTo>
                  <a:cubicBezTo>
                    <a:pt x="576" y="162"/>
                    <a:pt x="579" y="164"/>
                    <a:pt x="580" y="165"/>
                  </a:cubicBezTo>
                  <a:cubicBezTo>
                    <a:pt x="580" y="166"/>
                    <a:pt x="583" y="167"/>
                    <a:pt x="583" y="169"/>
                  </a:cubicBezTo>
                  <a:cubicBezTo>
                    <a:pt x="583" y="170"/>
                    <a:pt x="584" y="172"/>
                    <a:pt x="583" y="173"/>
                  </a:cubicBezTo>
                  <a:cubicBezTo>
                    <a:pt x="582" y="174"/>
                    <a:pt x="579" y="173"/>
                    <a:pt x="578" y="174"/>
                  </a:cubicBezTo>
                  <a:cubicBezTo>
                    <a:pt x="577" y="175"/>
                    <a:pt x="576" y="177"/>
                    <a:pt x="575" y="178"/>
                  </a:cubicBezTo>
                  <a:cubicBezTo>
                    <a:pt x="574" y="178"/>
                    <a:pt x="572" y="179"/>
                    <a:pt x="571" y="179"/>
                  </a:cubicBezTo>
                  <a:cubicBezTo>
                    <a:pt x="569" y="178"/>
                    <a:pt x="569" y="175"/>
                    <a:pt x="568" y="174"/>
                  </a:cubicBezTo>
                  <a:cubicBezTo>
                    <a:pt x="568" y="173"/>
                    <a:pt x="567" y="169"/>
                    <a:pt x="567" y="168"/>
                  </a:cubicBezTo>
                  <a:cubicBezTo>
                    <a:pt x="566" y="166"/>
                    <a:pt x="564" y="164"/>
                    <a:pt x="563" y="163"/>
                  </a:cubicBezTo>
                  <a:cubicBezTo>
                    <a:pt x="562" y="162"/>
                    <a:pt x="559" y="160"/>
                    <a:pt x="558" y="159"/>
                  </a:cubicBezTo>
                  <a:cubicBezTo>
                    <a:pt x="558" y="158"/>
                    <a:pt x="556" y="155"/>
                    <a:pt x="556" y="154"/>
                  </a:cubicBezTo>
                  <a:cubicBezTo>
                    <a:pt x="556" y="152"/>
                    <a:pt x="557" y="150"/>
                    <a:pt x="557" y="149"/>
                  </a:cubicBezTo>
                  <a:cubicBezTo>
                    <a:pt x="558" y="148"/>
                    <a:pt x="558" y="145"/>
                    <a:pt x="557" y="144"/>
                  </a:cubicBezTo>
                  <a:cubicBezTo>
                    <a:pt x="557" y="143"/>
                    <a:pt x="555" y="142"/>
                    <a:pt x="554" y="141"/>
                  </a:cubicBezTo>
                  <a:cubicBezTo>
                    <a:pt x="553" y="140"/>
                    <a:pt x="550" y="139"/>
                    <a:pt x="548" y="140"/>
                  </a:cubicBezTo>
                  <a:cubicBezTo>
                    <a:pt x="547" y="140"/>
                    <a:pt x="546" y="142"/>
                    <a:pt x="545" y="142"/>
                  </a:cubicBezTo>
                  <a:cubicBezTo>
                    <a:pt x="544" y="143"/>
                    <a:pt x="542" y="143"/>
                    <a:pt x="541" y="143"/>
                  </a:cubicBezTo>
                  <a:cubicBezTo>
                    <a:pt x="539" y="144"/>
                    <a:pt x="536" y="146"/>
                    <a:pt x="534" y="145"/>
                  </a:cubicBezTo>
                  <a:cubicBezTo>
                    <a:pt x="532" y="145"/>
                    <a:pt x="530" y="143"/>
                    <a:pt x="529" y="141"/>
                  </a:cubicBezTo>
                  <a:cubicBezTo>
                    <a:pt x="528" y="141"/>
                    <a:pt x="527" y="139"/>
                    <a:pt x="527" y="138"/>
                  </a:cubicBezTo>
                  <a:cubicBezTo>
                    <a:pt x="527" y="137"/>
                    <a:pt x="528" y="134"/>
                    <a:pt x="528" y="134"/>
                  </a:cubicBezTo>
                  <a:cubicBezTo>
                    <a:pt x="530" y="133"/>
                    <a:pt x="532" y="134"/>
                    <a:pt x="534" y="134"/>
                  </a:cubicBezTo>
                  <a:cubicBezTo>
                    <a:pt x="535" y="133"/>
                    <a:pt x="537" y="133"/>
                    <a:pt x="537" y="132"/>
                  </a:cubicBezTo>
                  <a:cubicBezTo>
                    <a:pt x="538" y="132"/>
                    <a:pt x="538" y="130"/>
                    <a:pt x="538" y="129"/>
                  </a:cubicBezTo>
                  <a:cubicBezTo>
                    <a:pt x="538" y="128"/>
                    <a:pt x="538" y="126"/>
                    <a:pt x="538" y="125"/>
                  </a:cubicBezTo>
                  <a:cubicBezTo>
                    <a:pt x="537" y="124"/>
                    <a:pt x="535" y="124"/>
                    <a:pt x="534" y="123"/>
                  </a:cubicBezTo>
                  <a:cubicBezTo>
                    <a:pt x="534" y="123"/>
                    <a:pt x="532" y="124"/>
                    <a:pt x="531" y="124"/>
                  </a:cubicBezTo>
                  <a:cubicBezTo>
                    <a:pt x="531" y="124"/>
                    <a:pt x="530" y="125"/>
                    <a:pt x="529" y="126"/>
                  </a:cubicBezTo>
                  <a:cubicBezTo>
                    <a:pt x="528" y="126"/>
                    <a:pt x="525" y="126"/>
                    <a:pt x="523" y="126"/>
                  </a:cubicBezTo>
                  <a:cubicBezTo>
                    <a:pt x="522" y="126"/>
                    <a:pt x="519" y="125"/>
                    <a:pt x="517" y="124"/>
                  </a:cubicBezTo>
                  <a:cubicBezTo>
                    <a:pt x="516" y="123"/>
                    <a:pt x="512" y="121"/>
                    <a:pt x="511" y="121"/>
                  </a:cubicBezTo>
                  <a:cubicBezTo>
                    <a:pt x="509" y="120"/>
                    <a:pt x="505" y="117"/>
                    <a:pt x="503" y="116"/>
                  </a:cubicBezTo>
                  <a:cubicBezTo>
                    <a:pt x="503" y="116"/>
                    <a:pt x="500" y="116"/>
                    <a:pt x="500" y="116"/>
                  </a:cubicBezTo>
                  <a:cubicBezTo>
                    <a:pt x="499" y="115"/>
                    <a:pt x="499" y="113"/>
                    <a:pt x="498" y="113"/>
                  </a:cubicBezTo>
                  <a:cubicBezTo>
                    <a:pt x="497" y="112"/>
                    <a:pt x="493" y="114"/>
                    <a:pt x="491" y="114"/>
                  </a:cubicBezTo>
                  <a:cubicBezTo>
                    <a:pt x="489" y="114"/>
                    <a:pt x="484" y="114"/>
                    <a:pt x="481" y="114"/>
                  </a:cubicBezTo>
                  <a:cubicBezTo>
                    <a:pt x="479" y="115"/>
                    <a:pt x="476" y="117"/>
                    <a:pt x="474" y="117"/>
                  </a:cubicBezTo>
                  <a:cubicBezTo>
                    <a:pt x="473" y="116"/>
                    <a:pt x="472" y="115"/>
                    <a:pt x="471" y="115"/>
                  </a:cubicBezTo>
                  <a:cubicBezTo>
                    <a:pt x="470" y="114"/>
                    <a:pt x="469" y="112"/>
                    <a:pt x="468" y="112"/>
                  </a:cubicBezTo>
                  <a:cubicBezTo>
                    <a:pt x="467" y="112"/>
                    <a:pt x="465" y="114"/>
                    <a:pt x="464" y="114"/>
                  </a:cubicBezTo>
                  <a:cubicBezTo>
                    <a:pt x="462" y="114"/>
                    <a:pt x="460" y="114"/>
                    <a:pt x="459" y="114"/>
                  </a:cubicBezTo>
                  <a:cubicBezTo>
                    <a:pt x="458" y="114"/>
                    <a:pt x="456" y="114"/>
                    <a:pt x="455" y="115"/>
                  </a:cubicBezTo>
                  <a:cubicBezTo>
                    <a:pt x="455" y="115"/>
                    <a:pt x="453" y="116"/>
                    <a:pt x="453" y="117"/>
                  </a:cubicBezTo>
                  <a:cubicBezTo>
                    <a:pt x="452" y="117"/>
                    <a:pt x="452" y="118"/>
                    <a:pt x="452" y="119"/>
                  </a:cubicBezTo>
                  <a:cubicBezTo>
                    <a:pt x="451" y="119"/>
                    <a:pt x="450" y="120"/>
                    <a:pt x="450" y="121"/>
                  </a:cubicBezTo>
                  <a:cubicBezTo>
                    <a:pt x="448" y="121"/>
                    <a:pt x="445" y="121"/>
                    <a:pt x="444" y="121"/>
                  </a:cubicBezTo>
                  <a:cubicBezTo>
                    <a:pt x="442" y="122"/>
                    <a:pt x="440" y="122"/>
                    <a:pt x="440" y="123"/>
                  </a:cubicBezTo>
                  <a:cubicBezTo>
                    <a:pt x="439" y="124"/>
                    <a:pt x="439" y="125"/>
                    <a:pt x="439" y="126"/>
                  </a:cubicBezTo>
                  <a:cubicBezTo>
                    <a:pt x="439" y="126"/>
                    <a:pt x="440" y="128"/>
                    <a:pt x="440" y="129"/>
                  </a:cubicBezTo>
                  <a:cubicBezTo>
                    <a:pt x="439" y="129"/>
                    <a:pt x="438" y="131"/>
                    <a:pt x="438" y="131"/>
                  </a:cubicBezTo>
                  <a:cubicBezTo>
                    <a:pt x="437" y="132"/>
                    <a:pt x="436" y="133"/>
                    <a:pt x="435" y="133"/>
                  </a:cubicBezTo>
                  <a:cubicBezTo>
                    <a:pt x="433" y="134"/>
                    <a:pt x="429" y="136"/>
                    <a:pt x="427" y="136"/>
                  </a:cubicBezTo>
                  <a:cubicBezTo>
                    <a:pt x="426" y="137"/>
                    <a:pt x="423" y="136"/>
                    <a:pt x="422" y="136"/>
                  </a:cubicBezTo>
                  <a:cubicBezTo>
                    <a:pt x="421" y="137"/>
                    <a:pt x="419" y="137"/>
                    <a:pt x="419" y="138"/>
                  </a:cubicBezTo>
                  <a:cubicBezTo>
                    <a:pt x="418" y="138"/>
                    <a:pt x="416" y="139"/>
                    <a:pt x="415" y="139"/>
                  </a:cubicBezTo>
                  <a:cubicBezTo>
                    <a:pt x="414" y="139"/>
                    <a:pt x="413" y="139"/>
                    <a:pt x="412" y="139"/>
                  </a:cubicBezTo>
                  <a:cubicBezTo>
                    <a:pt x="411" y="139"/>
                    <a:pt x="409" y="138"/>
                    <a:pt x="408" y="138"/>
                  </a:cubicBezTo>
                  <a:cubicBezTo>
                    <a:pt x="407" y="138"/>
                    <a:pt x="405" y="139"/>
                    <a:pt x="404" y="139"/>
                  </a:cubicBezTo>
                  <a:cubicBezTo>
                    <a:pt x="403" y="139"/>
                    <a:pt x="401" y="139"/>
                    <a:pt x="401" y="139"/>
                  </a:cubicBezTo>
                  <a:cubicBezTo>
                    <a:pt x="400" y="139"/>
                    <a:pt x="398" y="137"/>
                    <a:pt x="398" y="136"/>
                  </a:cubicBezTo>
                  <a:cubicBezTo>
                    <a:pt x="398" y="134"/>
                    <a:pt x="399" y="132"/>
                    <a:pt x="399" y="131"/>
                  </a:cubicBezTo>
                  <a:cubicBezTo>
                    <a:pt x="399" y="129"/>
                    <a:pt x="398" y="127"/>
                    <a:pt x="397" y="125"/>
                  </a:cubicBezTo>
                  <a:cubicBezTo>
                    <a:pt x="397" y="124"/>
                    <a:pt x="396" y="122"/>
                    <a:pt x="395" y="121"/>
                  </a:cubicBezTo>
                  <a:cubicBezTo>
                    <a:pt x="394" y="121"/>
                    <a:pt x="393" y="120"/>
                    <a:pt x="392" y="120"/>
                  </a:cubicBezTo>
                  <a:cubicBezTo>
                    <a:pt x="390" y="120"/>
                    <a:pt x="386" y="123"/>
                    <a:pt x="384" y="123"/>
                  </a:cubicBezTo>
                  <a:cubicBezTo>
                    <a:pt x="382" y="123"/>
                    <a:pt x="379" y="120"/>
                    <a:pt x="377" y="120"/>
                  </a:cubicBezTo>
                  <a:cubicBezTo>
                    <a:pt x="375" y="119"/>
                    <a:pt x="372" y="118"/>
                    <a:pt x="370" y="118"/>
                  </a:cubicBezTo>
                  <a:cubicBezTo>
                    <a:pt x="369" y="118"/>
                    <a:pt x="366" y="120"/>
                    <a:pt x="364" y="120"/>
                  </a:cubicBezTo>
                  <a:cubicBezTo>
                    <a:pt x="362" y="121"/>
                    <a:pt x="359" y="121"/>
                    <a:pt x="358" y="121"/>
                  </a:cubicBezTo>
                  <a:cubicBezTo>
                    <a:pt x="356" y="121"/>
                    <a:pt x="352" y="122"/>
                    <a:pt x="350" y="121"/>
                  </a:cubicBezTo>
                  <a:cubicBezTo>
                    <a:pt x="349" y="121"/>
                    <a:pt x="347" y="119"/>
                    <a:pt x="347" y="118"/>
                  </a:cubicBezTo>
                  <a:cubicBezTo>
                    <a:pt x="346" y="117"/>
                    <a:pt x="346" y="115"/>
                    <a:pt x="345" y="114"/>
                  </a:cubicBezTo>
                  <a:cubicBezTo>
                    <a:pt x="345" y="113"/>
                    <a:pt x="344" y="111"/>
                    <a:pt x="343" y="111"/>
                  </a:cubicBezTo>
                  <a:cubicBezTo>
                    <a:pt x="343" y="110"/>
                    <a:pt x="341" y="109"/>
                    <a:pt x="340" y="109"/>
                  </a:cubicBezTo>
                  <a:cubicBezTo>
                    <a:pt x="339" y="109"/>
                    <a:pt x="338" y="109"/>
                    <a:pt x="337" y="110"/>
                  </a:cubicBezTo>
                  <a:cubicBezTo>
                    <a:pt x="336" y="110"/>
                    <a:pt x="334" y="112"/>
                    <a:pt x="333" y="112"/>
                  </a:cubicBezTo>
                  <a:cubicBezTo>
                    <a:pt x="332" y="112"/>
                    <a:pt x="331" y="110"/>
                    <a:pt x="330" y="110"/>
                  </a:cubicBezTo>
                  <a:cubicBezTo>
                    <a:pt x="329" y="110"/>
                    <a:pt x="327" y="110"/>
                    <a:pt x="326" y="111"/>
                  </a:cubicBezTo>
                  <a:cubicBezTo>
                    <a:pt x="325" y="111"/>
                    <a:pt x="325" y="113"/>
                    <a:pt x="324" y="113"/>
                  </a:cubicBezTo>
                  <a:cubicBezTo>
                    <a:pt x="324" y="114"/>
                    <a:pt x="322" y="114"/>
                    <a:pt x="321" y="114"/>
                  </a:cubicBezTo>
                  <a:cubicBezTo>
                    <a:pt x="320" y="114"/>
                    <a:pt x="318" y="113"/>
                    <a:pt x="317" y="113"/>
                  </a:cubicBezTo>
                  <a:cubicBezTo>
                    <a:pt x="314" y="112"/>
                    <a:pt x="309" y="111"/>
                    <a:pt x="307" y="110"/>
                  </a:cubicBezTo>
                  <a:cubicBezTo>
                    <a:pt x="305" y="109"/>
                    <a:pt x="303" y="108"/>
                    <a:pt x="302" y="107"/>
                  </a:cubicBezTo>
                  <a:cubicBezTo>
                    <a:pt x="300" y="106"/>
                    <a:pt x="298" y="105"/>
                    <a:pt x="296" y="103"/>
                  </a:cubicBezTo>
                  <a:cubicBezTo>
                    <a:pt x="295" y="103"/>
                    <a:pt x="294" y="101"/>
                    <a:pt x="293" y="100"/>
                  </a:cubicBezTo>
                  <a:cubicBezTo>
                    <a:pt x="293" y="99"/>
                    <a:pt x="292" y="96"/>
                    <a:pt x="292" y="95"/>
                  </a:cubicBezTo>
                  <a:cubicBezTo>
                    <a:pt x="292" y="94"/>
                    <a:pt x="293" y="92"/>
                    <a:pt x="293" y="91"/>
                  </a:cubicBezTo>
                  <a:cubicBezTo>
                    <a:pt x="293" y="90"/>
                    <a:pt x="294" y="87"/>
                    <a:pt x="294" y="86"/>
                  </a:cubicBezTo>
                  <a:cubicBezTo>
                    <a:pt x="293" y="85"/>
                    <a:pt x="293" y="82"/>
                    <a:pt x="292" y="81"/>
                  </a:cubicBezTo>
                  <a:cubicBezTo>
                    <a:pt x="292" y="79"/>
                    <a:pt x="292" y="75"/>
                    <a:pt x="292" y="73"/>
                  </a:cubicBezTo>
                  <a:cubicBezTo>
                    <a:pt x="291" y="72"/>
                    <a:pt x="291" y="69"/>
                    <a:pt x="290" y="68"/>
                  </a:cubicBezTo>
                  <a:cubicBezTo>
                    <a:pt x="290" y="67"/>
                    <a:pt x="289" y="65"/>
                    <a:pt x="288" y="64"/>
                  </a:cubicBezTo>
                  <a:cubicBezTo>
                    <a:pt x="287" y="63"/>
                    <a:pt x="286" y="63"/>
                    <a:pt x="286" y="63"/>
                  </a:cubicBezTo>
                  <a:cubicBezTo>
                    <a:pt x="285" y="62"/>
                    <a:pt x="285" y="59"/>
                    <a:pt x="284" y="58"/>
                  </a:cubicBezTo>
                  <a:cubicBezTo>
                    <a:pt x="284" y="56"/>
                    <a:pt x="285" y="52"/>
                    <a:pt x="285" y="50"/>
                  </a:cubicBezTo>
                  <a:cubicBezTo>
                    <a:pt x="285" y="49"/>
                    <a:pt x="285" y="47"/>
                    <a:pt x="284" y="46"/>
                  </a:cubicBezTo>
                  <a:cubicBezTo>
                    <a:pt x="284" y="45"/>
                    <a:pt x="282" y="43"/>
                    <a:pt x="282" y="42"/>
                  </a:cubicBezTo>
                  <a:cubicBezTo>
                    <a:pt x="281" y="40"/>
                    <a:pt x="279" y="35"/>
                    <a:pt x="278" y="33"/>
                  </a:cubicBezTo>
                  <a:cubicBezTo>
                    <a:pt x="277" y="30"/>
                    <a:pt x="277" y="23"/>
                    <a:pt x="276" y="20"/>
                  </a:cubicBezTo>
                  <a:cubicBezTo>
                    <a:pt x="276" y="19"/>
                    <a:pt x="275" y="16"/>
                    <a:pt x="274" y="15"/>
                  </a:cubicBezTo>
                  <a:cubicBezTo>
                    <a:pt x="274" y="14"/>
                    <a:pt x="275" y="11"/>
                    <a:pt x="275" y="10"/>
                  </a:cubicBezTo>
                  <a:cubicBezTo>
                    <a:pt x="274" y="9"/>
                    <a:pt x="272" y="7"/>
                    <a:pt x="271" y="7"/>
                  </a:cubicBezTo>
                  <a:cubicBezTo>
                    <a:pt x="270" y="6"/>
                    <a:pt x="268" y="7"/>
                    <a:pt x="267" y="7"/>
                  </a:cubicBezTo>
                  <a:cubicBezTo>
                    <a:pt x="266" y="7"/>
                    <a:pt x="265" y="5"/>
                    <a:pt x="264" y="4"/>
                  </a:cubicBezTo>
                  <a:cubicBezTo>
                    <a:pt x="262" y="3"/>
                    <a:pt x="260" y="0"/>
                    <a:pt x="258" y="0"/>
                  </a:cubicBezTo>
                  <a:cubicBezTo>
                    <a:pt x="256" y="0"/>
                    <a:pt x="253" y="1"/>
                    <a:pt x="251" y="1"/>
                  </a:cubicBezTo>
                  <a:cubicBezTo>
                    <a:pt x="250" y="2"/>
                    <a:pt x="249" y="3"/>
                    <a:pt x="248" y="4"/>
                  </a:cubicBezTo>
                  <a:cubicBezTo>
                    <a:pt x="247" y="4"/>
                    <a:pt x="244" y="5"/>
                    <a:pt x="243" y="4"/>
                  </a:cubicBezTo>
                  <a:cubicBezTo>
                    <a:pt x="241" y="4"/>
                    <a:pt x="239" y="2"/>
                    <a:pt x="238" y="1"/>
                  </a:cubicBezTo>
                  <a:cubicBezTo>
                    <a:pt x="237" y="1"/>
                    <a:pt x="236" y="0"/>
                    <a:pt x="235" y="0"/>
                  </a:cubicBezTo>
                  <a:cubicBezTo>
                    <a:pt x="222" y="9"/>
                    <a:pt x="237" y="65"/>
                    <a:pt x="237" y="65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" y="76"/>
                    <a:pt x="1" y="78"/>
                    <a:pt x="1" y="78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1"/>
                    <a:pt x="1" y="82"/>
                    <a:pt x="1" y="82"/>
                  </a:cubicBezTo>
                  <a:cubicBezTo>
                    <a:pt x="1" y="83"/>
                    <a:pt x="2" y="86"/>
                    <a:pt x="3" y="87"/>
                  </a:cubicBezTo>
                  <a:cubicBezTo>
                    <a:pt x="4" y="88"/>
                    <a:pt x="4" y="90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6" y="94"/>
                    <a:pt x="7" y="97"/>
                    <a:pt x="8" y="98"/>
                  </a:cubicBezTo>
                  <a:cubicBezTo>
                    <a:pt x="8" y="100"/>
                    <a:pt x="8" y="101"/>
                    <a:pt x="8" y="102"/>
                  </a:cubicBezTo>
                  <a:cubicBezTo>
                    <a:pt x="8" y="103"/>
                    <a:pt x="8" y="103"/>
                    <a:pt x="8" y="104"/>
                  </a:cubicBezTo>
                  <a:cubicBezTo>
                    <a:pt x="8" y="104"/>
                    <a:pt x="8" y="104"/>
                    <a:pt x="9" y="104"/>
                  </a:cubicBezTo>
                  <a:cubicBezTo>
                    <a:pt x="9" y="105"/>
                    <a:pt x="10" y="106"/>
                    <a:pt x="10" y="108"/>
                  </a:cubicBezTo>
                  <a:cubicBezTo>
                    <a:pt x="11" y="109"/>
                    <a:pt x="11" y="111"/>
                    <a:pt x="11" y="113"/>
                  </a:cubicBezTo>
                  <a:cubicBezTo>
                    <a:pt x="11" y="114"/>
                    <a:pt x="11" y="115"/>
                    <a:pt x="11" y="116"/>
                  </a:cubicBezTo>
                  <a:cubicBezTo>
                    <a:pt x="11" y="116"/>
                    <a:pt x="13" y="118"/>
                    <a:pt x="13" y="119"/>
                  </a:cubicBezTo>
                  <a:cubicBezTo>
                    <a:pt x="14" y="120"/>
                    <a:pt x="15" y="121"/>
                    <a:pt x="16" y="123"/>
                  </a:cubicBezTo>
                  <a:cubicBezTo>
                    <a:pt x="17" y="125"/>
                    <a:pt x="18" y="127"/>
                    <a:pt x="19" y="129"/>
                  </a:cubicBezTo>
                  <a:cubicBezTo>
                    <a:pt x="19" y="131"/>
                    <a:pt x="19" y="134"/>
                    <a:pt x="18" y="136"/>
                  </a:cubicBezTo>
                  <a:cubicBezTo>
                    <a:pt x="18" y="138"/>
                    <a:pt x="17" y="139"/>
                    <a:pt x="16" y="140"/>
                  </a:cubicBezTo>
                  <a:cubicBezTo>
                    <a:pt x="16" y="140"/>
                    <a:pt x="16" y="141"/>
                    <a:pt x="16" y="141"/>
                  </a:cubicBezTo>
                  <a:cubicBezTo>
                    <a:pt x="15" y="141"/>
                    <a:pt x="15" y="143"/>
                    <a:pt x="15" y="143"/>
                  </a:cubicBezTo>
                  <a:cubicBezTo>
                    <a:pt x="15" y="145"/>
                    <a:pt x="15" y="146"/>
                    <a:pt x="14" y="148"/>
                  </a:cubicBezTo>
                  <a:cubicBezTo>
                    <a:pt x="14" y="149"/>
                    <a:pt x="13" y="150"/>
                    <a:pt x="12" y="152"/>
                  </a:cubicBezTo>
                  <a:cubicBezTo>
                    <a:pt x="12" y="152"/>
                    <a:pt x="11" y="153"/>
                    <a:pt x="11" y="153"/>
                  </a:cubicBezTo>
                  <a:cubicBezTo>
                    <a:pt x="11" y="154"/>
                    <a:pt x="11" y="156"/>
                    <a:pt x="12" y="157"/>
                  </a:cubicBezTo>
                  <a:cubicBezTo>
                    <a:pt x="12" y="158"/>
                    <a:pt x="13" y="159"/>
                    <a:pt x="13" y="160"/>
                  </a:cubicBezTo>
                  <a:cubicBezTo>
                    <a:pt x="14" y="161"/>
                    <a:pt x="16" y="163"/>
                    <a:pt x="16" y="165"/>
                  </a:cubicBezTo>
                  <a:cubicBezTo>
                    <a:pt x="17" y="169"/>
                    <a:pt x="17" y="175"/>
                    <a:pt x="16" y="177"/>
                  </a:cubicBezTo>
                  <a:cubicBezTo>
                    <a:pt x="16" y="178"/>
                    <a:pt x="16" y="179"/>
                    <a:pt x="15" y="180"/>
                  </a:cubicBezTo>
                  <a:cubicBezTo>
                    <a:pt x="15" y="181"/>
                    <a:pt x="15" y="181"/>
                    <a:pt x="15" y="182"/>
                  </a:cubicBezTo>
                  <a:cubicBezTo>
                    <a:pt x="15" y="183"/>
                    <a:pt x="15" y="185"/>
                    <a:pt x="15" y="186"/>
                  </a:cubicBezTo>
                  <a:cubicBezTo>
                    <a:pt x="15" y="186"/>
                    <a:pt x="15" y="187"/>
                    <a:pt x="16" y="188"/>
                  </a:cubicBezTo>
                  <a:cubicBezTo>
                    <a:pt x="17" y="190"/>
                    <a:pt x="18" y="192"/>
                    <a:pt x="19" y="194"/>
                  </a:cubicBezTo>
                  <a:cubicBezTo>
                    <a:pt x="19" y="196"/>
                    <a:pt x="18" y="199"/>
                    <a:pt x="18" y="202"/>
                  </a:cubicBezTo>
                  <a:cubicBezTo>
                    <a:pt x="17" y="202"/>
                    <a:pt x="17" y="203"/>
                    <a:pt x="17" y="203"/>
                  </a:cubicBezTo>
                  <a:cubicBezTo>
                    <a:pt x="17" y="204"/>
                    <a:pt x="17" y="204"/>
                    <a:pt x="17" y="205"/>
                  </a:cubicBezTo>
                  <a:cubicBezTo>
                    <a:pt x="16" y="205"/>
                    <a:pt x="16" y="207"/>
                    <a:pt x="16" y="207"/>
                  </a:cubicBezTo>
                  <a:cubicBezTo>
                    <a:pt x="16" y="208"/>
                    <a:pt x="16" y="210"/>
                    <a:pt x="16" y="211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6" y="213"/>
                    <a:pt x="16" y="214"/>
                    <a:pt x="16" y="215"/>
                  </a:cubicBezTo>
                  <a:cubicBezTo>
                    <a:pt x="16" y="216"/>
                    <a:pt x="16" y="218"/>
                    <a:pt x="16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7" y="220"/>
                    <a:pt x="18" y="221"/>
                    <a:pt x="18" y="222"/>
                  </a:cubicBezTo>
                  <a:cubicBezTo>
                    <a:pt x="19" y="224"/>
                    <a:pt x="19" y="225"/>
                    <a:pt x="19" y="226"/>
                  </a:cubicBezTo>
                  <a:cubicBezTo>
                    <a:pt x="19" y="227"/>
                    <a:pt x="20" y="227"/>
                    <a:pt x="20" y="228"/>
                  </a:cubicBezTo>
                  <a:cubicBezTo>
                    <a:pt x="20" y="229"/>
                    <a:pt x="21" y="230"/>
                    <a:pt x="21" y="231"/>
                  </a:cubicBezTo>
                  <a:cubicBezTo>
                    <a:pt x="21" y="231"/>
                    <a:pt x="21" y="232"/>
                    <a:pt x="22" y="232"/>
                  </a:cubicBezTo>
                  <a:cubicBezTo>
                    <a:pt x="22" y="232"/>
                    <a:pt x="22" y="233"/>
                    <a:pt x="22" y="233"/>
                  </a:cubicBezTo>
                  <a:cubicBezTo>
                    <a:pt x="23" y="234"/>
                    <a:pt x="23" y="235"/>
                    <a:pt x="24" y="236"/>
                  </a:cubicBezTo>
                  <a:cubicBezTo>
                    <a:pt x="24" y="238"/>
                    <a:pt x="24" y="239"/>
                    <a:pt x="24" y="240"/>
                  </a:cubicBezTo>
                  <a:cubicBezTo>
                    <a:pt x="24" y="241"/>
                    <a:pt x="24" y="242"/>
                    <a:pt x="24" y="242"/>
                  </a:cubicBezTo>
                  <a:cubicBezTo>
                    <a:pt x="24" y="243"/>
                    <a:pt x="25" y="244"/>
                    <a:pt x="25" y="245"/>
                  </a:cubicBezTo>
                  <a:cubicBezTo>
                    <a:pt x="26" y="247"/>
                    <a:pt x="27" y="248"/>
                    <a:pt x="27" y="250"/>
                  </a:cubicBezTo>
                  <a:cubicBezTo>
                    <a:pt x="27" y="251"/>
                    <a:pt x="27" y="252"/>
                    <a:pt x="27" y="254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28" y="254"/>
                    <a:pt x="30" y="255"/>
                    <a:pt x="31" y="257"/>
                  </a:cubicBezTo>
                  <a:cubicBezTo>
                    <a:pt x="32" y="259"/>
                    <a:pt x="31" y="261"/>
                    <a:pt x="31" y="263"/>
                  </a:cubicBezTo>
                  <a:cubicBezTo>
                    <a:pt x="32" y="264"/>
                    <a:pt x="33" y="264"/>
                    <a:pt x="33" y="265"/>
                  </a:cubicBezTo>
                  <a:cubicBezTo>
                    <a:pt x="35" y="267"/>
                    <a:pt x="37" y="271"/>
                    <a:pt x="37" y="273"/>
                  </a:cubicBezTo>
                  <a:cubicBezTo>
                    <a:pt x="38" y="275"/>
                    <a:pt x="37" y="276"/>
                    <a:pt x="37" y="278"/>
                  </a:cubicBezTo>
                  <a:cubicBezTo>
                    <a:pt x="37" y="278"/>
                    <a:pt x="37" y="278"/>
                    <a:pt x="37" y="27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38" y="280"/>
                    <a:pt x="38" y="280"/>
                    <a:pt x="39" y="281"/>
                  </a:cubicBezTo>
                  <a:cubicBezTo>
                    <a:pt x="39" y="281"/>
                    <a:pt x="39" y="281"/>
                    <a:pt x="39" y="282"/>
                  </a:cubicBezTo>
                  <a:cubicBezTo>
                    <a:pt x="41" y="284"/>
                    <a:pt x="42" y="286"/>
                    <a:pt x="43" y="287"/>
                  </a:cubicBezTo>
                  <a:cubicBezTo>
                    <a:pt x="44" y="289"/>
                    <a:pt x="44" y="291"/>
                    <a:pt x="44" y="293"/>
                  </a:cubicBezTo>
                  <a:cubicBezTo>
                    <a:pt x="44" y="293"/>
                    <a:pt x="44" y="294"/>
                    <a:pt x="44" y="295"/>
                  </a:cubicBezTo>
                  <a:cubicBezTo>
                    <a:pt x="44" y="295"/>
                    <a:pt x="44" y="295"/>
                    <a:pt x="44" y="296"/>
                  </a:cubicBezTo>
                  <a:cubicBezTo>
                    <a:pt x="45" y="297"/>
                    <a:pt x="46" y="298"/>
                    <a:pt x="47" y="299"/>
                  </a:cubicBezTo>
                  <a:cubicBezTo>
                    <a:pt x="48" y="301"/>
                    <a:pt x="48" y="303"/>
                    <a:pt x="48" y="304"/>
                  </a:cubicBezTo>
                  <a:cubicBezTo>
                    <a:pt x="48" y="305"/>
                    <a:pt x="48" y="306"/>
                    <a:pt x="48" y="306"/>
                  </a:cubicBezTo>
                  <a:cubicBezTo>
                    <a:pt x="48" y="306"/>
                    <a:pt x="49" y="307"/>
                    <a:pt x="49" y="307"/>
                  </a:cubicBezTo>
                  <a:cubicBezTo>
                    <a:pt x="49" y="307"/>
                    <a:pt x="50" y="308"/>
                    <a:pt x="51" y="309"/>
                  </a:cubicBezTo>
                  <a:cubicBezTo>
                    <a:pt x="51" y="309"/>
                    <a:pt x="53" y="312"/>
                    <a:pt x="54" y="315"/>
                  </a:cubicBezTo>
                  <a:cubicBezTo>
                    <a:pt x="54" y="317"/>
                    <a:pt x="54" y="319"/>
                    <a:pt x="53" y="321"/>
                  </a:cubicBezTo>
                  <a:cubicBezTo>
                    <a:pt x="53" y="322"/>
                    <a:pt x="53" y="323"/>
                    <a:pt x="53" y="323"/>
                  </a:cubicBezTo>
                  <a:cubicBezTo>
                    <a:pt x="53" y="323"/>
                    <a:pt x="53" y="324"/>
                    <a:pt x="53" y="324"/>
                  </a:cubicBezTo>
                  <a:cubicBezTo>
                    <a:pt x="53" y="325"/>
                    <a:pt x="53" y="327"/>
                    <a:pt x="53" y="327"/>
                  </a:cubicBezTo>
                  <a:cubicBezTo>
                    <a:pt x="53" y="328"/>
                    <a:pt x="53" y="328"/>
                    <a:pt x="53" y="329"/>
                  </a:cubicBezTo>
                  <a:cubicBezTo>
                    <a:pt x="54" y="330"/>
                    <a:pt x="55" y="332"/>
                    <a:pt x="55" y="334"/>
                  </a:cubicBezTo>
                  <a:cubicBezTo>
                    <a:pt x="55" y="336"/>
                    <a:pt x="55" y="338"/>
                    <a:pt x="54" y="340"/>
                  </a:cubicBezTo>
                  <a:cubicBezTo>
                    <a:pt x="54" y="340"/>
                    <a:pt x="54" y="341"/>
                    <a:pt x="54" y="341"/>
                  </a:cubicBezTo>
                  <a:cubicBezTo>
                    <a:pt x="54" y="341"/>
                    <a:pt x="54" y="342"/>
                    <a:pt x="53" y="342"/>
                  </a:cubicBezTo>
                  <a:cubicBezTo>
                    <a:pt x="53" y="343"/>
                    <a:pt x="53" y="344"/>
                    <a:pt x="53" y="344"/>
                  </a:cubicBezTo>
                  <a:cubicBezTo>
                    <a:pt x="54" y="345"/>
                    <a:pt x="55" y="347"/>
                    <a:pt x="56" y="348"/>
                  </a:cubicBezTo>
                  <a:cubicBezTo>
                    <a:pt x="57" y="351"/>
                    <a:pt x="56" y="353"/>
                    <a:pt x="55" y="355"/>
                  </a:cubicBezTo>
                  <a:cubicBezTo>
                    <a:pt x="55" y="356"/>
                    <a:pt x="55" y="356"/>
                    <a:pt x="55" y="356"/>
                  </a:cubicBezTo>
                  <a:cubicBezTo>
                    <a:pt x="55" y="357"/>
                    <a:pt x="55" y="357"/>
                    <a:pt x="55" y="357"/>
                  </a:cubicBezTo>
                  <a:cubicBezTo>
                    <a:pt x="57" y="359"/>
                    <a:pt x="58" y="361"/>
                    <a:pt x="58" y="363"/>
                  </a:cubicBezTo>
                  <a:cubicBezTo>
                    <a:pt x="59" y="365"/>
                    <a:pt x="58" y="368"/>
                    <a:pt x="57" y="370"/>
                  </a:cubicBezTo>
                  <a:cubicBezTo>
                    <a:pt x="57" y="370"/>
                    <a:pt x="57" y="371"/>
                    <a:pt x="57" y="371"/>
                  </a:cubicBezTo>
                  <a:cubicBezTo>
                    <a:pt x="57" y="372"/>
                    <a:pt x="57" y="373"/>
                    <a:pt x="57" y="374"/>
                  </a:cubicBezTo>
                  <a:cubicBezTo>
                    <a:pt x="57" y="375"/>
                    <a:pt x="58" y="377"/>
                    <a:pt x="58" y="379"/>
                  </a:cubicBezTo>
                  <a:cubicBezTo>
                    <a:pt x="58" y="380"/>
                    <a:pt x="57" y="382"/>
                    <a:pt x="56" y="383"/>
                  </a:cubicBezTo>
                  <a:cubicBezTo>
                    <a:pt x="56" y="384"/>
                    <a:pt x="56" y="385"/>
                    <a:pt x="56" y="385"/>
                  </a:cubicBezTo>
                  <a:cubicBezTo>
                    <a:pt x="56" y="385"/>
                    <a:pt x="56" y="386"/>
                    <a:pt x="56" y="386"/>
                  </a:cubicBezTo>
                  <a:cubicBezTo>
                    <a:pt x="57" y="387"/>
                    <a:pt x="59" y="389"/>
                    <a:pt x="59" y="391"/>
                  </a:cubicBezTo>
                  <a:cubicBezTo>
                    <a:pt x="59" y="393"/>
                    <a:pt x="59" y="394"/>
                    <a:pt x="59" y="395"/>
                  </a:cubicBezTo>
                  <a:cubicBezTo>
                    <a:pt x="59" y="395"/>
                    <a:pt x="59" y="396"/>
                    <a:pt x="58" y="396"/>
                  </a:cubicBezTo>
                  <a:cubicBezTo>
                    <a:pt x="59" y="396"/>
                    <a:pt x="59" y="397"/>
                    <a:pt x="59" y="397"/>
                  </a:cubicBezTo>
                  <a:cubicBezTo>
                    <a:pt x="60" y="399"/>
                    <a:pt x="60" y="400"/>
                    <a:pt x="60" y="401"/>
                  </a:cubicBezTo>
                  <a:cubicBezTo>
                    <a:pt x="61" y="404"/>
                    <a:pt x="61" y="409"/>
                    <a:pt x="60" y="411"/>
                  </a:cubicBezTo>
                  <a:cubicBezTo>
                    <a:pt x="60" y="412"/>
                    <a:pt x="60" y="413"/>
                    <a:pt x="60" y="415"/>
                  </a:cubicBezTo>
                  <a:cubicBezTo>
                    <a:pt x="59" y="416"/>
                    <a:pt x="59" y="417"/>
                    <a:pt x="59" y="417"/>
                  </a:cubicBezTo>
                  <a:cubicBezTo>
                    <a:pt x="59" y="418"/>
                    <a:pt x="59" y="419"/>
                    <a:pt x="60" y="420"/>
                  </a:cubicBezTo>
                  <a:cubicBezTo>
                    <a:pt x="60" y="420"/>
                    <a:pt x="62" y="421"/>
                    <a:pt x="63" y="422"/>
                  </a:cubicBezTo>
                  <a:cubicBezTo>
                    <a:pt x="64" y="424"/>
                    <a:pt x="64" y="426"/>
                    <a:pt x="64" y="427"/>
                  </a:cubicBezTo>
                  <a:cubicBezTo>
                    <a:pt x="66" y="428"/>
                    <a:pt x="68" y="429"/>
                    <a:pt x="69" y="431"/>
                  </a:cubicBezTo>
                  <a:cubicBezTo>
                    <a:pt x="70" y="435"/>
                    <a:pt x="68" y="438"/>
                    <a:pt x="67" y="441"/>
                  </a:cubicBezTo>
                  <a:cubicBezTo>
                    <a:pt x="67" y="441"/>
                    <a:pt x="66" y="442"/>
                    <a:pt x="66" y="442"/>
                  </a:cubicBezTo>
                  <a:cubicBezTo>
                    <a:pt x="66" y="442"/>
                    <a:pt x="66" y="443"/>
                    <a:pt x="66" y="443"/>
                  </a:cubicBezTo>
                  <a:cubicBezTo>
                    <a:pt x="67" y="445"/>
                    <a:pt x="68" y="446"/>
                    <a:pt x="67" y="449"/>
                  </a:cubicBezTo>
                  <a:cubicBezTo>
                    <a:pt x="67" y="450"/>
                    <a:pt x="66" y="452"/>
                    <a:pt x="65" y="453"/>
                  </a:cubicBezTo>
                  <a:cubicBezTo>
                    <a:pt x="65" y="454"/>
                    <a:pt x="65" y="454"/>
                    <a:pt x="66" y="455"/>
                  </a:cubicBezTo>
                  <a:cubicBezTo>
                    <a:pt x="66" y="457"/>
                    <a:pt x="67" y="458"/>
                    <a:pt x="67" y="460"/>
                  </a:cubicBezTo>
                  <a:cubicBezTo>
                    <a:pt x="67" y="462"/>
                    <a:pt x="67" y="466"/>
                    <a:pt x="67" y="468"/>
                  </a:cubicBezTo>
                  <a:cubicBezTo>
                    <a:pt x="67" y="468"/>
                    <a:pt x="67" y="469"/>
                    <a:pt x="66" y="470"/>
                  </a:cubicBezTo>
                  <a:cubicBezTo>
                    <a:pt x="67" y="470"/>
                    <a:pt x="67" y="470"/>
                    <a:pt x="67" y="470"/>
                  </a:cubicBezTo>
                  <a:cubicBezTo>
                    <a:pt x="67" y="471"/>
                    <a:pt x="68" y="473"/>
                    <a:pt x="68" y="474"/>
                  </a:cubicBezTo>
                  <a:cubicBezTo>
                    <a:pt x="68" y="476"/>
                    <a:pt x="67" y="478"/>
                    <a:pt x="66" y="479"/>
                  </a:cubicBezTo>
                  <a:cubicBezTo>
                    <a:pt x="66" y="479"/>
                    <a:pt x="66" y="479"/>
                    <a:pt x="66" y="479"/>
                  </a:cubicBezTo>
                  <a:cubicBezTo>
                    <a:pt x="66" y="480"/>
                    <a:pt x="67" y="481"/>
                    <a:pt x="68" y="483"/>
                  </a:cubicBezTo>
                  <a:cubicBezTo>
                    <a:pt x="68" y="483"/>
                    <a:pt x="69" y="484"/>
                    <a:pt x="69" y="484"/>
                  </a:cubicBezTo>
                  <a:cubicBezTo>
                    <a:pt x="71" y="486"/>
                    <a:pt x="72" y="488"/>
                    <a:pt x="73" y="490"/>
                  </a:cubicBezTo>
                  <a:cubicBezTo>
                    <a:pt x="74" y="493"/>
                    <a:pt x="73" y="496"/>
                    <a:pt x="73" y="498"/>
                  </a:cubicBezTo>
                  <a:cubicBezTo>
                    <a:pt x="73" y="500"/>
                    <a:pt x="73" y="502"/>
                    <a:pt x="73" y="502"/>
                  </a:cubicBezTo>
                  <a:cubicBezTo>
                    <a:pt x="73" y="503"/>
                    <a:pt x="74" y="505"/>
                    <a:pt x="74" y="507"/>
                  </a:cubicBezTo>
                  <a:cubicBezTo>
                    <a:pt x="75" y="508"/>
                    <a:pt x="76" y="510"/>
                    <a:pt x="76" y="511"/>
                  </a:cubicBezTo>
                  <a:cubicBezTo>
                    <a:pt x="76" y="512"/>
                    <a:pt x="77" y="513"/>
                    <a:pt x="77" y="514"/>
                  </a:cubicBezTo>
                  <a:cubicBezTo>
                    <a:pt x="77" y="514"/>
                    <a:pt x="77" y="515"/>
                    <a:pt x="77" y="515"/>
                  </a:cubicBezTo>
                  <a:cubicBezTo>
                    <a:pt x="77" y="515"/>
                    <a:pt x="78" y="516"/>
                    <a:pt x="78" y="516"/>
                  </a:cubicBezTo>
                  <a:cubicBezTo>
                    <a:pt x="79" y="517"/>
                    <a:pt x="80" y="518"/>
                    <a:pt x="80" y="519"/>
                  </a:cubicBezTo>
                  <a:cubicBezTo>
                    <a:pt x="81" y="520"/>
                    <a:pt x="81" y="521"/>
                    <a:pt x="82" y="523"/>
                  </a:cubicBezTo>
                  <a:cubicBezTo>
                    <a:pt x="82" y="523"/>
                    <a:pt x="83" y="525"/>
                    <a:pt x="83" y="525"/>
                  </a:cubicBezTo>
                  <a:cubicBezTo>
                    <a:pt x="83" y="525"/>
                    <a:pt x="84" y="526"/>
                    <a:pt x="84" y="526"/>
                  </a:cubicBezTo>
                  <a:cubicBezTo>
                    <a:pt x="85" y="526"/>
                    <a:pt x="86" y="527"/>
                    <a:pt x="87" y="528"/>
                  </a:cubicBezTo>
                  <a:cubicBezTo>
                    <a:pt x="88" y="529"/>
                    <a:pt x="91" y="533"/>
                    <a:pt x="91" y="536"/>
                  </a:cubicBezTo>
                  <a:cubicBezTo>
                    <a:pt x="92" y="538"/>
                    <a:pt x="92" y="541"/>
                    <a:pt x="92" y="543"/>
                  </a:cubicBezTo>
                  <a:cubicBezTo>
                    <a:pt x="92" y="544"/>
                    <a:pt x="92" y="545"/>
                    <a:pt x="92" y="546"/>
                  </a:cubicBezTo>
                  <a:cubicBezTo>
                    <a:pt x="92" y="546"/>
                    <a:pt x="92" y="546"/>
                    <a:pt x="92" y="546"/>
                  </a:cubicBezTo>
                  <a:cubicBezTo>
                    <a:pt x="92" y="549"/>
                    <a:pt x="92" y="554"/>
                    <a:pt x="92" y="556"/>
                  </a:cubicBezTo>
                  <a:cubicBezTo>
                    <a:pt x="93" y="557"/>
                    <a:pt x="94" y="559"/>
                    <a:pt x="94" y="561"/>
                  </a:cubicBezTo>
                  <a:cubicBezTo>
                    <a:pt x="95" y="562"/>
                    <a:pt x="96" y="564"/>
                    <a:pt x="96" y="565"/>
                  </a:cubicBezTo>
                  <a:cubicBezTo>
                    <a:pt x="97" y="569"/>
                    <a:pt x="98" y="573"/>
                    <a:pt x="98" y="575"/>
                  </a:cubicBezTo>
                  <a:cubicBezTo>
                    <a:pt x="99" y="578"/>
                    <a:pt x="98" y="583"/>
                    <a:pt x="98" y="585"/>
                  </a:cubicBezTo>
                  <a:cubicBezTo>
                    <a:pt x="98" y="586"/>
                    <a:pt x="97" y="587"/>
                    <a:pt x="96" y="589"/>
                  </a:cubicBezTo>
                  <a:cubicBezTo>
                    <a:pt x="96" y="589"/>
                    <a:pt x="96" y="590"/>
                    <a:pt x="96" y="591"/>
                  </a:cubicBezTo>
                  <a:cubicBezTo>
                    <a:pt x="96" y="592"/>
                    <a:pt x="96" y="594"/>
                    <a:pt x="96" y="595"/>
                  </a:cubicBezTo>
                  <a:cubicBezTo>
                    <a:pt x="96" y="596"/>
                    <a:pt x="97" y="597"/>
                    <a:pt x="97" y="598"/>
                  </a:cubicBezTo>
                  <a:cubicBezTo>
                    <a:pt x="97" y="599"/>
                    <a:pt x="97" y="604"/>
                    <a:pt x="98" y="607"/>
                  </a:cubicBezTo>
                  <a:cubicBezTo>
                    <a:pt x="98" y="609"/>
                    <a:pt x="98" y="609"/>
                    <a:pt x="98" y="609"/>
                  </a:cubicBezTo>
                  <a:cubicBezTo>
                    <a:pt x="99" y="611"/>
                    <a:pt x="99" y="614"/>
                    <a:pt x="99" y="616"/>
                  </a:cubicBezTo>
                  <a:cubicBezTo>
                    <a:pt x="99" y="620"/>
                    <a:pt x="97" y="624"/>
                    <a:pt x="95" y="626"/>
                  </a:cubicBezTo>
                  <a:cubicBezTo>
                    <a:pt x="95" y="628"/>
                    <a:pt x="94" y="629"/>
                    <a:pt x="93" y="630"/>
                  </a:cubicBezTo>
                  <a:cubicBezTo>
                    <a:pt x="92" y="630"/>
                    <a:pt x="92" y="631"/>
                    <a:pt x="91" y="631"/>
                  </a:cubicBezTo>
                  <a:cubicBezTo>
                    <a:pt x="91" y="632"/>
                    <a:pt x="91" y="632"/>
                    <a:pt x="91" y="633"/>
                  </a:cubicBezTo>
                  <a:cubicBezTo>
                    <a:pt x="91" y="635"/>
                    <a:pt x="90" y="636"/>
                    <a:pt x="89" y="638"/>
                  </a:cubicBezTo>
                  <a:cubicBezTo>
                    <a:pt x="89" y="639"/>
                    <a:pt x="87" y="642"/>
                    <a:pt x="85" y="643"/>
                  </a:cubicBezTo>
                  <a:cubicBezTo>
                    <a:pt x="83" y="644"/>
                    <a:pt x="82" y="644"/>
                    <a:pt x="80" y="645"/>
                  </a:cubicBezTo>
                  <a:cubicBezTo>
                    <a:pt x="80" y="645"/>
                    <a:pt x="80" y="645"/>
                    <a:pt x="79" y="645"/>
                  </a:cubicBezTo>
                  <a:cubicBezTo>
                    <a:pt x="79" y="645"/>
                    <a:pt x="77" y="647"/>
                    <a:pt x="76" y="648"/>
                  </a:cubicBezTo>
                  <a:cubicBezTo>
                    <a:pt x="76" y="648"/>
                    <a:pt x="75" y="649"/>
                    <a:pt x="75" y="649"/>
                  </a:cubicBezTo>
                  <a:cubicBezTo>
                    <a:pt x="74" y="650"/>
                    <a:pt x="71" y="653"/>
                    <a:pt x="70" y="654"/>
                  </a:cubicBezTo>
                  <a:cubicBezTo>
                    <a:pt x="69" y="655"/>
                    <a:pt x="69" y="655"/>
                    <a:pt x="68" y="656"/>
                  </a:cubicBezTo>
                  <a:cubicBezTo>
                    <a:pt x="67" y="656"/>
                    <a:pt x="66" y="657"/>
                    <a:pt x="66" y="658"/>
                  </a:cubicBezTo>
                  <a:cubicBezTo>
                    <a:pt x="66" y="659"/>
                    <a:pt x="66" y="661"/>
                    <a:pt x="66" y="662"/>
                  </a:cubicBezTo>
                  <a:cubicBezTo>
                    <a:pt x="66" y="662"/>
                    <a:pt x="67" y="663"/>
                    <a:pt x="68" y="664"/>
                  </a:cubicBezTo>
                  <a:cubicBezTo>
                    <a:pt x="68" y="664"/>
                    <a:pt x="68" y="664"/>
                    <a:pt x="68" y="664"/>
                  </a:cubicBezTo>
                  <a:cubicBezTo>
                    <a:pt x="68" y="665"/>
                    <a:pt x="69" y="666"/>
                    <a:pt x="70" y="667"/>
                  </a:cubicBezTo>
                  <a:cubicBezTo>
                    <a:pt x="71" y="668"/>
                    <a:pt x="72" y="669"/>
                    <a:pt x="73" y="670"/>
                  </a:cubicBezTo>
                  <a:cubicBezTo>
                    <a:pt x="74" y="672"/>
                    <a:pt x="76" y="675"/>
                    <a:pt x="77" y="677"/>
                  </a:cubicBezTo>
                  <a:cubicBezTo>
                    <a:pt x="78" y="678"/>
                    <a:pt x="78" y="680"/>
                    <a:pt x="79" y="681"/>
                  </a:cubicBezTo>
                  <a:cubicBezTo>
                    <a:pt x="79" y="682"/>
                    <a:pt x="79" y="683"/>
                    <a:pt x="80" y="684"/>
                  </a:cubicBezTo>
                  <a:cubicBezTo>
                    <a:pt x="80" y="685"/>
                    <a:pt x="83" y="688"/>
                    <a:pt x="84" y="689"/>
                  </a:cubicBezTo>
                  <a:cubicBezTo>
                    <a:pt x="84" y="690"/>
                    <a:pt x="85" y="691"/>
                    <a:pt x="85" y="691"/>
                  </a:cubicBezTo>
                  <a:cubicBezTo>
                    <a:pt x="86" y="691"/>
                    <a:pt x="87" y="691"/>
                    <a:pt x="87" y="691"/>
                  </a:cubicBezTo>
                  <a:cubicBezTo>
                    <a:pt x="88" y="691"/>
                    <a:pt x="90" y="690"/>
                    <a:pt x="91" y="690"/>
                  </a:cubicBezTo>
                  <a:cubicBezTo>
                    <a:pt x="92" y="690"/>
                    <a:pt x="93" y="691"/>
                    <a:pt x="93" y="691"/>
                  </a:cubicBezTo>
                  <a:cubicBezTo>
                    <a:pt x="95" y="691"/>
                    <a:pt x="96" y="692"/>
                    <a:pt x="97" y="693"/>
                  </a:cubicBezTo>
                  <a:cubicBezTo>
                    <a:pt x="97" y="693"/>
                    <a:pt x="97" y="693"/>
                    <a:pt x="98" y="693"/>
                  </a:cubicBezTo>
                  <a:cubicBezTo>
                    <a:pt x="98" y="693"/>
                    <a:pt x="99" y="694"/>
                    <a:pt x="99" y="694"/>
                  </a:cubicBezTo>
                  <a:cubicBezTo>
                    <a:pt x="101" y="695"/>
                    <a:pt x="103" y="695"/>
                    <a:pt x="104" y="696"/>
                  </a:cubicBezTo>
                  <a:cubicBezTo>
                    <a:pt x="106" y="698"/>
                    <a:pt x="109" y="700"/>
                    <a:pt x="110" y="702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95" name="Freeform 54">
              <a:extLst>
                <a:ext uri="{FF2B5EF4-FFF2-40B4-BE49-F238E27FC236}">
                  <a16:creationId xmlns:a16="http://schemas.microsoft.com/office/drawing/2014/main" id="{47E19FD6-F78E-BE4E-A600-C739610FB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718" y="1886729"/>
              <a:ext cx="211334" cy="224473"/>
            </a:xfrm>
            <a:custGeom>
              <a:avLst/>
              <a:gdLst>
                <a:gd name="T0" fmla="*/ 708 w 726"/>
                <a:gd name="T1" fmla="*/ 251 h 772"/>
                <a:gd name="T2" fmla="*/ 694 w 726"/>
                <a:gd name="T3" fmla="*/ 268 h 772"/>
                <a:gd name="T4" fmla="*/ 681 w 726"/>
                <a:gd name="T5" fmla="*/ 303 h 772"/>
                <a:gd name="T6" fmla="*/ 675 w 726"/>
                <a:gd name="T7" fmla="*/ 314 h 772"/>
                <a:gd name="T8" fmla="*/ 644 w 726"/>
                <a:gd name="T9" fmla="*/ 353 h 772"/>
                <a:gd name="T10" fmla="*/ 614 w 726"/>
                <a:gd name="T11" fmla="*/ 382 h 772"/>
                <a:gd name="T12" fmla="*/ 617 w 726"/>
                <a:gd name="T13" fmla="*/ 343 h 772"/>
                <a:gd name="T14" fmla="*/ 631 w 726"/>
                <a:gd name="T15" fmla="*/ 307 h 772"/>
                <a:gd name="T16" fmla="*/ 647 w 726"/>
                <a:gd name="T17" fmla="*/ 278 h 772"/>
                <a:gd name="T18" fmla="*/ 639 w 726"/>
                <a:gd name="T19" fmla="*/ 237 h 772"/>
                <a:gd name="T20" fmla="*/ 611 w 726"/>
                <a:gd name="T21" fmla="*/ 235 h 772"/>
                <a:gd name="T22" fmla="*/ 619 w 726"/>
                <a:gd name="T23" fmla="*/ 192 h 772"/>
                <a:gd name="T24" fmla="*/ 589 w 726"/>
                <a:gd name="T25" fmla="*/ 168 h 772"/>
                <a:gd name="T26" fmla="*/ 572 w 726"/>
                <a:gd name="T27" fmla="*/ 146 h 772"/>
                <a:gd name="T28" fmla="*/ 527 w 726"/>
                <a:gd name="T29" fmla="*/ 137 h 772"/>
                <a:gd name="T30" fmla="*/ 488 w 726"/>
                <a:gd name="T31" fmla="*/ 137 h 772"/>
                <a:gd name="T32" fmla="*/ 312 w 726"/>
                <a:gd name="T33" fmla="*/ 82 h 772"/>
                <a:gd name="T34" fmla="*/ 281 w 726"/>
                <a:gd name="T35" fmla="*/ 64 h 772"/>
                <a:gd name="T36" fmla="*/ 244 w 726"/>
                <a:gd name="T37" fmla="*/ 47 h 772"/>
                <a:gd name="T38" fmla="*/ 218 w 726"/>
                <a:gd name="T39" fmla="*/ 62 h 772"/>
                <a:gd name="T40" fmla="*/ 230 w 726"/>
                <a:gd name="T41" fmla="*/ 24 h 772"/>
                <a:gd name="T42" fmla="*/ 214 w 726"/>
                <a:gd name="T43" fmla="*/ 7 h 772"/>
                <a:gd name="T44" fmla="*/ 189 w 726"/>
                <a:gd name="T45" fmla="*/ 20 h 772"/>
                <a:gd name="T46" fmla="*/ 157 w 726"/>
                <a:gd name="T47" fmla="*/ 36 h 772"/>
                <a:gd name="T48" fmla="*/ 103 w 726"/>
                <a:gd name="T49" fmla="*/ 59 h 772"/>
                <a:gd name="T50" fmla="*/ 74 w 726"/>
                <a:gd name="T51" fmla="*/ 57 h 772"/>
                <a:gd name="T52" fmla="*/ 61 w 726"/>
                <a:gd name="T53" fmla="*/ 176 h 772"/>
                <a:gd name="T54" fmla="*/ 39 w 726"/>
                <a:gd name="T55" fmla="*/ 195 h 772"/>
                <a:gd name="T56" fmla="*/ 13 w 726"/>
                <a:gd name="T57" fmla="*/ 220 h 772"/>
                <a:gd name="T58" fmla="*/ 0 w 726"/>
                <a:gd name="T59" fmla="*/ 243 h 772"/>
                <a:gd name="T60" fmla="*/ 11 w 726"/>
                <a:gd name="T61" fmla="*/ 257 h 772"/>
                <a:gd name="T62" fmla="*/ 26 w 726"/>
                <a:gd name="T63" fmla="*/ 275 h 772"/>
                <a:gd name="T64" fmla="*/ 24 w 726"/>
                <a:gd name="T65" fmla="*/ 311 h 772"/>
                <a:gd name="T66" fmla="*/ 24 w 726"/>
                <a:gd name="T67" fmla="*/ 347 h 772"/>
                <a:gd name="T68" fmla="*/ 24 w 726"/>
                <a:gd name="T69" fmla="*/ 365 h 772"/>
                <a:gd name="T70" fmla="*/ 23 w 726"/>
                <a:gd name="T71" fmla="*/ 403 h 772"/>
                <a:gd name="T72" fmla="*/ 45 w 726"/>
                <a:gd name="T73" fmla="*/ 422 h 772"/>
                <a:gd name="T74" fmla="*/ 71 w 726"/>
                <a:gd name="T75" fmla="*/ 431 h 772"/>
                <a:gd name="T76" fmla="*/ 95 w 726"/>
                <a:gd name="T77" fmla="*/ 451 h 772"/>
                <a:gd name="T78" fmla="*/ 139 w 726"/>
                <a:gd name="T79" fmla="*/ 472 h 772"/>
                <a:gd name="T80" fmla="*/ 154 w 726"/>
                <a:gd name="T81" fmla="*/ 494 h 772"/>
                <a:gd name="T82" fmla="*/ 181 w 726"/>
                <a:gd name="T83" fmla="*/ 515 h 772"/>
                <a:gd name="T84" fmla="*/ 217 w 726"/>
                <a:gd name="T85" fmla="*/ 536 h 772"/>
                <a:gd name="T86" fmla="*/ 229 w 726"/>
                <a:gd name="T87" fmla="*/ 570 h 772"/>
                <a:gd name="T88" fmla="*/ 234 w 726"/>
                <a:gd name="T89" fmla="*/ 598 h 772"/>
                <a:gd name="T90" fmla="*/ 241 w 726"/>
                <a:gd name="T91" fmla="*/ 617 h 772"/>
                <a:gd name="T92" fmla="*/ 260 w 726"/>
                <a:gd name="T93" fmla="*/ 655 h 772"/>
                <a:gd name="T94" fmla="*/ 255 w 726"/>
                <a:gd name="T95" fmla="*/ 696 h 772"/>
                <a:gd name="T96" fmla="*/ 268 w 726"/>
                <a:gd name="T97" fmla="*/ 732 h 772"/>
                <a:gd name="T98" fmla="*/ 323 w 726"/>
                <a:gd name="T99" fmla="*/ 760 h 772"/>
                <a:gd name="T100" fmla="*/ 680 w 726"/>
                <a:gd name="T101" fmla="*/ 708 h 772"/>
                <a:gd name="T102" fmla="*/ 670 w 726"/>
                <a:gd name="T103" fmla="*/ 659 h 772"/>
                <a:gd name="T104" fmla="*/ 660 w 726"/>
                <a:gd name="T105" fmla="*/ 619 h 772"/>
                <a:gd name="T106" fmla="*/ 665 w 726"/>
                <a:gd name="T107" fmla="*/ 560 h 772"/>
                <a:gd name="T108" fmla="*/ 662 w 726"/>
                <a:gd name="T109" fmla="*/ 499 h 772"/>
                <a:gd name="T110" fmla="*/ 680 w 726"/>
                <a:gd name="T111" fmla="*/ 442 h 772"/>
                <a:gd name="T112" fmla="*/ 681 w 726"/>
                <a:gd name="T113" fmla="*/ 365 h 772"/>
                <a:gd name="T114" fmla="*/ 699 w 726"/>
                <a:gd name="T115" fmla="*/ 317 h 772"/>
                <a:gd name="T116" fmla="*/ 708 w 726"/>
                <a:gd name="T117" fmla="*/ 288 h 772"/>
                <a:gd name="T118" fmla="*/ 716 w 726"/>
                <a:gd name="T119" fmla="*/ 253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6" h="772">
                  <a:moveTo>
                    <a:pt x="726" y="238"/>
                  </a:moveTo>
                  <a:cubicBezTo>
                    <a:pt x="726" y="237"/>
                    <a:pt x="723" y="235"/>
                    <a:pt x="722" y="235"/>
                  </a:cubicBezTo>
                  <a:cubicBezTo>
                    <a:pt x="721" y="235"/>
                    <a:pt x="719" y="236"/>
                    <a:pt x="717" y="236"/>
                  </a:cubicBezTo>
                  <a:cubicBezTo>
                    <a:pt x="717" y="236"/>
                    <a:pt x="715" y="236"/>
                    <a:pt x="714" y="236"/>
                  </a:cubicBezTo>
                  <a:cubicBezTo>
                    <a:pt x="713" y="237"/>
                    <a:pt x="713" y="239"/>
                    <a:pt x="712" y="239"/>
                  </a:cubicBezTo>
                  <a:cubicBezTo>
                    <a:pt x="711" y="240"/>
                    <a:pt x="710" y="241"/>
                    <a:pt x="710" y="241"/>
                  </a:cubicBezTo>
                  <a:cubicBezTo>
                    <a:pt x="709" y="242"/>
                    <a:pt x="707" y="242"/>
                    <a:pt x="706" y="243"/>
                  </a:cubicBezTo>
                  <a:cubicBezTo>
                    <a:pt x="706" y="244"/>
                    <a:pt x="706" y="246"/>
                    <a:pt x="706" y="247"/>
                  </a:cubicBezTo>
                  <a:cubicBezTo>
                    <a:pt x="706" y="248"/>
                    <a:pt x="708" y="250"/>
                    <a:pt x="708" y="251"/>
                  </a:cubicBezTo>
                  <a:cubicBezTo>
                    <a:pt x="708" y="252"/>
                    <a:pt x="708" y="254"/>
                    <a:pt x="707" y="254"/>
                  </a:cubicBezTo>
                  <a:cubicBezTo>
                    <a:pt x="707" y="255"/>
                    <a:pt x="705" y="254"/>
                    <a:pt x="704" y="255"/>
                  </a:cubicBezTo>
                  <a:cubicBezTo>
                    <a:pt x="704" y="255"/>
                    <a:pt x="703" y="256"/>
                    <a:pt x="702" y="257"/>
                  </a:cubicBezTo>
                  <a:cubicBezTo>
                    <a:pt x="702" y="257"/>
                    <a:pt x="701" y="258"/>
                    <a:pt x="700" y="259"/>
                  </a:cubicBezTo>
                  <a:cubicBezTo>
                    <a:pt x="700" y="259"/>
                    <a:pt x="699" y="260"/>
                    <a:pt x="698" y="260"/>
                  </a:cubicBezTo>
                  <a:cubicBezTo>
                    <a:pt x="697" y="260"/>
                    <a:pt x="696" y="258"/>
                    <a:pt x="695" y="259"/>
                  </a:cubicBezTo>
                  <a:cubicBezTo>
                    <a:pt x="694" y="259"/>
                    <a:pt x="694" y="260"/>
                    <a:pt x="694" y="261"/>
                  </a:cubicBezTo>
                  <a:cubicBezTo>
                    <a:pt x="694" y="262"/>
                    <a:pt x="694" y="264"/>
                    <a:pt x="694" y="265"/>
                  </a:cubicBezTo>
                  <a:cubicBezTo>
                    <a:pt x="694" y="265"/>
                    <a:pt x="694" y="267"/>
                    <a:pt x="694" y="268"/>
                  </a:cubicBezTo>
                  <a:cubicBezTo>
                    <a:pt x="694" y="269"/>
                    <a:pt x="692" y="270"/>
                    <a:pt x="692" y="271"/>
                  </a:cubicBezTo>
                  <a:cubicBezTo>
                    <a:pt x="692" y="272"/>
                    <a:pt x="692" y="275"/>
                    <a:pt x="691" y="276"/>
                  </a:cubicBezTo>
                  <a:cubicBezTo>
                    <a:pt x="691" y="277"/>
                    <a:pt x="689" y="279"/>
                    <a:pt x="688" y="281"/>
                  </a:cubicBezTo>
                  <a:cubicBezTo>
                    <a:pt x="688" y="281"/>
                    <a:pt x="688" y="282"/>
                    <a:pt x="687" y="283"/>
                  </a:cubicBezTo>
                  <a:cubicBezTo>
                    <a:pt x="687" y="284"/>
                    <a:pt x="686" y="286"/>
                    <a:pt x="686" y="287"/>
                  </a:cubicBezTo>
                  <a:cubicBezTo>
                    <a:pt x="685" y="288"/>
                    <a:pt x="685" y="290"/>
                    <a:pt x="685" y="291"/>
                  </a:cubicBezTo>
                  <a:cubicBezTo>
                    <a:pt x="684" y="291"/>
                    <a:pt x="683" y="292"/>
                    <a:pt x="683" y="293"/>
                  </a:cubicBezTo>
                  <a:cubicBezTo>
                    <a:pt x="682" y="294"/>
                    <a:pt x="682" y="297"/>
                    <a:pt x="681" y="298"/>
                  </a:cubicBezTo>
                  <a:cubicBezTo>
                    <a:pt x="681" y="299"/>
                    <a:pt x="681" y="302"/>
                    <a:pt x="681" y="303"/>
                  </a:cubicBezTo>
                  <a:cubicBezTo>
                    <a:pt x="680" y="304"/>
                    <a:pt x="680" y="305"/>
                    <a:pt x="680" y="306"/>
                  </a:cubicBezTo>
                  <a:cubicBezTo>
                    <a:pt x="679" y="306"/>
                    <a:pt x="680" y="308"/>
                    <a:pt x="681" y="308"/>
                  </a:cubicBezTo>
                  <a:cubicBezTo>
                    <a:pt x="681" y="309"/>
                    <a:pt x="683" y="310"/>
                    <a:pt x="683" y="310"/>
                  </a:cubicBezTo>
                  <a:cubicBezTo>
                    <a:pt x="683" y="311"/>
                    <a:pt x="684" y="314"/>
                    <a:pt x="684" y="315"/>
                  </a:cubicBezTo>
                  <a:cubicBezTo>
                    <a:pt x="684" y="315"/>
                    <a:pt x="684" y="317"/>
                    <a:pt x="684" y="318"/>
                  </a:cubicBezTo>
                  <a:cubicBezTo>
                    <a:pt x="683" y="318"/>
                    <a:pt x="681" y="318"/>
                    <a:pt x="681" y="318"/>
                  </a:cubicBezTo>
                  <a:cubicBezTo>
                    <a:pt x="680" y="318"/>
                    <a:pt x="679" y="317"/>
                    <a:pt x="679" y="317"/>
                  </a:cubicBezTo>
                  <a:cubicBezTo>
                    <a:pt x="678" y="316"/>
                    <a:pt x="678" y="314"/>
                    <a:pt x="677" y="313"/>
                  </a:cubicBezTo>
                  <a:cubicBezTo>
                    <a:pt x="677" y="313"/>
                    <a:pt x="676" y="313"/>
                    <a:pt x="675" y="314"/>
                  </a:cubicBezTo>
                  <a:cubicBezTo>
                    <a:pt x="674" y="314"/>
                    <a:pt x="673" y="317"/>
                    <a:pt x="672" y="318"/>
                  </a:cubicBezTo>
                  <a:cubicBezTo>
                    <a:pt x="671" y="319"/>
                    <a:pt x="669" y="319"/>
                    <a:pt x="668" y="319"/>
                  </a:cubicBezTo>
                  <a:cubicBezTo>
                    <a:pt x="667" y="319"/>
                    <a:pt x="665" y="320"/>
                    <a:pt x="665" y="321"/>
                  </a:cubicBezTo>
                  <a:cubicBezTo>
                    <a:pt x="663" y="321"/>
                    <a:pt x="661" y="321"/>
                    <a:pt x="660" y="322"/>
                  </a:cubicBezTo>
                  <a:cubicBezTo>
                    <a:pt x="658" y="322"/>
                    <a:pt x="656" y="325"/>
                    <a:pt x="655" y="326"/>
                  </a:cubicBezTo>
                  <a:cubicBezTo>
                    <a:pt x="654" y="327"/>
                    <a:pt x="652" y="330"/>
                    <a:pt x="651" y="331"/>
                  </a:cubicBezTo>
                  <a:cubicBezTo>
                    <a:pt x="649" y="334"/>
                    <a:pt x="647" y="339"/>
                    <a:pt x="646" y="341"/>
                  </a:cubicBezTo>
                  <a:cubicBezTo>
                    <a:pt x="646" y="342"/>
                    <a:pt x="645" y="345"/>
                    <a:pt x="645" y="346"/>
                  </a:cubicBezTo>
                  <a:cubicBezTo>
                    <a:pt x="644" y="348"/>
                    <a:pt x="644" y="351"/>
                    <a:pt x="644" y="353"/>
                  </a:cubicBezTo>
                  <a:cubicBezTo>
                    <a:pt x="644" y="354"/>
                    <a:pt x="643" y="357"/>
                    <a:pt x="642" y="358"/>
                  </a:cubicBezTo>
                  <a:cubicBezTo>
                    <a:pt x="642" y="359"/>
                    <a:pt x="641" y="360"/>
                    <a:pt x="640" y="361"/>
                  </a:cubicBezTo>
                  <a:cubicBezTo>
                    <a:pt x="638" y="362"/>
                    <a:pt x="635" y="363"/>
                    <a:pt x="634" y="363"/>
                  </a:cubicBezTo>
                  <a:cubicBezTo>
                    <a:pt x="633" y="364"/>
                    <a:pt x="630" y="366"/>
                    <a:pt x="629" y="367"/>
                  </a:cubicBezTo>
                  <a:cubicBezTo>
                    <a:pt x="628" y="368"/>
                    <a:pt x="627" y="370"/>
                    <a:pt x="626" y="371"/>
                  </a:cubicBezTo>
                  <a:cubicBezTo>
                    <a:pt x="626" y="372"/>
                    <a:pt x="626" y="375"/>
                    <a:pt x="625" y="376"/>
                  </a:cubicBezTo>
                  <a:cubicBezTo>
                    <a:pt x="625" y="378"/>
                    <a:pt x="624" y="381"/>
                    <a:pt x="623" y="382"/>
                  </a:cubicBezTo>
                  <a:cubicBezTo>
                    <a:pt x="622" y="383"/>
                    <a:pt x="620" y="384"/>
                    <a:pt x="619" y="384"/>
                  </a:cubicBezTo>
                  <a:cubicBezTo>
                    <a:pt x="618" y="384"/>
                    <a:pt x="616" y="382"/>
                    <a:pt x="614" y="382"/>
                  </a:cubicBezTo>
                  <a:cubicBezTo>
                    <a:pt x="614" y="381"/>
                    <a:pt x="612" y="381"/>
                    <a:pt x="612" y="381"/>
                  </a:cubicBezTo>
                  <a:cubicBezTo>
                    <a:pt x="611" y="380"/>
                    <a:pt x="609" y="379"/>
                    <a:pt x="609" y="377"/>
                  </a:cubicBezTo>
                  <a:cubicBezTo>
                    <a:pt x="608" y="376"/>
                    <a:pt x="610" y="374"/>
                    <a:pt x="611" y="373"/>
                  </a:cubicBezTo>
                  <a:cubicBezTo>
                    <a:pt x="612" y="373"/>
                    <a:pt x="613" y="371"/>
                    <a:pt x="614" y="370"/>
                  </a:cubicBezTo>
                  <a:cubicBezTo>
                    <a:pt x="614" y="369"/>
                    <a:pt x="612" y="367"/>
                    <a:pt x="612" y="366"/>
                  </a:cubicBezTo>
                  <a:cubicBezTo>
                    <a:pt x="612" y="364"/>
                    <a:pt x="614" y="360"/>
                    <a:pt x="614" y="358"/>
                  </a:cubicBezTo>
                  <a:cubicBezTo>
                    <a:pt x="614" y="357"/>
                    <a:pt x="614" y="354"/>
                    <a:pt x="614" y="353"/>
                  </a:cubicBezTo>
                  <a:cubicBezTo>
                    <a:pt x="614" y="351"/>
                    <a:pt x="614" y="348"/>
                    <a:pt x="614" y="347"/>
                  </a:cubicBezTo>
                  <a:cubicBezTo>
                    <a:pt x="615" y="346"/>
                    <a:pt x="616" y="344"/>
                    <a:pt x="617" y="343"/>
                  </a:cubicBezTo>
                  <a:cubicBezTo>
                    <a:pt x="617" y="342"/>
                    <a:pt x="619" y="340"/>
                    <a:pt x="619" y="339"/>
                  </a:cubicBezTo>
                  <a:cubicBezTo>
                    <a:pt x="620" y="338"/>
                    <a:pt x="619" y="335"/>
                    <a:pt x="620" y="334"/>
                  </a:cubicBezTo>
                  <a:cubicBezTo>
                    <a:pt x="620" y="333"/>
                    <a:pt x="622" y="331"/>
                    <a:pt x="622" y="329"/>
                  </a:cubicBezTo>
                  <a:cubicBezTo>
                    <a:pt x="623" y="329"/>
                    <a:pt x="624" y="328"/>
                    <a:pt x="624" y="327"/>
                  </a:cubicBezTo>
                  <a:cubicBezTo>
                    <a:pt x="625" y="326"/>
                    <a:pt x="625" y="323"/>
                    <a:pt x="626" y="322"/>
                  </a:cubicBezTo>
                  <a:cubicBezTo>
                    <a:pt x="626" y="321"/>
                    <a:pt x="629" y="319"/>
                    <a:pt x="628" y="317"/>
                  </a:cubicBezTo>
                  <a:cubicBezTo>
                    <a:pt x="628" y="316"/>
                    <a:pt x="626" y="316"/>
                    <a:pt x="626" y="316"/>
                  </a:cubicBezTo>
                  <a:cubicBezTo>
                    <a:pt x="625" y="314"/>
                    <a:pt x="626" y="312"/>
                    <a:pt x="626" y="311"/>
                  </a:cubicBezTo>
                  <a:cubicBezTo>
                    <a:pt x="627" y="309"/>
                    <a:pt x="629" y="308"/>
                    <a:pt x="631" y="307"/>
                  </a:cubicBezTo>
                  <a:cubicBezTo>
                    <a:pt x="632" y="306"/>
                    <a:pt x="634" y="304"/>
                    <a:pt x="635" y="304"/>
                  </a:cubicBezTo>
                  <a:cubicBezTo>
                    <a:pt x="636" y="303"/>
                    <a:pt x="639" y="303"/>
                    <a:pt x="640" y="302"/>
                  </a:cubicBezTo>
                  <a:cubicBezTo>
                    <a:pt x="641" y="302"/>
                    <a:pt x="645" y="302"/>
                    <a:pt x="646" y="301"/>
                  </a:cubicBezTo>
                  <a:cubicBezTo>
                    <a:pt x="647" y="301"/>
                    <a:pt x="648" y="300"/>
                    <a:pt x="648" y="299"/>
                  </a:cubicBezTo>
                  <a:cubicBezTo>
                    <a:pt x="649" y="298"/>
                    <a:pt x="650" y="297"/>
                    <a:pt x="650" y="296"/>
                  </a:cubicBezTo>
                  <a:cubicBezTo>
                    <a:pt x="650" y="294"/>
                    <a:pt x="649" y="291"/>
                    <a:pt x="650" y="289"/>
                  </a:cubicBezTo>
                  <a:cubicBezTo>
                    <a:pt x="650" y="288"/>
                    <a:pt x="651" y="285"/>
                    <a:pt x="651" y="284"/>
                  </a:cubicBezTo>
                  <a:cubicBezTo>
                    <a:pt x="651" y="283"/>
                    <a:pt x="651" y="280"/>
                    <a:pt x="651" y="279"/>
                  </a:cubicBezTo>
                  <a:cubicBezTo>
                    <a:pt x="649" y="279"/>
                    <a:pt x="648" y="279"/>
                    <a:pt x="647" y="278"/>
                  </a:cubicBezTo>
                  <a:cubicBezTo>
                    <a:pt x="645" y="278"/>
                    <a:pt x="642" y="277"/>
                    <a:pt x="641" y="276"/>
                  </a:cubicBezTo>
                  <a:cubicBezTo>
                    <a:pt x="641" y="275"/>
                    <a:pt x="641" y="274"/>
                    <a:pt x="641" y="273"/>
                  </a:cubicBezTo>
                  <a:cubicBezTo>
                    <a:pt x="640" y="272"/>
                    <a:pt x="638" y="271"/>
                    <a:pt x="637" y="270"/>
                  </a:cubicBezTo>
                  <a:cubicBezTo>
                    <a:pt x="636" y="269"/>
                    <a:pt x="634" y="268"/>
                    <a:pt x="633" y="267"/>
                  </a:cubicBezTo>
                  <a:cubicBezTo>
                    <a:pt x="633" y="266"/>
                    <a:pt x="632" y="262"/>
                    <a:pt x="632" y="261"/>
                  </a:cubicBezTo>
                  <a:cubicBezTo>
                    <a:pt x="632" y="259"/>
                    <a:pt x="634" y="254"/>
                    <a:pt x="634" y="252"/>
                  </a:cubicBezTo>
                  <a:cubicBezTo>
                    <a:pt x="634" y="251"/>
                    <a:pt x="635" y="247"/>
                    <a:pt x="636" y="246"/>
                  </a:cubicBezTo>
                  <a:cubicBezTo>
                    <a:pt x="636" y="244"/>
                    <a:pt x="638" y="242"/>
                    <a:pt x="638" y="240"/>
                  </a:cubicBezTo>
                  <a:cubicBezTo>
                    <a:pt x="639" y="240"/>
                    <a:pt x="640" y="238"/>
                    <a:pt x="639" y="237"/>
                  </a:cubicBezTo>
                  <a:cubicBezTo>
                    <a:pt x="639" y="236"/>
                    <a:pt x="639" y="234"/>
                    <a:pt x="638" y="233"/>
                  </a:cubicBezTo>
                  <a:cubicBezTo>
                    <a:pt x="637" y="232"/>
                    <a:pt x="636" y="231"/>
                    <a:pt x="635" y="230"/>
                  </a:cubicBezTo>
                  <a:cubicBezTo>
                    <a:pt x="634" y="230"/>
                    <a:pt x="631" y="230"/>
                    <a:pt x="631" y="231"/>
                  </a:cubicBezTo>
                  <a:cubicBezTo>
                    <a:pt x="630" y="232"/>
                    <a:pt x="630" y="234"/>
                    <a:pt x="629" y="235"/>
                  </a:cubicBezTo>
                  <a:cubicBezTo>
                    <a:pt x="629" y="236"/>
                    <a:pt x="627" y="237"/>
                    <a:pt x="626" y="238"/>
                  </a:cubicBezTo>
                  <a:cubicBezTo>
                    <a:pt x="624" y="238"/>
                    <a:pt x="621" y="237"/>
                    <a:pt x="620" y="238"/>
                  </a:cubicBezTo>
                  <a:cubicBezTo>
                    <a:pt x="619" y="238"/>
                    <a:pt x="617" y="240"/>
                    <a:pt x="616" y="240"/>
                  </a:cubicBezTo>
                  <a:cubicBezTo>
                    <a:pt x="614" y="240"/>
                    <a:pt x="612" y="240"/>
                    <a:pt x="611" y="239"/>
                  </a:cubicBezTo>
                  <a:cubicBezTo>
                    <a:pt x="610" y="238"/>
                    <a:pt x="610" y="236"/>
                    <a:pt x="611" y="235"/>
                  </a:cubicBezTo>
                  <a:cubicBezTo>
                    <a:pt x="611" y="234"/>
                    <a:pt x="614" y="233"/>
                    <a:pt x="614" y="231"/>
                  </a:cubicBezTo>
                  <a:cubicBezTo>
                    <a:pt x="614" y="230"/>
                    <a:pt x="612" y="227"/>
                    <a:pt x="612" y="225"/>
                  </a:cubicBezTo>
                  <a:cubicBezTo>
                    <a:pt x="612" y="224"/>
                    <a:pt x="613" y="223"/>
                    <a:pt x="613" y="222"/>
                  </a:cubicBezTo>
                  <a:cubicBezTo>
                    <a:pt x="614" y="221"/>
                    <a:pt x="616" y="221"/>
                    <a:pt x="617" y="220"/>
                  </a:cubicBezTo>
                  <a:cubicBezTo>
                    <a:pt x="618" y="219"/>
                    <a:pt x="618" y="217"/>
                    <a:pt x="618" y="216"/>
                  </a:cubicBezTo>
                  <a:cubicBezTo>
                    <a:pt x="618" y="213"/>
                    <a:pt x="615" y="207"/>
                    <a:pt x="615" y="205"/>
                  </a:cubicBezTo>
                  <a:cubicBezTo>
                    <a:pt x="614" y="204"/>
                    <a:pt x="614" y="202"/>
                    <a:pt x="615" y="201"/>
                  </a:cubicBezTo>
                  <a:cubicBezTo>
                    <a:pt x="615" y="200"/>
                    <a:pt x="618" y="200"/>
                    <a:pt x="618" y="199"/>
                  </a:cubicBezTo>
                  <a:cubicBezTo>
                    <a:pt x="619" y="198"/>
                    <a:pt x="620" y="194"/>
                    <a:pt x="619" y="192"/>
                  </a:cubicBezTo>
                  <a:cubicBezTo>
                    <a:pt x="619" y="190"/>
                    <a:pt x="613" y="189"/>
                    <a:pt x="612" y="187"/>
                  </a:cubicBezTo>
                  <a:cubicBezTo>
                    <a:pt x="612" y="186"/>
                    <a:pt x="612" y="184"/>
                    <a:pt x="612" y="183"/>
                  </a:cubicBezTo>
                  <a:cubicBezTo>
                    <a:pt x="612" y="182"/>
                    <a:pt x="615" y="182"/>
                    <a:pt x="616" y="181"/>
                  </a:cubicBezTo>
                  <a:cubicBezTo>
                    <a:pt x="616" y="180"/>
                    <a:pt x="614" y="177"/>
                    <a:pt x="613" y="176"/>
                  </a:cubicBezTo>
                  <a:cubicBezTo>
                    <a:pt x="611" y="175"/>
                    <a:pt x="606" y="175"/>
                    <a:pt x="605" y="174"/>
                  </a:cubicBezTo>
                  <a:cubicBezTo>
                    <a:pt x="604" y="173"/>
                    <a:pt x="603" y="171"/>
                    <a:pt x="603" y="170"/>
                  </a:cubicBezTo>
                  <a:cubicBezTo>
                    <a:pt x="602" y="169"/>
                    <a:pt x="599" y="168"/>
                    <a:pt x="597" y="168"/>
                  </a:cubicBezTo>
                  <a:cubicBezTo>
                    <a:pt x="596" y="168"/>
                    <a:pt x="593" y="171"/>
                    <a:pt x="592" y="170"/>
                  </a:cubicBezTo>
                  <a:cubicBezTo>
                    <a:pt x="591" y="170"/>
                    <a:pt x="590" y="169"/>
                    <a:pt x="589" y="168"/>
                  </a:cubicBezTo>
                  <a:cubicBezTo>
                    <a:pt x="588" y="168"/>
                    <a:pt x="589" y="165"/>
                    <a:pt x="588" y="165"/>
                  </a:cubicBezTo>
                  <a:cubicBezTo>
                    <a:pt x="586" y="164"/>
                    <a:pt x="584" y="166"/>
                    <a:pt x="582" y="166"/>
                  </a:cubicBezTo>
                  <a:cubicBezTo>
                    <a:pt x="581" y="167"/>
                    <a:pt x="579" y="169"/>
                    <a:pt x="578" y="169"/>
                  </a:cubicBezTo>
                  <a:cubicBezTo>
                    <a:pt x="576" y="169"/>
                    <a:pt x="573" y="167"/>
                    <a:pt x="572" y="166"/>
                  </a:cubicBezTo>
                  <a:cubicBezTo>
                    <a:pt x="571" y="164"/>
                    <a:pt x="570" y="161"/>
                    <a:pt x="570" y="159"/>
                  </a:cubicBezTo>
                  <a:cubicBezTo>
                    <a:pt x="570" y="158"/>
                    <a:pt x="572" y="157"/>
                    <a:pt x="573" y="156"/>
                  </a:cubicBezTo>
                  <a:cubicBezTo>
                    <a:pt x="573" y="155"/>
                    <a:pt x="575" y="154"/>
                    <a:pt x="575" y="153"/>
                  </a:cubicBezTo>
                  <a:cubicBezTo>
                    <a:pt x="575" y="152"/>
                    <a:pt x="573" y="151"/>
                    <a:pt x="573" y="150"/>
                  </a:cubicBezTo>
                  <a:cubicBezTo>
                    <a:pt x="573" y="149"/>
                    <a:pt x="573" y="147"/>
                    <a:pt x="572" y="146"/>
                  </a:cubicBezTo>
                  <a:cubicBezTo>
                    <a:pt x="572" y="145"/>
                    <a:pt x="570" y="144"/>
                    <a:pt x="569" y="144"/>
                  </a:cubicBezTo>
                  <a:cubicBezTo>
                    <a:pt x="568" y="143"/>
                    <a:pt x="565" y="141"/>
                    <a:pt x="563" y="141"/>
                  </a:cubicBezTo>
                  <a:cubicBezTo>
                    <a:pt x="562" y="141"/>
                    <a:pt x="560" y="142"/>
                    <a:pt x="559" y="142"/>
                  </a:cubicBezTo>
                  <a:cubicBezTo>
                    <a:pt x="557" y="142"/>
                    <a:pt x="555" y="140"/>
                    <a:pt x="553" y="140"/>
                  </a:cubicBezTo>
                  <a:cubicBezTo>
                    <a:pt x="551" y="140"/>
                    <a:pt x="548" y="143"/>
                    <a:pt x="546" y="143"/>
                  </a:cubicBezTo>
                  <a:cubicBezTo>
                    <a:pt x="545" y="143"/>
                    <a:pt x="542" y="140"/>
                    <a:pt x="540" y="139"/>
                  </a:cubicBezTo>
                  <a:cubicBezTo>
                    <a:pt x="539" y="139"/>
                    <a:pt x="537" y="138"/>
                    <a:pt x="535" y="138"/>
                  </a:cubicBezTo>
                  <a:cubicBezTo>
                    <a:pt x="535" y="138"/>
                    <a:pt x="534" y="140"/>
                    <a:pt x="533" y="140"/>
                  </a:cubicBezTo>
                  <a:cubicBezTo>
                    <a:pt x="531" y="140"/>
                    <a:pt x="529" y="137"/>
                    <a:pt x="527" y="137"/>
                  </a:cubicBezTo>
                  <a:cubicBezTo>
                    <a:pt x="526" y="136"/>
                    <a:pt x="523" y="137"/>
                    <a:pt x="522" y="137"/>
                  </a:cubicBezTo>
                  <a:cubicBezTo>
                    <a:pt x="521" y="136"/>
                    <a:pt x="519" y="134"/>
                    <a:pt x="518" y="134"/>
                  </a:cubicBezTo>
                  <a:cubicBezTo>
                    <a:pt x="517" y="134"/>
                    <a:pt x="514" y="135"/>
                    <a:pt x="512" y="136"/>
                  </a:cubicBezTo>
                  <a:cubicBezTo>
                    <a:pt x="510" y="137"/>
                    <a:pt x="508" y="140"/>
                    <a:pt x="506" y="140"/>
                  </a:cubicBezTo>
                  <a:cubicBezTo>
                    <a:pt x="505" y="141"/>
                    <a:pt x="503" y="141"/>
                    <a:pt x="503" y="140"/>
                  </a:cubicBezTo>
                  <a:cubicBezTo>
                    <a:pt x="502" y="140"/>
                    <a:pt x="501" y="138"/>
                    <a:pt x="500" y="137"/>
                  </a:cubicBezTo>
                  <a:cubicBezTo>
                    <a:pt x="499" y="137"/>
                    <a:pt x="496" y="137"/>
                    <a:pt x="495" y="137"/>
                  </a:cubicBezTo>
                  <a:cubicBezTo>
                    <a:pt x="494" y="136"/>
                    <a:pt x="492" y="135"/>
                    <a:pt x="492" y="136"/>
                  </a:cubicBezTo>
                  <a:cubicBezTo>
                    <a:pt x="491" y="136"/>
                    <a:pt x="489" y="137"/>
                    <a:pt x="488" y="137"/>
                  </a:cubicBezTo>
                  <a:cubicBezTo>
                    <a:pt x="487" y="137"/>
                    <a:pt x="486" y="136"/>
                    <a:pt x="485" y="136"/>
                  </a:cubicBezTo>
                  <a:cubicBezTo>
                    <a:pt x="484" y="136"/>
                    <a:pt x="482" y="138"/>
                    <a:pt x="482" y="138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325" y="101"/>
                    <a:pt x="325" y="101"/>
                    <a:pt x="325" y="101"/>
                  </a:cubicBezTo>
                  <a:cubicBezTo>
                    <a:pt x="325" y="101"/>
                    <a:pt x="322" y="99"/>
                    <a:pt x="321" y="98"/>
                  </a:cubicBezTo>
                  <a:cubicBezTo>
                    <a:pt x="320" y="97"/>
                    <a:pt x="318" y="95"/>
                    <a:pt x="318" y="94"/>
                  </a:cubicBezTo>
                  <a:cubicBezTo>
                    <a:pt x="317" y="93"/>
                    <a:pt x="316" y="92"/>
                    <a:pt x="315" y="92"/>
                  </a:cubicBezTo>
                  <a:cubicBezTo>
                    <a:pt x="315" y="91"/>
                    <a:pt x="315" y="89"/>
                    <a:pt x="314" y="88"/>
                  </a:cubicBezTo>
                  <a:cubicBezTo>
                    <a:pt x="314" y="86"/>
                    <a:pt x="313" y="83"/>
                    <a:pt x="312" y="82"/>
                  </a:cubicBezTo>
                  <a:cubicBezTo>
                    <a:pt x="311" y="81"/>
                    <a:pt x="309" y="78"/>
                    <a:pt x="307" y="77"/>
                  </a:cubicBezTo>
                  <a:cubicBezTo>
                    <a:pt x="306" y="75"/>
                    <a:pt x="304" y="73"/>
                    <a:pt x="303" y="72"/>
                  </a:cubicBezTo>
                  <a:cubicBezTo>
                    <a:pt x="302" y="72"/>
                    <a:pt x="299" y="72"/>
                    <a:pt x="298" y="72"/>
                  </a:cubicBezTo>
                  <a:cubicBezTo>
                    <a:pt x="297" y="72"/>
                    <a:pt x="295" y="71"/>
                    <a:pt x="294" y="71"/>
                  </a:cubicBezTo>
                  <a:cubicBezTo>
                    <a:pt x="294" y="70"/>
                    <a:pt x="294" y="69"/>
                    <a:pt x="294" y="68"/>
                  </a:cubicBezTo>
                  <a:cubicBezTo>
                    <a:pt x="293" y="67"/>
                    <a:pt x="291" y="66"/>
                    <a:pt x="291" y="66"/>
                  </a:cubicBezTo>
                  <a:cubicBezTo>
                    <a:pt x="289" y="66"/>
                    <a:pt x="287" y="68"/>
                    <a:pt x="286" y="69"/>
                  </a:cubicBezTo>
                  <a:cubicBezTo>
                    <a:pt x="285" y="69"/>
                    <a:pt x="282" y="69"/>
                    <a:pt x="282" y="68"/>
                  </a:cubicBezTo>
                  <a:cubicBezTo>
                    <a:pt x="281" y="68"/>
                    <a:pt x="281" y="65"/>
                    <a:pt x="281" y="64"/>
                  </a:cubicBezTo>
                  <a:cubicBezTo>
                    <a:pt x="281" y="64"/>
                    <a:pt x="281" y="64"/>
                    <a:pt x="281" y="64"/>
                  </a:cubicBezTo>
                  <a:cubicBezTo>
                    <a:pt x="280" y="64"/>
                    <a:pt x="280" y="64"/>
                    <a:pt x="280" y="64"/>
                  </a:cubicBezTo>
                  <a:cubicBezTo>
                    <a:pt x="278" y="65"/>
                    <a:pt x="276" y="65"/>
                    <a:pt x="274" y="64"/>
                  </a:cubicBezTo>
                  <a:cubicBezTo>
                    <a:pt x="273" y="64"/>
                    <a:pt x="271" y="62"/>
                    <a:pt x="269" y="62"/>
                  </a:cubicBezTo>
                  <a:cubicBezTo>
                    <a:pt x="268" y="62"/>
                    <a:pt x="265" y="63"/>
                    <a:pt x="264" y="63"/>
                  </a:cubicBezTo>
                  <a:cubicBezTo>
                    <a:pt x="263" y="63"/>
                    <a:pt x="262" y="61"/>
                    <a:pt x="261" y="61"/>
                  </a:cubicBezTo>
                  <a:cubicBezTo>
                    <a:pt x="259" y="60"/>
                    <a:pt x="256" y="57"/>
                    <a:pt x="254" y="56"/>
                  </a:cubicBezTo>
                  <a:cubicBezTo>
                    <a:pt x="253" y="55"/>
                    <a:pt x="250" y="53"/>
                    <a:pt x="248" y="52"/>
                  </a:cubicBezTo>
                  <a:cubicBezTo>
                    <a:pt x="247" y="51"/>
                    <a:pt x="246" y="48"/>
                    <a:pt x="244" y="47"/>
                  </a:cubicBezTo>
                  <a:cubicBezTo>
                    <a:pt x="243" y="46"/>
                    <a:pt x="240" y="46"/>
                    <a:pt x="239" y="46"/>
                  </a:cubicBezTo>
                  <a:cubicBezTo>
                    <a:pt x="239" y="46"/>
                    <a:pt x="238" y="48"/>
                    <a:pt x="237" y="49"/>
                  </a:cubicBezTo>
                  <a:cubicBezTo>
                    <a:pt x="237" y="50"/>
                    <a:pt x="237" y="53"/>
                    <a:pt x="236" y="55"/>
                  </a:cubicBezTo>
                  <a:cubicBezTo>
                    <a:pt x="236" y="56"/>
                    <a:pt x="236" y="58"/>
                    <a:pt x="235" y="59"/>
                  </a:cubicBezTo>
                  <a:cubicBezTo>
                    <a:pt x="233" y="61"/>
                    <a:pt x="229" y="62"/>
                    <a:pt x="227" y="63"/>
                  </a:cubicBezTo>
                  <a:cubicBezTo>
                    <a:pt x="226" y="64"/>
                    <a:pt x="225" y="66"/>
                    <a:pt x="224" y="66"/>
                  </a:cubicBezTo>
                  <a:cubicBezTo>
                    <a:pt x="223" y="67"/>
                    <a:pt x="221" y="69"/>
                    <a:pt x="219" y="69"/>
                  </a:cubicBezTo>
                  <a:cubicBezTo>
                    <a:pt x="218" y="69"/>
                    <a:pt x="215" y="68"/>
                    <a:pt x="215" y="66"/>
                  </a:cubicBezTo>
                  <a:cubicBezTo>
                    <a:pt x="214" y="65"/>
                    <a:pt x="217" y="63"/>
                    <a:pt x="218" y="62"/>
                  </a:cubicBezTo>
                  <a:cubicBezTo>
                    <a:pt x="218" y="61"/>
                    <a:pt x="218" y="58"/>
                    <a:pt x="218" y="56"/>
                  </a:cubicBezTo>
                  <a:cubicBezTo>
                    <a:pt x="219" y="55"/>
                    <a:pt x="220" y="54"/>
                    <a:pt x="221" y="53"/>
                  </a:cubicBezTo>
                  <a:cubicBezTo>
                    <a:pt x="222" y="52"/>
                    <a:pt x="224" y="51"/>
                    <a:pt x="225" y="50"/>
                  </a:cubicBezTo>
                  <a:cubicBezTo>
                    <a:pt x="225" y="50"/>
                    <a:pt x="226" y="48"/>
                    <a:pt x="226" y="47"/>
                  </a:cubicBezTo>
                  <a:cubicBezTo>
                    <a:pt x="226" y="46"/>
                    <a:pt x="226" y="43"/>
                    <a:pt x="226" y="42"/>
                  </a:cubicBezTo>
                  <a:cubicBezTo>
                    <a:pt x="225" y="41"/>
                    <a:pt x="223" y="40"/>
                    <a:pt x="222" y="39"/>
                  </a:cubicBezTo>
                  <a:cubicBezTo>
                    <a:pt x="222" y="37"/>
                    <a:pt x="223" y="34"/>
                    <a:pt x="224" y="32"/>
                  </a:cubicBezTo>
                  <a:cubicBezTo>
                    <a:pt x="225" y="31"/>
                    <a:pt x="226" y="30"/>
                    <a:pt x="227" y="29"/>
                  </a:cubicBezTo>
                  <a:cubicBezTo>
                    <a:pt x="228" y="28"/>
                    <a:pt x="230" y="26"/>
                    <a:pt x="230" y="24"/>
                  </a:cubicBezTo>
                  <a:cubicBezTo>
                    <a:pt x="231" y="23"/>
                    <a:pt x="231" y="20"/>
                    <a:pt x="232" y="18"/>
                  </a:cubicBezTo>
                  <a:cubicBezTo>
                    <a:pt x="232" y="17"/>
                    <a:pt x="234" y="15"/>
                    <a:pt x="234" y="13"/>
                  </a:cubicBezTo>
                  <a:cubicBezTo>
                    <a:pt x="235" y="12"/>
                    <a:pt x="234" y="10"/>
                    <a:pt x="234" y="9"/>
                  </a:cubicBezTo>
                  <a:cubicBezTo>
                    <a:pt x="233" y="8"/>
                    <a:pt x="230" y="6"/>
                    <a:pt x="229" y="5"/>
                  </a:cubicBezTo>
                  <a:cubicBezTo>
                    <a:pt x="228" y="4"/>
                    <a:pt x="226" y="2"/>
                    <a:pt x="225" y="1"/>
                  </a:cubicBezTo>
                  <a:cubicBezTo>
                    <a:pt x="224" y="1"/>
                    <a:pt x="222" y="0"/>
                    <a:pt x="221" y="0"/>
                  </a:cubicBezTo>
                  <a:cubicBezTo>
                    <a:pt x="220" y="0"/>
                    <a:pt x="219" y="2"/>
                    <a:pt x="218" y="2"/>
                  </a:cubicBezTo>
                  <a:cubicBezTo>
                    <a:pt x="217" y="3"/>
                    <a:pt x="216" y="3"/>
                    <a:pt x="215" y="4"/>
                  </a:cubicBezTo>
                  <a:cubicBezTo>
                    <a:pt x="215" y="5"/>
                    <a:pt x="215" y="7"/>
                    <a:pt x="214" y="7"/>
                  </a:cubicBezTo>
                  <a:cubicBezTo>
                    <a:pt x="213" y="8"/>
                    <a:pt x="212" y="8"/>
                    <a:pt x="211" y="8"/>
                  </a:cubicBezTo>
                  <a:cubicBezTo>
                    <a:pt x="210" y="7"/>
                    <a:pt x="210" y="5"/>
                    <a:pt x="209" y="5"/>
                  </a:cubicBezTo>
                  <a:cubicBezTo>
                    <a:pt x="208" y="5"/>
                    <a:pt x="206" y="7"/>
                    <a:pt x="205" y="8"/>
                  </a:cubicBezTo>
                  <a:cubicBezTo>
                    <a:pt x="204" y="9"/>
                    <a:pt x="203" y="11"/>
                    <a:pt x="203" y="12"/>
                  </a:cubicBezTo>
                  <a:cubicBezTo>
                    <a:pt x="202" y="12"/>
                    <a:pt x="200" y="13"/>
                    <a:pt x="200" y="13"/>
                  </a:cubicBezTo>
                  <a:cubicBezTo>
                    <a:pt x="200" y="14"/>
                    <a:pt x="200" y="17"/>
                    <a:pt x="199" y="18"/>
                  </a:cubicBezTo>
                  <a:cubicBezTo>
                    <a:pt x="198" y="19"/>
                    <a:pt x="196" y="19"/>
                    <a:pt x="195" y="19"/>
                  </a:cubicBezTo>
                  <a:cubicBezTo>
                    <a:pt x="194" y="20"/>
                    <a:pt x="194" y="23"/>
                    <a:pt x="193" y="23"/>
                  </a:cubicBezTo>
                  <a:cubicBezTo>
                    <a:pt x="192" y="23"/>
                    <a:pt x="190" y="20"/>
                    <a:pt x="189" y="20"/>
                  </a:cubicBezTo>
                  <a:cubicBezTo>
                    <a:pt x="188" y="20"/>
                    <a:pt x="187" y="23"/>
                    <a:pt x="186" y="23"/>
                  </a:cubicBezTo>
                  <a:cubicBezTo>
                    <a:pt x="185" y="24"/>
                    <a:pt x="183" y="25"/>
                    <a:pt x="182" y="25"/>
                  </a:cubicBezTo>
                  <a:cubicBezTo>
                    <a:pt x="181" y="25"/>
                    <a:pt x="180" y="21"/>
                    <a:pt x="179" y="21"/>
                  </a:cubicBezTo>
                  <a:cubicBezTo>
                    <a:pt x="178" y="21"/>
                    <a:pt x="177" y="24"/>
                    <a:pt x="177" y="24"/>
                  </a:cubicBezTo>
                  <a:cubicBezTo>
                    <a:pt x="176" y="25"/>
                    <a:pt x="176" y="28"/>
                    <a:pt x="175" y="29"/>
                  </a:cubicBezTo>
                  <a:cubicBezTo>
                    <a:pt x="174" y="30"/>
                    <a:pt x="170" y="28"/>
                    <a:pt x="169" y="29"/>
                  </a:cubicBezTo>
                  <a:cubicBezTo>
                    <a:pt x="167" y="29"/>
                    <a:pt x="165" y="32"/>
                    <a:pt x="164" y="33"/>
                  </a:cubicBezTo>
                  <a:cubicBezTo>
                    <a:pt x="164" y="33"/>
                    <a:pt x="163" y="35"/>
                    <a:pt x="163" y="36"/>
                  </a:cubicBezTo>
                  <a:cubicBezTo>
                    <a:pt x="161" y="37"/>
                    <a:pt x="158" y="36"/>
                    <a:pt x="157" y="36"/>
                  </a:cubicBezTo>
                  <a:cubicBezTo>
                    <a:pt x="155" y="37"/>
                    <a:pt x="153" y="41"/>
                    <a:pt x="151" y="41"/>
                  </a:cubicBezTo>
                  <a:cubicBezTo>
                    <a:pt x="150" y="42"/>
                    <a:pt x="148" y="42"/>
                    <a:pt x="147" y="43"/>
                  </a:cubicBezTo>
                  <a:cubicBezTo>
                    <a:pt x="146" y="43"/>
                    <a:pt x="144" y="45"/>
                    <a:pt x="143" y="45"/>
                  </a:cubicBezTo>
                  <a:cubicBezTo>
                    <a:pt x="141" y="45"/>
                    <a:pt x="138" y="44"/>
                    <a:pt x="136" y="45"/>
                  </a:cubicBezTo>
                  <a:cubicBezTo>
                    <a:pt x="135" y="45"/>
                    <a:pt x="133" y="47"/>
                    <a:pt x="132" y="48"/>
                  </a:cubicBezTo>
                  <a:cubicBezTo>
                    <a:pt x="130" y="49"/>
                    <a:pt x="126" y="50"/>
                    <a:pt x="124" y="51"/>
                  </a:cubicBezTo>
                  <a:cubicBezTo>
                    <a:pt x="122" y="52"/>
                    <a:pt x="119" y="54"/>
                    <a:pt x="118" y="55"/>
                  </a:cubicBezTo>
                  <a:cubicBezTo>
                    <a:pt x="116" y="56"/>
                    <a:pt x="112" y="59"/>
                    <a:pt x="109" y="60"/>
                  </a:cubicBezTo>
                  <a:cubicBezTo>
                    <a:pt x="108" y="60"/>
                    <a:pt x="104" y="59"/>
                    <a:pt x="103" y="59"/>
                  </a:cubicBezTo>
                  <a:cubicBezTo>
                    <a:pt x="102" y="60"/>
                    <a:pt x="100" y="61"/>
                    <a:pt x="99" y="61"/>
                  </a:cubicBezTo>
                  <a:cubicBezTo>
                    <a:pt x="98" y="62"/>
                    <a:pt x="96" y="61"/>
                    <a:pt x="95" y="61"/>
                  </a:cubicBezTo>
                  <a:cubicBezTo>
                    <a:pt x="93" y="61"/>
                    <a:pt x="91" y="59"/>
                    <a:pt x="90" y="59"/>
                  </a:cubicBezTo>
                  <a:cubicBezTo>
                    <a:pt x="88" y="58"/>
                    <a:pt x="86" y="58"/>
                    <a:pt x="84" y="58"/>
                  </a:cubicBezTo>
                  <a:cubicBezTo>
                    <a:pt x="84" y="57"/>
                    <a:pt x="82" y="57"/>
                    <a:pt x="81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7"/>
                    <a:pt x="78" y="57"/>
                    <a:pt x="78" y="57"/>
                  </a:cubicBezTo>
                  <a:cubicBezTo>
                    <a:pt x="78" y="57"/>
                    <a:pt x="77" y="57"/>
                    <a:pt x="77" y="57"/>
                  </a:cubicBezTo>
                  <a:cubicBezTo>
                    <a:pt x="76" y="57"/>
                    <a:pt x="75" y="57"/>
                    <a:pt x="74" y="57"/>
                  </a:cubicBezTo>
                  <a:cubicBezTo>
                    <a:pt x="74" y="59"/>
                    <a:pt x="73" y="60"/>
                    <a:pt x="72" y="61"/>
                  </a:cubicBezTo>
                  <a:cubicBezTo>
                    <a:pt x="72" y="64"/>
                    <a:pt x="72" y="67"/>
                    <a:pt x="71" y="68"/>
                  </a:cubicBezTo>
                  <a:cubicBezTo>
                    <a:pt x="70" y="71"/>
                    <a:pt x="66" y="75"/>
                    <a:pt x="63" y="76"/>
                  </a:cubicBezTo>
                  <a:cubicBezTo>
                    <a:pt x="62" y="76"/>
                    <a:pt x="62" y="76"/>
                    <a:pt x="61" y="76"/>
                  </a:cubicBezTo>
                  <a:cubicBezTo>
                    <a:pt x="60" y="76"/>
                    <a:pt x="59" y="76"/>
                    <a:pt x="58" y="76"/>
                  </a:cubicBezTo>
                  <a:cubicBezTo>
                    <a:pt x="66" y="166"/>
                    <a:pt x="66" y="166"/>
                    <a:pt x="66" y="166"/>
                  </a:cubicBezTo>
                  <a:cubicBezTo>
                    <a:pt x="66" y="166"/>
                    <a:pt x="66" y="166"/>
                    <a:pt x="66" y="166"/>
                  </a:cubicBezTo>
                  <a:cubicBezTo>
                    <a:pt x="66" y="173"/>
                    <a:pt x="64" y="174"/>
                    <a:pt x="63" y="175"/>
                  </a:cubicBezTo>
                  <a:cubicBezTo>
                    <a:pt x="63" y="175"/>
                    <a:pt x="62" y="176"/>
                    <a:pt x="61" y="176"/>
                  </a:cubicBezTo>
                  <a:cubicBezTo>
                    <a:pt x="61" y="176"/>
                    <a:pt x="61" y="177"/>
                    <a:pt x="61" y="177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60" y="180"/>
                    <a:pt x="60" y="183"/>
                    <a:pt x="58" y="184"/>
                  </a:cubicBezTo>
                  <a:cubicBezTo>
                    <a:pt x="56" y="186"/>
                    <a:pt x="53" y="186"/>
                    <a:pt x="52" y="186"/>
                  </a:cubicBezTo>
                  <a:cubicBezTo>
                    <a:pt x="51" y="186"/>
                    <a:pt x="51" y="186"/>
                    <a:pt x="51" y="186"/>
                  </a:cubicBezTo>
                  <a:cubicBezTo>
                    <a:pt x="50" y="186"/>
                    <a:pt x="49" y="186"/>
                    <a:pt x="48" y="186"/>
                  </a:cubicBezTo>
                  <a:cubicBezTo>
                    <a:pt x="48" y="187"/>
                    <a:pt x="48" y="189"/>
                    <a:pt x="47" y="190"/>
                  </a:cubicBezTo>
                  <a:cubicBezTo>
                    <a:pt x="46" y="191"/>
                    <a:pt x="44" y="194"/>
                    <a:pt x="41" y="195"/>
                  </a:cubicBezTo>
                  <a:cubicBezTo>
                    <a:pt x="40" y="195"/>
                    <a:pt x="40" y="195"/>
                    <a:pt x="39" y="195"/>
                  </a:cubicBezTo>
                  <a:cubicBezTo>
                    <a:pt x="38" y="195"/>
                    <a:pt x="37" y="195"/>
                    <a:pt x="35" y="194"/>
                  </a:cubicBezTo>
                  <a:cubicBezTo>
                    <a:pt x="35" y="195"/>
                    <a:pt x="35" y="196"/>
                    <a:pt x="34" y="197"/>
                  </a:cubicBezTo>
                  <a:cubicBezTo>
                    <a:pt x="33" y="199"/>
                    <a:pt x="30" y="202"/>
                    <a:pt x="29" y="202"/>
                  </a:cubicBezTo>
                  <a:cubicBezTo>
                    <a:pt x="28" y="203"/>
                    <a:pt x="26" y="204"/>
                    <a:pt x="25" y="204"/>
                  </a:cubicBezTo>
                  <a:cubicBezTo>
                    <a:pt x="24" y="205"/>
                    <a:pt x="22" y="205"/>
                    <a:pt x="22" y="206"/>
                  </a:cubicBezTo>
                  <a:cubicBezTo>
                    <a:pt x="20" y="207"/>
                    <a:pt x="17" y="210"/>
                    <a:pt x="17" y="211"/>
                  </a:cubicBezTo>
                  <a:cubicBezTo>
                    <a:pt x="16" y="211"/>
                    <a:pt x="16" y="212"/>
                    <a:pt x="16" y="212"/>
                  </a:cubicBezTo>
                  <a:cubicBezTo>
                    <a:pt x="16" y="214"/>
                    <a:pt x="16" y="216"/>
                    <a:pt x="15" y="218"/>
                  </a:cubicBezTo>
                  <a:cubicBezTo>
                    <a:pt x="14" y="219"/>
                    <a:pt x="14" y="220"/>
                    <a:pt x="13" y="220"/>
                  </a:cubicBezTo>
                  <a:cubicBezTo>
                    <a:pt x="13" y="221"/>
                    <a:pt x="13" y="222"/>
                    <a:pt x="13" y="223"/>
                  </a:cubicBezTo>
                  <a:cubicBezTo>
                    <a:pt x="13" y="224"/>
                    <a:pt x="12" y="225"/>
                    <a:pt x="12" y="22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9"/>
                    <a:pt x="12" y="230"/>
                  </a:cubicBezTo>
                  <a:cubicBezTo>
                    <a:pt x="11" y="233"/>
                    <a:pt x="7" y="237"/>
                    <a:pt x="7" y="237"/>
                  </a:cubicBezTo>
                  <a:cubicBezTo>
                    <a:pt x="6" y="238"/>
                    <a:pt x="5" y="239"/>
                    <a:pt x="4" y="239"/>
                  </a:cubicBezTo>
                  <a:cubicBezTo>
                    <a:pt x="3" y="240"/>
                    <a:pt x="2" y="240"/>
                    <a:pt x="2" y="241"/>
                  </a:cubicBezTo>
                  <a:cubicBezTo>
                    <a:pt x="1" y="241"/>
                    <a:pt x="1" y="243"/>
                    <a:pt x="0" y="243"/>
                  </a:cubicBezTo>
                  <a:cubicBezTo>
                    <a:pt x="0" y="245"/>
                    <a:pt x="0" y="248"/>
                    <a:pt x="0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1" y="251"/>
                    <a:pt x="2" y="253"/>
                    <a:pt x="2" y="255"/>
                  </a:cubicBezTo>
                  <a:cubicBezTo>
                    <a:pt x="2" y="257"/>
                    <a:pt x="2" y="258"/>
                    <a:pt x="1" y="260"/>
                  </a:cubicBezTo>
                  <a:cubicBezTo>
                    <a:pt x="1" y="260"/>
                    <a:pt x="2" y="260"/>
                    <a:pt x="2" y="260"/>
                  </a:cubicBezTo>
                  <a:cubicBezTo>
                    <a:pt x="2" y="260"/>
                    <a:pt x="3" y="261"/>
                    <a:pt x="4" y="261"/>
                  </a:cubicBezTo>
                  <a:cubicBezTo>
                    <a:pt x="4" y="261"/>
                    <a:pt x="4" y="261"/>
                    <a:pt x="5" y="261"/>
                  </a:cubicBezTo>
                  <a:cubicBezTo>
                    <a:pt x="5" y="260"/>
                    <a:pt x="5" y="260"/>
                    <a:pt x="5" y="260"/>
                  </a:cubicBezTo>
                  <a:cubicBezTo>
                    <a:pt x="6" y="259"/>
                    <a:pt x="8" y="257"/>
                    <a:pt x="11" y="257"/>
                  </a:cubicBezTo>
                  <a:cubicBezTo>
                    <a:pt x="11" y="257"/>
                    <a:pt x="11" y="257"/>
                    <a:pt x="11" y="257"/>
                  </a:cubicBezTo>
                  <a:cubicBezTo>
                    <a:pt x="11" y="257"/>
                    <a:pt x="11" y="257"/>
                    <a:pt x="11" y="257"/>
                  </a:cubicBezTo>
                  <a:cubicBezTo>
                    <a:pt x="12" y="257"/>
                    <a:pt x="15" y="258"/>
                    <a:pt x="20" y="263"/>
                  </a:cubicBezTo>
                  <a:cubicBezTo>
                    <a:pt x="20" y="265"/>
                    <a:pt x="21" y="266"/>
                    <a:pt x="22" y="268"/>
                  </a:cubicBezTo>
                  <a:cubicBezTo>
                    <a:pt x="22" y="269"/>
                    <a:pt x="22" y="270"/>
                    <a:pt x="22" y="271"/>
                  </a:cubicBezTo>
                  <a:cubicBezTo>
                    <a:pt x="22" y="271"/>
                    <a:pt x="22" y="272"/>
                    <a:pt x="22" y="272"/>
                  </a:cubicBezTo>
                  <a:cubicBezTo>
                    <a:pt x="23" y="273"/>
                    <a:pt x="24" y="274"/>
                    <a:pt x="25" y="274"/>
                  </a:cubicBezTo>
                  <a:cubicBezTo>
                    <a:pt x="25" y="275"/>
                    <a:pt x="25" y="275"/>
                    <a:pt x="25" y="275"/>
                  </a:cubicBezTo>
                  <a:cubicBezTo>
                    <a:pt x="25" y="275"/>
                    <a:pt x="26" y="275"/>
                    <a:pt x="26" y="275"/>
                  </a:cubicBezTo>
                  <a:cubicBezTo>
                    <a:pt x="27" y="276"/>
                    <a:pt x="28" y="277"/>
                    <a:pt x="29" y="278"/>
                  </a:cubicBezTo>
                  <a:cubicBezTo>
                    <a:pt x="30" y="280"/>
                    <a:pt x="32" y="284"/>
                    <a:pt x="32" y="286"/>
                  </a:cubicBezTo>
                  <a:cubicBezTo>
                    <a:pt x="32" y="289"/>
                    <a:pt x="32" y="293"/>
                    <a:pt x="31" y="295"/>
                  </a:cubicBezTo>
                  <a:cubicBezTo>
                    <a:pt x="30" y="296"/>
                    <a:pt x="29" y="297"/>
                    <a:pt x="28" y="298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7" y="299"/>
                    <a:pt x="27" y="299"/>
                    <a:pt x="27" y="300"/>
                  </a:cubicBezTo>
                  <a:cubicBezTo>
                    <a:pt x="27" y="300"/>
                    <a:pt x="27" y="300"/>
                    <a:pt x="27" y="301"/>
                  </a:cubicBezTo>
                  <a:cubicBezTo>
                    <a:pt x="27" y="302"/>
                    <a:pt x="28" y="304"/>
                    <a:pt x="27" y="306"/>
                  </a:cubicBezTo>
                  <a:cubicBezTo>
                    <a:pt x="27" y="308"/>
                    <a:pt x="25" y="310"/>
                    <a:pt x="24" y="311"/>
                  </a:cubicBezTo>
                  <a:cubicBezTo>
                    <a:pt x="23" y="311"/>
                    <a:pt x="23" y="312"/>
                    <a:pt x="23" y="312"/>
                  </a:cubicBezTo>
                  <a:cubicBezTo>
                    <a:pt x="22" y="313"/>
                    <a:pt x="21" y="315"/>
                    <a:pt x="21" y="316"/>
                  </a:cubicBezTo>
                  <a:cubicBezTo>
                    <a:pt x="21" y="316"/>
                    <a:pt x="22" y="317"/>
                    <a:pt x="22" y="318"/>
                  </a:cubicBezTo>
                  <a:cubicBezTo>
                    <a:pt x="23" y="320"/>
                    <a:pt x="24" y="322"/>
                    <a:pt x="24" y="324"/>
                  </a:cubicBezTo>
                  <a:cubicBezTo>
                    <a:pt x="24" y="326"/>
                    <a:pt x="23" y="327"/>
                    <a:pt x="23" y="329"/>
                  </a:cubicBezTo>
                  <a:cubicBezTo>
                    <a:pt x="23" y="330"/>
                    <a:pt x="24" y="331"/>
                    <a:pt x="24" y="332"/>
                  </a:cubicBezTo>
                  <a:cubicBezTo>
                    <a:pt x="24" y="333"/>
                    <a:pt x="24" y="334"/>
                    <a:pt x="23" y="335"/>
                  </a:cubicBezTo>
                  <a:cubicBezTo>
                    <a:pt x="24" y="336"/>
                    <a:pt x="25" y="337"/>
                    <a:pt x="25" y="339"/>
                  </a:cubicBezTo>
                  <a:cubicBezTo>
                    <a:pt x="26" y="340"/>
                    <a:pt x="26" y="344"/>
                    <a:pt x="24" y="347"/>
                  </a:cubicBezTo>
                  <a:cubicBezTo>
                    <a:pt x="23" y="349"/>
                    <a:pt x="22" y="350"/>
                    <a:pt x="20" y="350"/>
                  </a:cubicBezTo>
                  <a:cubicBezTo>
                    <a:pt x="20" y="350"/>
                    <a:pt x="20" y="351"/>
                    <a:pt x="19" y="351"/>
                  </a:cubicBez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2"/>
                  </a:cubicBezTo>
                  <a:cubicBezTo>
                    <a:pt x="21" y="352"/>
                    <a:pt x="21" y="352"/>
                    <a:pt x="21" y="353"/>
                  </a:cubicBezTo>
                  <a:cubicBezTo>
                    <a:pt x="23" y="355"/>
                    <a:pt x="24" y="357"/>
                    <a:pt x="25" y="359"/>
                  </a:cubicBezTo>
                  <a:cubicBezTo>
                    <a:pt x="25" y="361"/>
                    <a:pt x="25" y="363"/>
                    <a:pt x="24" y="364"/>
                  </a:cubicBezTo>
                  <a:cubicBezTo>
                    <a:pt x="24" y="365"/>
                    <a:pt x="24" y="365"/>
                    <a:pt x="24" y="365"/>
                  </a:cubicBezTo>
                  <a:cubicBezTo>
                    <a:pt x="24" y="365"/>
                    <a:pt x="24" y="365"/>
                    <a:pt x="24" y="365"/>
                  </a:cubicBezTo>
                  <a:cubicBezTo>
                    <a:pt x="25" y="366"/>
                    <a:pt x="26" y="367"/>
                    <a:pt x="26" y="368"/>
                  </a:cubicBezTo>
                  <a:cubicBezTo>
                    <a:pt x="27" y="370"/>
                    <a:pt x="28" y="374"/>
                    <a:pt x="27" y="378"/>
                  </a:cubicBezTo>
                  <a:cubicBezTo>
                    <a:pt x="27" y="379"/>
                    <a:pt x="26" y="381"/>
                    <a:pt x="25" y="382"/>
                  </a:cubicBezTo>
                  <a:cubicBezTo>
                    <a:pt x="26" y="383"/>
                    <a:pt x="27" y="384"/>
                    <a:pt x="27" y="386"/>
                  </a:cubicBezTo>
                  <a:cubicBezTo>
                    <a:pt x="27" y="388"/>
                    <a:pt x="26" y="390"/>
                    <a:pt x="26" y="392"/>
                  </a:cubicBezTo>
                  <a:cubicBezTo>
                    <a:pt x="26" y="392"/>
                    <a:pt x="25" y="393"/>
                    <a:pt x="25" y="394"/>
                  </a:cubicBezTo>
                  <a:cubicBezTo>
                    <a:pt x="25" y="394"/>
                    <a:pt x="25" y="394"/>
                    <a:pt x="25" y="395"/>
                  </a:cubicBezTo>
                  <a:cubicBezTo>
                    <a:pt x="26" y="396"/>
                    <a:pt x="26" y="398"/>
                    <a:pt x="25" y="400"/>
                  </a:cubicBezTo>
                  <a:cubicBezTo>
                    <a:pt x="24" y="401"/>
                    <a:pt x="24" y="403"/>
                    <a:pt x="23" y="403"/>
                  </a:cubicBezTo>
                  <a:cubicBezTo>
                    <a:pt x="23" y="403"/>
                    <a:pt x="23" y="404"/>
                    <a:pt x="23" y="404"/>
                  </a:cubicBezTo>
                  <a:cubicBezTo>
                    <a:pt x="24" y="404"/>
                    <a:pt x="25" y="405"/>
                    <a:pt x="26" y="405"/>
                  </a:cubicBezTo>
                  <a:cubicBezTo>
                    <a:pt x="28" y="406"/>
                    <a:pt x="29" y="407"/>
                    <a:pt x="31" y="409"/>
                  </a:cubicBezTo>
                  <a:cubicBezTo>
                    <a:pt x="31" y="409"/>
                    <a:pt x="31" y="409"/>
                    <a:pt x="31" y="409"/>
                  </a:cubicBezTo>
                  <a:cubicBezTo>
                    <a:pt x="31" y="409"/>
                    <a:pt x="32" y="410"/>
                    <a:pt x="33" y="411"/>
                  </a:cubicBezTo>
                  <a:cubicBezTo>
                    <a:pt x="34" y="412"/>
                    <a:pt x="35" y="413"/>
                    <a:pt x="36" y="414"/>
                  </a:cubicBezTo>
                  <a:cubicBezTo>
                    <a:pt x="36" y="414"/>
                    <a:pt x="37" y="415"/>
                    <a:pt x="38" y="415"/>
                  </a:cubicBezTo>
                  <a:cubicBezTo>
                    <a:pt x="40" y="416"/>
                    <a:pt x="42" y="417"/>
                    <a:pt x="43" y="418"/>
                  </a:cubicBezTo>
                  <a:cubicBezTo>
                    <a:pt x="44" y="419"/>
                    <a:pt x="44" y="420"/>
                    <a:pt x="45" y="422"/>
                  </a:cubicBezTo>
                  <a:cubicBezTo>
                    <a:pt x="45" y="422"/>
                    <a:pt x="46" y="423"/>
                    <a:pt x="46" y="423"/>
                  </a:cubicBezTo>
                  <a:cubicBezTo>
                    <a:pt x="46" y="423"/>
                    <a:pt x="47" y="424"/>
                    <a:pt x="48" y="425"/>
                  </a:cubicBezTo>
                  <a:cubicBezTo>
                    <a:pt x="48" y="425"/>
                    <a:pt x="49" y="425"/>
                    <a:pt x="49" y="425"/>
                  </a:cubicBezTo>
                  <a:cubicBezTo>
                    <a:pt x="50" y="425"/>
                    <a:pt x="52" y="425"/>
                    <a:pt x="53" y="426"/>
                  </a:cubicBezTo>
                  <a:cubicBezTo>
                    <a:pt x="55" y="427"/>
                    <a:pt x="55" y="428"/>
                    <a:pt x="56" y="430"/>
                  </a:cubicBezTo>
                  <a:cubicBezTo>
                    <a:pt x="57" y="429"/>
                    <a:pt x="58" y="429"/>
                    <a:pt x="59" y="429"/>
                  </a:cubicBezTo>
                  <a:cubicBezTo>
                    <a:pt x="60" y="429"/>
                    <a:pt x="60" y="429"/>
                    <a:pt x="61" y="429"/>
                  </a:cubicBezTo>
                  <a:cubicBezTo>
                    <a:pt x="61" y="429"/>
                    <a:pt x="65" y="429"/>
                    <a:pt x="68" y="429"/>
                  </a:cubicBezTo>
                  <a:cubicBezTo>
                    <a:pt x="69" y="430"/>
                    <a:pt x="70" y="430"/>
                    <a:pt x="71" y="431"/>
                  </a:cubicBezTo>
                  <a:cubicBezTo>
                    <a:pt x="71" y="431"/>
                    <a:pt x="71" y="431"/>
                    <a:pt x="71" y="431"/>
                  </a:cubicBezTo>
                  <a:cubicBezTo>
                    <a:pt x="72" y="431"/>
                    <a:pt x="72" y="431"/>
                    <a:pt x="73" y="431"/>
                  </a:cubicBezTo>
                  <a:cubicBezTo>
                    <a:pt x="74" y="431"/>
                    <a:pt x="75" y="430"/>
                    <a:pt x="77" y="430"/>
                  </a:cubicBezTo>
                  <a:cubicBezTo>
                    <a:pt x="78" y="430"/>
                    <a:pt x="79" y="431"/>
                    <a:pt x="81" y="431"/>
                  </a:cubicBezTo>
                  <a:cubicBezTo>
                    <a:pt x="83" y="433"/>
                    <a:pt x="85" y="436"/>
                    <a:pt x="86" y="438"/>
                  </a:cubicBezTo>
                  <a:cubicBezTo>
                    <a:pt x="86" y="439"/>
                    <a:pt x="87" y="440"/>
                    <a:pt x="87" y="440"/>
                  </a:cubicBezTo>
                  <a:cubicBezTo>
                    <a:pt x="87" y="440"/>
                    <a:pt x="87" y="441"/>
                    <a:pt x="87" y="441"/>
                  </a:cubicBezTo>
                  <a:cubicBezTo>
                    <a:pt x="88" y="443"/>
                    <a:pt x="90" y="445"/>
                    <a:pt x="91" y="446"/>
                  </a:cubicBezTo>
                  <a:cubicBezTo>
                    <a:pt x="93" y="449"/>
                    <a:pt x="95" y="450"/>
                    <a:pt x="95" y="451"/>
                  </a:cubicBezTo>
                  <a:cubicBezTo>
                    <a:pt x="96" y="451"/>
                    <a:pt x="100" y="451"/>
                    <a:pt x="101" y="452"/>
                  </a:cubicBezTo>
                  <a:cubicBezTo>
                    <a:pt x="104" y="452"/>
                    <a:pt x="106" y="452"/>
                    <a:pt x="107" y="452"/>
                  </a:cubicBezTo>
                  <a:cubicBezTo>
                    <a:pt x="110" y="453"/>
                    <a:pt x="113" y="454"/>
                    <a:pt x="116" y="456"/>
                  </a:cubicBezTo>
                  <a:cubicBezTo>
                    <a:pt x="117" y="456"/>
                    <a:pt x="118" y="456"/>
                    <a:pt x="119" y="457"/>
                  </a:cubicBezTo>
                  <a:cubicBezTo>
                    <a:pt x="119" y="457"/>
                    <a:pt x="120" y="457"/>
                    <a:pt x="121" y="458"/>
                  </a:cubicBezTo>
                  <a:cubicBezTo>
                    <a:pt x="123" y="458"/>
                    <a:pt x="125" y="459"/>
                    <a:pt x="127" y="460"/>
                  </a:cubicBezTo>
                  <a:cubicBezTo>
                    <a:pt x="127" y="460"/>
                    <a:pt x="128" y="460"/>
                    <a:pt x="128" y="460"/>
                  </a:cubicBezTo>
                  <a:cubicBezTo>
                    <a:pt x="131" y="462"/>
                    <a:pt x="134" y="463"/>
                    <a:pt x="136" y="465"/>
                  </a:cubicBezTo>
                  <a:cubicBezTo>
                    <a:pt x="138" y="467"/>
                    <a:pt x="139" y="471"/>
                    <a:pt x="139" y="472"/>
                  </a:cubicBezTo>
                  <a:cubicBezTo>
                    <a:pt x="139" y="473"/>
                    <a:pt x="139" y="474"/>
                    <a:pt x="139" y="475"/>
                  </a:cubicBezTo>
                  <a:cubicBezTo>
                    <a:pt x="140" y="476"/>
                    <a:pt x="140" y="476"/>
                    <a:pt x="141" y="477"/>
                  </a:cubicBezTo>
                  <a:cubicBezTo>
                    <a:pt x="142" y="479"/>
                    <a:pt x="142" y="480"/>
                    <a:pt x="143" y="482"/>
                  </a:cubicBezTo>
                  <a:cubicBezTo>
                    <a:pt x="143" y="483"/>
                    <a:pt x="143" y="484"/>
                    <a:pt x="143" y="484"/>
                  </a:cubicBezTo>
                  <a:cubicBezTo>
                    <a:pt x="144" y="485"/>
                    <a:pt x="145" y="487"/>
                    <a:pt x="146" y="488"/>
                  </a:cubicBezTo>
                  <a:cubicBezTo>
                    <a:pt x="146" y="488"/>
                    <a:pt x="146" y="489"/>
                    <a:pt x="146" y="489"/>
                  </a:cubicBezTo>
                  <a:cubicBezTo>
                    <a:pt x="147" y="490"/>
                    <a:pt x="148" y="491"/>
                    <a:pt x="148" y="492"/>
                  </a:cubicBezTo>
                  <a:cubicBezTo>
                    <a:pt x="149" y="492"/>
                    <a:pt x="150" y="493"/>
                    <a:pt x="151" y="493"/>
                  </a:cubicBezTo>
                  <a:cubicBezTo>
                    <a:pt x="152" y="493"/>
                    <a:pt x="153" y="494"/>
                    <a:pt x="154" y="494"/>
                  </a:cubicBezTo>
                  <a:cubicBezTo>
                    <a:pt x="157" y="495"/>
                    <a:pt x="161" y="498"/>
                    <a:pt x="162" y="499"/>
                  </a:cubicBezTo>
                  <a:cubicBezTo>
                    <a:pt x="163" y="499"/>
                    <a:pt x="163" y="500"/>
                    <a:pt x="164" y="500"/>
                  </a:cubicBezTo>
                  <a:cubicBezTo>
                    <a:pt x="164" y="501"/>
                    <a:pt x="165" y="501"/>
                    <a:pt x="165" y="501"/>
                  </a:cubicBezTo>
                  <a:cubicBezTo>
                    <a:pt x="165" y="501"/>
                    <a:pt x="166" y="502"/>
                    <a:pt x="166" y="502"/>
                  </a:cubicBezTo>
                  <a:cubicBezTo>
                    <a:pt x="167" y="503"/>
                    <a:pt x="169" y="504"/>
                    <a:pt x="170" y="504"/>
                  </a:cubicBezTo>
                  <a:cubicBezTo>
                    <a:pt x="171" y="505"/>
                    <a:pt x="172" y="507"/>
                    <a:pt x="173" y="508"/>
                  </a:cubicBezTo>
                  <a:cubicBezTo>
                    <a:pt x="174" y="509"/>
                    <a:pt x="175" y="510"/>
                    <a:pt x="175" y="511"/>
                  </a:cubicBezTo>
                  <a:cubicBezTo>
                    <a:pt x="177" y="513"/>
                    <a:pt x="180" y="514"/>
                    <a:pt x="180" y="515"/>
                  </a:cubicBezTo>
                  <a:cubicBezTo>
                    <a:pt x="181" y="515"/>
                    <a:pt x="181" y="515"/>
                    <a:pt x="181" y="515"/>
                  </a:cubicBezTo>
                  <a:cubicBezTo>
                    <a:pt x="182" y="515"/>
                    <a:pt x="183" y="514"/>
                    <a:pt x="184" y="514"/>
                  </a:cubicBezTo>
                  <a:cubicBezTo>
                    <a:pt x="185" y="514"/>
                    <a:pt x="186" y="514"/>
                    <a:pt x="188" y="514"/>
                  </a:cubicBezTo>
                  <a:cubicBezTo>
                    <a:pt x="188" y="514"/>
                    <a:pt x="188" y="514"/>
                    <a:pt x="189" y="514"/>
                  </a:cubicBezTo>
                  <a:cubicBezTo>
                    <a:pt x="189" y="514"/>
                    <a:pt x="189" y="514"/>
                    <a:pt x="189" y="514"/>
                  </a:cubicBezTo>
                  <a:cubicBezTo>
                    <a:pt x="193" y="514"/>
                    <a:pt x="198" y="515"/>
                    <a:pt x="201" y="517"/>
                  </a:cubicBezTo>
                  <a:cubicBezTo>
                    <a:pt x="203" y="518"/>
                    <a:pt x="205" y="521"/>
                    <a:pt x="207" y="524"/>
                  </a:cubicBezTo>
                  <a:cubicBezTo>
                    <a:pt x="207" y="525"/>
                    <a:pt x="208" y="527"/>
                    <a:pt x="209" y="527"/>
                  </a:cubicBezTo>
                  <a:cubicBezTo>
                    <a:pt x="210" y="528"/>
                    <a:pt x="212" y="531"/>
                    <a:pt x="214" y="533"/>
                  </a:cubicBezTo>
                  <a:cubicBezTo>
                    <a:pt x="215" y="534"/>
                    <a:pt x="216" y="535"/>
                    <a:pt x="217" y="536"/>
                  </a:cubicBezTo>
                  <a:cubicBezTo>
                    <a:pt x="217" y="537"/>
                    <a:pt x="218" y="537"/>
                    <a:pt x="219" y="538"/>
                  </a:cubicBezTo>
                  <a:cubicBezTo>
                    <a:pt x="221" y="540"/>
                    <a:pt x="223" y="543"/>
                    <a:pt x="225" y="545"/>
                  </a:cubicBezTo>
                  <a:cubicBezTo>
                    <a:pt x="225" y="546"/>
                    <a:pt x="226" y="547"/>
                    <a:pt x="227" y="549"/>
                  </a:cubicBezTo>
                  <a:cubicBezTo>
                    <a:pt x="227" y="550"/>
                    <a:pt x="227" y="550"/>
                    <a:pt x="228" y="551"/>
                  </a:cubicBezTo>
                  <a:cubicBezTo>
                    <a:pt x="228" y="551"/>
                    <a:pt x="228" y="552"/>
                    <a:pt x="228" y="552"/>
                  </a:cubicBezTo>
                  <a:cubicBezTo>
                    <a:pt x="230" y="554"/>
                    <a:pt x="231" y="556"/>
                    <a:pt x="231" y="558"/>
                  </a:cubicBezTo>
                  <a:cubicBezTo>
                    <a:pt x="232" y="560"/>
                    <a:pt x="231" y="563"/>
                    <a:pt x="230" y="566"/>
                  </a:cubicBezTo>
                  <a:cubicBezTo>
                    <a:pt x="230" y="567"/>
                    <a:pt x="230" y="567"/>
                    <a:pt x="230" y="567"/>
                  </a:cubicBezTo>
                  <a:cubicBezTo>
                    <a:pt x="230" y="568"/>
                    <a:pt x="230" y="569"/>
                    <a:pt x="229" y="570"/>
                  </a:cubicBezTo>
                  <a:cubicBezTo>
                    <a:pt x="229" y="571"/>
                    <a:pt x="228" y="572"/>
                    <a:pt x="228" y="573"/>
                  </a:cubicBezTo>
                  <a:cubicBezTo>
                    <a:pt x="228" y="574"/>
                    <a:pt x="228" y="576"/>
                    <a:pt x="228" y="577"/>
                  </a:cubicBezTo>
                  <a:cubicBezTo>
                    <a:pt x="229" y="578"/>
                    <a:pt x="229" y="578"/>
                    <a:pt x="229" y="578"/>
                  </a:cubicBezTo>
                  <a:cubicBezTo>
                    <a:pt x="230" y="579"/>
                    <a:pt x="230" y="580"/>
                    <a:pt x="231" y="582"/>
                  </a:cubicBezTo>
                  <a:cubicBezTo>
                    <a:pt x="231" y="583"/>
                    <a:pt x="231" y="585"/>
                    <a:pt x="231" y="586"/>
                  </a:cubicBezTo>
                  <a:cubicBezTo>
                    <a:pt x="231" y="587"/>
                    <a:pt x="231" y="587"/>
                    <a:pt x="231" y="588"/>
                  </a:cubicBezTo>
                  <a:cubicBezTo>
                    <a:pt x="231" y="588"/>
                    <a:pt x="231" y="589"/>
                    <a:pt x="232" y="589"/>
                  </a:cubicBezTo>
                  <a:cubicBezTo>
                    <a:pt x="233" y="590"/>
                    <a:pt x="233" y="592"/>
                    <a:pt x="234" y="593"/>
                  </a:cubicBezTo>
                  <a:cubicBezTo>
                    <a:pt x="234" y="595"/>
                    <a:pt x="234" y="596"/>
                    <a:pt x="234" y="598"/>
                  </a:cubicBezTo>
                  <a:cubicBezTo>
                    <a:pt x="234" y="598"/>
                    <a:pt x="234" y="598"/>
                    <a:pt x="234" y="598"/>
                  </a:cubicBezTo>
                  <a:cubicBezTo>
                    <a:pt x="236" y="601"/>
                    <a:pt x="236" y="601"/>
                    <a:pt x="236" y="601"/>
                  </a:cubicBezTo>
                  <a:cubicBezTo>
                    <a:pt x="237" y="601"/>
                    <a:pt x="237" y="601"/>
                    <a:pt x="237" y="601"/>
                  </a:cubicBezTo>
                  <a:cubicBezTo>
                    <a:pt x="237" y="602"/>
                    <a:pt x="237" y="602"/>
                    <a:pt x="237" y="602"/>
                  </a:cubicBezTo>
                  <a:cubicBezTo>
                    <a:pt x="241" y="606"/>
                    <a:pt x="241" y="606"/>
                    <a:pt x="241" y="606"/>
                  </a:cubicBezTo>
                  <a:cubicBezTo>
                    <a:pt x="238" y="606"/>
                    <a:pt x="238" y="606"/>
                    <a:pt x="238" y="606"/>
                  </a:cubicBezTo>
                  <a:cubicBezTo>
                    <a:pt x="239" y="607"/>
                    <a:pt x="239" y="608"/>
                    <a:pt x="239" y="609"/>
                  </a:cubicBezTo>
                  <a:cubicBezTo>
                    <a:pt x="239" y="611"/>
                    <a:pt x="238" y="612"/>
                    <a:pt x="238" y="613"/>
                  </a:cubicBezTo>
                  <a:cubicBezTo>
                    <a:pt x="239" y="614"/>
                    <a:pt x="240" y="616"/>
                    <a:pt x="241" y="617"/>
                  </a:cubicBezTo>
                  <a:cubicBezTo>
                    <a:pt x="242" y="620"/>
                    <a:pt x="242" y="624"/>
                    <a:pt x="241" y="626"/>
                  </a:cubicBezTo>
                  <a:cubicBezTo>
                    <a:pt x="241" y="627"/>
                    <a:pt x="241" y="628"/>
                    <a:pt x="240" y="629"/>
                  </a:cubicBezTo>
                  <a:cubicBezTo>
                    <a:pt x="241" y="629"/>
                    <a:pt x="241" y="629"/>
                    <a:pt x="241" y="629"/>
                  </a:cubicBezTo>
                  <a:cubicBezTo>
                    <a:pt x="242" y="629"/>
                    <a:pt x="244" y="630"/>
                    <a:pt x="244" y="630"/>
                  </a:cubicBezTo>
                  <a:cubicBezTo>
                    <a:pt x="245" y="630"/>
                    <a:pt x="245" y="630"/>
                    <a:pt x="245" y="630"/>
                  </a:cubicBezTo>
                  <a:cubicBezTo>
                    <a:pt x="248" y="631"/>
                    <a:pt x="250" y="633"/>
                    <a:pt x="252" y="634"/>
                  </a:cubicBezTo>
                  <a:cubicBezTo>
                    <a:pt x="254" y="635"/>
                    <a:pt x="257" y="639"/>
                    <a:pt x="259" y="642"/>
                  </a:cubicBezTo>
                  <a:cubicBezTo>
                    <a:pt x="260" y="643"/>
                    <a:pt x="261" y="647"/>
                    <a:pt x="261" y="649"/>
                  </a:cubicBezTo>
                  <a:cubicBezTo>
                    <a:pt x="261" y="650"/>
                    <a:pt x="260" y="653"/>
                    <a:pt x="260" y="655"/>
                  </a:cubicBezTo>
                  <a:cubicBezTo>
                    <a:pt x="259" y="657"/>
                    <a:pt x="258" y="658"/>
                    <a:pt x="257" y="659"/>
                  </a:cubicBezTo>
                  <a:cubicBezTo>
                    <a:pt x="257" y="659"/>
                    <a:pt x="256" y="660"/>
                    <a:pt x="256" y="660"/>
                  </a:cubicBezTo>
                  <a:cubicBezTo>
                    <a:pt x="256" y="661"/>
                    <a:pt x="256" y="662"/>
                    <a:pt x="255" y="663"/>
                  </a:cubicBezTo>
                  <a:cubicBezTo>
                    <a:pt x="255" y="665"/>
                    <a:pt x="255" y="666"/>
                    <a:pt x="254" y="667"/>
                  </a:cubicBezTo>
                  <a:cubicBezTo>
                    <a:pt x="253" y="669"/>
                    <a:pt x="253" y="670"/>
                    <a:pt x="252" y="671"/>
                  </a:cubicBezTo>
                  <a:cubicBezTo>
                    <a:pt x="251" y="672"/>
                    <a:pt x="250" y="673"/>
                    <a:pt x="250" y="674"/>
                  </a:cubicBezTo>
                  <a:cubicBezTo>
                    <a:pt x="249" y="676"/>
                    <a:pt x="250" y="683"/>
                    <a:pt x="251" y="687"/>
                  </a:cubicBezTo>
                  <a:cubicBezTo>
                    <a:pt x="252" y="688"/>
                    <a:pt x="252" y="690"/>
                    <a:pt x="253" y="691"/>
                  </a:cubicBezTo>
                  <a:cubicBezTo>
                    <a:pt x="254" y="693"/>
                    <a:pt x="255" y="694"/>
                    <a:pt x="255" y="696"/>
                  </a:cubicBezTo>
                  <a:cubicBezTo>
                    <a:pt x="256" y="698"/>
                    <a:pt x="256" y="700"/>
                    <a:pt x="256" y="702"/>
                  </a:cubicBezTo>
                  <a:cubicBezTo>
                    <a:pt x="256" y="703"/>
                    <a:pt x="256" y="705"/>
                    <a:pt x="256" y="706"/>
                  </a:cubicBezTo>
                  <a:cubicBezTo>
                    <a:pt x="257" y="706"/>
                    <a:pt x="257" y="708"/>
                    <a:pt x="258" y="708"/>
                  </a:cubicBezTo>
                  <a:cubicBezTo>
                    <a:pt x="258" y="708"/>
                    <a:pt x="259" y="709"/>
                    <a:pt x="259" y="709"/>
                  </a:cubicBezTo>
                  <a:cubicBezTo>
                    <a:pt x="260" y="710"/>
                    <a:pt x="262" y="711"/>
                    <a:pt x="263" y="713"/>
                  </a:cubicBezTo>
                  <a:cubicBezTo>
                    <a:pt x="265" y="715"/>
                    <a:pt x="265" y="718"/>
                    <a:pt x="265" y="720"/>
                  </a:cubicBezTo>
                  <a:cubicBezTo>
                    <a:pt x="265" y="721"/>
                    <a:pt x="265" y="722"/>
                    <a:pt x="265" y="722"/>
                  </a:cubicBezTo>
                  <a:cubicBezTo>
                    <a:pt x="266" y="722"/>
                    <a:pt x="266" y="723"/>
                    <a:pt x="266" y="724"/>
                  </a:cubicBezTo>
                  <a:cubicBezTo>
                    <a:pt x="266" y="726"/>
                    <a:pt x="267" y="731"/>
                    <a:pt x="268" y="732"/>
                  </a:cubicBezTo>
                  <a:cubicBezTo>
                    <a:pt x="269" y="732"/>
                    <a:pt x="270" y="734"/>
                    <a:pt x="272" y="735"/>
                  </a:cubicBezTo>
                  <a:cubicBezTo>
                    <a:pt x="274" y="736"/>
                    <a:pt x="278" y="738"/>
                    <a:pt x="281" y="740"/>
                  </a:cubicBezTo>
                  <a:cubicBezTo>
                    <a:pt x="283" y="741"/>
                    <a:pt x="288" y="742"/>
                    <a:pt x="290" y="743"/>
                  </a:cubicBezTo>
                  <a:cubicBezTo>
                    <a:pt x="292" y="743"/>
                    <a:pt x="294" y="743"/>
                    <a:pt x="297" y="743"/>
                  </a:cubicBezTo>
                  <a:cubicBezTo>
                    <a:pt x="300" y="743"/>
                    <a:pt x="303" y="744"/>
                    <a:pt x="305" y="744"/>
                  </a:cubicBezTo>
                  <a:cubicBezTo>
                    <a:pt x="312" y="745"/>
                    <a:pt x="314" y="747"/>
                    <a:pt x="315" y="748"/>
                  </a:cubicBezTo>
                  <a:cubicBezTo>
                    <a:pt x="317" y="750"/>
                    <a:pt x="319" y="753"/>
                    <a:pt x="321" y="756"/>
                  </a:cubicBezTo>
                  <a:cubicBezTo>
                    <a:pt x="321" y="757"/>
                    <a:pt x="322" y="758"/>
                    <a:pt x="322" y="758"/>
                  </a:cubicBezTo>
                  <a:cubicBezTo>
                    <a:pt x="322" y="759"/>
                    <a:pt x="322" y="759"/>
                    <a:pt x="323" y="760"/>
                  </a:cubicBezTo>
                  <a:cubicBezTo>
                    <a:pt x="324" y="762"/>
                    <a:pt x="325" y="764"/>
                    <a:pt x="326" y="765"/>
                  </a:cubicBezTo>
                  <a:cubicBezTo>
                    <a:pt x="326" y="766"/>
                    <a:pt x="327" y="769"/>
                    <a:pt x="327" y="772"/>
                  </a:cubicBezTo>
                  <a:cubicBezTo>
                    <a:pt x="484" y="757"/>
                    <a:pt x="484" y="757"/>
                    <a:pt x="484" y="757"/>
                  </a:cubicBezTo>
                  <a:cubicBezTo>
                    <a:pt x="687" y="735"/>
                    <a:pt x="687" y="735"/>
                    <a:pt x="687" y="735"/>
                  </a:cubicBezTo>
                  <a:cubicBezTo>
                    <a:pt x="687" y="734"/>
                    <a:pt x="687" y="733"/>
                    <a:pt x="687" y="733"/>
                  </a:cubicBezTo>
                  <a:cubicBezTo>
                    <a:pt x="687" y="731"/>
                    <a:pt x="686" y="728"/>
                    <a:pt x="685" y="726"/>
                  </a:cubicBezTo>
                  <a:cubicBezTo>
                    <a:pt x="685" y="724"/>
                    <a:pt x="684" y="720"/>
                    <a:pt x="683" y="718"/>
                  </a:cubicBezTo>
                  <a:cubicBezTo>
                    <a:pt x="682" y="717"/>
                    <a:pt x="680" y="714"/>
                    <a:pt x="679" y="713"/>
                  </a:cubicBezTo>
                  <a:cubicBezTo>
                    <a:pt x="679" y="712"/>
                    <a:pt x="679" y="709"/>
                    <a:pt x="680" y="708"/>
                  </a:cubicBezTo>
                  <a:cubicBezTo>
                    <a:pt x="680" y="707"/>
                    <a:pt x="681" y="705"/>
                    <a:pt x="682" y="704"/>
                  </a:cubicBezTo>
                  <a:cubicBezTo>
                    <a:pt x="682" y="703"/>
                    <a:pt x="682" y="701"/>
                    <a:pt x="682" y="700"/>
                  </a:cubicBezTo>
                  <a:cubicBezTo>
                    <a:pt x="682" y="697"/>
                    <a:pt x="681" y="693"/>
                    <a:pt x="681" y="691"/>
                  </a:cubicBezTo>
                  <a:cubicBezTo>
                    <a:pt x="682" y="690"/>
                    <a:pt x="683" y="687"/>
                    <a:pt x="682" y="686"/>
                  </a:cubicBezTo>
                  <a:cubicBezTo>
                    <a:pt x="682" y="685"/>
                    <a:pt x="681" y="683"/>
                    <a:pt x="680" y="682"/>
                  </a:cubicBezTo>
                  <a:cubicBezTo>
                    <a:pt x="680" y="681"/>
                    <a:pt x="678" y="677"/>
                    <a:pt x="677" y="676"/>
                  </a:cubicBezTo>
                  <a:cubicBezTo>
                    <a:pt x="676" y="675"/>
                    <a:pt x="673" y="673"/>
                    <a:pt x="672" y="672"/>
                  </a:cubicBezTo>
                  <a:cubicBezTo>
                    <a:pt x="671" y="671"/>
                    <a:pt x="670" y="669"/>
                    <a:pt x="670" y="667"/>
                  </a:cubicBezTo>
                  <a:cubicBezTo>
                    <a:pt x="670" y="665"/>
                    <a:pt x="671" y="661"/>
                    <a:pt x="670" y="659"/>
                  </a:cubicBezTo>
                  <a:cubicBezTo>
                    <a:pt x="670" y="658"/>
                    <a:pt x="669" y="655"/>
                    <a:pt x="668" y="653"/>
                  </a:cubicBezTo>
                  <a:cubicBezTo>
                    <a:pt x="667" y="652"/>
                    <a:pt x="664" y="649"/>
                    <a:pt x="663" y="648"/>
                  </a:cubicBezTo>
                  <a:cubicBezTo>
                    <a:pt x="662" y="647"/>
                    <a:pt x="661" y="645"/>
                    <a:pt x="661" y="644"/>
                  </a:cubicBezTo>
                  <a:cubicBezTo>
                    <a:pt x="661" y="643"/>
                    <a:pt x="661" y="641"/>
                    <a:pt x="661" y="640"/>
                  </a:cubicBezTo>
                  <a:cubicBezTo>
                    <a:pt x="662" y="639"/>
                    <a:pt x="664" y="637"/>
                    <a:pt x="664" y="635"/>
                  </a:cubicBezTo>
                  <a:cubicBezTo>
                    <a:pt x="664" y="634"/>
                    <a:pt x="663" y="632"/>
                    <a:pt x="662" y="631"/>
                  </a:cubicBezTo>
                  <a:cubicBezTo>
                    <a:pt x="661" y="629"/>
                    <a:pt x="658" y="627"/>
                    <a:pt x="657" y="625"/>
                  </a:cubicBezTo>
                  <a:cubicBezTo>
                    <a:pt x="657" y="624"/>
                    <a:pt x="658" y="623"/>
                    <a:pt x="658" y="622"/>
                  </a:cubicBezTo>
                  <a:cubicBezTo>
                    <a:pt x="658" y="621"/>
                    <a:pt x="660" y="619"/>
                    <a:pt x="660" y="619"/>
                  </a:cubicBezTo>
                  <a:cubicBezTo>
                    <a:pt x="660" y="617"/>
                    <a:pt x="658" y="615"/>
                    <a:pt x="658" y="614"/>
                  </a:cubicBezTo>
                  <a:cubicBezTo>
                    <a:pt x="657" y="613"/>
                    <a:pt x="656" y="610"/>
                    <a:pt x="655" y="609"/>
                  </a:cubicBezTo>
                  <a:cubicBezTo>
                    <a:pt x="655" y="607"/>
                    <a:pt x="653" y="604"/>
                    <a:pt x="653" y="603"/>
                  </a:cubicBezTo>
                  <a:cubicBezTo>
                    <a:pt x="653" y="601"/>
                    <a:pt x="656" y="597"/>
                    <a:pt x="656" y="595"/>
                  </a:cubicBezTo>
                  <a:cubicBezTo>
                    <a:pt x="656" y="593"/>
                    <a:pt x="656" y="589"/>
                    <a:pt x="656" y="587"/>
                  </a:cubicBezTo>
                  <a:cubicBezTo>
                    <a:pt x="656" y="585"/>
                    <a:pt x="656" y="581"/>
                    <a:pt x="656" y="578"/>
                  </a:cubicBezTo>
                  <a:cubicBezTo>
                    <a:pt x="657" y="577"/>
                    <a:pt x="659" y="573"/>
                    <a:pt x="660" y="572"/>
                  </a:cubicBezTo>
                  <a:cubicBezTo>
                    <a:pt x="660" y="570"/>
                    <a:pt x="663" y="567"/>
                    <a:pt x="664" y="566"/>
                  </a:cubicBezTo>
                  <a:cubicBezTo>
                    <a:pt x="664" y="564"/>
                    <a:pt x="665" y="561"/>
                    <a:pt x="665" y="560"/>
                  </a:cubicBezTo>
                  <a:cubicBezTo>
                    <a:pt x="665" y="558"/>
                    <a:pt x="663" y="555"/>
                    <a:pt x="663" y="554"/>
                  </a:cubicBezTo>
                  <a:cubicBezTo>
                    <a:pt x="663" y="552"/>
                    <a:pt x="663" y="548"/>
                    <a:pt x="664" y="546"/>
                  </a:cubicBezTo>
                  <a:cubicBezTo>
                    <a:pt x="664" y="544"/>
                    <a:pt x="666" y="541"/>
                    <a:pt x="667" y="539"/>
                  </a:cubicBezTo>
                  <a:cubicBezTo>
                    <a:pt x="668" y="538"/>
                    <a:pt x="670" y="535"/>
                    <a:pt x="671" y="534"/>
                  </a:cubicBezTo>
                  <a:cubicBezTo>
                    <a:pt x="671" y="532"/>
                    <a:pt x="671" y="529"/>
                    <a:pt x="671" y="527"/>
                  </a:cubicBezTo>
                  <a:cubicBezTo>
                    <a:pt x="671" y="525"/>
                    <a:pt x="669" y="521"/>
                    <a:pt x="669" y="519"/>
                  </a:cubicBezTo>
                  <a:cubicBezTo>
                    <a:pt x="669" y="517"/>
                    <a:pt x="669" y="513"/>
                    <a:pt x="669" y="512"/>
                  </a:cubicBezTo>
                  <a:cubicBezTo>
                    <a:pt x="668" y="510"/>
                    <a:pt x="666" y="507"/>
                    <a:pt x="665" y="506"/>
                  </a:cubicBezTo>
                  <a:cubicBezTo>
                    <a:pt x="664" y="504"/>
                    <a:pt x="662" y="499"/>
                    <a:pt x="662" y="499"/>
                  </a:cubicBezTo>
                  <a:cubicBezTo>
                    <a:pt x="663" y="498"/>
                    <a:pt x="663" y="495"/>
                    <a:pt x="663" y="494"/>
                  </a:cubicBezTo>
                  <a:cubicBezTo>
                    <a:pt x="663" y="493"/>
                    <a:pt x="663" y="491"/>
                    <a:pt x="663" y="490"/>
                  </a:cubicBezTo>
                  <a:cubicBezTo>
                    <a:pt x="663" y="486"/>
                    <a:pt x="662" y="480"/>
                    <a:pt x="663" y="477"/>
                  </a:cubicBezTo>
                  <a:cubicBezTo>
                    <a:pt x="663" y="474"/>
                    <a:pt x="664" y="469"/>
                    <a:pt x="665" y="466"/>
                  </a:cubicBezTo>
                  <a:cubicBezTo>
                    <a:pt x="666" y="465"/>
                    <a:pt x="669" y="463"/>
                    <a:pt x="669" y="462"/>
                  </a:cubicBezTo>
                  <a:cubicBezTo>
                    <a:pt x="669" y="460"/>
                    <a:pt x="666" y="457"/>
                    <a:pt x="667" y="455"/>
                  </a:cubicBezTo>
                  <a:cubicBezTo>
                    <a:pt x="667" y="453"/>
                    <a:pt x="669" y="449"/>
                    <a:pt x="671" y="448"/>
                  </a:cubicBezTo>
                  <a:cubicBezTo>
                    <a:pt x="672" y="447"/>
                    <a:pt x="675" y="446"/>
                    <a:pt x="676" y="445"/>
                  </a:cubicBezTo>
                  <a:cubicBezTo>
                    <a:pt x="677" y="445"/>
                    <a:pt x="679" y="443"/>
                    <a:pt x="680" y="442"/>
                  </a:cubicBezTo>
                  <a:cubicBezTo>
                    <a:pt x="681" y="440"/>
                    <a:pt x="682" y="438"/>
                    <a:pt x="683" y="437"/>
                  </a:cubicBezTo>
                  <a:cubicBezTo>
                    <a:pt x="683" y="435"/>
                    <a:pt x="684" y="433"/>
                    <a:pt x="684" y="432"/>
                  </a:cubicBezTo>
                  <a:cubicBezTo>
                    <a:pt x="684" y="430"/>
                    <a:pt x="683" y="426"/>
                    <a:pt x="682" y="424"/>
                  </a:cubicBezTo>
                  <a:cubicBezTo>
                    <a:pt x="682" y="422"/>
                    <a:pt x="679" y="420"/>
                    <a:pt x="678" y="418"/>
                  </a:cubicBezTo>
                  <a:cubicBezTo>
                    <a:pt x="677" y="417"/>
                    <a:pt x="676" y="414"/>
                    <a:pt x="676" y="413"/>
                  </a:cubicBezTo>
                  <a:cubicBezTo>
                    <a:pt x="676" y="410"/>
                    <a:pt x="678" y="406"/>
                    <a:pt x="679" y="404"/>
                  </a:cubicBezTo>
                  <a:cubicBezTo>
                    <a:pt x="679" y="400"/>
                    <a:pt x="680" y="393"/>
                    <a:pt x="680" y="390"/>
                  </a:cubicBezTo>
                  <a:cubicBezTo>
                    <a:pt x="680" y="388"/>
                    <a:pt x="679" y="383"/>
                    <a:pt x="679" y="381"/>
                  </a:cubicBezTo>
                  <a:cubicBezTo>
                    <a:pt x="680" y="377"/>
                    <a:pt x="680" y="369"/>
                    <a:pt x="681" y="365"/>
                  </a:cubicBezTo>
                  <a:cubicBezTo>
                    <a:pt x="681" y="363"/>
                    <a:pt x="683" y="358"/>
                    <a:pt x="684" y="356"/>
                  </a:cubicBezTo>
                  <a:cubicBezTo>
                    <a:pt x="685" y="355"/>
                    <a:pt x="687" y="354"/>
                    <a:pt x="687" y="353"/>
                  </a:cubicBezTo>
                  <a:cubicBezTo>
                    <a:pt x="688" y="352"/>
                    <a:pt x="688" y="347"/>
                    <a:pt x="688" y="346"/>
                  </a:cubicBezTo>
                  <a:cubicBezTo>
                    <a:pt x="688" y="344"/>
                    <a:pt x="690" y="342"/>
                    <a:pt x="690" y="340"/>
                  </a:cubicBezTo>
                  <a:cubicBezTo>
                    <a:pt x="691" y="339"/>
                    <a:pt x="693" y="335"/>
                    <a:pt x="693" y="333"/>
                  </a:cubicBezTo>
                  <a:cubicBezTo>
                    <a:pt x="693" y="332"/>
                    <a:pt x="693" y="328"/>
                    <a:pt x="693" y="327"/>
                  </a:cubicBezTo>
                  <a:cubicBezTo>
                    <a:pt x="693" y="326"/>
                    <a:pt x="695" y="324"/>
                    <a:pt x="695" y="324"/>
                  </a:cubicBezTo>
                  <a:cubicBezTo>
                    <a:pt x="696" y="323"/>
                    <a:pt x="696" y="320"/>
                    <a:pt x="696" y="319"/>
                  </a:cubicBezTo>
                  <a:cubicBezTo>
                    <a:pt x="697" y="318"/>
                    <a:pt x="698" y="317"/>
                    <a:pt x="699" y="317"/>
                  </a:cubicBezTo>
                  <a:cubicBezTo>
                    <a:pt x="700" y="316"/>
                    <a:pt x="702" y="315"/>
                    <a:pt x="702" y="314"/>
                  </a:cubicBezTo>
                  <a:cubicBezTo>
                    <a:pt x="703" y="314"/>
                    <a:pt x="706" y="313"/>
                    <a:pt x="706" y="312"/>
                  </a:cubicBezTo>
                  <a:cubicBezTo>
                    <a:pt x="706" y="311"/>
                    <a:pt x="703" y="310"/>
                    <a:pt x="703" y="309"/>
                  </a:cubicBezTo>
                  <a:cubicBezTo>
                    <a:pt x="703" y="308"/>
                    <a:pt x="703" y="307"/>
                    <a:pt x="704" y="306"/>
                  </a:cubicBezTo>
                  <a:cubicBezTo>
                    <a:pt x="704" y="305"/>
                    <a:pt x="707" y="304"/>
                    <a:pt x="707" y="303"/>
                  </a:cubicBezTo>
                  <a:cubicBezTo>
                    <a:pt x="708" y="302"/>
                    <a:pt x="708" y="301"/>
                    <a:pt x="707" y="300"/>
                  </a:cubicBezTo>
                  <a:cubicBezTo>
                    <a:pt x="707" y="299"/>
                    <a:pt x="705" y="298"/>
                    <a:pt x="705" y="298"/>
                  </a:cubicBezTo>
                  <a:cubicBezTo>
                    <a:pt x="705" y="297"/>
                    <a:pt x="705" y="294"/>
                    <a:pt x="705" y="293"/>
                  </a:cubicBezTo>
                  <a:cubicBezTo>
                    <a:pt x="705" y="292"/>
                    <a:pt x="707" y="289"/>
                    <a:pt x="708" y="288"/>
                  </a:cubicBezTo>
                  <a:cubicBezTo>
                    <a:pt x="708" y="287"/>
                    <a:pt x="709" y="285"/>
                    <a:pt x="710" y="284"/>
                  </a:cubicBezTo>
                  <a:cubicBezTo>
                    <a:pt x="710" y="283"/>
                    <a:pt x="710" y="280"/>
                    <a:pt x="711" y="279"/>
                  </a:cubicBezTo>
                  <a:cubicBezTo>
                    <a:pt x="711" y="279"/>
                    <a:pt x="713" y="279"/>
                    <a:pt x="714" y="279"/>
                  </a:cubicBezTo>
                  <a:cubicBezTo>
                    <a:pt x="714" y="278"/>
                    <a:pt x="715" y="277"/>
                    <a:pt x="716" y="277"/>
                  </a:cubicBezTo>
                  <a:cubicBezTo>
                    <a:pt x="717" y="276"/>
                    <a:pt x="718" y="272"/>
                    <a:pt x="718" y="270"/>
                  </a:cubicBezTo>
                  <a:cubicBezTo>
                    <a:pt x="718" y="269"/>
                    <a:pt x="717" y="266"/>
                    <a:pt x="717" y="265"/>
                  </a:cubicBezTo>
                  <a:cubicBezTo>
                    <a:pt x="717" y="264"/>
                    <a:pt x="718" y="263"/>
                    <a:pt x="718" y="262"/>
                  </a:cubicBezTo>
                  <a:cubicBezTo>
                    <a:pt x="718" y="261"/>
                    <a:pt x="717" y="259"/>
                    <a:pt x="717" y="258"/>
                  </a:cubicBezTo>
                  <a:cubicBezTo>
                    <a:pt x="716" y="256"/>
                    <a:pt x="716" y="254"/>
                    <a:pt x="716" y="253"/>
                  </a:cubicBezTo>
                  <a:cubicBezTo>
                    <a:pt x="716" y="251"/>
                    <a:pt x="716" y="249"/>
                    <a:pt x="717" y="248"/>
                  </a:cubicBezTo>
                  <a:cubicBezTo>
                    <a:pt x="717" y="247"/>
                    <a:pt x="719" y="247"/>
                    <a:pt x="719" y="248"/>
                  </a:cubicBezTo>
                  <a:cubicBezTo>
                    <a:pt x="720" y="248"/>
                    <a:pt x="721" y="250"/>
                    <a:pt x="722" y="250"/>
                  </a:cubicBezTo>
                  <a:cubicBezTo>
                    <a:pt x="722" y="250"/>
                    <a:pt x="723" y="249"/>
                    <a:pt x="723" y="248"/>
                  </a:cubicBezTo>
                  <a:cubicBezTo>
                    <a:pt x="724" y="247"/>
                    <a:pt x="725" y="245"/>
                    <a:pt x="725" y="244"/>
                  </a:cubicBezTo>
                  <a:cubicBezTo>
                    <a:pt x="725" y="244"/>
                    <a:pt x="724" y="243"/>
                    <a:pt x="724" y="242"/>
                  </a:cubicBezTo>
                  <a:cubicBezTo>
                    <a:pt x="724" y="241"/>
                    <a:pt x="726" y="240"/>
                    <a:pt x="726" y="238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96" name="Freeform 55">
              <a:extLst>
                <a:ext uri="{FF2B5EF4-FFF2-40B4-BE49-F238E27FC236}">
                  <a16:creationId xmlns:a16="http://schemas.microsoft.com/office/drawing/2014/main" id="{06D07DB3-C7DB-8E42-A559-2D85302E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083" y="2101895"/>
              <a:ext cx="162059" cy="281414"/>
            </a:xfrm>
            <a:custGeom>
              <a:avLst/>
              <a:gdLst>
                <a:gd name="T0" fmla="*/ 545 w 557"/>
                <a:gd name="T1" fmla="*/ 602 h 968"/>
                <a:gd name="T2" fmla="*/ 535 w 557"/>
                <a:gd name="T3" fmla="*/ 564 h 968"/>
                <a:gd name="T4" fmla="*/ 483 w 557"/>
                <a:gd name="T5" fmla="*/ 116 h 968"/>
                <a:gd name="T6" fmla="*/ 454 w 557"/>
                <a:gd name="T7" fmla="*/ 62 h 968"/>
                <a:gd name="T8" fmla="*/ 75 w 557"/>
                <a:gd name="T9" fmla="*/ 37 h 968"/>
                <a:gd name="T10" fmla="*/ 100 w 557"/>
                <a:gd name="T11" fmla="*/ 50 h 968"/>
                <a:gd name="T12" fmla="*/ 133 w 557"/>
                <a:gd name="T13" fmla="*/ 84 h 968"/>
                <a:gd name="T14" fmla="*/ 146 w 557"/>
                <a:gd name="T15" fmla="*/ 124 h 968"/>
                <a:gd name="T16" fmla="*/ 135 w 557"/>
                <a:gd name="T17" fmla="*/ 160 h 968"/>
                <a:gd name="T18" fmla="*/ 129 w 557"/>
                <a:gd name="T19" fmla="*/ 181 h 968"/>
                <a:gd name="T20" fmla="*/ 106 w 557"/>
                <a:gd name="T21" fmla="*/ 209 h 968"/>
                <a:gd name="T22" fmla="*/ 81 w 557"/>
                <a:gd name="T23" fmla="*/ 223 h 968"/>
                <a:gd name="T24" fmla="*/ 47 w 557"/>
                <a:gd name="T25" fmla="*/ 231 h 968"/>
                <a:gd name="T26" fmla="*/ 39 w 557"/>
                <a:gd name="T27" fmla="*/ 251 h 968"/>
                <a:gd name="T28" fmla="*/ 43 w 557"/>
                <a:gd name="T29" fmla="*/ 268 h 968"/>
                <a:gd name="T30" fmla="*/ 59 w 557"/>
                <a:gd name="T31" fmla="*/ 288 h 968"/>
                <a:gd name="T32" fmla="*/ 50 w 557"/>
                <a:gd name="T33" fmla="*/ 326 h 968"/>
                <a:gd name="T34" fmla="*/ 44 w 557"/>
                <a:gd name="T35" fmla="*/ 349 h 968"/>
                <a:gd name="T36" fmla="*/ 17 w 557"/>
                <a:gd name="T37" fmla="*/ 375 h 968"/>
                <a:gd name="T38" fmla="*/ 15 w 557"/>
                <a:gd name="T39" fmla="*/ 411 h 968"/>
                <a:gd name="T40" fmla="*/ 1 w 557"/>
                <a:gd name="T41" fmla="*/ 441 h 968"/>
                <a:gd name="T42" fmla="*/ 6 w 557"/>
                <a:gd name="T43" fmla="*/ 476 h 968"/>
                <a:gd name="T44" fmla="*/ 13 w 557"/>
                <a:gd name="T45" fmla="*/ 504 h 968"/>
                <a:gd name="T46" fmla="*/ 27 w 557"/>
                <a:gd name="T47" fmla="*/ 527 h 968"/>
                <a:gd name="T48" fmla="*/ 53 w 557"/>
                <a:gd name="T49" fmla="*/ 547 h 968"/>
                <a:gd name="T50" fmla="*/ 70 w 557"/>
                <a:gd name="T51" fmla="*/ 565 h 968"/>
                <a:gd name="T52" fmla="*/ 113 w 557"/>
                <a:gd name="T53" fmla="*/ 596 h 968"/>
                <a:gd name="T54" fmla="*/ 127 w 557"/>
                <a:gd name="T55" fmla="*/ 635 h 968"/>
                <a:gd name="T56" fmla="*/ 132 w 557"/>
                <a:gd name="T57" fmla="*/ 654 h 968"/>
                <a:gd name="T58" fmla="*/ 147 w 557"/>
                <a:gd name="T59" fmla="*/ 655 h 968"/>
                <a:gd name="T60" fmla="*/ 182 w 557"/>
                <a:gd name="T61" fmla="*/ 649 h 968"/>
                <a:gd name="T62" fmla="*/ 211 w 557"/>
                <a:gd name="T63" fmla="*/ 673 h 968"/>
                <a:gd name="T64" fmla="*/ 203 w 557"/>
                <a:gd name="T65" fmla="*/ 695 h 968"/>
                <a:gd name="T66" fmla="*/ 194 w 557"/>
                <a:gd name="T67" fmla="*/ 739 h 968"/>
                <a:gd name="T68" fmla="*/ 185 w 557"/>
                <a:gd name="T69" fmla="*/ 769 h 968"/>
                <a:gd name="T70" fmla="*/ 206 w 557"/>
                <a:gd name="T71" fmla="*/ 794 h 968"/>
                <a:gd name="T72" fmla="*/ 226 w 557"/>
                <a:gd name="T73" fmla="*/ 805 h 968"/>
                <a:gd name="T74" fmla="*/ 247 w 557"/>
                <a:gd name="T75" fmla="*/ 828 h 968"/>
                <a:gd name="T76" fmla="*/ 257 w 557"/>
                <a:gd name="T77" fmla="*/ 821 h 968"/>
                <a:gd name="T78" fmla="*/ 278 w 557"/>
                <a:gd name="T79" fmla="*/ 833 h 968"/>
                <a:gd name="T80" fmla="*/ 294 w 557"/>
                <a:gd name="T81" fmla="*/ 847 h 968"/>
                <a:gd name="T82" fmla="*/ 319 w 557"/>
                <a:gd name="T83" fmla="*/ 875 h 968"/>
                <a:gd name="T84" fmla="*/ 329 w 557"/>
                <a:gd name="T85" fmla="*/ 920 h 968"/>
                <a:gd name="T86" fmla="*/ 323 w 557"/>
                <a:gd name="T87" fmla="*/ 931 h 968"/>
                <a:gd name="T88" fmla="*/ 336 w 557"/>
                <a:gd name="T89" fmla="*/ 955 h 968"/>
                <a:gd name="T90" fmla="*/ 362 w 557"/>
                <a:gd name="T91" fmla="*/ 965 h 968"/>
                <a:gd name="T92" fmla="*/ 374 w 557"/>
                <a:gd name="T93" fmla="*/ 953 h 968"/>
                <a:gd name="T94" fmla="*/ 419 w 557"/>
                <a:gd name="T95" fmla="*/ 939 h 968"/>
                <a:gd name="T96" fmla="*/ 467 w 557"/>
                <a:gd name="T97" fmla="*/ 946 h 968"/>
                <a:gd name="T98" fmla="*/ 458 w 557"/>
                <a:gd name="T99" fmla="*/ 892 h 968"/>
                <a:gd name="T100" fmla="*/ 503 w 557"/>
                <a:gd name="T101" fmla="*/ 875 h 968"/>
                <a:gd name="T102" fmla="*/ 499 w 557"/>
                <a:gd name="T103" fmla="*/ 831 h 968"/>
                <a:gd name="T104" fmla="*/ 504 w 557"/>
                <a:gd name="T105" fmla="*/ 799 h 968"/>
                <a:gd name="T106" fmla="*/ 506 w 557"/>
                <a:gd name="T107" fmla="*/ 761 h 968"/>
                <a:gd name="T108" fmla="*/ 507 w 557"/>
                <a:gd name="T109" fmla="*/ 733 h 968"/>
                <a:gd name="T110" fmla="*/ 527 w 557"/>
                <a:gd name="T111" fmla="*/ 714 h 968"/>
                <a:gd name="T112" fmla="*/ 541 w 557"/>
                <a:gd name="T113" fmla="*/ 685 h 968"/>
                <a:gd name="T114" fmla="*/ 552 w 557"/>
                <a:gd name="T115" fmla="*/ 655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7" h="968">
                  <a:moveTo>
                    <a:pt x="555" y="635"/>
                  </a:moveTo>
                  <a:cubicBezTo>
                    <a:pt x="555" y="634"/>
                    <a:pt x="553" y="633"/>
                    <a:pt x="553" y="632"/>
                  </a:cubicBezTo>
                  <a:cubicBezTo>
                    <a:pt x="552" y="631"/>
                    <a:pt x="552" y="628"/>
                    <a:pt x="551" y="628"/>
                  </a:cubicBezTo>
                  <a:cubicBezTo>
                    <a:pt x="550" y="627"/>
                    <a:pt x="548" y="625"/>
                    <a:pt x="547" y="624"/>
                  </a:cubicBezTo>
                  <a:cubicBezTo>
                    <a:pt x="547" y="624"/>
                    <a:pt x="546" y="622"/>
                    <a:pt x="546" y="621"/>
                  </a:cubicBezTo>
                  <a:cubicBezTo>
                    <a:pt x="547" y="619"/>
                    <a:pt x="549" y="617"/>
                    <a:pt x="549" y="616"/>
                  </a:cubicBezTo>
                  <a:cubicBezTo>
                    <a:pt x="549" y="615"/>
                    <a:pt x="550" y="612"/>
                    <a:pt x="550" y="611"/>
                  </a:cubicBezTo>
                  <a:cubicBezTo>
                    <a:pt x="550" y="609"/>
                    <a:pt x="550" y="605"/>
                    <a:pt x="549" y="604"/>
                  </a:cubicBezTo>
                  <a:cubicBezTo>
                    <a:pt x="548" y="603"/>
                    <a:pt x="546" y="602"/>
                    <a:pt x="545" y="602"/>
                  </a:cubicBezTo>
                  <a:cubicBezTo>
                    <a:pt x="544" y="601"/>
                    <a:pt x="542" y="602"/>
                    <a:pt x="541" y="601"/>
                  </a:cubicBezTo>
                  <a:cubicBezTo>
                    <a:pt x="540" y="601"/>
                    <a:pt x="540" y="600"/>
                    <a:pt x="539" y="599"/>
                  </a:cubicBezTo>
                  <a:cubicBezTo>
                    <a:pt x="539" y="598"/>
                    <a:pt x="540" y="595"/>
                    <a:pt x="540" y="593"/>
                  </a:cubicBezTo>
                  <a:cubicBezTo>
                    <a:pt x="540" y="592"/>
                    <a:pt x="539" y="589"/>
                    <a:pt x="539" y="588"/>
                  </a:cubicBezTo>
                  <a:cubicBezTo>
                    <a:pt x="538" y="587"/>
                    <a:pt x="536" y="586"/>
                    <a:pt x="535" y="585"/>
                  </a:cubicBezTo>
                  <a:cubicBezTo>
                    <a:pt x="533" y="584"/>
                    <a:pt x="530" y="582"/>
                    <a:pt x="529" y="580"/>
                  </a:cubicBezTo>
                  <a:cubicBezTo>
                    <a:pt x="528" y="579"/>
                    <a:pt x="527" y="575"/>
                    <a:pt x="528" y="574"/>
                  </a:cubicBezTo>
                  <a:cubicBezTo>
                    <a:pt x="528" y="572"/>
                    <a:pt x="530" y="570"/>
                    <a:pt x="531" y="569"/>
                  </a:cubicBezTo>
                  <a:cubicBezTo>
                    <a:pt x="532" y="568"/>
                    <a:pt x="535" y="566"/>
                    <a:pt x="535" y="564"/>
                  </a:cubicBezTo>
                  <a:cubicBezTo>
                    <a:pt x="536" y="563"/>
                    <a:pt x="536" y="561"/>
                    <a:pt x="535" y="560"/>
                  </a:cubicBezTo>
                  <a:cubicBezTo>
                    <a:pt x="535" y="559"/>
                    <a:pt x="533" y="557"/>
                    <a:pt x="532" y="556"/>
                  </a:cubicBezTo>
                  <a:cubicBezTo>
                    <a:pt x="531" y="555"/>
                    <a:pt x="530" y="552"/>
                    <a:pt x="530" y="551"/>
                  </a:cubicBezTo>
                  <a:cubicBezTo>
                    <a:pt x="529" y="549"/>
                    <a:pt x="530" y="545"/>
                    <a:pt x="531" y="544"/>
                  </a:cubicBezTo>
                  <a:cubicBezTo>
                    <a:pt x="531" y="543"/>
                    <a:pt x="533" y="541"/>
                    <a:pt x="534" y="540"/>
                  </a:cubicBezTo>
                  <a:cubicBezTo>
                    <a:pt x="535" y="539"/>
                    <a:pt x="537" y="538"/>
                    <a:pt x="537" y="537"/>
                  </a:cubicBezTo>
                  <a:cubicBezTo>
                    <a:pt x="538" y="536"/>
                    <a:pt x="538" y="533"/>
                    <a:pt x="538" y="533"/>
                  </a:cubicBezTo>
                  <a:cubicBezTo>
                    <a:pt x="485" y="122"/>
                    <a:pt x="485" y="122"/>
                    <a:pt x="485" y="122"/>
                  </a:cubicBezTo>
                  <a:cubicBezTo>
                    <a:pt x="484" y="120"/>
                    <a:pt x="483" y="117"/>
                    <a:pt x="483" y="116"/>
                  </a:cubicBezTo>
                  <a:cubicBezTo>
                    <a:pt x="482" y="114"/>
                    <a:pt x="479" y="110"/>
                    <a:pt x="478" y="108"/>
                  </a:cubicBezTo>
                  <a:cubicBezTo>
                    <a:pt x="477" y="105"/>
                    <a:pt x="475" y="100"/>
                    <a:pt x="474" y="97"/>
                  </a:cubicBezTo>
                  <a:cubicBezTo>
                    <a:pt x="473" y="95"/>
                    <a:pt x="472" y="90"/>
                    <a:pt x="471" y="88"/>
                  </a:cubicBezTo>
                  <a:cubicBezTo>
                    <a:pt x="471" y="87"/>
                    <a:pt x="468" y="86"/>
                    <a:pt x="468" y="85"/>
                  </a:cubicBezTo>
                  <a:cubicBezTo>
                    <a:pt x="467" y="84"/>
                    <a:pt x="466" y="82"/>
                    <a:pt x="466" y="81"/>
                  </a:cubicBezTo>
                  <a:cubicBezTo>
                    <a:pt x="465" y="80"/>
                    <a:pt x="464" y="78"/>
                    <a:pt x="463" y="77"/>
                  </a:cubicBezTo>
                  <a:cubicBezTo>
                    <a:pt x="463" y="75"/>
                    <a:pt x="461" y="73"/>
                    <a:pt x="461" y="72"/>
                  </a:cubicBezTo>
                  <a:cubicBezTo>
                    <a:pt x="460" y="70"/>
                    <a:pt x="459" y="68"/>
                    <a:pt x="458" y="66"/>
                  </a:cubicBezTo>
                  <a:cubicBezTo>
                    <a:pt x="457" y="65"/>
                    <a:pt x="455" y="63"/>
                    <a:pt x="454" y="62"/>
                  </a:cubicBezTo>
                  <a:cubicBezTo>
                    <a:pt x="453" y="61"/>
                    <a:pt x="450" y="59"/>
                    <a:pt x="448" y="57"/>
                  </a:cubicBezTo>
                  <a:cubicBezTo>
                    <a:pt x="446" y="55"/>
                    <a:pt x="443" y="50"/>
                    <a:pt x="442" y="48"/>
                  </a:cubicBezTo>
                  <a:cubicBezTo>
                    <a:pt x="440" y="45"/>
                    <a:pt x="437" y="41"/>
                    <a:pt x="436" y="38"/>
                  </a:cubicBezTo>
                  <a:cubicBezTo>
                    <a:pt x="434" y="36"/>
                    <a:pt x="432" y="31"/>
                    <a:pt x="431" y="28"/>
                  </a:cubicBezTo>
                  <a:cubicBezTo>
                    <a:pt x="431" y="25"/>
                    <a:pt x="432" y="20"/>
                    <a:pt x="432" y="17"/>
                  </a:cubicBezTo>
                  <a:cubicBezTo>
                    <a:pt x="433" y="14"/>
                    <a:pt x="433" y="9"/>
                    <a:pt x="434" y="6"/>
                  </a:cubicBezTo>
                  <a:cubicBezTo>
                    <a:pt x="434" y="4"/>
                    <a:pt x="434" y="2"/>
                    <a:pt x="434" y="0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7" y="38"/>
                    <a:pt x="79" y="38"/>
                    <a:pt x="80" y="39"/>
                  </a:cubicBezTo>
                  <a:cubicBezTo>
                    <a:pt x="81" y="40"/>
                    <a:pt x="82" y="41"/>
                    <a:pt x="83" y="42"/>
                  </a:cubicBezTo>
                  <a:cubicBezTo>
                    <a:pt x="84" y="42"/>
                    <a:pt x="84" y="42"/>
                    <a:pt x="84" y="43"/>
                  </a:cubicBezTo>
                  <a:cubicBezTo>
                    <a:pt x="85" y="43"/>
                    <a:pt x="86" y="43"/>
                    <a:pt x="87" y="43"/>
                  </a:cubicBezTo>
                  <a:cubicBezTo>
                    <a:pt x="88" y="44"/>
                    <a:pt x="89" y="44"/>
                    <a:pt x="90" y="44"/>
                  </a:cubicBezTo>
                  <a:cubicBezTo>
                    <a:pt x="93" y="46"/>
                    <a:pt x="97" y="48"/>
                    <a:pt x="99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3" y="53"/>
                    <a:pt x="106" y="55"/>
                    <a:pt x="107" y="59"/>
                  </a:cubicBezTo>
                  <a:cubicBezTo>
                    <a:pt x="108" y="61"/>
                    <a:pt x="107" y="64"/>
                    <a:pt x="106" y="66"/>
                  </a:cubicBezTo>
                  <a:cubicBezTo>
                    <a:pt x="106" y="67"/>
                    <a:pt x="105" y="68"/>
                    <a:pt x="105" y="68"/>
                  </a:cubicBezTo>
                  <a:cubicBezTo>
                    <a:pt x="105" y="69"/>
                    <a:pt x="106" y="72"/>
                    <a:pt x="107" y="73"/>
                  </a:cubicBezTo>
                  <a:cubicBezTo>
                    <a:pt x="107" y="73"/>
                    <a:pt x="109" y="75"/>
                    <a:pt x="112" y="76"/>
                  </a:cubicBezTo>
                  <a:cubicBezTo>
                    <a:pt x="112" y="77"/>
                    <a:pt x="115" y="78"/>
                    <a:pt x="117" y="78"/>
                  </a:cubicBezTo>
                  <a:cubicBezTo>
                    <a:pt x="118" y="78"/>
                    <a:pt x="119" y="79"/>
                    <a:pt x="120" y="79"/>
                  </a:cubicBezTo>
                  <a:cubicBezTo>
                    <a:pt x="122" y="79"/>
                    <a:pt x="124" y="80"/>
                    <a:pt x="125" y="80"/>
                  </a:cubicBezTo>
                  <a:cubicBezTo>
                    <a:pt x="128" y="81"/>
                    <a:pt x="131" y="83"/>
                    <a:pt x="133" y="84"/>
                  </a:cubicBezTo>
                  <a:cubicBezTo>
                    <a:pt x="134" y="85"/>
                    <a:pt x="135" y="86"/>
                    <a:pt x="136" y="87"/>
                  </a:cubicBezTo>
                  <a:cubicBezTo>
                    <a:pt x="136" y="88"/>
                    <a:pt x="136" y="88"/>
                    <a:pt x="137" y="88"/>
                  </a:cubicBezTo>
                  <a:cubicBezTo>
                    <a:pt x="137" y="88"/>
                    <a:pt x="137" y="89"/>
                    <a:pt x="137" y="89"/>
                  </a:cubicBezTo>
                  <a:cubicBezTo>
                    <a:pt x="139" y="89"/>
                    <a:pt x="141" y="90"/>
                    <a:pt x="142" y="91"/>
                  </a:cubicBezTo>
                  <a:cubicBezTo>
                    <a:pt x="144" y="94"/>
                    <a:pt x="145" y="99"/>
                    <a:pt x="145" y="100"/>
                  </a:cubicBezTo>
                  <a:cubicBezTo>
                    <a:pt x="145" y="102"/>
                    <a:pt x="144" y="103"/>
                    <a:pt x="144" y="104"/>
                  </a:cubicBezTo>
                  <a:cubicBezTo>
                    <a:pt x="145" y="105"/>
                    <a:pt x="146" y="106"/>
                    <a:pt x="147" y="108"/>
                  </a:cubicBezTo>
                  <a:cubicBezTo>
                    <a:pt x="149" y="111"/>
                    <a:pt x="149" y="117"/>
                    <a:pt x="149" y="120"/>
                  </a:cubicBezTo>
                  <a:cubicBezTo>
                    <a:pt x="148" y="121"/>
                    <a:pt x="147" y="123"/>
                    <a:pt x="146" y="124"/>
                  </a:cubicBezTo>
                  <a:cubicBezTo>
                    <a:pt x="147" y="125"/>
                    <a:pt x="147" y="126"/>
                    <a:pt x="148" y="127"/>
                  </a:cubicBezTo>
                  <a:cubicBezTo>
                    <a:pt x="148" y="130"/>
                    <a:pt x="147" y="135"/>
                    <a:pt x="147" y="136"/>
                  </a:cubicBezTo>
                  <a:cubicBezTo>
                    <a:pt x="147" y="138"/>
                    <a:pt x="147" y="139"/>
                    <a:pt x="146" y="140"/>
                  </a:cubicBezTo>
                  <a:cubicBezTo>
                    <a:pt x="146" y="141"/>
                    <a:pt x="146" y="142"/>
                    <a:pt x="146" y="143"/>
                  </a:cubicBezTo>
                  <a:cubicBezTo>
                    <a:pt x="145" y="143"/>
                    <a:pt x="146" y="144"/>
                    <a:pt x="146" y="145"/>
                  </a:cubicBezTo>
                  <a:cubicBezTo>
                    <a:pt x="146" y="147"/>
                    <a:pt x="146" y="150"/>
                    <a:pt x="144" y="152"/>
                  </a:cubicBezTo>
                  <a:cubicBezTo>
                    <a:pt x="143" y="154"/>
                    <a:pt x="141" y="155"/>
                    <a:pt x="139" y="156"/>
                  </a:cubicBezTo>
                  <a:cubicBezTo>
                    <a:pt x="139" y="156"/>
                    <a:pt x="139" y="157"/>
                    <a:pt x="138" y="157"/>
                  </a:cubicBezTo>
                  <a:cubicBezTo>
                    <a:pt x="137" y="158"/>
                    <a:pt x="135" y="159"/>
                    <a:pt x="135" y="160"/>
                  </a:cubicBezTo>
                  <a:cubicBezTo>
                    <a:pt x="134" y="160"/>
                    <a:pt x="134" y="160"/>
                    <a:pt x="134" y="161"/>
                  </a:cubicBezTo>
                  <a:cubicBezTo>
                    <a:pt x="133" y="161"/>
                    <a:pt x="132" y="163"/>
                    <a:pt x="131" y="164"/>
                  </a:cubicBezTo>
                  <a:cubicBezTo>
                    <a:pt x="131" y="164"/>
                    <a:pt x="131" y="165"/>
                    <a:pt x="131" y="165"/>
                  </a:cubicBezTo>
                  <a:cubicBezTo>
                    <a:pt x="131" y="167"/>
                    <a:pt x="131" y="168"/>
                    <a:pt x="131" y="170"/>
                  </a:cubicBezTo>
                  <a:cubicBezTo>
                    <a:pt x="130" y="172"/>
                    <a:pt x="129" y="173"/>
                    <a:pt x="128" y="174"/>
                  </a:cubicBezTo>
                  <a:cubicBezTo>
                    <a:pt x="128" y="175"/>
                    <a:pt x="128" y="175"/>
                    <a:pt x="128" y="175"/>
                  </a:cubicBezTo>
                  <a:cubicBezTo>
                    <a:pt x="128" y="176"/>
                    <a:pt x="128" y="177"/>
                    <a:pt x="128" y="178"/>
                  </a:cubicBezTo>
                  <a:cubicBezTo>
                    <a:pt x="128" y="178"/>
                    <a:pt x="128" y="179"/>
                    <a:pt x="128" y="179"/>
                  </a:cubicBezTo>
                  <a:cubicBezTo>
                    <a:pt x="129" y="180"/>
                    <a:pt x="129" y="181"/>
                    <a:pt x="129" y="181"/>
                  </a:cubicBezTo>
                  <a:cubicBezTo>
                    <a:pt x="129" y="182"/>
                    <a:pt x="130" y="186"/>
                    <a:pt x="129" y="190"/>
                  </a:cubicBezTo>
                  <a:cubicBezTo>
                    <a:pt x="129" y="191"/>
                    <a:pt x="127" y="195"/>
                    <a:pt x="124" y="197"/>
                  </a:cubicBezTo>
                  <a:cubicBezTo>
                    <a:pt x="123" y="198"/>
                    <a:pt x="121" y="198"/>
                    <a:pt x="120" y="198"/>
                  </a:cubicBezTo>
                  <a:cubicBezTo>
                    <a:pt x="119" y="198"/>
                    <a:pt x="119" y="198"/>
                    <a:pt x="119" y="198"/>
                  </a:cubicBezTo>
                  <a:cubicBezTo>
                    <a:pt x="119" y="199"/>
                    <a:pt x="118" y="199"/>
                    <a:pt x="118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7" y="202"/>
                    <a:pt x="117" y="204"/>
                    <a:pt x="115" y="206"/>
                  </a:cubicBezTo>
                  <a:cubicBezTo>
                    <a:pt x="113" y="208"/>
                    <a:pt x="110" y="208"/>
                    <a:pt x="107" y="209"/>
                  </a:cubicBezTo>
                  <a:cubicBezTo>
                    <a:pt x="106" y="209"/>
                    <a:pt x="106" y="209"/>
                    <a:pt x="106" y="209"/>
                  </a:cubicBezTo>
                  <a:cubicBezTo>
                    <a:pt x="106" y="209"/>
                    <a:pt x="106" y="209"/>
                    <a:pt x="105" y="209"/>
                  </a:cubicBezTo>
                  <a:cubicBezTo>
                    <a:pt x="104" y="209"/>
                    <a:pt x="103" y="209"/>
                    <a:pt x="102" y="209"/>
                  </a:cubicBezTo>
                  <a:cubicBezTo>
                    <a:pt x="101" y="209"/>
                    <a:pt x="101" y="208"/>
                    <a:pt x="100" y="208"/>
                  </a:cubicBezTo>
                  <a:cubicBezTo>
                    <a:pt x="100" y="208"/>
                    <a:pt x="99" y="208"/>
                    <a:pt x="99" y="208"/>
                  </a:cubicBezTo>
                  <a:cubicBezTo>
                    <a:pt x="98" y="208"/>
                    <a:pt x="98" y="208"/>
                    <a:pt x="98" y="208"/>
                  </a:cubicBezTo>
                  <a:cubicBezTo>
                    <a:pt x="97" y="209"/>
                    <a:pt x="97" y="209"/>
                    <a:pt x="96" y="210"/>
                  </a:cubicBezTo>
                  <a:cubicBezTo>
                    <a:pt x="96" y="210"/>
                    <a:pt x="96" y="211"/>
                    <a:pt x="96" y="212"/>
                  </a:cubicBezTo>
                  <a:cubicBezTo>
                    <a:pt x="95" y="214"/>
                    <a:pt x="94" y="216"/>
                    <a:pt x="93" y="218"/>
                  </a:cubicBezTo>
                  <a:cubicBezTo>
                    <a:pt x="91" y="220"/>
                    <a:pt x="87" y="222"/>
                    <a:pt x="81" y="223"/>
                  </a:cubicBezTo>
                  <a:cubicBezTo>
                    <a:pt x="79" y="224"/>
                    <a:pt x="75" y="225"/>
                    <a:pt x="72" y="225"/>
                  </a:cubicBezTo>
                  <a:cubicBezTo>
                    <a:pt x="72" y="225"/>
                    <a:pt x="72" y="225"/>
                    <a:pt x="72" y="225"/>
                  </a:cubicBezTo>
                  <a:cubicBezTo>
                    <a:pt x="71" y="225"/>
                    <a:pt x="70" y="224"/>
                    <a:pt x="68" y="224"/>
                  </a:cubicBezTo>
                  <a:cubicBezTo>
                    <a:pt x="67" y="224"/>
                    <a:pt x="66" y="224"/>
                    <a:pt x="65" y="224"/>
                  </a:cubicBezTo>
                  <a:cubicBezTo>
                    <a:pt x="65" y="224"/>
                    <a:pt x="62" y="225"/>
                    <a:pt x="61" y="225"/>
                  </a:cubicBezTo>
                  <a:cubicBezTo>
                    <a:pt x="61" y="225"/>
                    <a:pt x="60" y="226"/>
                    <a:pt x="60" y="226"/>
                  </a:cubicBezTo>
                  <a:cubicBezTo>
                    <a:pt x="59" y="228"/>
                    <a:pt x="57" y="230"/>
                    <a:pt x="55" y="230"/>
                  </a:cubicBezTo>
                  <a:cubicBezTo>
                    <a:pt x="54" y="231"/>
                    <a:pt x="53" y="231"/>
                    <a:pt x="51" y="231"/>
                  </a:cubicBezTo>
                  <a:cubicBezTo>
                    <a:pt x="50" y="231"/>
                    <a:pt x="48" y="231"/>
                    <a:pt x="47" y="231"/>
                  </a:cubicBezTo>
                  <a:cubicBezTo>
                    <a:pt x="47" y="230"/>
                    <a:pt x="47" y="230"/>
                    <a:pt x="47" y="230"/>
                  </a:cubicBezTo>
                  <a:cubicBezTo>
                    <a:pt x="46" y="230"/>
                    <a:pt x="46" y="230"/>
                    <a:pt x="46" y="230"/>
                  </a:cubicBezTo>
                  <a:cubicBezTo>
                    <a:pt x="45" y="231"/>
                    <a:pt x="45" y="231"/>
                    <a:pt x="44" y="232"/>
                  </a:cubicBezTo>
                  <a:cubicBezTo>
                    <a:pt x="43" y="232"/>
                    <a:pt x="42" y="233"/>
                    <a:pt x="41" y="233"/>
                  </a:cubicBezTo>
                  <a:cubicBezTo>
                    <a:pt x="41" y="233"/>
                    <a:pt x="41" y="233"/>
                    <a:pt x="41" y="233"/>
                  </a:cubicBezTo>
                  <a:cubicBezTo>
                    <a:pt x="41" y="234"/>
                    <a:pt x="41" y="235"/>
                    <a:pt x="41" y="236"/>
                  </a:cubicBezTo>
                  <a:cubicBezTo>
                    <a:pt x="41" y="236"/>
                    <a:pt x="41" y="237"/>
                    <a:pt x="41" y="238"/>
                  </a:cubicBezTo>
                  <a:cubicBezTo>
                    <a:pt x="41" y="240"/>
                    <a:pt x="41" y="242"/>
                    <a:pt x="41" y="244"/>
                  </a:cubicBezTo>
                  <a:cubicBezTo>
                    <a:pt x="41" y="245"/>
                    <a:pt x="40" y="249"/>
                    <a:pt x="39" y="251"/>
                  </a:cubicBezTo>
                  <a:cubicBezTo>
                    <a:pt x="39" y="252"/>
                    <a:pt x="38" y="253"/>
                    <a:pt x="37" y="254"/>
                  </a:cubicBezTo>
                  <a:cubicBezTo>
                    <a:pt x="37" y="254"/>
                    <a:pt x="37" y="255"/>
                    <a:pt x="37" y="255"/>
                  </a:cubicBezTo>
                  <a:cubicBezTo>
                    <a:pt x="37" y="255"/>
                    <a:pt x="36" y="256"/>
                    <a:pt x="36" y="256"/>
                  </a:cubicBezTo>
                  <a:cubicBezTo>
                    <a:pt x="36" y="256"/>
                    <a:pt x="35" y="257"/>
                    <a:pt x="35" y="258"/>
                  </a:cubicBezTo>
                  <a:cubicBezTo>
                    <a:pt x="35" y="258"/>
                    <a:pt x="35" y="259"/>
                    <a:pt x="36" y="259"/>
                  </a:cubicBezTo>
                  <a:cubicBezTo>
                    <a:pt x="36" y="259"/>
                    <a:pt x="36" y="259"/>
                    <a:pt x="37" y="260"/>
                  </a:cubicBezTo>
                  <a:cubicBezTo>
                    <a:pt x="38" y="260"/>
                    <a:pt x="39" y="261"/>
                    <a:pt x="41" y="262"/>
                  </a:cubicBezTo>
                  <a:cubicBezTo>
                    <a:pt x="42" y="264"/>
                    <a:pt x="42" y="265"/>
                    <a:pt x="43" y="267"/>
                  </a:cubicBezTo>
                  <a:cubicBezTo>
                    <a:pt x="43" y="267"/>
                    <a:pt x="43" y="268"/>
                    <a:pt x="43" y="268"/>
                  </a:cubicBezTo>
                  <a:cubicBezTo>
                    <a:pt x="44" y="269"/>
                    <a:pt x="44" y="269"/>
                    <a:pt x="44" y="269"/>
                  </a:cubicBezTo>
                  <a:cubicBezTo>
                    <a:pt x="45" y="269"/>
                    <a:pt x="45" y="268"/>
                    <a:pt x="46" y="268"/>
                  </a:cubicBezTo>
                  <a:cubicBezTo>
                    <a:pt x="47" y="268"/>
                    <a:pt x="48" y="269"/>
                    <a:pt x="49" y="269"/>
                  </a:cubicBezTo>
                  <a:cubicBezTo>
                    <a:pt x="51" y="270"/>
                    <a:pt x="52" y="272"/>
                    <a:pt x="53" y="273"/>
                  </a:cubicBezTo>
                  <a:cubicBezTo>
                    <a:pt x="53" y="274"/>
                    <a:pt x="53" y="274"/>
                    <a:pt x="53" y="274"/>
                  </a:cubicBezTo>
                  <a:cubicBezTo>
                    <a:pt x="54" y="274"/>
                    <a:pt x="54" y="275"/>
                    <a:pt x="54" y="275"/>
                  </a:cubicBezTo>
                  <a:cubicBezTo>
                    <a:pt x="55" y="276"/>
                    <a:pt x="57" y="277"/>
                    <a:pt x="57" y="279"/>
                  </a:cubicBezTo>
                  <a:cubicBezTo>
                    <a:pt x="58" y="281"/>
                    <a:pt x="59" y="283"/>
                    <a:pt x="59" y="286"/>
                  </a:cubicBezTo>
                  <a:cubicBezTo>
                    <a:pt x="59" y="287"/>
                    <a:pt x="59" y="287"/>
                    <a:pt x="59" y="288"/>
                  </a:cubicBezTo>
                  <a:cubicBezTo>
                    <a:pt x="59" y="289"/>
                    <a:pt x="60" y="292"/>
                    <a:pt x="60" y="294"/>
                  </a:cubicBezTo>
                  <a:cubicBezTo>
                    <a:pt x="60" y="295"/>
                    <a:pt x="60" y="296"/>
                    <a:pt x="60" y="297"/>
                  </a:cubicBezTo>
                  <a:cubicBezTo>
                    <a:pt x="60" y="297"/>
                    <a:pt x="60" y="298"/>
                    <a:pt x="60" y="299"/>
                  </a:cubicBezTo>
                  <a:cubicBezTo>
                    <a:pt x="61" y="302"/>
                    <a:pt x="61" y="304"/>
                    <a:pt x="61" y="306"/>
                  </a:cubicBezTo>
                  <a:cubicBezTo>
                    <a:pt x="61" y="306"/>
                    <a:pt x="61" y="306"/>
                    <a:pt x="61" y="306"/>
                  </a:cubicBezTo>
                  <a:cubicBezTo>
                    <a:pt x="61" y="309"/>
                    <a:pt x="61" y="312"/>
                    <a:pt x="60" y="314"/>
                  </a:cubicBezTo>
                  <a:cubicBezTo>
                    <a:pt x="60" y="315"/>
                    <a:pt x="59" y="317"/>
                    <a:pt x="56" y="320"/>
                  </a:cubicBezTo>
                  <a:cubicBezTo>
                    <a:pt x="55" y="321"/>
                    <a:pt x="54" y="323"/>
                    <a:pt x="53" y="324"/>
                  </a:cubicBezTo>
                  <a:cubicBezTo>
                    <a:pt x="52" y="325"/>
                    <a:pt x="51" y="326"/>
                    <a:pt x="50" y="326"/>
                  </a:cubicBezTo>
                  <a:cubicBezTo>
                    <a:pt x="50" y="327"/>
                    <a:pt x="50" y="327"/>
                    <a:pt x="49" y="328"/>
                  </a:cubicBezTo>
                  <a:cubicBezTo>
                    <a:pt x="48" y="329"/>
                    <a:pt x="46" y="332"/>
                    <a:pt x="45" y="333"/>
                  </a:cubicBezTo>
                  <a:cubicBezTo>
                    <a:pt x="45" y="334"/>
                    <a:pt x="45" y="335"/>
                    <a:pt x="45" y="336"/>
                  </a:cubicBezTo>
                  <a:cubicBezTo>
                    <a:pt x="46" y="338"/>
                    <a:pt x="46" y="339"/>
                    <a:pt x="46" y="341"/>
                  </a:cubicBezTo>
                  <a:cubicBezTo>
                    <a:pt x="46" y="343"/>
                    <a:pt x="45" y="344"/>
                    <a:pt x="45" y="345"/>
                  </a:cubicBezTo>
                  <a:cubicBezTo>
                    <a:pt x="45" y="346"/>
                    <a:pt x="44" y="346"/>
                    <a:pt x="44" y="347"/>
                  </a:cubicBezTo>
                  <a:cubicBezTo>
                    <a:pt x="44" y="347"/>
                    <a:pt x="44" y="347"/>
                    <a:pt x="44" y="347"/>
                  </a:cubicBezTo>
                  <a:cubicBezTo>
                    <a:pt x="44" y="347"/>
                    <a:pt x="44" y="348"/>
                    <a:pt x="44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45" y="351"/>
                    <a:pt x="46" y="352"/>
                    <a:pt x="46" y="354"/>
                  </a:cubicBezTo>
                  <a:cubicBezTo>
                    <a:pt x="46" y="355"/>
                    <a:pt x="46" y="360"/>
                    <a:pt x="44" y="363"/>
                  </a:cubicBezTo>
                  <a:cubicBezTo>
                    <a:pt x="42" y="365"/>
                    <a:pt x="40" y="366"/>
                    <a:pt x="39" y="366"/>
                  </a:cubicBezTo>
                  <a:cubicBezTo>
                    <a:pt x="39" y="366"/>
                    <a:pt x="38" y="366"/>
                    <a:pt x="38" y="367"/>
                  </a:cubicBezTo>
                  <a:cubicBezTo>
                    <a:pt x="38" y="367"/>
                    <a:pt x="37" y="367"/>
                    <a:pt x="37" y="368"/>
                  </a:cubicBezTo>
                  <a:cubicBezTo>
                    <a:pt x="36" y="369"/>
                    <a:pt x="34" y="371"/>
                    <a:pt x="32" y="372"/>
                  </a:cubicBezTo>
                  <a:cubicBezTo>
                    <a:pt x="30" y="372"/>
                    <a:pt x="28" y="372"/>
                    <a:pt x="26" y="372"/>
                  </a:cubicBezTo>
                  <a:cubicBezTo>
                    <a:pt x="25" y="372"/>
                    <a:pt x="24" y="372"/>
                    <a:pt x="24" y="372"/>
                  </a:cubicBezTo>
                  <a:cubicBezTo>
                    <a:pt x="22" y="373"/>
                    <a:pt x="18" y="374"/>
                    <a:pt x="17" y="375"/>
                  </a:cubicBezTo>
                  <a:cubicBezTo>
                    <a:pt x="15" y="375"/>
                    <a:pt x="13" y="377"/>
                    <a:pt x="12" y="379"/>
                  </a:cubicBezTo>
                  <a:cubicBezTo>
                    <a:pt x="10" y="380"/>
                    <a:pt x="9" y="383"/>
                    <a:pt x="8" y="384"/>
                  </a:cubicBezTo>
                  <a:cubicBezTo>
                    <a:pt x="8" y="384"/>
                    <a:pt x="8" y="384"/>
                    <a:pt x="8" y="384"/>
                  </a:cubicBezTo>
                  <a:cubicBezTo>
                    <a:pt x="10" y="384"/>
                    <a:pt x="12" y="385"/>
                    <a:pt x="13" y="386"/>
                  </a:cubicBezTo>
                  <a:cubicBezTo>
                    <a:pt x="16" y="390"/>
                    <a:pt x="16" y="397"/>
                    <a:pt x="16" y="398"/>
                  </a:cubicBezTo>
                  <a:cubicBezTo>
                    <a:pt x="16" y="399"/>
                    <a:pt x="15" y="401"/>
                    <a:pt x="15" y="403"/>
                  </a:cubicBezTo>
                  <a:cubicBezTo>
                    <a:pt x="15" y="403"/>
                    <a:pt x="14" y="404"/>
                    <a:pt x="14" y="404"/>
                  </a:cubicBezTo>
                  <a:cubicBezTo>
                    <a:pt x="14" y="404"/>
                    <a:pt x="14" y="405"/>
                    <a:pt x="15" y="405"/>
                  </a:cubicBezTo>
                  <a:cubicBezTo>
                    <a:pt x="15" y="407"/>
                    <a:pt x="16" y="409"/>
                    <a:pt x="15" y="411"/>
                  </a:cubicBezTo>
                  <a:cubicBezTo>
                    <a:pt x="15" y="414"/>
                    <a:pt x="13" y="415"/>
                    <a:pt x="11" y="417"/>
                  </a:cubicBezTo>
                  <a:cubicBezTo>
                    <a:pt x="11" y="417"/>
                    <a:pt x="11" y="417"/>
                    <a:pt x="11" y="417"/>
                  </a:cubicBezTo>
                  <a:cubicBezTo>
                    <a:pt x="10" y="417"/>
                    <a:pt x="10" y="417"/>
                    <a:pt x="10" y="417"/>
                  </a:cubicBezTo>
                  <a:cubicBezTo>
                    <a:pt x="7" y="419"/>
                    <a:pt x="7" y="419"/>
                    <a:pt x="7" y="419"/>
                  </a:cubicBezTo>
                  <a:cubicBezTo>
                    <a:pt x="7" y="419"/>
                    <a:pt x="7" y="419"/>
                    <a:pt x="7" y="419"/>
                  </a:cubicBezTo>
                  <a:cubicBezTo>
                    <a:pt x="7" y="420"/>
                    <a:pt x="7" y="420"/>
                    <a:pt x="7" y="420"/>
                  </a:cubicBezTo>
                  <a:cubicBezTo>
                    <a:pt x="6" y="421"/>
                    <a:pt x="5" y="423"/>
                    <a:pt x="4" y="424"/>
                  </a:cubicBezTo>
                  <a:cubicBezTo>
                    <a:pt x="3" y="427"/>
                    <a:pt x="2" y="431"/>
                    <a:pt x="1" y="433"/>
                  </a:cubicBezTo>
                  <a:cubicBezTo>
                    <a:pt x="1" y="434"/>
                    <a:pt x="1" y="438"/>
                    <a:pt x="1" y="441"/>
                  </a:cubicBezTo>
                  <a:cubicBezTo>
                    <a:pt x="1" y="442"/>
                    <a:pt x="0" y="443"/>
                    <a:pt x="0" y="443"/>
                  </a:cubicBezTo>
                  <a:cubicBezTo>
                    <a:pt x="0" y="444"/>
                    <a:pt x="0" y="445"/>
                    <a:pt x="0" y="446"/>
                  </a:cubicBezTo>
                  <a:cubicBezTo>
                    <a:pt x="0" y="449"/>
                    <a:pt x="0" y="453"/>
                    <a:pt x="0" y="455"/>
                  </a:cubicBezTo>
                  <a:cubicBezTo>
                    <a:pt x="0" y="456"/>
                    <a:pt x="1" y="460"/>
                    <a:pt x="2" y="462"/>
                  </a:cubicBezTo>
                  <a:cubicBezTo>
                    <a:pt x="3" y="463"/>
                    <a:pt x="3" y="464"/>
                    <a:pt x="3" y="465"/>
                  </a:cubicBezTo>
                  <a:cubicBezTo>
                    <a:pt x="3" y="465"/>
                    <a:pt x="4" y="466"/>
                    <a:pt x="4" y="466"/>
                  </a:cubicBezTo>
                  <a:cubicBezTo>
                    <a:pt x="5" y="468"/>
                    <a:pt x="5" y="470"/>
                    <a:pt x="6" y="472"/>
                  </a:cubicBezTo>
                  <a:cubicBezTo>
                    <a:pt x="6" y="473"/>
                    <a:pt x="6" y="474"/>
                    <a:pt x="6" y="475"/>
                  </a:cubicBezTo>
                  <a:cubicBezTo>
                    <a:pt x="6" y="475"/>
                    <a:pt x="6" y="476"/>
                    <a:pt x="6" y="476"/>
                  </a:cubicBezTo>
                  <a:cubicBezTo>
                    <a:pt x="6" y="477"/>
                    <a:pt x="7" y="478"/>
                    <a:pt x="7" y="479"/>
                  </a:cubicBezTo>
                  <a:cubicBezTo>
                    <a:pt x="7" y="479"/>
                    <a:pt x="7" y="479"/>
                    <a:pt x="7" y="479"/>
                  </a:cubicBezTo>
                  <a:cubicBezTo>
                    <a:pt x="8" y="480"/>
                    <a:pt x="10" y="483"/>
                    <a:pt x="11" y="484"/>
                  </a:cubicBezTo>
                  <a:cubicBezTo>
                    <a:pt x="11" y="484"/>
                    <a:pt x="11" y="484"/>
                    <a:pt x="12" y="484"/>
                  </a:cubicBezTo>
                  <a:cubicBezTo>
                    <a:pt x="13" y="485"/>
                    <a:pt x="15" y="486"/>
                    <a:pt x="16" y="488"/>
                  </a:cubicBezTo>
                  <a:cubicBezTo>
                    <a:pt x="17" y="491"/>
                    <a:pt x="17" y="495"/>
                    <a:pt x="16" y="497"/>
                  </a:cubicBezTo>
                  <a:cubicBezTo>
                    <a:pt x="16" y="499"/>
                    <a:pt x="14" y="501"/>
                    <a:pt x="14" y="501"/>
                  </a:cubicBezTo>
                  <a:cubicBezTo>
                    <a:pt x="14" y="502"/>
                    <a:pt x="13" y="503"/>
                    <a:pt x="12" y="503"/>
                  </a:cubicBezTo>
                  <a:cubicBezTo>
                    <a:pt x="12" y="503"/>
                    <a:pt x="13" y="504"/>
                    <a:pt x="13" y="504"/>
                  </a:cubicBezTo>
                  <a:cubicBezTo>
                    <a:pt x="13" y="505"/>
                    <a:pt x="15" y="506"/>
                    <a:pt x="16" y="507"/>
                  </a:cubicBezTo>
                  <a:cubicBezTo>
                    <a:pt x="16" y="507"/>
                    <a:pt x="17" y="507"/>
                    <a:pt x="17" y="508"/>
                  </a:cubicBezTo>
                  <a:cubicBezTo>
                    <a:pt x="19" y="508"/>
                    <a:pt x="20" y="508"/>
                    <a:pt x="22" y="509"/>
                  </a:cubicBezTo>
                  <a:cubicBezTo>
                    <a:pt x="23" y="510"/>
                    <a:pt x="26" y="513"/>
                    <a:pt x="26" y="516"/>
                  </a:cubicBezTo>
                  <a:cubicBezTo>
                    <a:pt x="27" y="518"/>
                    <a:pt x="26" y="520"/>
                    <a:pt x="26" y="521"/>
                  </a:cubicBezTo>
                  <a:cubicBezTo>
                    <a:pt x="26" y="522"/>
                    <a:pt x="26" y="522"/>
                    <a:pt x="26" y="523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4"/>
                    <a:pt x="26" y="525"/>
                    <a:pt x="26" y="526"/>
                  </a:cubicBezTo>
                  <a:cubicBezTo>
                    <a:pt x="26" y="526"/>
                    <a:pt x="27" y="527"/>
                    <a:pt x="27" y="527"/>
                  </a:cubicBezTo>
                  <a:cubicBezTo>
                    <a:pt x="28" y="528"/>
                    <a:pt x="29" y="528"/>
                    <a:pt x="30" y="528"/>
                  </a:cubicBezTo>
                  <a:cubicBezTo>
                    <a:pt x="31" y="529"/>
                    <a:pt x="32" y="529"/>
                    <a:pt x="33" y="530"/>
                  </a:cubicBezTo>
                  <a:cubicBezTo>
                    <a:pt x="34" y="531"/>
                    <a:pt x="37" y="533"/>
                    <a:pt x="39" y="534"/>
                  </a:cubicBezTo>
                  <a:cubicBezTo>
                    <a:pt x="39" y="535"/>
                    <a:pt x="40" y="536"/>
                    <a:pt x="41" y="537"/>
                  </a:cubicBezTo>
                  <a:cubicBezTo>
                    <a:pt x="42" y="538"/>
                    <a:pt x="43" y="539"/>
                    <a:pt x="44" y="539"/>
                  </a:cubicBezTo>
                  <a:cubicBezTo>
                    <a:pt x="44" y="539"/>
                    <a:pt x="45" y="540"/>
                    <a:pt x="46" y="540"/>
                  </a:cubicBezTo>
                  <a:cubicBezTo>
                    <a:pt x="47" y="541"/>
                    <a:pt x="48" y="542"/>
                    <a:pt x="49" y="543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1" y="544"/>
                    <a:pt x="52" y="546"/>
                    <a:pt x="53" y="547"/>
                  </a:cubicBezTo>
                  <a:cubicBezTo>
                    <a:pt x="54" y="549"/>
                    <a:pt x="54" y="550"/>
                    <a:pt x="55" y="552"/>
                  </a:cubicBezTo>
                  <a:cubicBezTo>
                    <a:pt x="55" y="552"/>
                    <a:pt x="55" y="552"/>
                    <a:pt x="55" y="553"/>
                  </a:cubicBezTo>
                  <a:cubicBezTo>
                    <a:pt x="55" y="553"/>
                    <a:pt x="55" y="553"/>
                    <a:pt x="55" y="553"/>
                  </a:cubicBezTo>
                  <a:cubicBezTo>
                    <a:pt x="56" y="553"/>
                    <a:pt x="57" y="553"/>
                    <a:pt x="58" y="553"/>
                  </a:cubicBezTo>
                  <a:cubicBezTo>
                    <a:pt x="59" y="553"/>
                    <a:pt x="59" y="553"/>
                    <a:pt x="60" y="553"/>
                  </a:cubicBezTo>
                  <a:cubicBezTo>
                    <a:pt x="62" y="554"/>
                    <a:pt x="65" y="556"/>
                    <a:pt x="66" y="557"/>
                  </a:cubicBezTo>
                  <a:cubicBezTo>
                    <a:pt x="67" y="558"/>
                    <a:pt x="68" y="560"/>
                    <a:pt x="69" y="562"/>
                  </a:cubicBezTo>
                  <a:cubicBezTo>
                    <a:pt x="69" y="563"/>
                    <a:pt x="69" y="564"/>
                    <a:pt x="69" y="564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70" y="566"/>
                    <a:pt x="72" y="569"/>
                    <a:pt x="72" y="569"/>
                  </a:cubicBezTo>
                  <a:cubicBezTo>
                    <a:pt x="73" y="570"/>
                    <a:pt x="76" y="572"/>
                    <a:pt x="77" y="573"/>
                  </a:cubicBezTo>
                  <a:cubicBezTo>
                    <a:pt x="78" y="573"/>
                    <a:pt x="79" y="573"/>
                    <a:pt x="81" y="574"/>
                  </a:cubicBezTo>
                  <a:cubicBezTo>
                    <a:pt x="83" y="574"/>
                    <a:pt x="84" y="575"/>
                    <a:pt x="86" y="575"/>
                  </a:cubicBezTo>
                  <a:cubicBezTo>
                    <a:pt x="89" y="577"/>
                    <a:pt x="94" y="580"/>
                    <a:pt x="95" y="581"/>
                  </a:cubicBezTo>
                  <a:cubicBezTo>
                    <a:pt x="97" y="582"/>
                    <a:pt x="101" y="585"/>
                    <a:pt x="103" y="587"/>
                  </a:cubicBezTo>
                  <a:cubicBezTo>
                    <a:pt x="105" y="588"/>
                    <a:pt x="106" y="590"/>
                    <a:pt x="108" y="592"/>
                  </a:cubicBezTo>
                  <a:cubicBezTo>
                    <a:pt x="110" y="593"/>
                    <a:pt x="111" y="594"/>
                    <a:pt x="112" y="595"/>
                  </a:cubicBezTo>
                  <a:cubicBezTo>
                    <a:pt x="112" y="595"/>
                    <a:pt x="113" y="596"/>
                    <a:pt x="113" y="596"/>
                  </a:cubicBezTo>
                  <a:cubicBezTo>
                    <a:pt x="115" y="597"/>
                    <a:pt x="116" y="598"/>
                    <a:pt x="117" y="600"/>
                  </a:cubicBezTo>
                  <a:cubicBezTo>
                    <a:pt x="119" y="602"/>
                    <a:pt x="119" y="604"/>
                    <a:pt x="119" y="607"/>
                  </a:cubicBezTo>
                  <a:cubicBezTo>
                    <a:pt x="119" y="607"/>
                    <a:pt x="119" y="608"/>
                    <a:pt x="119" y="608"/>
                  </a:cubicBezTo>
                  <a:cubicBezTo>
                    <a:pt x="120" y="611"/>
                    <a:pt x="121" y="613"/>
                    <a:pt x="121" y="614"/>
                  </a:cubicBezTo>
                  <a:cubicBezTo>
                    <a:pt x="122" y="616"/>
                    <a:pt x="123" y="618"/>
                    <a:pt x="124" y="620"/>
                  </a:cubicBezTo>
                  <a:cubicBezTo>
                    <a:pt x="124" y="620"/>
                    <a:pt x="125" y="620"/>
                    <a:pt x="125" y="621"/>
                  </a:cubicBezTo>
                  <a:cubicBezTo>
                    <a:pt x="126" y="622"/>
                    <a:pt x="127" y="623"/>
                    <a:pt x="128" y="625"/>
                  </a:cubicBezTo>
                  <a:cubicBezTo>
                    <a:pt x="129" y="626"/>
                    <a:pt x="130" y="629"/>
                    <a:pt x="129" y="631"/>
                  </a:cubicBezTo>
                  <a:cubicBezTo>
                    <a:pt x="129" y="633"/>
                    <a:pt x="128" y="634"/>
                    <a:pt x="127" y="635"/>
                  </a:cubicBezTo>
                  <a:cubicBezTo>
                    <a:pt x="126" y="636"/>
                    <a:pt x="126" y="636"/>
                    <a:pt x="126" y="636"/>
                  </a:cubicBezTo>
                  <a:cubicBezTo>
                    <a:pt x="126" y="636"/>
                    <a:pt x="126" y="636"/>
                    <a:pt x="126" y="637"/>
                  </a:cubicBezTo>
                  <a:cubicBezTo>
                    <a:pt x="126" y="637"/>
                    <a:pt x="125" y="638"/>
                    <a:pt x="125" y="638"/>
                  </a:cubicBezTo>
                  <a:cubicBezTo>
                    <a:pt x="125" y="639"/>
                    <a:pt x="125" y="639"/>
                    <a:pt x="125" y="639"/>
                  </a:cubicBezTo>
                  <a:cubicBezTo>
                    <a:pt x="125" y="639"/>
                    <a:pt x="126" y="640"/>
                    <a:pt x="126" y="641"/>
                  </a:cubicBezTo>
                  <a:cubicBezTo>
                    <a:pt x="127" y="641"/>
                    <a:pt x="127" y="642"/>
                    <a:pt x="128" y="643"/>
                  </a:cubicBezTo>
                  <a:cubicBezTo>
                    <a:pt x="129" y="644"/>
                    <a:pt x="130" y="647"/>
                    <a:pt x="131" y="649"/>
                  </a:cubicBezTo>
                  <a:cubicBezTo>
                    <a:pt x="131" y="650"/>
                    <a:pt x="132" y="651"/>
                    <a:pt x="132" y="652"/>
                  </a:cubicBezTo>
                  <a:cubicBezTo>
                    <a:pt x="132" y="653"/>
                    <a:pt x="132" y="654"/>
                    <a:pt x="132" y="654"/>
                  </a:cubicBezTo>
                  <a:cubicBezTo>
                    <a:pt x="133" y="655"/>
                    <a:pt x="134" y="657"/>
                    <a:pt x="135" y="659"/>
                  </a:cubicBezTo>
                  <a:cubicBezTo>
                    <a:pt x="135" y="659"/>
                    <a:pt x="135" y="659"/>
                    <a:pt x="135" y="659"/>
                  </a:cubicBezTo>
                  <a:cubicBezTo>
                    <a:pt x="136" y="660"/>
                    <a:pt x="137" y="662"/>
                    <a:pt x="138" y="663"/>
                  </a:cubicBezTo>
                  <a:cubicBezTo>
                    <a:pt x="138" y="663"/>
                    <a:pt x="140" y="663"/>
                    <a:pt x="141" y="663"/>
                  </a:cubicBezTo>
                  <a:cubicBezTo>
                    <a:pt x="141" y="663"/>
                    <a:pt x="141" y="663"/>
                    <a:pt x="141" y="663"/>
                  </a:cubicBezTo>
                  <a:cubicBezTo>
                    <a:pt x="142" y="663"/>
                    <a:pt x="142" y="663"/>
                    <a:pt x="143" y="663"/>
                  </a:cubicBezTo>
                  <a:cubicBezTo>
                    <a:pt x="143" y="663"/>
                    <a:pt x="144" y="662"/>
                    <a:pt x="144" y="661"/>
                  </a:cubicBezTo>
                  <a:cubicBezTo>
                    <a:pt x="145" y="660"/>
                    <a:pt x="146" y="658"/>
                    <a:pt x="147" y="657"/>
                  </a:cubicBezTo>
                  <a:cubicBezTo>
                    <a:pt x="147" y="656"/>
                    <a:pt x="147" y="656"/>
                    <a:pt x="147" y="655"/>
                  </a:cubicBezTo>
                  <a:cubicBezTo>
                    <a:pt x="147" y="653"/>
                    <a:pt x="148" y="651"/>
                    <a:pt x="149" y="649"/>
                  </a:cubicBezTo>
                  <a:cubicBezTo>
                    <a:pt x="151" y="646"/>
                    <a:pt x="155" y="645"/>
                    <a:pt x="156" y="645"/>
                  </a:cubicBezTo>
                  <a:cubicBezTo>
                    <a:pt x="157" y="644"/>
                    <a:pt x="158" y="644"/>
                    <a:pt x="159" y="644"/>
                  </a:cubicBezTo>
                  <a:cubicBezTo>
                    <a:pt x="162" y="644"/>
                    <a:pt x="165" y="645"/>
                    <a:pt x="167" y="645"/>
                  </a:cubicBezTo>
                  <a:cubicBezTo>
                    <a:pt x="168" y="646"/>
                    <a:pt x="170" y="647"/>
                    <a:pt x="171" y="648"/>
                  </a:cubicBezTo>
                  <a:cubicBezTo>
                    <a:pt x="172" y="648"/>
                    <a:pt x="173" y="649"/>
                    <a:pt x="173" y="649"/>
                  </a:cubicBezTo>
                  <a:cubicBezTo>
                    <a:pt x="175" y="649"/>
                    <a:pt x="176" y="650"/>
                    <a:pt x="177" y="650"/>
                  </a:cubicBezTo>
                  <a:cubicBezTo>
                    <a:pt x="177" y="650"/>
                    <a:pt x="178" y="650"/>
                    <a:pt x="178" y="650"/>
                  </a:cubicBezTo>
                  <a:cubicBezTo>
                    <a:pt x="179" y="649"/>
                    <a:pt x="180" y="649"/>
                    <a:pt x="182" y="649"/>
                  </a:cubicBezTo>
                  <a:cubicBezTo>
                    <a:pt x="182" y="649"/>
                    <a:pt x="182" y="649"/>
                    <a:pt x="182" y="649"/>
                  </a:cubicBezTo>
                  <a:cubicBezTo>
                    <a:pt x="185" y="649"/>
                    <a:pt x="188" y="651"/>
                    <a:pt x="190" y="651"/>
                  </a:cubicBezTo>
                  <a:cubicBezTo>
                    <a:pt x="191" y="652"/>
                    <a:pt x="192" y="653"/>
                    <a:pt x="194" y="654"/>
                  </a:cubicBezTo>
                  <a:cubicBezTo>
                    <a:pt x="194" y="655"/>
                    <a:pt x="195" y="656"/>
                    <a:pt x="195" y="656"/>
                  </a:cubicBezTo>
                  <a:cubicBezTo>
                    <a:pt x="196" y="656"/>
                    <a:pt x="197" y="656"/>
                    <a:pt x="198" y="657"/>
                  </a:cubicBezTo>
                  <a:cubicBezTo>
                    <a:pt x="199" y="657"/>
                    <a:pt x="200" y="657"/>
                    <a:pt x="201" y="658"/>
                  </a:cubicBezTo>
                  <a:cubicBezTo>
                    <a:pt x="201" y="658"/>
                    <a:pt x="201" y="658"/>
                    <a:pt x="201" y="658"/>
                  </a:cubicBezTo>
                  <a:cubicBezTo>
                    <a:pt x="204" y="659"/>
                    <a:pt x="206" y="660"/>
                    <a:pt x="208" y="662"/>
                  </a:cubicBezTo>
                  <a:cubicBezTo>
                    <a:pt x="210" y="664"/>
                    <a:pt x="211" y="670"/>
                    <a:pt x="211" y="673"/>
                  </a:cubicBezTo>
                  <a:cubicBezTo>
                    <a:pt x="210" y="675"/>
                    <a:pt x="209" y="677"/>
                    <a:pt x="207" y="679"/>
                  </a:cubicBezTo>
                  <a:cubicBezTo>
                    <a:pt x="207" y="679"/>
                    <a:pt x="206" y="679"/>
                    <a:pt x="206" y="679"/>
                  </a:cubicBezTo>
                  <a:cubicBezTo>
                    <a:pt x="206" y="680"/>
                    <a:pt x="205" y="681"/>
                    <a:pt x="204" y="682"/>
                  </a:cubicBezTo>
                  <a:cubicBezTo>
                    <a:pt x="203" y="682"/>
                    <a:pt x="203" y="683"/>
                    <a:pt x="202" y="683"/>
                  </a:cubicBezTo>
                  <a:cubicBezTo>
                    <a:pt x="202" y="684"/>
                    <a:pt x="200" y="686"/>
                    <a:pt x="200" y="688"/>
                  </a:cubicBezTo>
                  <a:cubicBezTo>
                    <a:pt x="200" y="689"/>
                    <a:pt x="199" y="689"/>
                    <a:pt x="199" y="690"/>
                  </a:cubicBezTo>
                  <a:cubicBezTo>
                    <a:pt x="199" y="690"/>
                    <a:pt x="200" y="691"/>
                    <a:pt x="200" y="691"/>
                  </a:cubicBezTo>
                  <a:cubicBezTo>
                    <a:pt x="200" y="691"/>
                    <a:pt x="201" y="692"/>
                    <a:pt x="201" y="692"/>
                  </a:cubicBezTo>
                  <a:cubicBezTo>
                    <a:pt x="202" y="693"/>
                    <a:pt x="202" y="694"/>
                    <a:pt x="203" y="695"/>
                  </a:cubicBezTo>
                  <a:cubicBezTo>
                    <a:pt x="203" y="695"/>
                    <a:pt x="205" y="700"/>
                    <a:pt x="205" y="703"/>
                  </a:cubicBezTo>
                  <a:cubicBezTo>
                    <a:pt x="205" y="705"/>
                    <a:pt x="205" y="707"/>
                    <a:pt x="202" y="712"/>
                  </a:cubicBezTo>
                  <a:cubicBezTo>
                    <a:pt x="202" y="713"/>
                    <a:pt x="200" y="716"/>
                    <a:pt x="199" y="716"/>
                  </a:cubicBezTo>
                  <a:cubicBezTo>
                    <a:pt x="199" y="717"/>
                    <a:pt x="198" y="718"/>
                    <a:pt x="197" y="718"/>
                  </a:cubicBezTo>
                  <a:cubicBezTo>
                    <a:pt x="197" y="719"/>
                    <a:pt x="196" y="719"/>
                    <a:pt x="196" y="720"/>
                  </a:cubicBezTo>
                  <a:cubicBezTo>
                    <a:pt x="196" y="720"/>
                    <a:pt x="195" y="723"/>
                    <a:pt x="194" y="724"/>
                  </a:cubicBezTo>
                  <a:cubicBezTo>
                    <a:pt x="194" y="725"/>
                    <a:pt x="194" y="727"/>
                    <a:pt x="194" y="732"/>
                  </a:cubicBezTo>
                  <a:cubicBezTo>
                    <a:pt x="194" y="732"/>
                    <a:pt x="194" y="733"/>
                    <a:pt x="194" y="734"/>
                  </a:cubicBezTo>
                  <a:cubicBezTo>
                    <a:pt x="194" y="736"/>
                    <a:pt x="194" y="738"/>
                    <a:pt x="194" y="739"/>
                  </a:cubicBezTo>
                  <a:cubicBezTo>
                    <a:pt x="193" y="741"/>
                    <a:pt x="192" y="743"/>
                    <a:pt x="191" y="745"/>
                  </a:cubicBezTo>
                  <a:cubicBezTo>
                    <a:pt x="191" y="746"/>
                    <a:pt x="191" y="746"/>
                    <a:pt x="191" y="746"/>
                  </a:cubicBezTo>
                  <a:cubicBezTo>
                    <a:pt x="190" y="747"/>
                    <a:pt x="189" y="749"/>
                    <a:pt x="188" y="750"/>
                  </a:cubicBezTo>
                  <a:cubicBezTo>
                    <a:pt x="188" y="751"/>
                    <a:pt x="187" y="752"/>
                    <a:pt x="187" y="752"/>
                  </a:cubicBezTo>
                  <a:cubicBezTo>
                    <a:pt x="186" y="753"/>
                    <a:pt x="186" y="753"/>
                    <a:pt x="186" y="754"/>
                  </a:cubicBezTo>
                  <a:cubicBezTo>
                    <a:pt x="185" y="755"/>
                    <a:pt x="184" y="757"/>
                    <a:pt x="183" y="758"/>
                  </a:cubicBezTo>
                  <a:cubicBezTo>
                    <a:pt x="183" y="759"/>
                    <a:pt x="183" y="763"/>
                    <a:pt x="183" y="764"/>
                  </a:cubicBezTo>
                  <a:cubicBezTo>
                    <a:pt x="183" y="764"/>
                    <a:pt x="184" y="765"/>
                    <a:pt x="184" y="766"/>
                  </a:cubicBezTo>
                  <a:cubicBezTo>
                    <a:pt x="184" y="767"/>
                    <a:pt x="185" y="768"/>
                    <a:pt x="185" y="769"/>
                  </a:cubicBezTo>
                  <a:cubicBezTo>
                    <a:pt x="185" y="770"/>
                    <a:pt x="185" y="771"/>
                    <a:pt x="185" y="772"/>
                  </a:cubicBezTo>
                  <a:cubicBezTo>
                    <a:pt x="186" y="773"/>
                    <a:pt x="186" y="774"/>
                    <a:pt x="186" y="775"/>
                  </a:cubicBezTo>
                  <a:cubicBezTo>
                    <a:pt x="186" y="775"/>
                    <a:pt x="188" y="778"/>
                    <a:pt x="189" y="779"/>
                  </a:cubicBezTo>
                  <a:cubicBezTo>
                    <a:pt x="189" y="779"/>
                    <a:pt x="190" y="780"/>
                    <a:pt x="191" y="780"/>
                  </a:cubicBezTo>
                  <a:cubicBezTo>
                    <a:pt x="191" y="780"/>
                    <a:pt x="191" y="780"/>
                    <a:pt x="191" y="780"/>
                  </a:cubicBezTo>
                  <a:cubicBezTo>
                    <a:pt x="192" y="780"/>
                    <a:pt x="194" y="781"/>
                    <a:pt x="195" y="781"/>
                  </a:cubicBezTo>
                  <a:cubicBezTo>
                    <a:pt x="198" y="783"/>
                    <a:pt x="201" y="786"/>
                    <a:pt x="201" y="787"/>
                  </a:cubicBezTo>
                  <a:cubicBezTo>
                    <a:pt x="202" y="788"/>
                    <a:pt x="203" y="790"/>
                    <a:pt x="205" y="792"/>
                  </a:cubicBezTo>
                  <a:cubicBezTo>
                    <a:pt x="205" y="793"/>
                    <a:pt x="205" y="793"/>
                    <a:pt x="206" y="794"/>
                  </a:cubicBezTo>
                  <a:cubicBezTo>
                    <a:pt x="206" y="794"/>
                    <a:pt x="206" y="795"/>
                    <a:pt x="207" y="796"/>
                  </a:cubicBezTo>
                  <a:cubicBezTo>
                    <a:pt x="207" y="796"/>
                    <a:pt x="207" y="797"/>
                    <a:pt x="208" y="798"/>
                  </a:cubicBezTo>
                  <a:cubicBezTo>
                    <a:pt x="208" y="798"/>
                    <a:pt x="209" y="799"/>
                    <a:pt x="210" y="799"/>
                  </a:cubicBezTo>
                  <a:cubicBezTo>
                    <a:pt x="210" y="799"/>
                    <a:pt x="211" y="799"/>
                    <a:pt x="211" y="799"/>
                  </a:cubicBezTo>
                  <a:cubicBezTo>
                    <a:pt x="212" y="798"/>
                    <a:pt x="213" y="798"/>
                    <a:pt x="215" y="798"/>
                  </a:cubicBezTo>
                  <a:cubicBezTo>
                    <a:pt x="215" y="798"/>
                    <a:pt x="216" y="798"/>
                    <a:pt x="216" y="798"/>
                  </a:cubicBezTo>
                  <a:cubicBezTo>
                    <a:pt x="219" y="799"/>
                    <a:pt x="222" y="801"/>
                    <a:pt x="223" y="803"/>
                  </a:cubicBezTo>
                  <a:cubicBezTo>
                    <a:pt x="223" y="804"/>
                    <a:pt x="223" y="804"/>
                    <a:pt x="223" y="805"/>
                  </a:cubicBezTo>
                  <a:cubicBezTo>
                    <a:pt x="224" y="805"/>
                    <a:pt x="225" y="805"/>
                    <a:pt x="226" y="805"/>
                  </a:cubicBezTo>
                  <a:cubicBezTo>
                    <a:pt x="227" y="805"/>
                    <a:pt x="227" y="805"/>
                    <a:pt x="227" y="805"/>
                  </a:cubicBezTo>
                  <a:cubicBezTo>
                    <a:pt x="230" y="806"/>
                    <a:pt x="232" y="808"/>
                    <a:pt x="233" y="810"/>
                  </a:cubicBezTo>
                  <a:cubicBezTo>
                    <a:pt x="233" y="810"/>
                    <a:pt x="233" y="810"/>
                    <a:pt x="233" y="810"/>
                  </a:cubicBezTo>
                  <a:cubicBezTo>
                    <a:pt x="234" y="811"/>
                    <a:pt x="236" y="813"/>
                    <a:pt x="237" y="813"/>
                  </a:cubicBezTo>
                  <a:cubicBezTo>
                    <a:pt x="237" y="813"/>
                    <a:pt x="238" y="813"/>
                    <a:pt x="238" y="813"/>
                  </a:cubicBezTo>
                  <a:cubicBezTo>
                    <a:pt x="240" y="812"/>
                    <a:pt x="241" y="812"/>
                    <a:pt x="242" y="812"/>
                  </a:cubicBezTo>
                  <a:cubicBezTo>
                    <a:pt x="244" y="812"/>
                    <a:pt x="245" y="812"/>
                    <a:pt x="246" y="813"/>
                  </a:cubicBezTo>
                  <a:cubicBezTo>
                    <a:pt x="248" y="814"/>
                    <a:pt x="252" y="817"/>
                    <a:pt x="252" y="821"/>
                  </a:cubicBezTo>
                  <a:cubicBezTo>
                    <a:pt x="252" y="823"/>
                    <a:pt x="250" y="826"/>
                    <a:pt x="247" y="828"/>
                  </a:cubicBezTo>
                  <a:cubicBezTo>
                    <a:pt x="247" y="828"/>
                    <a:pt x="247" y="828"/>
                    <a:pt x="246" y="828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7" y="830"/>
                    <a:pt x="248" y="830"/>
                    <a:pt x="249" y="830"/>
                  </a:cubicBezTo>
                  <a:cubicBezTo>
                    <a:pt x="249" y="830"/>
                    <a:pt x="250" y="830"/>
                    <a:pt x="250" y="829"/>
                  </a:cubicBezTo>
                  <a:cubicBezTo>
                    <a:pt x="250" y="829"/>
                    <a:pt x="250" y="829"/>
                    <a:pt x="250" y="829"/>
                  </a:cubicBezTo>
                  <a:cubicBezTo>
                    <a:pt x="250" y="828"/>
                    <a:pt x="250" y="828"/>
                    <a:pt x="251" y="827"/>
                  </a:cubicBezTo>
                  <a:cubicBezTo>
                    <a:pt x="251" y="827"/>
                    <a:pt x="251" y="827"/>
                    <a:pt x="251" y="827"/>
                  </a:cubicBezTo>
                  <a:cubicBezTo>
                    <a:pt x="251" y="825"/>
                    <a:pt x="252" y="822"/>
                    <a:pt x="255" y="821"/>
                  </a:cubicBezTo>
                  <a:cubicBezTo>
                    <a:pt x="256" y="821"/>
                    <a:pt x="257" y="821"/>
                    <a:pt x="257" y="821"/>
                  </a:cubicBezTo>
                  <a:cubicBezTo>
                    <a:pt x="260" y="821"/>
                    <a:pt x="262" y="822"/>
                    <a:pt x="263" y="823"/>
                  </a:cubicBezTo>
                  <a:cubicBezTo>
                    <a:pt x="263" y="823"/>
                    <a:pt x="264" y="823"/>
                    <a:pt x="264" y="824"/>
                  </a:cubicBezTo>
                  <a:cubicBezTo>
                    <a:pt x="264" y="824"/>
                    <a:pt x="264" y="824"/>
                    <a:pt x="264" y="824"/>
                  </a:cubicBezTo>
                  <a:cubicBezTo>
                    <a:pt x="266" y="824"/>
                    <a:pt x="268" y="825"/>
                    <a:pt x="269" y="827"/>
                  </a:cubicBezTo>
                  <a:cubicBezTo>
                    <a:pt x="270" y="828"/>
                    <a:pt x="270" y="829"/>
                    <a:pt x="271" y="830"/>
                  </a:cubicBezTo>
                  <a:cubicBezTo>
                    <a:pt x="271" y="830"/>
                    <a:pt x="271" y="830"/>
                    <a:pt x="271" y="830"/>
                  </a:cubicBezTo>
                  <a:cubicBezTo>
                    <a:pt x="271" y="830"/>
                    <a:pt x="271" y="830"/>
                    <a:pt x="271" y="830"/>
                  </a:cubicBezTo>
                  <a:cubicBezTo>
                    <a:pt x="271" y="830"/>
                    <a:pt x="271" y="830"/>
                    <a:pt x="271" y="830"/>
                  </a:cubicBezTo>
                  <a:cubicBezTo>
                    <a:pt x="274" y="830"/>
                    <a:pt x="277" y="832"/>
                    <a:pt x="278" y="833"/>
                  </a:cubicBezTo>
                  <a:cubicBezTo>
                    <a:pt x="279" y="833"/>
                    <a:pt x="280" y="835"/>
                    <a:pt x="280" y="836"/>
                  </a:cubicBezTo>
                  <a:cubicBezTo>
                    <a:pt x="280" y="836"/>
                    <a:pt x="280" y="836"/>
                    <a:pt x="280" y="836"/>
                  </a:cubicBezTo>
                  <a:cubicBezTo>
                    <a:pt x="280" y="836"/>
                    <a:pt x="281" y="836"/>
                    <a:pt x="281" y="836"/>
                  </a:cubicBezTo>
                  <a:cubicBezTo>
                    <a:pt x="282" y="836"/>
                    <a:pt x="283" y="836"/>
                    <a:pt x="285" y="837"/>
                  </a:cubicBezTo>
                  <a:cubicBezTo>
                    <a:pt x="286" y="838"/>
                    <a:pt x="288" y="841"/>
                    <a:pt x="289" y="842"/>
                  </a:cubicBezTo>
                  <a:cubicBezTo>
                    <a:pt x="289" y="843"/>
                    <a:pt x="289" y="844"/>
                    <a:pt x="290" y="846"/>
                  </a:cubicBezTo>
                  <a:cubicBezTo>
                    <a:pt x="290" y="846"/>
                    <a:pt x="290" y="847"/>
                    <a:pt x="290" y="847"/>
                  </a:cubicBezTo>
                  <a:cubicBezTo>
                    <a:pt x="291" y="847"/>
                    <a:pt x="291" y="847"/>
                    <a:pt x="292" y="847"/>
                  </a:cubicBezTo>
                  <a:cubicBezTo>
                    <a:pt x="293" y="847"/>
                    <a:pt x="293" y="847"/>
                    <a:pt x="294" y="847"/>
                  </a:cubicBezTo>
                  <a:cubicBezTo>
                    <a:pt x="295" y="847"/>
                    <a:pt x="298" y="849"/>
                    <a:pt x="299" y="849"/>
                  </a:cubicBezTo>
                  <a:cubicBezTo>
                    <a:pt x="300" y="850"/>
                    <a:pt x="300" y="851"/>
                    <a:pt x="301" y="852"/>
                  </a:cubicBezTo>
                  <a:cubicBezTo>
                    <a:pt x="301" y="852"/>
                    <a:pt x="301" y="852"/>
                    <a:pt x="302" y="852"/>
                  </a:cubicBezTo>
                  <a:cubicBezTo>
                    <a:pt x="303" y="852"/>
                    <a:pt x="303" y="852"/>
                    <a:pt x="304" y="852"/>
                  </a:cubicBezTo>
                  <a:cubicBezTo>
                    <a:pt x="306" y="853"/>
                    <a:pt x="310" y="855"/>
                    <a:pt x="311" y="858"/>
                  </a:cubicBezTo>
                  <a:cubicBezTo>
                    <a:pt x="312" y="860"/>
                    <a:pt x="312" y="862"/>
                    <a:pt x="312" y="865"/>
                  </a:cubicBezTo>
                  <a:cubicBezTo>
                    <a:pt x="312" y="865"/>
                    <a:pt x="312" y="865"/>
                    <a:pt x="313" y="866"/>
                  </a:cubicBezTo>
                  <a:cubicBezTo>
                    <a:pt x="314" y="866"/>
                    <a:pt x="315" y="867"/>
                    <a:pt x="316" y="868"/>
                  </a:cubicBezTo>
                  <a:cubicBezTo>
                    <a:pt x="317" y="869"/>
                    <a:pt x="319" y="872"/>
                    <a:pt x="319" y="875"/>
                  </a:cubicBezTo>
                  <a:cubicBezTo>
                    <a:pt x="319" y="875"/>
                    <a:pt x="319" y="881"/>
                    <a:pt x="315" y="884"/>
                  </a:cubicBezTo>
                  <a:cubicBezTo>
                    <a:pt x="314" y="884"/>
                    <a:pt x="314" y="884"/>
                    <a:pt x="314" y="884"/>
                  </a:cubicBezTo>
                  <a:cubicBezTo>
                    <a:pt x="314" y="885"/>
                    <a:pt x="315" y="887"/>
                    <a:pt x="317" y="890"/>
                  </a:cubicBezTo>
                  <a:cubicBezTo>
                    <a:pt x="318" y="891"/>
                    <a:pt x="321" y="894"/>
                    <a:pt x="322" y="895"/>
                  </a:cubicBezTo>
                  <a:cubicBezTo>
                    <a:pt x="322" y="896"/>
                    <a:pt x="323" y="896"/>
                    <a:pt x="324" y="897"/>
                  </a:cubicBezTo>
                  <a:cubicBezTo>
                    <a:pt x="325" y="898"/>
                    <a:pt x="327" y="900"/>
                    <a:pt x="328" y="902"/>
                  </a:cubicBezTo>
                  <a:cubicBezTo>
                    <a:pt x="330" y="904"/>
                    <a:pt x="332" y="910"/>
                    <a:pt x="332" y="914"/>
                  </a:cubicBezTo>
                  <a:cubicBezTo>
                    <a:pt x="332" y="916"/>
                    <a:pt x="331" y="918"/>
                    <a:pt x="329" y="920"/>
                  </a:cubicBezTo>
                  <a:cubicBezTo>
                    <a:pt x="329" y="920"/>
                    <a:pt x="329" y="920"/>
                    <a:pt x="329" y="920"/>
                  </a:cubicBezTo>
                  <a:cubicBezTo>
                    <a:pt x="329" y="920"/>
                    <a:pt x="329" y="920"/>
                    <a:pt x="329" y="921"/>
                  </a:cubicBezTo>
                  <a:cubicBezTo>
                    <a:pt x="328" y="922"/>
                    <a:pt x="327" y="924"/>
                    <a:pt x="325" y="925"/>
                  </a:cubicBezTo>
                  <a:cubicBezTo>
                    <a:pt x="324" y="925"/>
                    <a:pt x="323" y="926"/>
                    <a:pt x="322" y="926"/>
                  </a:cubicBezTo>
                  <a:cubicBezTo>
                    <a:pt x="321" y="926"/>
                    <a:pt x="321" y="926"/>
                    <a:pt x="320" y="926"/>
                  </a:cubicBezTo>
                  <a:cubicBezTo>
                    <a:pt x="320" y="926"/>
                    <a:pt x="320" y="927"/>
                    <a:pt x="320" y="927"/>
                  </a:cubicBezTo>
                  <a:cubicBezTo>
                    <a:pt x="320" y="927"/>
                    <a:pt x="319" y="928"/>
                    <a:pt x="319" y="929"/>
                  </a:cubicBezTo>
                  <a:cubicBezTo>
                    <a:pt x="320" y="929"/>
                    <a:pt x="320" y="929"/>
                    <a:pt x="320" y="930"/>
                  </a:cubicBezTo>
                  <a:cubicBezTo>
                    <a:pt x="320" y="930"/>
                    <a:pt x="320" y="930"/>
                    <a:pt x="320" y="930"/>
                  </a:cubicBezTo>
                  <a:cubicBezTo>
                    <a:pt x="321" y="930"/>
                    <a:pt x="322" y="930"/>
                    <a:pt x="323" y="931"/>
                  </a:cubicBezTo>
                  <a:cubicBezTo>
                    <a:pt x="325" y="931"/>
                    <a:pt x="327" y="933"/>
                    <a:pt x="327" y="935"/>
                  </a:cubicBezTo>
                  <a:cubicBezTo>
                    <a:pt x="328" y="937"/>
                    <a:pt x="328" y="939"/>
                    <a:pt x="328" y="940"/>
                  </a:cubicBezTo>
                  <a:cubicBezTo>
                    <a:pt x="328" y="941"/>
                    <a:pt x="328" y="941"/>
                    <a:pt x="328" y="941"/>
                  </a:cubicBezTo>
                  <a:cubicBezTo>
                    <a:pt x="328" y="943"/>
                    <a:pt x="328" y="944"/>
                    <a:pt x="329" y="944"/>
                  </a:cubicBezTo>
                  <a:cubicBezTo>
                    <a:pt x="329" y="944"/>
                    <a:pt x="330" y="945"/>
                    <a:pt x="330" y="946"/>
                  </a:cubicBezTo>
                  <a:cubicBezTo>
                    <a:pt x="331" y="946"/>
                    <a:pt x="331" y="947"/>
                    <a:pt x="332" y="948"/>
                  </a:cubicBezTo>
                  <a:cubicBezTo>
                    <a:pt x="332" y="949"/>
                    <a:pt x="333" y="950"/>
                    <a:pt x="334" y="951"/>
                  </a:cubicBezTo>
                  <a:cubicBezTo>
                    <a:pt x="334" y="952"/>
                    <a:pt x="335" y="954"/>
                    <a:pt x="335" y="954"/>
                  </a:cubicBezTo>
                  <a:cubicBezTo>
                    <a:pt x="335" y="954"/>
                    <a:pt x="335" y="955"/>
                    <a:pt x="336" y="955"/>
                  </a:cubicBezTo>
                  <a:cubicBezTo>
                    <a:pt x="337" y="955"/>
                    <a:pt x="338" y="956"/>
                    <a:pt x="339" y="957"/>
                  </a:cubicBezTo>
                  <a:cubicBezTo>
                    <a:pt x="340" y="958"/>
                    <a:pt x="342" y="961"/>
                    <a:pt x="342" y="964"/>
                  </a:cubicBezTo>
                  <a:cubicBezTo>
                    <a:pt x="342" y="965"/>
                    <a:pt x="342" y="967"/>
                    <a:pt x="341" y="968"/>
                  </a:cubicBezTo>
                  <a:cubicBezTo>
                    <a:pt x="342" y="968"/>
                    <a:pt x="342" y="968"/>
                    <a:pt x="342" y="968"/>
                  </a:cubicBezTo>
                  <a:cubicBezTo>
                    <a:pt x="342" y="965"/>
                    <a:pt x="344" y="962"/>
                    <a:pt x="345" y="962"/>
                  </a:cubicBezTo>
                  <a:cubicBezTo>
                    <a:pt x="347" y="960"/>
                    <a:pt x="350" y="960"/>
                    <a:pt x="351" y="959"/>
                  </a:cubicBezTo>
                  <a:cubicBezTo>
                    <a:pt x="351" y="959"/>
                    <a:pt x="351" y="959"/>
                    <a:pt x="352" y="959"/>
                  </a:cubicBezTo>
                  <a:cubicBezTo>
                    <a:pt x="353" y="959"/>
                    <a:pt x="357" y="960"/>
                    <a:pt x="359" y="961"/>
                  </a:cubicBezTo>
                  <a:cubicBezTo>
                    <a:pt x="361" y="962"/>
                    <a:pt x="362" y="964"/>
                    <a:pt x="362" y="965"/>
                  </a:cubicBezTo>
                  <a:cubicBezTo>
                    <a:pt x="362" y="965"/>
                    <a:pt x="362" y="965"/>
                    <a:pt x="362" y="965"/>
                  </a:cubicBezTo>
                  <a:cubicBezTo>
                    <a:pt x="362" y="965"/>
                    <a:pt x="362" y="965"/>
                    <a:pt x="362" y="965"/>
                  </a:cubicBezTo>
                  <a:cubicBezTo>
                    <a:pt x="363" y="966"/>
                    <a:pt x="364" y="966"/>
                    <a:pt x="364" y="967"/>
                  </a:cubicBezTo>
                  <a:cubicBezTo>
                    <a:pt x="365" y="967"/>
                    <a:pt x="365" y="968"/>
                    <a:pt x="366" y="968"/>
                  </a:cubicBezTo>
                  <a:cubicBezTo>
                    <a:pt x="366" y="968"/>
                    <a:pt x="366" y="967"/>
                    <a:pt x="366" y="967"/>
                  </a:cubicBezTo>
                  <a:cubicBezTo>
                    <a:pt x="366" y="966"/>
                    <a:pt x="365" y="963"/>
                    <a:pt x="366" y="962"/>
                  </a:cubicBezTo>
                  <a:cubicBezTo>
                    <a:pt x="366" y="962"/>
                    <a:pt x="367" y="961"/>
                    <a:pt x="368" y="960"/>
                  </a:cubicBezTo>
                  <a:cubicBezTo>
                    <a:pt x="368" y="959"/>
                    <a:pt x="371" y="958"/>
                    <a:pt x="372" y="957"/>
                  </a:cubicBezTo>
                  <a:cubicBezTo>
                    <a:pt x="372" y="956"/>
                    <a:pt x="374" y="954"/>
                    <a:pt x="374" y="953"/>
                  </a:cubicBezTo>
                  <a:cubicBezTo>
                    <a:pt x="375" y="951"/>
                    <a:pt x="375" y="947"/>
                    <a:pt x="376" y="945"/>
                  </a:cubicBezTo>
                  <a:cubicBezTo>
                    <a:pt x="377" y="944"/>
                    <a:pt x="378" y="941"/>
                    <a:pt x="379" y="940"/>
                  </a:cubicBezTo>
                  <a:cubicBezTo>
                    <a:pt x="380" y="939"/>
                    <a:pt x="382" y="937"/>
                    <a:pt x="383" y="936"/>
                  </a:cubicBezTo>
                  <a:cubicBezTo>
                    <a:pt x="385" y="935"/>
                    <a:pt x="387" y="933"/>
                    <a:pt x="388" y="933"/>
                  </a:cubicBezTo>
                  <a:cubicBezTo>
                    <a:pt x="389" y="932"/>
                    <a:pt x="392" y="932"/>
                    <a:pt x="394" y="932"/>
                  </a:cubicBezTo>
                  <a:cubicBezTo>
                    <a:pt x="395" y="932"/>
                    <a:pt x="399" y="932"/>
                    <a:pt x="401" y="932"/>
                  </a:cubicBezTo>
                  <a:cubicBezTo>
                    <a:pt x="402" y="933"/>
                    <a:pt x="405" y="934"/>
                    <a:pt x="406" y="934"/>
                  </a:cubicBezTo>
                  <a:cubicBezTo>
                    <a:pt x="408" y="935"/>
                    <a:pt x="411" y="936"/>
                    <a:pt x="413" y="937"/>
                  </a:cubicBezTo>
                  <a:cubicBezTo>
                    <a:pt x="415" y="937"/>
                    <a:pt x="417" y="938"/>
                    <a:pt x="419" y="939"/>
                  </a:cubicBezTo>
                  <a:cubicBezTo>
                    <a:pt x="419" y="939"/>
                    <a:pt x="420" y="941"/>
                    <a:pt x="421" y="942"/>
                  </a:cubicBezTo>
                  <a:cubicBezTo>
                    <a:pt x="422" y="942"/>
                    <a:pt x="424" y="942"/>
                    <a:pt x="426" y="942"/>
                  </a:cubicBezTo>
                  <a:cubicBezTo>
                    <a:pt x="427" y="943"/>
                    <a:pt x="430" y="943"/>
                    <a:pt x="431" y="943"/>
                  </a:cubicBezTo>
                  <a:cubicBezTo>
                    <a:pt x="432" y="943"/>
                    <a:pt x="435" y="944"/>
                    <a:pt x="436" y="945"/>
                  </a:cubicBezTo>
                  <a:cubicBezTo>
                    <a:pt x="438" y="946"/>
                    <a:pt x="443" y="946"/>
                    <a:pt x="445" y="947"/>
                  </a:cubicBezTo>
                  <a:cubicBezTo>
                    <a:pt x="446" y="948"/>
                    <a:pt x="447" y="951"/>
                    <a:pt x="449" y="952"/>
                  </a:cubicBezTo>
                  <a:cubicBezTo>
                    <a:pt x="450" y="953"/>
                    <a:pt x="454" y="954"/>
                    <a:pt x="456" y="954"/>
                  </a:cubicBezTo>
                  <a:cubicBezTo>
                    <a:pt x="458" y="954"/>
                    <a:pt x="462" y="953"/>
                    <a:pt x="463" y="952"/>
                  </a:cubicBezTo>
                  <a:cubicBezTo>
                    <a:pt x="465" y="951"/>
                    <a:pt x="467" y="948"/>
                    <a:pt x="467" y="946"/>
                  </a:cubicBezTo>
                  <a:cubicBezTo>
                    <a:pt x="468" y="944"/>
                    <a:pt x="467" y="940"/>
                    <a:pt x="467" y="937"/>
                  </a:cubicBezTo>
                  <a:cubicBezTo>
                    <a:pt x="467" y="936"/>
                    <a:pt x="467" y="932"/>
                    <a:pt x="466" y="930"/>
                  </a:cubicBezTo>
                  <a:cubicBezTo>
                    <a:pt x="465" y="929"/>
                    <a:pt x="463" y="928"/>
                    <a:pt x="462" y="927"/>
                  </a:cubicBezTo>
                  <a:cubicBezTo>
                    <a:pt x="460" y="925"/>
                    <a:pt x="456" y="923"/>
                    <a:pt x="454" y="921"/>
                  </a:cubicBezTo>
                  <a:cubicBezTo>
                    <a:pt x="454" y="920"/>
                    <a:pt x="452" y="917"/>
                    <a:pt x="452" y="916"/>
                  </a:cubicBezTo>
                  <a:cubicBezTo>
                    <a:pt x="452" y="914"/>
                    <a:pt x="452" y="912"/>
                    <a:pt x="452" y="910"/>
                  </a:cubicBezTo>
                  <a:cubicBezTo>
                    <a:pt x="452" y="909"/>
                    <a:pt x="455" y="906"/>
                    <a:pt x="455" y="905"/>
                  </a:cubicBezTo>
                  <a:cubicBezTo>
                    <a:pt x="456" y="903"/>
                    <a:pt x="455" y="899"/>
                    <a:pt x="455" y="897"/>
                  </a:cubicBezTo>
                  <a:cubicBezTo>
                    <a:pt x="455" y="896"/>
                    <a:pt x="457" y="893"/>
                    <a:pt x="458" y="892"/>
                  </a:cubicBezTo>
                  <a:cubicBezTo>
                    <a:pt x="458" y="891"/>
                    <a:pt x="461" y="889"/>
                    <a:pt x="462" y="889"/>
                  </a:cubicBezTo>
                  <a:cubicBezTo>
                    <a:pt x="463" y="889"/>
                    <a:pt x="465" y="889"/>
                    <a:pt x="466" y="889"/>
                  </a:cubicBezTo>
                  <a:cubicBezTo>
                    <a:pt x="466" y="890"/>
                    <a:pt x="467" y="891"/>
                    <a:pt x="468" y="891"/>
                  </a:cubicBezTo>
                  <a:cubicBezTo>
                    <a:pt x="469" y="891"/>
                    <a:pt x="470" y="891"/>
                    <a:pt x="471" y="890"/>
                  </a:cubicBezTo>
                  <a:cubicBezTo>
                    <a:pt x="471" y="890"/>
                    <a:pt x="472" y="887"/>
                    <a:pt x="473" y="887"/>
                  </a:cubicBezTo>
                  <a:cubicBezTo>
                    <a:pt x="474" y="886"/>
                    <a:pt x="476" y="884"/>
                    <a:pt x="477" y="883"/>
                  </a:cubicBezTo>
                  <a:cubicBezTo>
                    <a:pt x="479" y="882"/>
                    <a:pt x="485" y="880"/>
                    <a:pt x="487" y="880"/>
                  </a:cubicBezTo>
                  <a:cubicBezTo>
                    <a:pt x="489" y="879"/>
                    <a:pt x="493" y="878"/>
                    <a:pt x="495" y="878"/>
                  </a:cubicBezTo>
                  <a:cubicBezTo>
                    <a:pt x="497" y="877"/>
                    <a:pt x="501" y="876"/>
                    <a:pt x="503" y="875"/>
                  </a:cubicBezTo>
                  <a:cubicBezTo>
                    <a:pt x="504" y="875"/>
                    <a:pt x="507" y="874"/>
                    <a:pt x="508" y="873"/>
                  </a:cubicBezTo>
                  <a:cubicBezTo>
                    <a:pt x="509" y="871"/>
                    <a:pt x="509" y="867"/>
                    <a:pt x="508" y="865"/>
                  </a:cubicBezTo>
                  <a:cubicBezTo>
                    <a:pt x="507" y="864"/>
                    <a:pt x="504" y="862"/>
                    <a:pt x="503" y="861"/>
                  </a:cubicBezTo>
                  <a:cubicBezTo>
                    <a:pt x="501" y="860"/>
                    <a:pt x="497" y="859"/>
                    <a:pt x="496" y="857"/>
                  </a:cubicBezTo>
                  <a:cubicBezTo>
                    <a:pt x="495" y="856"/>
                    <a:pt x="495" y="853"/>
                    <a:pt x="495" y="852"/>
                  </a:cubicBezTo>
                  <a:cubicBezTo>
                    <a:pt x="494" y="851"/>
                    <a:pt x="492" y="849"/>
                    <a:pt x="492" y="847"/>
                  </a:cubicBezTo>
                  <a:cubicBezTo>
                    <a:pt x="491" y="846"/>
                    <a:pt x="492" y="842"/>
                    <a:pt x="492" y="841"/>
                  </a:cubicBezTo>
                  <a:cubicBezTo>
                    <a:pt x="493" y="839"/>
                    <a:pt x="494" y="836"/>
                    <a:pt x="495" y="835"/>
                  </a:cubicBezTo>
                  <a:cubicBezTo>
                    <a:pt x="496" y="834"/>
                    <a:pt x="498" y="832"/>
                    <a:pt x="499" y="831"/>
                  </a:cubicBezTo>
                  <a:cubicBezTo>
                    <a:pt x="500" y="830"/>
                    <a:pt x="503" y="829"/>
                    <a:pt x="504" y="828"/>
                  </a:cubicBezTo>
                  <a:cubicBezTo>
                    <a:pt x="505" y="826"/>
                    <a:pt x="506" y="823"/>
                    <a:pt x="506" y="821"/>
                  </a:cubicBezTo>
                  <a:cubicBezTo>
                    <a:pt x="507" y="820"/>
                    <a:pt x="507" y="818"/>
                    <a:pt x="506" y="818"/>
                  </a:cubicBezTo>
                  <a:cubicBezTo>
                    <a:pt x="506" y="817"/>
                    <a:pt x="505" y="816"/>
                    <a:pt x="505" y="816"/>
                  </a:cubicBezTo>
                  <a:cubicBezTo>
                    <a:pt x="504" y="815"/>
                    <a:pt x="504" y="815"/>
                    <a:pt x="504" y="815"/>
                  </a:cubicBezTo>
                  <a:cubicBezTo>
                    <a:pt x="503" y="814"/>
                    <a:pt x="504" y="812"/>
                    <a:pt x="504" y="811"/>
                  </a:cubicBezTo>
                  <a:cubicBezTo>
                    <a:pt x="504" y="810"/>
                    <a:pt x="502" y="809"/>
                    <a:pt x="502" y="808"/>
                  </a:cubicBezTo>
                  <a:cubicBezTo>
                    <a:pt x="501" y="807"/>
                    <a:pt x="502" y="804"/>
                    <a:pt x="502" y="803"/>
                  </a:cubicBezTo>
                  <a:cubicBezTo>
                    <a:pt x="502" y="802"/>
                    <a:pt x="504" y="800"/>
                    <a:pt x="504" y="799"/>
                  </a:cubicBezTo>
                  <a:cubicBezTo>
                    <a:pt x="504" y="798"/>
                    <a:pt x="502" y="795"/>
                    <a:pt x="502" y="794"/>
                  </a:cubicBezTo>
                  <a:cubicBezTo>
                    <a:pt x="502" y="793"/>
                    <a:pt x="503" y="792"/>
                    <a:pt x="504" y="791"/>
                  </a:cubicBezTo>
                  <a:cubicBezTo>
                    <a:pt x="505" y="789"/>
                    <a:pt x="506" y="784"/>
                    <a:pt x="505" y="782"/>
                  </a:cubicBezTo>
                  <a:cubicBezTo>
                    <a:pt x="505" y="781"/>
                    <a:pt x="502" y="780"/>
                    <a:pt x="501" y="779"/>
                  </a:cubicBezTo>
                  <a:cubicBezTo>
                    <a:pt x="501" y="778"/>
                    <a:pt x="502" y="775"/>
                    <a:pt x="502" y="774"/>
                  </a:cubicBezTo>
                  <a:cubicBezTo>
                    <a:pt x="503" y="773"/>
                    <a:pt x="505" y="772"/>
                    <a:pt x="505" y="771"/>
                  </a:cubicBezTo>
                  <a:cubicBezTo>
                    <a:pt x="505" y="771"/>
                    <a:pt x="506" y="769"/>
                    <a:pt x="505" y="768"/>
                  </a:cubicBezTo>
                  <a:cubicBezTo>
                    <a:pt x="505" y="767"/>
                    <a:pt x="504" y="766"/>
                    <a:pt x="504" y="765"/>
                  </a:cubicBezTo>
                  <a:cubicBezTo>
                    <a:pt x="504" y="764"/>
                    <a:pt x="505" y="761"/>
                    <a:pt x="506" y="761"/>
                  </a:cubicBezTo>
                  <a:cubicBezTo>
                    <a:pt x="507" y="760"/>
                    <a:pt x="510" y="760"/>
                    <a:pt x="511" y="759"/>
                  </a:cubicBezTo>
                  <a:cubicBezTo>
                    <a:pt x="512" y="758"/>
                    <a:pt x="513" y="756"/>
                    <a:pt x="513" y="755"/>
                  </a:cubicBezTo>
                  <a:cubicBezTo>
                    <a:pt x="513" y="754"/>
                    <a:pt x="512" y="752"/>
                    <a:pt x="512" y="751"/>
                  </a:cubicBezTo>
                  <a:cubicBezTo>
                    <a:pt x="511" y="750"/>
                    <a:pt x="509" y="749"/>
                    <a:pt x="508" y="748"/>
                  </a:cubicBezTo>
                  <a:cubicBezTo>
                    <a:pt x="507" y="748"/>
                    <a:pt x="505" y="747"/>
                    <a:pt x="504" y="747"/>
                  </a:cubicBezTo>
                  <a:cubicBezTo>
                    <a:pt x="503" y="746"/>
                    <a:pt x="502" y="744"/>
                    <a:pt x="502" y="743"/>
                  </a:cubicBezTo>
                  <a:cubicBezTo>
                    <a:pt x="502" y="742"/>
                    <a:pt x="505" y="741"/>
                    <a:pt x="505" y="740"/>
                  </a:cubicBezTo>
                  <a:cubicBezTo>
                    <a:pt x="506" y="739"/>
                    <a:pt x="508" y="737"/>
                    <a:pt x="508" y="736"/>
                  </a:cubicBezTo>
                  <a:cubicBezTo>
                    <a:pt x="508" y="736"/>
                    <a:pt x="507" y="734"/>
                    <a:pt x="507" y="733"/>
                  </a:cubicBezTo>
                  <a:cubicBezTo>
                    <a:pt x="507" y="732"/>
                    <a:pt x="507" y="729"/>
                    <a:pt x="509" y="729"/>
                  </a:cubicBezTo>
                  <a:cubicBezTo>
                    <a:pt x="510" y="729"/>
                    <a:pt x="511" y="732"/>
                    <a:pt x="512" y="732"/>
                  </a:cubicBezTo>
                  <a:cubicBezTo>
                    <a:pt x="513" y="732"/>
                    <a:pt x="514" y="731"/>
                    <a:pt x="514" y="731"/>
                  </a:cubicBezTo>
                  <a:cubicBezTo>
                    <a:pt x="515" y="730"/>
                    <a:pt x="515" y="727"/>
                    <a:pt x="516" y="727"/>
                  </a:cubicBezTo>
                  <a:cubicBezTo>
                    <a:pt x="517" y="727"/>
                    <a:pt x="518" y="729"/>
                    <a:pt x="519" y="729"/>
                  </a:cubicBezTo>
                  <a:cubicBezTo>
                    <a:pt x="520" y="729"/>
                    <a:pt x="521" y="727"/>
                    <a:pt x="522" y="727"/>
                  </a:cubicBezTo>
                  <a:cubicBezTo>
                    <a:pt x="522" y="726"/>
                    <a:pt x="523" y="723"/>
                    <a:pt x="523" y="722"/>
                  </a:cubicBezTo>
                  <a:cubicBezTo>
                    <a:pt x="523" y="721"/>
                    <a:pt x="521" y="718"/>
                    <a:pt x="522" y="717"/>
                  </a:cubicBezTo>
                  <a:cubicBezTo>
                    <a:pt x="522" y="716"/>
                    <a:pt x="526" y="715"/>
                    <a:pt x="527" y="714"/>
                  </a:cubicBezTo>
                  <a:cubicBezTo>
                    <a:pt x="528" y="713"/>
                    <a:pt x="529" y="711"/>
                    <a:pt x="529" y="709"/>
                  </a:cubicBezTo>
                  <a:cubicBezTo>
                    <a:pt x="530" y="708"/>
                    <a:pt x="532" y="706"/>
                    <a:pt x="532" y="704"/>
                  </a:cubicBezTo>
                  <a:cubicBezTo>
                    <a:pt x="532" y="703"/>
                    <a:pt x="532" y="701"/>
                    <a:pt x="532" y="699"/>
                  </a:cubicBezTo>
                  <a:cubicBezTo>
                    <a:pt x="532" y="698"/>
                    <a:pt x="530" y="696"/>
                    <a:pt x="530" y="695"/>
                  </a:cubicBezTo>
                  <a:cubicBezTo>
                    <a:pt x="530" y="694"/>
                    <a:pt x="532" y="693"/>
                    <a:pt x="533" y="692"/>
                  </a:cubicBezTo>
                  <a:cubicBezTo>
                    <a:pt x="534" y="692"/>
                    <a:pt x="536" y="692"/>
                    <a:pt x="537" y="692"/>
                  </a:cubicBezTo>
                  <a:cubicBezTo>
                    <a:pt x="537" y="691"/>
                    <a:pt x="538" y="689"/>
                    <a:pt x="538" y="689"/>
                  </a:cubicBezTo>
                  <a:cubicBezTo>
                    <a:pt x="539" y="688"/>
                    <a:pt x="541" y="688"/>
                    <a:pt x="541" y="688"/>
                  </a:cubicBezTo>
                  <a:cubicBezTo>
                    <a:pt x="541" y="687"/>
                    <a:pt x="541" y="686"/>
                    <a:pt x="541" y="685"/>
                  </a:cubicBezTo>
                  <a:cubicBezTo>
                    <a:pt x="541" y="684"/>
                    <a:pt x="539" y="683"/>
                    <a:pt x="539" y="682"/>
                  </a:cubicBezTo>
                  <a:cubicBezTo>
                    <a:pt x="539" y="681"/>
                    <a:pt x="541" y="679"/>
                    <a:pt x="541" y="678"/>
                  </a:cubicBezTo>
                  <a:cubicBezTo>
                    <a:pt x="541" y="678"/>
                    <a:pt x="540" y="677"/>
                    <a:pt x="540" y="676"/>
                  </a:cubicBezTo>
                  <a:cubicBezTo>
                    <a:pt x="540" y="675"/>
                    <a:pt x="542" y="674"/>
                    <a:pt x="542" y="673"/>
                  </a:cubicBezTo>
                  <a:cubicBezTo>
                    <a:pt x="542" y="672"/>
                    <a:pt x="542" y="669"/>
                    <a:pt x="543" y="668"/>
                  </a:cubicBezTo>
                  <a:cubicBezTo>
                    <a:pt x="543" y="667"/>
                    <a:pt x="542" y="663"/>
                    <a:pt x="543" y="662"/>
                  </a:cubicBezTo>
                  <a:cubicBezTo>
                    <a:pt x="543" y="661"/>
                    <a:pt x="545" y="659"/>
                    <a:pt x="546" y="658"/>
                  </a:cubicBezTo>
                  <a:cubicBezTo>
                    <a:pt x="546" y="658"/>
                    <a:pt x="548" y="658"/>
                    <a:pt x="548" y="657"/>
                  </a:cubicBezTo>
                  <a:cubicBezTo>
                    <a:pt x="549" y="657"/>
                    <a:pt x="551" y="656"/>
                    <a:pt x="552" y="655"/>
                  </a:cubicBezTo>
                  <a:cubicBezTo>
                    <a:pt x="553" y="654"/>
                    <a:pt x="555" y="653"/>
                    <a:pt x="555" y="652"/>
                  </a:cubicBezTo>
                  <a:cubicBezTo>
                    <a:pt x="556" y="650"/>
                    <a:pt x="557" y="645"/>
                    <a:pt x="557" y="643"/>
                  </a:cubicBezTo>
                  <a:cubicBezTo>
                    <a:pt x="557" y="641"/>
                    <a:pt x="556" y="637"/>
                    <a:pt x="555" y="635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97" name="Freeform 56">
              <a:extLst>
                <a:ext uri="{FF2B5EF4-FFF2-40B4-BE49-F238E27FC236}">
                  <a16:creationId xmlns:a16="http://schemas.microsoft.com/office/drawing/2014/main" id="{6D42770E-63CA-4D45-95D3-B8E80B665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980" y="2121057"/>
              <a:ext cx="124282" cy="219546"/>
            </a:xfrm>
            <a:custGeom>
              <a:avLst/>
              <a:gdLst>
                <a:gd name="T0" fmla="*/ 411 w 427"/>
                <a:gd name="T1" fmla="*/ 495 h 755"/>
                <a:gd name="T2" fmla="*/ 407 w 427"/>
                <a:gd name="T3" fmla="*/ 477 h 755"/>
                <a:gd name="T4" fmla="*/ 343 w 427"/>
                <a:gd name="T5" fmla="*/ 13 h 755"/>
                <a:gd name="T6" fmla="*/ 76 w 427"/>
                <a:gd name="T7" fmla="*/ 46 h 755"/>
                <a:gd name="T8" fmla="*/ 8 w 427"/>
                <a:gd name="T9" fmla="*/ 68 h 755"/>
                <a:gd name="T10" fmla="*/ 51 w 427"/>
                <a:gd name="T11" fmla="*/ 475 h 755"/>
                <a:gd name="T12" fmla="*/ 45 w 427"/>
                <a:gd name="T13" fmla="*/ 488 h 755"/>
                <a:gd name="T14" fmla="*/ 44 w 427"/>
                <a:gd name="T15" fmla="*/ 507 h 755"/>
                <a:gd name="T16" fmla="*/ 47 w 427"/>
                <a:gd name="T17" fmla="*/ 516 h 755"/>
                <a:gd name="T18" fmla="*/ 55 w 427"/>
                <a:gd name="T19" fmla="*/ 532 h 755"/>
                <a:gd name="T20" fmla="*/ 61 w 427"/>
                <a:gd name="T21" fmla="*/ 556 h 755"/>
                <a:gd name="T22" fmla="*/ 67 w 427"/>
                <a:gd name="T23" fmla="*/ 565 h 755"/>
                <a:gd name="T24" fmla="*/ 60 w 427"/>
                <a:gd name="T25" fmla="*/ 597 h 755"/>
                <a:gd name="T26" fmla="*/ 57 w 427"/>
                <a:gd name="T27" fmla="*/ 601 h 755"/>
                <a:gd name="T28" fmla="*/ 54 w 427"/>
                <a:gd name="T29" fmla="*/ 617 h 755"/>
                <a:gd name="T30" fmla="*/ 46 w 427"/>
                <a:gd name="T31" fmla="*/ 632 h 755"/>
                <a:gd name="T32" fmla="*/ 43 w 427"/>
                <a:gd name="T33" fmla="*/ 647 h 755"/>
                <a:gd name="T34" fmla="*/ 28 w 427"/>
                <a:gd name="T35" fmla="*/ 669 h 755"/>
                <a:gd name="T36" fmla="*/ 19 w 427"/>
                <a:gd name="T37" fmla="*/ 678 h 755"/>
                <a:gd name="T38" fmla="*/ 19 w 427"/>
                <a:gd name="T39" fmla="*/ 700 h 755"/>
                <a:gd name="T40" fmla="*/ 17 w 427"/>
                <a:gd name="T41" fmla="*/ 728 h 755"/>
                <a:gd name="T42" fmla="*/ 16 w 427"/>
                <a:gd name="T43" fmla="*/ 741 h 755"/>
                <a:gd name="T44" fmla="*/ 23 w 427"/>
                <a:gd name="T45" fmla="*/ 754 h 755"/>
                <a:gd name="T46" fmla="*/ 31 w 427"/>
                <a:gd name="T47" fmla="*/ 741 h 755"/>
                <a:gd name="T48" fmla="*/ 35 w 427"/>
                <a:gd name="T49" fmla="*/ 727 h 755"/>
                <a:gd name="T50" fmla="*/ 55 w 427"/>
                <a:gd name="T51" fmla="*/ 729 h 755"/>
                <a:gd name="T52" fmla="*/ 64 w 427"/>
                <a:gd name="T53" fmla="*/ 741 h 755"/>
                <a:gd name="T54" fmla="*/ 71 w 427"/>
                <a:gd name="T55" fmla="*/ 728 h 755"/>
                <a:gd name="T56" fmla="*/ 73 w 427"/>
                <a:gd name="T57" fmla="*/ 714 h 755"/>
                <a:gd name="T58" fmla="*/ 87 w 427"/>
                <a:gd name="T59" fmla="*/ 722 h 755"/>
                <a:gd name="T60" fmla="*/ 112 w 427"/>
                <a:gd name="T61" fmla="*/ 721 h 755"/>
                <a:gd name="T62" fmla="*/ 134 w 427"/>
                <a:gd name="T63" fmla="*/ 730 h 755"/>
                <a:gd name="T64" fmla="*/ 147 w 427"/>
                <a:gd name="T65" fmla="*/ 717 h 755"/>
                <a:gd name="T66" fmla="*/ 168 w 427"/>
                <a:gd name="T67" fmla="*/ 700 h 755"/>
                <a:gd name="T68" fmla="*/ 185 w 427"/>
                <a:gd name="T69" fmla="*/ 708 h 755"/>
                <a:gd name="T70" fmla="*/ 201 w 427"/>
                <a:gd name="T71" fmla="*/ 709 h 755"/>
                <a:gd name="T72" fmla="*/ 208 w 427"/>
                <a:gd name="T73" fmla="*/ 712 h 755"/>
                <a:gd name="T74" fmla="*/ 218 w 427"/>
                <a:gd name="T75" fmla="*/ 703 h 755"/>
                <a:gd name="T76" fmla="*/ 219 w 427"/>
                <a:gd name="T77" fmla="*/ 681 h 755"/>
                <a:gd name="T78" fmla="*/ 219 w 427"/>
                <a:gd name="T79" fmla="*/ 668 h 755"/>
                <a:gd name="T80" fmla="*/ 231 w 427"/>
                <a:gd name="T81" fmla="*/ 664 h 755"/>
                <a:gd name="T82" fmla="*/ 240 w 427"/>
                <a:gd name="T83" fmla="*/ 656 h 755"/>
                <a:gd name="T84" fmla="*/ 250 w 427"/>
                <a:gd name="T85" fmla="*/ 676 h 755"/>
                <a:gd name="T86" fmla="*/ 272 w 427"/>
                <a:gd name="T87" fmla="*/ 679 h 755"/>
                <a:gd name="T88" fmla="*/ 283 w 427"/>
                <a:gd name="T89" fmla="*/ 678 h 755"/>
                <a:gd name="T90" fmla="*/ 295 w 427"/>
                <a:gd name="T91" fmla="*/ 657 h 755"/>
                <a:gd name="T92" fmla="*/ 301 w 427"/>
                <a:gd name="T93" fmla="*/ 628 h 755"/>
                <a:gd name="T94" fmla="*/ 314 w 427"/>
                <a:gd name="T95" fmla="*/ 628 h 755"/>
                <a:gd name="T96" fmla="*/ 325 w 427"/>
                <a:gd name="T97" fmla="*/ 604 h 755"/>
                <a:gd name="T98" fmla="*/ 343 w 427"/>
                <a:gd name="T99" fmla="*/ 581 h 755"/>
                <a:gd name="T100" fmla="*/ 345 w 427"/>
                <a:gd name="T101" fmla="*/ 560 h 755"/>
                <a:gd name="T102" fmla="*/ 348 w 427"/>
                <a:gd name="T103" fmla="*/ 539 h 755"/>
                <a:gd name="T104" fmla="*/ 370 w 427"/>
                <a:gd name="T105" fmla="*/ 540 h 755"/>
                <a:gd name="T106" fmla="*/ 395 w 427"/>
                <a:gd name="T107" fmla="*/ 525 h 755"/>
                <a:gd name="T108" fmla="*/ 421 w 427"/>
                <a:gd name="T109" fmla="*/ 519 h 755"/>
                <a:gd name="T110" fmla="*/ 425 w 427"/>
                <a:gd name="T111" fmla="*/ 50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7" h="755">
                  <a:moveTo>
                    <a:pt x="426" y="500"/>
                  </a:moveTo>
                  <a:cubicBezTo>
                    <a:pt x="425" y="499"/>
                    <a:pt x="422" y="498"/>
                    <a:pt x="421" y="498"/>
                  </a:cubicBezTo>
                  <a:cubicBezTo>
                    <a:pt x="420" y="498"/>
                    <a:pt x="418" y="499"/>
                    <a:pt x="417" y="499"/>
                  </a:cubicBezTo>
                  <a:cubicBezTo>
                    <a:pt x="416" y="500"/>
                    <a:pt x="414" y="500"/>
                    <a:pt x="413" y="499"/>
                  </a:cubicBezTo>
                  <a:cubicBezTo>
                    <a:pt x="412" y="499"/>
                    <a:pt x="411" y="496"/>
                    <a:pt x="411" y="495"/>
                  </a:cubicBezTo>
                  <a:cubicBezTo>
                    <a:pt x="411" y="494"/>
                    <a:pt x="413" y="492"/>
                    <a:pt x="413" y="491"/>
                  </a:cubicBezTo>
                  <a:cubicBezTo>
                    <a:pt x="414" y="490"/>
                    <a:pt x="416" y="490"/>
                    <a:pt x="416" y="489"/>
                  </a:cubicBezTo>
                  <a:cubicBezTo>
                    <a:pt x="417" y="487"/>
                    <a:pt x="416" y="484"/>
                    <a:pt x="415" y="483"/>
                  </a:cubicBezTo>
                  <a:cubicBezTo>
                    <a:pt x="414" y="482"/>
                    <a:pt x="413" y="479"/>
                    <a:pt x="412" y="479"/>
                  </a:cubicBezTo>
                  <a:cubicBezTo>
                    <a:pt x="411" y="478"/>
                    <a:pt x="408" y="478"/>
                    <a:pt x="407" y="477"/>
                  </a:cubicBezTo>
                  <a:cubicBezTo>
                    <a:pt x="407" y="476"/>
                    <a:pt x="406" y="474"/>
                    <a:pt x="406" y="473"/>
                  </a:cubicBezTo>
                  <a:cubicBezTo>
                    <a:pt x="406" y="472"/>
                    <a:pt x="407" y="470"/>
                    <a:pt x="407" y="469"/>
                  </a:cubicBezTo>
                  <a:cubicBezTo>
                    <a:pt x="408" y="468"/>
                    <a:pt x="411" y="467"/>
                    <a:pt x="412" y="466"/>
                  </a:cubicBezTo>
                  <a:cubicBezTo>
                    <a:pt x="412" y="465"/>
                    <a:pt x="413" y="464"/>
                    <a:pt x="414" y="463"/>
                  </a:cubicBezTo>
                  <a:cubicBezTo>
                    <a:pt x="343" y="13"/>
                    <a:pt x="343" y="13"/>
                    <a:pt x="343" y="13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41" y="0"/>
                    <a:pt x="222" y="20"/>
                    <a:pt x="182" y="26"/>
                  </a:cubicBezTo>
                  <a:cubicBezTo>
                    <a:pt x="167" y="29"/>
                    <a:pt x="137" y="33"/>
                    <a:pt x="122" y="35"/>
                  </a:cubicBezTo>
                  <a:cubicBezTo>
                    <a:pt x="114" y="36"/>
                    <a:pt x="92" y="38"/>
                    <a:pt x="83" y="39"/>
                  </a:cubicBezTo>
                  <a:cubicBezTo>
                    <a:pt x="81" y="42"/>
                    <a:pt x="78" y="44"/>
                    <a:pt x="76" y="46"/>
                  </a:cubicBezTo>
                  <a:cubicBezTo>
                    <a:pt x="73" y="48"/>
                    <a:pt x="66" y="53"/>
                    <a:pt x="63" y="55"/>
                  </a:cubicBezTo>
                  <a:cubicBezTo>
                    <a:pt x="59" y="57"/>
                    <a:pt x="53" y="60"/>
                    <a:pt x="50" y="61"/>
                  </a:cubicBezTo>
                  <a:cubicBezTo>
                    <a:pt x="46" y="63"/>
                    <a:pt x="39" y="69"/>
                    <a:pt x="35" y="70"/>
                  </a:cubicBezTo>
                  <a:cubicBezTo>
                    <a:pt x="31" y="71"/>
                    <a:pt x="21" y="71"/>
                    <a:pt x="16" y="71"/>
                  </a:cubicBezTo>
                  <a:cubicBezTo>
                    <a:pt x="14" y="70"/>
                    <a:pt x="10" y="69"/>
                    <a:pt x="8" y="68"/>
                  </a:cubicBezTo>
                  <a:cubicBezTo>
                    <a:pt x="6" y="67"/>
                    <a:pt x="2" y="64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2" y="467"/>
                    <a:pt x="52" y="467"/>
                    <a:pt x="52" y="467"/>
                  </a:cubicBezTo>
                  <a:cubicBezTo>
                    <a:pt x="52" y="468"/>
                    <a:pt x="52" y="468"/>
                    <a:pt x="52" y="468"/>
                  </a:cubicBezTo>
                  <a:cubicBezTo>
                    <a:pt x="52" y="473"/>
                    <a:pt x="51" y="475"/>
                    <a:pt x="51" y="475"/>
                  </a:cubicBezTo>
                  <a:cubicBezTo>
                    <a:pt x="50" y="477"/>
                    <a:pt x="48" y="478"/>
                    <a:pt x="47" y="478"/>
                  </a:cubicBezTo>
                  <a:cubicBezTo>
                    <a:pt x="47" y="478"/>
                    <a:pt x="47" y="479"/>
                    <a:pt x="46" y="479"/>
                  </a:cubicBezTo>
                  <a:cubicBezTo>
                    <a:pt x="46" y="479"/>
                    <a:pt x="45" y="481"/>
                    <a:pt x="44" y="481"/>
                  </a:cubicBezTo>
                  <a:cubicBezTo>
                    <a:pt x="44" y="482"/>
                    <a:pt x="44" y="484"/>
                    <a:pt x="44" y="485"/>
                  </a:cubicBezTo>
                  <a:cubicBezTo>
                    <a:pt x="44" y="486"/>
                    <a:pt x="45" y="487"/>
                    <a:pt x="45" y="488"/>
                  </a:cubicBezTo>
                  <a:cubicBezTo>
                    <a:pt x="45" y="488"/>
                    <a:pt x="46" y="489"/>
                    <a:pt x="46" y="489"/>
                  </a:cubicBezTo>
                  <a:cubicBezTo>
                    <a:pt x="47" y="490"/>
                    <a:pt x="48" y="491"/>
                    <a:pt x="49" y="493"/>
                  </a:cubicBezTo>
                  <a:cubicBezTo>
                    <a:pt x="50" y="495"/>
                    <a:pt x="50" y="499"/>
                    <a:pt x="49" y="501"/>
                  </a:cubicBezTo>
                  <a:cubicBezTo>
                    <a:pt x="48" y="503"/>
                    <a:pt x="47" y="505"/>
                    <a:pt x="45" y="506"/>
                  </a:cubicBezTo>
                  <a:cubicBezTo>
                    <a:pt x="45" y="506"/>
                    <a:pt x="44" y="507"/>
                    <a:pt x="44" y="507"/>
                  </a:cubicBezTo>
                  <a:cubicBezTo>
                    <a:pt x="44" y="507"/>
                    <a:pt x="43" y="508"/>
                    <a:pt x="43" y="508"/>
                  </a:cubicBezTo>
                  <a:cubicBezTo>
                    <a:pt x="43" y="509"/>
                    <a:pt x="42" y="509"/>
                    <a:pt x="42" y="510"/>
                  </a:cubicBezTo>
                  <a:cubicBezTo>
                    <a:pt x="42" y="511"/>
                    <a:pt x="42" y="512"/>
                    <a:pt x="43" y="512"/>
                  </a:cubicBezTo>
                  <a:cubicBezTo>
                    <a:pt x="43" y="513"/>
                    <a:pt x="44" y="514"/>
                    <a:pt x="45" y="514"/>
                  </a:cubicBezTo>
                  <a:cubicBezTo>
                    <a:pt x="46" y="515"/>
                    <a:pt x="46" y="515"/>
                    <a:pt x="47" y="516"/>
                  </a:cubicBezTo>
                  <a:cubicBezTo>
                    <a:pt x="47" y="516"/>
                    <a:pt x="48" y="516"/>
                    <a:pt x="48" y="516"/>
                  </a:cubicBezTo>
                  <a:cubicBezTo>
                    <a:pt x="49" y="518"/>
                    <a:pt x="51" y="519"/>
                    <a:pt x="52" y="520"/>
                  </a:cubicBezTo>
                  <a:cubicBezTo>
                    <a:pt x="54" y="523"/>
                    <a:pt x="54" y="526"/>
                    <a:pt x="54" y="528"/>
                  </a:cubicBezTo>
                  <a:cubicBezTo>
                    <a:pt x="54" y="529"/>
                    <a:pt x="54" y="530"/>
                    <a:pt x="54" y="531"/>
                  </a:cubicBezTo>
                  <a:cubicBezTo>
                    <a:pt x="54" y="532"/>
                    <a:pt x="55" y="532"/>
                    <a:pt x="55" y="532"/>
                  </a:cubicBezTo>
                  <a:cubicBezTo>
                    <a:pt x="56" y="532"/>
                    <a:pt x="60" y="533"/>
                    <a:pt x="62" y="536"/>
                  </a:cubicBezTo>
                  <a:cubicBezTo>
                    <a:pt x="64" y="539"/>
                    <a:pt x="64" y="544"/>
                    <a:pt x="64" y="546"/>
                  </a:cubicBezTo>
                  <a:cubicBezTo>
                    <a:pt x="64" y="548"/>
                    <a:pt x="63" y="551"/>
                    <a:pt x="63" y="552"/>
                  </a:cubicBezTo>
                  <a:cubicBezTo>
                    <a:pt x="62" y="553"/>
                    <a:pt x="62" y="554"/>
                    <a:pt x="61" y="555"/>
                  </a:cubicBezTo>
                  <a:cubicBezTo>
                    <a:pt x="61" y="556"/>
                    <a:pt x="61" y="556"/>
                    <a:pt x="61" y="556"/>
                  </a:cubicBezTo>
                  <a:cubicBezTo>
                    <a:pt x="61" y="557"/>
                    <a:pt x="61" y="557"/>
                    <a:pt x="61" y="557"/>
                  </a:cubicBezTo>
                  <a:cubicBezTo>
                    <a:pt x="62" y="558"/>
                    <a:pt x="63" y="558"/>
                    <a:pt x="64" y="560"/>
                  </a:cubicBezTo>
                  <a:cubicBezTo>
                    <a:pt x="65" y="561"/>
                    <a:pt x="66" y="562"/>
                    <a:pt x="66" y="563"/>
                  </a:cubicBezTo>
                  <a:cubicBezTo>
                    <a:pt x="66" y="564"/>
                    <a:pt x="66" y="564"/>
                    <a:pt x="66" y="564"/>
                  </a:cubicBezTo>
                  <a:cubicBezTo>
                    <a:pt x="66" y="564"/>
                    <a:pt x="67" y="565"/>
                    <a:pt x="67" y="565"/>
                  </a:cubicBezTo>
                  <a:cubicBezTo>
                    <a:pt x="68" y="566"/>
                    <a:pt x="68" y="567"/>
                    <a:pt x="69" y="568"/>
                  </a:cubicBezTo>
                  <a:cubicBezTo>
                    <a:pt x="70" y="570"/>
                    <a:pt x="71" y="575"/>
                    <a:pt x="71" y="578"/>
                  </a:cubicBezTo>
                  <a:cubicBezTo>
                    <a:pt x="71" y="581"/>
                    <a:pt x="70" y="586"/>
                    <a:pt x="69" y="589"/>
                  </a:cubicBezTo>
                  <a:cubicBezTo>
                    <a:pt x="68" y="591"/>
                    <a:pt x="65" y="593"/>
                    <a:pt x="64" y="594"/>
                  </a:cubicBezTo>
                  <a:cubicBezTo>
                    <a:pt x="63" y="595"/>
                    <a:pt x="62" y="596"/>
                    <a:pt x="60" y="597"/>
                  </a:cubicBezTo>
                  <a:cubicBezTo>
                    <a:pt x="60" y="597"/>
                    <a:pt x="60" y="597"/>
                    <a:pt x="60" y="597"/>
                  </a:cubicBezTo>
                  <a:cubicBezTo>
                    <a:pt x="59" y="597"/>
                    <a:pt x="59" y="597"/>
                    <a:pt x="58" y="597"/>
                  </a:cubicBezTo>
                  <a:cubicBezTo>
                    <a:pt x="58" y="597"/>
                    <a:pt x="58" y="598"/>
                    <a:pt x="58" y="598"/>
                  </a:cubicBezTo>
                  <a:cubicBezTo>
                    <a:pt x="57" y="598"/>
                    <a:pt x="57" y="598"/>
                    <a:pt x="57" y="599"/>
                  </a:cubicBezTo>
                  <a:cubicBezTo>
                    <a:pt x="57" y="599"/>
                    <a:pt x="57" y="600"/>
                    <a:pt x="57" y="601"/>
                  </a:cubicBezTo>
                  <a:cubicBezTo>
                    <a:pt x="57" y="602"/>
                    <a:pt x="57" y="603"/>
                    <a:pt x="57" y="604"/>
                  </a:cubicBezTo>
                  <a:cubicBezTo>
                    <a:pt x="56" y="606"/>
                    <a:pt x="56" y="608"/>
                    <a:pt x="56" y="610"/>
                  </a:cubicBezTo>
                  <a:cubicBezTo>
                    <a:pt x="56" y="610"/>
                    <a:pt x="55" y="611"/>
                    <a:pt x="55" y="611"/>
                  </a:cubicBezTo>
                  <a:cubicBezTo>
                    <a:pt x="55" y="612"/>
                    <a:pt x="55" y="613"/>
                    <a:pt x="55" y="614"/>
                  </a:cubicBezTo>
                  <a:cubicBezTo>
                    <a:pt x="55" y="615"/>
                    <a:pt x="55" y="616"/>
                    <a:pt x="54" y="617"/>
                  </a:cubicBezTo>
                  <a:cubicBezTo>
                    <a:pt x="55" y="617"/>
                    <a:pt x="55" y="618"/>
                    <a:pt x="55" y="619"/>
                  </a:cubicBezTo>
                  <a:cubicBezTo>
                    <a:pt x="55" y="620"/>
                    <a:pt x="56" y="623"/>
                    <a:pt x="54" y="626"/>
                  </a:cubicBezTo>
                  <a:cubicBezTo>
                    <a:pt x="53" y="627"/>
                    <a:pt x="52" y="628"/>
                    <a:pt x="51" y="628"/>
                  </a:cubicBezTo>
                  <a:cubicBezTo>
                    <a:pt x="50" y="629"/>
                    <a:pt x="50" y="630"/>
                    <a:pt x="48" y="631"/>
                  </a:cubicBezTo>
                  <a:cubicBezTo>
                    <a:pt x="47" y="632"/>
                    <a:pt x="47" y="632"/>
                    <a:pt x="46" y="632"/>
                  </a:cubicBezTo>
                  <a:cubicBezTo>
                    <a:pt x="46" y="633"/>
                    <a:pt x="46" y="633"/>
                    <a:pt x="46" y="633"/>
                  </a:cubicBezTo>
                  <a:cubicBezTo>
                    <a:pt x="47" y="635"/>
                    <a:pt x="46" y="639"/>
                    <a:pt x="46" y="640"/>
                  </a:cubicBezTo>
                  <a:cubicBezTo>
                    <a:pt x="45" y="642"/>
                    <a:pt x="45" y="644"/>
                    <a:pt x="43" y="646"/>
                  </a:cubicBezTo>
                  <a:cubicBezTo>
                    <a:pt x="43" y="647"/>
                    <a:pt x="43" y="647"/>
                    <a:pt x="43" y="647"/>
                  </a:cubicBezTo>
                  <a:cubicBezTo>
                    <a:pt x="43" y="647"/>
                    <a:pt x="43" y="647"/>
                    <a:pt x="43" y="647"/>
                  </a:cubicBezTo>
                  <a:cubicBezTo>
                    <a:pt x="42" y="650"/>
                    <a:pt x="41" y="652"/>
                    <a:pt x="39" y="653"/>
                  </a:cubicBezTo>
                  <a:cubicBezTo>
                    <a:pt x="38" y="654"/>
                    <a:pt x="37" y="654"/>
                    <a:pt x="37" y="655"/>
                  </a:cubicBezTo>
                  <a:cubicBezTo>
                    <a:pt x="37" y="655"/>
                    <a:pt x="37" y="656"/>
                    <a:pt x="37" y="657"/>
                  </a:cubicBezTo>
                  <a:cubicBezTo>
                    <a:pt x="37" y="658"/>
                    <a:pt x="36" y="662"/>
                    <a:pt x="35" y="664"/>
                  </a:cubicBezTo>
                  <a:cubicBezTo>
                    <a:pt x="35" y="665"/>
                    <a:pt x="32" y="669"/>
                    <a:pt x="28" y="669"/>
                  </a:cubicBezTo>
                  <a:cubicBezTo>
                    <a:pt x="28" y="669"/>
                    <a:pt x="28" y="669"/>
                    <a:pt x="28" y="669"/>
                  </a:cubicBezTo>
                  <a:cubicBezTo>
                    <a:pt x="28" y="669"/>
                    <a:pt x="27" y="669"/>
                    <a:pt x="27" y="669"/>
                  </a:cubicBezTo>
                  <a:cubicBezTo>
                    <a:pt x="27" y="669"/>
                    <a:pt x="27" y="669"/>
                    <a:pt x="27" y="669"/>
                  </a:cubicBezTo>
                  <a:cubicBezTo>
                    <a:pt x="26" y="670"/>
                    <a:pt x="25" y="672"/>
                    <a:pt x="22" y="672"/>
                  </a:cubicBezTo>
                  <a:cubicBezTo>
                    <a:pt x="21" y="675"/>
                    <a:pt x="20" y="677"/>
                    <a:pt x="19" y="678"/>
                  </a:cubicBezTo>
                  <a:cubicBezTo>
                    <a:pt x="19" y="678"/>
                    <a:pt x="19" y="679"/>
                    <a:pt x="20" y="679"/>
                  </a:cubicBezTo>
                  <a:cubicBezTo>
                    <a:pt x="21" y="680"/>
                    <a:pt x="24" y="682"/>
                    <a:pt x="25" y="683"/>
                  </a:cubicBezTo>
                  <a:cubicBezTo>
                    <a:pt x="25" y="684"/>
                    <a:pt x="27" y="687"/>
                    <a:pt x="27" y="690"/>
                  </a:cubicBezTo>
                  <a:cubicBezTo>
                    <a:pt x="27" y="693"/>
                    <a:pt x="25" y="696"/>
                    <a:pt x="23" y="698"/>
                  </a:cubicBezTo>
                  <a:cubicBezTo>
                    <a:pt x="22" y="699"/>
                    <a:pt x="20" y="700"/>
                    <a:pt x="19" y="700"/>
                  </a:cubicBezTo>
                  <a:cubicBezTo>
                    <a:pt x="19" y="701"/>
                    <a:pt x="19" y="701"/>
                    <a:pt x="20" y="702"/>
                  </a:cubicBezTo>
                  <a:cubicBezTo>
                    <a:pt x="20" y="704"/>
                    <a:pt x="20" y="707"/>
                    <a:pt x="18" y="709"/>
                  </a:cubicBezTo>
                  <a:cubicBezTo>
                    <a:pt x="18" y="710"/>
                    <a:pt x="17" y="711"/>
                    <a:pt x="16" y="712"/>
                  </a:cubicBezTo>
                  <a:cubicBezTo>
                    <a:pt x="17" y="713"/>
                    <a:pt x="19" y="714"/>
                    <a:pt x="19" y="716"/>
                  </a:cubicBezTo>
                  <a:cubicBezTo>
                    <a:pt x="20" y="717"/>
                    <a:pt x="21" y="720"/>
                    <a:pt x="17" y="728"/>
                  </a:cubicBezTo>
                  <a:cubicBezTo>
                    <a:pt x="17" y="728"/>
                    <a:pt x="17" y="729"/>
                    <a:pt x="16" y="729"/>
                  </a:cubicBezTo>
                  <a:cubicBezTo>
                    <a:pt x="17" y="731"/>
                    <a:pt x="18" y="733"/>
                    <a:pt x="18" y="735"/>
                  </a:cubicBezTo>
                  <a:cubicBezTo>
                    <a:pt x="18" y="736"/>
                    <a:pt x="17" y="738"/>
                    <a:pt x="16" y="739"/>
                  </a:cubicBezTo>
                  <a:cubicBezTo>
                    <a:pt x="16" y="739"/>
                    <a:pt x="16" y="739"/>
                    <a:pt x="16" y="739"/>
                  </a:cubicBezTo>
                  <a:cubicBezTo>
                    <a:pt x="16" y="740"/>
                    <a:pt x="16" y="741"/>
                    <a:pt x="16" y="741"/>
                  </a:cubicBezTo>
                  <a:cubicBezTo>
                    <a:pt x="17" y="742"/>
                    <a:pt x="17" y="743"/>
                    <a:pt x="18" y="744"/>
                  </a:cubicBezTo>
                  <a:cubicBezTo>
                    <a:pt x="18" y="746"/>
                    <a:pt x="18" y="747"/>
                    <a:pt x="18" y="748"/>
                  </a:cubicBezTo>
                  <a:cubicBezTo>
                    <a:pt x="19" y="748"/>
                    <a:pt x="19" y="749"/>
                    <a:pt x="20" y="750"/>
                  </a:cubicBezTo>
                  <a:cubicBezTo>
                    <a:pt x="21" y="750"/>
                    <a:pt x="21" y="750"/>
                    <a:pt x="22" y="750"/>
                  </a:cubicBezTo>
                  <a:cubicBezTo>
                    <a:pt x="22" y="751"/>
                    <a:pt x="22" y="753"/>
                    <a:pt x="23" y="754"/>
                  </a:cubicBezTo>
                  <a:cubicBezTo>
                    <a:pt x="23" y="755"/>
                    <a:pt x="26" y="754"/>
                    <a:pt x="26" y="754"/>
                  </a:cubicBezTo>
                  <a:cubicBezTo>
                    <a:pt x="27" y="753"/>
                    <a:pt x="27" y="751"/>
                    <a:pt x="28" y="751"/>
                  </a:cubicBezTo>
                  <a:cubicBezTo>
                    <a:pt x="29" y="750"/>
                    <a:pt x="30" y="750"/>
                    <a:pt x="31" y="749"/>
                  </a:cubicBezTo>
                  <a:cubicBezTo>
                    <a:pt x="32" y="749"/>
                    <a:pt x="32" y="746"/>
                    <a:pt x="32" y="745"/>
                  </a:cubicBezTo>
                  <a:cubicBezTo>
                    <a:pt x="32" y="744"/>
                    <a:pt x="32" y="742"/>
                    <a:pt x="31" y="741"/>
                  </a:cubicBezTo>
                  <a:cubicBezTo>
                    <a:pt x="31" y="741"/>
                    <a:pt x="29" y="740"/>
                    <a:pt x="28" y="740"/>
                  </a:cubicBezTo>
                  <a:cubicBezTo>
                    <a:pt x="28" y="739"/>
                    <a:pt x="26" y="738"/>
                    <a:pt x="26" y="737"/>
                  </a:cubicBezTo>
                  <a:cubicBezTo>
                    <a:pt x="25" y="736"/>
                    <a:pt x="26" y="734"/>
                    <a:pt x="26" y="733"/>
                  </a:cubicBezTo>
                  <a:cubicBezTo>
                    <a:pt x="27" y="731"/>
                    <a:pt x="30" y="727"/>
                    <a:pt x="31" y="727"/>
                  </a:cubicBezTo>
                  <a:cubicBezTo>
                    <a:pt x="32" y="726"/>
                    <a:pt x="34" y="727"/>
                    <a:pt x="35" y="727"/>
                  </a:cubicBezTo>
                  <a:cubicBezTo>
                    <a:pt x="36" y="728"/>
                    <a:pt x="36" y="730"/>
                    <a:pt x="37" y="731"/>
                  </a:cubicBezTo>
                  <a:cubicBezTo>
                    <a:pt x="38" y="732"/>
                    <a:pt x="39" y="734"/>
                    <a:pt x="39" y="734"/>
                  </a:cubicBezTo>
                  <a:cubicBezTo>
                    <a:pt x="41" y="735"/>
                    <a:pt x="44" y="734"/>
                    <a:pt x="45" y="734"/>
                  </a:cubicBezTo>
                  <a:cubicBezTo>
                    <a:pt x="47" y="733"/>
                    <a:pt x="49" y="730"/>
                    <a:pt x="51" y="729"/>
                  </a:cubicBezTo>
                  <a:cubicBezTo>
                    <a:pt x="52" y="729"/>
                    <a:pt x="54" y="729"/>
                    <a:pt x="55" y="729"/>
                  </a:cubicBezTo>
                  <a:cubicBezTo>
                    <a:pt x="56" y="729"/>
                    <a:pt x="58" y="727"/>
                    <a:pt x="59" y="727"/>
                  </a:cubicBezTo>
                  <a:cubicBezTo>
                    <a:pt x="60" y="727"/>
                    <a:pt x="63" y="728"/>
                    <a:pt x="63" y="729"/>
                  </a:cubicBezTo>
                  <a:cubicBezTo>
                    <a:pt x="64" y="729"/>
                    <a:pt x="63" y="731"/>
                    <a:pt x="63" y="732"/>
                  </a:cubicBezTo>
                  <a:cubicBezTo>
                    <a:pt x="63" y="733"/>
                    <a:pt x="61" y="734"/>
                    <a:pt x="61" y="736"/>
                  </a:cubicBezTo>
                  <a:cubicBezTo>
                    <a:pt x="61" y="737"/>
                    <a:pt x="62" y="740"/>
                    <a:pt x="64" y="741"/>
                  </a:cubicBezTo>
                  <a:cubicBezTo>
                    <a:pt x="64" y="741"/>
                    <a:pt x="66" y="741"/>
                    <a:pt x="67" y="741"/>
                  </a:cubicBezTo>
                  <a:cubicBezTo>
                    <a:pt x="68" y="741"/>
                    <a:pt x="70" y="739"/>
                    <a:pt x="71" y="739"/>
                  </a:cubicBezTo>
                  <a:cubicBezTo>
                    <a:pt x="72" y="738"/>
                    <a:pt x="72" y="736"/>
                    <a:pt x="73" y="735"/>
                  </a:cubicBezTo>
                  <a:cubicBezTo>
                    <a:pt x="73" y="734"/>
                    <a:pt x="74" y="731"/>
                    <a:pt x="74" y="730"/>
                  </a:cubicBezTo>
                  <a:cubicBezTo>
                    <a:pt x="73" y="729"/>
                    <a:pt x="71" y="729"/>
                    <a:pt x="71" y="728"/>
                  </a:cubicBezTo>
                  <a:cubicBezTo>
                    <a:pt x="70" y="727"/>
                    <a:pt x="67" y="724"/>
                    <a:pt x="67" y="723"/>
                  </a:cubicBezTo>
                  <a:cubicBezTo>
                    <a:pt x="67" y="722"/>
                    <a:pt x="69" y="721"/>
                    <a:pt x="69" y="720"/>
                  </a:cubicBezTo>
                  <a:cubicBezTo>
                    <a:pt x="69" y="719"/>
                    <a:pt x="68" y="716"/>
                    <a:pt x="69" y="715"/>
                  </a:cubicBezTo>
                  <a:cubicBezTo>
                    <a:pt x="69" y="714"/>
                    <a:pt x="71" y="712"/>
                    <a:pt x="72" y="712"/>
                  </a:cubicBezTo>
                  <a:cubicBezTo>
                    <a:pt x="72" y="712"/>
                    <a:pt x="73" y="713"/>
                    <a:pt x="73" y="714"/>
                  </a:cubicBezTo>
                  <a:cubicBezTo>
                    <a:pt x="74" y="714"/>
                    <a:pt x="75" y="716"/>
                    <a:pt x="75" y="716"/>
                  </a:cubicBezTo>
                  <a:cubicBezTo>
                    <a:pt x="75" y="717"/>
                    <a:pt x="75" y="720"/>
                    <a:pt x="76" y="720"/>
                  </a:cubicBezTo>
                  <a:cubicBezTo>
                    <a:pt x="77" y="721"/>
                    <a:pt x="79" y="722"/>
                    <a:pt x="80" y="722"/>
                  </a:cubicBezTo>
                  <a:cubicBezTo>
                    <a:pt x="81" y="723"/>
                    <a:pt x="83" y="725"/>
                    <a:pt x="84" y="725"/>
                  </a:cubicBezTo>
                  <a:cubicBezTo>
                    <a:pt x="85" y="725"/>
                    <a:pt x="86" y="723"/>
                    <a:pt x="87" y="722"/>
                  </a:cubicBezTo>
                  <a:cubicBezTo>
                    <a:pt x="87" y="721"/>
                    <a:pt x="88" y="719"/>
                    <a:pt x="89" y="719"/>
                  </a:cubicBezTo>
                  <a:cubicBezTo>
                    <a:pt x="91" y="717"/>
                    <a:pt x="95" y="716"/>
                    <a:pt x="97" y="716"/>
                  </a:cubicBezTo>
                  <a:cubicBezTo>
                    <a:pt x="98" y="716"/>
                    <a:pt x="102" y="716"/>
                    <a:pt x="103" y="717"/>
                  </a:cubicBezTo>
                  <a:cubicBezTo>
                    <a:pt x="104" y="718"/>
                    <a:pt x="106" y="720"/>
                    <a:pt x="107" y="720"/>
                  </a:cubicBezTo>
                  <a:cubicBezTo>
                    <a:pt x="108" y="721"/>
                    <a:pt x="111" y="721"/>
                    <a:pt x="112" y="721"/>
                  </a:cubicBezTo>
                  <a:cubicBezTo>
                    <a:pt x="113" y="722"/>
                    <a:pt x="116" y="723"/>
                    <a:pt x="117" y="724"/>
                  </a:cubicBezTo>
                  <a:cubicBezTo>
                    <a:pt x="118" y="725"/>
                    <a:pt x="119" y="727"/>
                    <a:pt x="120" y="728"/>
                  </a:cubicBezTo>
                  <a:cubicBezTo>
                    <a:pt x="121" y="728"/>
                    <a:pt x="123" y="729"/>
                    <a:pt x="125" y="729"/>
                  </a:cubicBezTo>
                  <a:cubicBezTo>
                    <a:pt x="126" y="729"/>
                    <a:pt x="128" y="728"/>
                    <a:pt x="130" y="728"/>
                  </a:cubicBezTo>
                  <a:cubicBezTo>
                    <a:pt x="131" y="728"/>
                    <a:pt x="133" y="729"/>
                    <a:pt x="134" y="730"/>
                  </a:cubicBezTo>
                  <a:cubicBezTo>
                    <a:pt x="135" y="731"/>
                    <a:pt x="135" y="734"/>
                    <a:pt x="136" y="735"/>
                  </a:cubicBezTo>
                  <a:cubicBezTo>
                    <a:pt x="137" y="736"/>
                    <a:pt x="140" y="739"/>
                    <a:pt x="142" y="739"/>
                  </a:cubicBezTo>
                  <a:cubicBezTo>
                    <a:pt x="144" y="739"/>
                    <a:pt x="146" y="735"/>
                    <a:pt x="147" y="733"/>
                  </a:cubicBezTo>
                  <a:cubicBezTo>
                    <a:pt x="148" y="731"/>
                    <a:pt x="147" y="727"/>
                    <a:pt x="147" y="725"/>
                  </a:cubicBezTo>
                  <a:cubicBezTo>
                    <a:pt x="147" y="723"/>
                    <a:pt x="146" y="719"/>
                    <a:pt x="147" y="717"/>
                  </a:cubicBezTo>
                  <a:cubicBezTo>
                    <a:pt x="148" y="715"/>
                    <a:pt x="151" y="712"/>
                    <a:pt x="152" y="711"/>
                  </a:cubicBezTo>
                  <a:cubicBezTo>
                    <a:pt x="153" y="711"/>
                    <a:pt x="154" y="710"/>
                    <a:pt x="155" y="709"/>
                  </a:cubicBezTo>
                  <a:cubicBezTo>
                    <a:pt x="156" y="709"/>
                    <a:pt x="159" y="709"/>
                    <a:pt x="161" y="709"/>
                  </a:cubicBezTo>
                  <a:cubicBezTo>
                    <a:pt x="162" y="708"/>
                    <a:pt x="163" y="707"/>
                    <a:pt x="164" y="706"/>
                  </a:cubicBezTo>
                  <a:cubicBezTo>
                    <a:pt x="165" y="705"/>
                    <a:pt x="167" y="702"/>
                    <a:pt x="168" y="700"/>
                  </a:cubicBezTo>
                  <a:cubicBezTo>
                    <a:pt x="169" y="699"/>
                    <a:pt x="170" y="697"/>
                    <a:pt x="171" y="697"/>
                  </a:cubicBezTo>
                  <a:cubicBezTo>
                    <a:pt x="172" y="696"/>
                    <a:pt x="174" y="695"/>
                    <a:pt x="175" y="695"/>
                  </a:cubicBezTo>
                  <a:cubicBezTo>
                    <a:pt x="177" y="695"/>
                    <a:pt x="179" y="696"/>
                    <a:pt x="180" y="697"/>
                  </a:cubicBezTo>
                  <a:cubicBezTo>
                    <a:pt x="181" y="698"/>
                    <a:pt x="181" y="701"/>
                    <a:pt x="182" y="702"/>
                  </a:cubicBezTo>
                  <a:cubicBezTo>
                    <a:pt x="183" y="704"/>
                    <a:pt x="184" y="707"/>
                    <a:pt x="185" y="708"/>
                  </a:cubicBezTo>
                  <a:cubicBezTo>
                    <a:pt x="186" y="709"/>
                    <a:pt x="188" y="712"/>
                    <a:pt x="189" y="712"/>
                  </a:cubicBezTo>
                  <a:cubicBezTo>
                    <a:pt x="190" y="712"/>
                    <a:pt x="192" y="711"/>
                    <a:pt x="193" y="710"/>
                  </a:cubicBezTo>
                  <a:cubicBezTo>
                    <a:pt x="193" y="709"/>
                    <a:pt x="194" y="708"/>
                    <a:pt x="194" y="708"/>
                  </a:cubicBezTo>
                  <a:cubicBezTo>
                    <a:pt x="195" y="707"/>
                    <a:pt x="197" y="706"/>
                    <a:pt x="198" y="706"/>
                  </a:cubicBezTo>
                  <a:cubicBezTo>
                    <a:pt x="199" y="706"/>
                    <a:pt x="201" y="708"/>
                    <a:pt x="201" y="709"/>
                  </a:cubicBezTo>
                  <a:cubicBezTo>
                    <a:pt x="201" y="710"/>
                    <a:pt x="200" y="711"/>
                    <a:pt x="200" y="712"/>
                  </a:cubicBezTo>
                  <a:cubicBezTo>
                    <a:pt x="200" y="713"/>
                    <a:pt x="199" y="715"/>
                    <a:pt x="199" y="716"/>
                  </a:cubicBezTo>
                  <a:cubicBezTo>
                    <a:pt x="199" y="717"/>
                    <a:pt x="201" y="719"/>
                    <a:pt x="202" y="719"/>
                  </a:cubicBezTo>
                  <a:cubicBezTo>
                    <a:pt x="203" y="719"/>
                    <a:pt x="205" y="718"/>
                    <a:pt x="206" y="717"/>
                  </a:cubicBezTo>
                  <a:cubicBezTo>
                    <a:pt x="207" y="716"/>
                    <a:pt x="208" y="713"/>
                    <a:pt x="208" y="712"/>
                  </a:cubicBezTo>
                  <a:cubicBezTo>
                    <a:pt x="208" y="711"/>
                    <a:pt x="207" y="709"/>
                    <a:pt x="207" y="708"/>
                  </a:cubicBezTo>
                  <a:cubicBezTo>
                    <a:pt x="207" y="707"/>
                    <a:pt x="207" y="705"/>
                    <a:pt x="208" y="704"/>
                  </a:cubicBezTo>
                  <a:cubicBezTo>
                    <a:pt x="208" y="703"/>
                    <a:pt x="210" y="703"/>
                    <a:pt x="211" y="703"/>
                  </a:cubicBezTo>
                  <a:cubicBezTo>
                    <a:pt x="212" y="703"/>
                    <a:pt x="215" y="704"/>
                    <a:pt x="216" y="704"/>
                  </a:cubicBezTo>
                  <a:cubicBezTo>
                    <a:pt x="217" y="704"/>
                    <a:pt x="218" y="703"/>
                    <a:pt x="218" y="703"/>
                  </a:cubicBezTo>
                  <a:cubicBezTo>
                    <a:pt x="219" y="702"/>
                    <a:pt x="218" y="699"/>
                    <a:pt x="218" y="698"/>
                  </a:cubicBezTo>
                  <a:cubicBezTo>
                    <a:pt x="217" y="697"/>
                    <a:pt x="216" y="695"/>
                    <a:pt x="215" y="694"/>
                  </a:cubicBezTo>
                  <a:cubicBezTo>
                    <a:pt x="214" y="692"/>
                    <a:pt x="214" y="689"/>
                    <a:pt x="213" y="687"/>
                  </a:cubicBezTo>
                  <a:cubicBezTo>
                    <a:pt x="213" y="686"/>
                    <a:pt x="213" y="682"/>
                    <a:pt x="214" y="681"/>
                  </a:cubicBezTo>
                  <a:cubicBezTo>
                    <a:pt x="215" y="680"/>
                    <a:pt x="218" y="681"/>
                    <a:pt x="219" y="681"/>
                  </a:cubicBezTo>
                  <a:cubicBezTo>
                    <a:pt x="220" y="680"/>
                    <a:pt x="223" y="680"/>
                    <a:pt x="224" y="678"/>
                  </a:cubicBezTo>
                  <a:cubicBezTo>
                    <a:pt x="225" y="678"/>
                    <a:pt x="225" y="675"/>
                    <a:pt x="225" y="674"/>
                  </a:cubicBezTo>
                  <a:cubicBezTo>
                    <a:pt x="224" y="673"/>
                    <a:pt x="223" y="672"/>
                    <a:pt x="222" y="672"/>
                  </a:cubicBezTo>
                  <a:cubicBezTo>
                    <a:pt x="221" y="671"/>
                    <a:pt x="220" y="671"/>
                    <a:pt x="220" y="670"/>
                  </a:cubicBezTo>
                  <a:cubicBezTo>
                    <a:pt x="219" y="670"/>
                    <a:pt x="219" y="668"/>
                    <a:pt x="219" y="668"/>
                  </a:cubicBezTo>
                  <a:cubicBezTo>
                    <a:pt x="220" y="667"/>
                    <a:pt x="221" y="666"/>
                    <a:pt x="222" y="665"/>
                  </a:cubicBezTo>
                  <a:cubicBezTo>
                    <a:pt x="223" y="665"/>
                    <a:pt x="225" y="665"/>
                    <a:pt x="225" y="666"/>
                  </a:cubicBezTo>
                  <a:cubicBezTo>
                    <a:pt x="226" y="666"/>
                    <a:pt x="227" y="669"/>
                    <a:pt x="228" y="669"/>
                  </a:cubicBezTo>
                  <a:cubicBezTo>
                    <a:pt x="229" y="669"/>
                    <a:pt x="230" y="668"/>
                    <a:pt x="231" y="667"/>
                  </a:cubicBezTo>
                  <a:cubicBezTo>
                    <a:pt x="231" y="666"/>
                    <a:pt x="230" y="664"/>
                    <a:pt x="231" y="664"/>
                  </a:cubicBezTo>
                  <a:cubicBezTo>
                    <a:pt x="231" y="663"/>
                    <a:pt x="233" y="663"/>
                    <a:pt x="233" y="663"/>
                  </a:cubicBezTo>
                  <a:cubicBezTo>
                    <a:pt x="234" y="663"/>
                    <a:pt x="236" y="664"/>
                    <a:pt x="237" y="664"/>
                  </a:cubicBezTo>
                  <a:cubicBezTo>
                    <a:pt x="237" y="663"/>
                    <a:pt x="238" y="662"/>
                    <a:pt x="238" y="662"/>
                  </a:cubicBezTo>
                  <a:cubicBezTo>
                    <a:pt x="238" y="661"/>
                    <a:pt x="237" y="659"/>
                    <a:pt x="237" y="658"/>
                  </a:cubicBezTo>
                  <a:cubicBezTo>
                    <a:pt x="238" y="657"/>
                    <a:pt x="239" y="656"/>
                    <a:pt x="240" y="656"/>
                  </a:cubicBezTo>
                  <a:cubicBezTo>
                    <a:pt x="241" y="656"/>
                    <a:pt x="242" y="657"/>
                    <a:pt x="243" y="658"/>
                  </a:cubicBezTo>
                  <a:cubicBezTo>
                    <a:pt x="244" y="658"/>
                    <a:pt x="246" y="659"/>
                    <a:pt x="246" y="660"/>
                  </a:cubicBezTo>
                  <a:cubicBezTo>
                    <a:pt x="246" y="662"/>
                    <a:pt x="244" y="663"/>
                    <a:pt x="244" y="664"/>
                  </a:cubicBezTo>
                  <a:cubicBezTo>
                    <a:pt x="244" y="666"/>
                    <a:pt x="245" y="669"/>
                    <a:pt x="246" y="670"/>
                  </a:cubicBezTo>
                  <a:cubicBezTo>
                    <a:pt x="246" y="671"/>
                    <a:pt x="248" y="674"/>
                    <a:pt x="250" y="676"/>
                  </a:cubicBezTo>
                  <a:cubicBezTo>
                    <a:pt x="251" y="676"/>
                    <a:pt x="253" y="677"/>
                    <a:pt x="254" y="677"/>
                  </a:cubicBezTo>
                  <a:cubicBezTo>
                    <a:pt x="255" y="678"/>
                    <a:pt x="257" y="678"/>
                    <a:pt x="258" y="679"/>
                  </a:cubicBezTo>
                  <a:cubicBezTo>
                    <a:pt x="259" y="679"/>
                    <a:pt x="261" y="681"/>
                    <a:pt x="262" y="681"/>
                  </a:cubicBezTo>
                  <a:cubicBezTo>
                    <a:pt x="263" y="681"/>
                    <a:pt x="265" y="679"/>
                    <a:pt x="266" y="679"/>
                  </a:cubicBezTo>
                  <a:cubicBezTo>
                    <a:pt x="268" y="679"/>
                    <a:pt x="270" y="678"/>
                    <a:pt x="272" y="679"/>
                  </a:cubicBezTo>
                  <a:cubicBezTo>
                    <a:pt x="272" y="679"/>
                    <a:pt x="274" y="680"/>
                    <a:pt x="275" y="680"/>
                  </a:cubicBezTo>
                  <a:cubicBezTo>
                    <a:pt x="275" y="681"/>
                    <a:pt x="276" y="683"/>
                    <a:pt x="276" y="683"/>
                  </a:cubicBezTo>
                  <a:cubicBezTo>
                    <a:pt x="277" y="684"/>
                    <a:pt x="279" y="687"/>
                    <a:pt x="280" y="687"/>
                  </a:cubicBezTo>
                  <a:cubicBezTo>
                    <a:pt x="281" y="687"/>
                    <a:pt x="282" y="684"/>
                    <a:pt x="283" y="683"/>
                  </a:cubicBezTo>
                  <a:cubicBezTo>
                    <a:pt x="283" y="682"/>
                    <a:pt x="282" y="679"/>
                    <a:pt x="283" y="678"/>
                  </a:cubicBezTo>
                  <a:cubicBezTo>
                    <a:pt x="284" y="678"/>
                    <a:pt x="287" y="678"/>
                    <a:pt x="288" y="677"/>
                  </a:cubicBezTo>
                  <a:cubicBezTo>
                    <a:pt x="289" y="677"/>
                    <a:pt x="291" y="677"/>
                    <a:pt x="292" y="676"/>
                  </a:cubicBezTo>
                  <a:cubicBezTo>
                    <a:pt x="293" y="676"/>
                    <a:pt x="294" y="674"/>
                    <a:pt x="294" y="673"/>
                  </a:cubicBezTo>
                  <a:cubicBezTo>
                    <a:pt x="295" y="671"/>
                    <a:pt x="296" y="667"/>
                    <a:pt x="296" y="665"/>
                  </a:cubicBezTo>
                  <a:cubicBezTo>
                    <a:pt x="296" y="663"/>
                    <a:pt x="295" y="659"/>
                    <a:pt x="295" y="657"/>
                  </a:cubicBezTo>
                  <a:cubicBezTo>
                    <a:pt x="295" y="655"/>
                    <a:pt x="293" y="652"/>
                    <a:pt x="294" y="650"/>
                  </a:cubicBezTo>
                  <a:cubicBezTo>
                    <a:pt x="294" y="647"/>
                    <a:pt x="295" y="643"/>
                    <a:pt x="296" y="641"/>
                  </a:cubicBezTo>
                  <a:cubicBezTo>
                    <a:pt x="297" y="640"/>
                    <a:pt x="299" y="638"/>
                    <a:pt x="300" y="637"/>
                  </a:cubicBezTo>
                  <a:cubicBezTo>
                    <a:pt x="301" y="636"/>
                    <a:pt x="302" y="635"/>
                    <a:pt x="302" y="634"/>
                  </a:cubicBezTo>
                  <a:cubicBezTo>
                    <a:pt x="302" y="632"/>
                    <a:pt x="300" y="630"/>
                    <a:pt x="301" y="628"/>
                  </a:cubicBezTo>
                  <a:cubicBezTo>
                    <a:pt x="301" y="628"/>
                    <a:pt x="302" y="626"/>
                    <a:pt x="303" y="626"/>
                  </a:cubicBezTo>
                  <a:cubicBezTo>
                    <a:pt x="304" y="625"/>
                    <a:pt x="305" y="626"/>
                    <a:pt x="306" y="626"/>
                  </a:cubicBezTo>
                  <a:cubicBezTo>
                    <a:pt x="306" y="626"/>
                    <a:pt x="307" y="624"/>
                    <a:pt x="308" y="624"/>
                  </a:cubicBezTo>
                  <a:cubicBezTo>
                    <a:pt x="309" y="625"/>
                    <a:pt x="310" y="627"/>
                    <a:pt x="311" y="628"/>
                  </a:cubicBezTo>
                  <a:cubicBezTo>
                    <a:pt x="312" y="628"/>
                    <a:pt x="313" y="628"/>
                    <a:pt x="314" y="628"/>
                  </a:cubicBezTo>
                  <a:cubicBezTo>
                    <a:pt x="316" y="627"/>
                    <a:pt x="319" y="624"/>
                    <a:pt x="320" y="622"/>
                  </a:cubicBezTo>
                  <a:cubicBezTo>
                    <a:pt x="321" y="621"/>
                    <a:pt x="321" y="618"/>
                    <a:pt x="321" y="617"/>
                  </a:cubicBezTo>
                  <a:cubicBezTo>
                    <a:pt x="322" y="616"/>
                    <a:pt x="323" y="614"/>
                    <a:pt x="323" y="613"/>
                  </a:cubicBezTo>
                  <a:cubicBezTo>
                    <a:pt x="323" y="612"/>
                    <a:pt x="324" y="609"/>
                    <a:pt x="325" y="608"/>
                  </a:cubicBezTo>
                  <a:cubicBezTo>
                    <a:pt x="325" y="607"/>
                    <a:pt x="324" y="605"/>
                    <a:pt x="325" y="604"/>
                  </a:cubicBezTo>
                  <a:cubicBezTo>
                    <a:pt x="325" y="601"/>
                    <a:pt x="325" y="596"/>
                    <a:pt x="326" y="594"/>
                  </a:cubicBezTo>
                  <a:cubicBezTo>
                    <a:pt x="327" y="593"/>
                    <a:pt x="329" y="591"/>
                    <a:pt x="330" y="591"/>
                  </a:cubicBezTo>
                  <a:cubicBezTo>
                    <a:pt x="332" y="590"/>
                    <a:pt x="335" y="591"/>
                    <a:pt x="336" y="590"/>
                  </a:cubicBezTo>
                  <a:cubicBezTo>
                    <a:pt x="337" y="590"/>
                    <a:pt x="340" y="588"/>
                    <a:pt x="341" y="587"/>
                  </a:cubicBezTo>
                  <a:cubicBezTo>
                    <a:pt x="342" y="586"/>
                    <a:pt x="342" y="582"/>
                    <a:pt x="343" y="581"/>
                  </a:cubicBezTo>
                  <a:cubicBezTo>
                    <a:pt x="343" y="580"/>
                    <a:pt x="345" y="579"/>
                    <a:pt x="346" y="578"/>
                  </a:cubicBezTo>
                  <a:cubicBezTo>
                    <a:pt x="347" y="577"/>
                    <a:pt x="349" y="576"/>
                    <a:pt x="349" y="575"/>
                  </a:cubicBezTo>
                  <a:cubicBezTo>
                    <a:pt x="350" y="574"/>
                    <a:pt x="350" y="572"/>
                    <a:pt x="350" y="571"/>
                  </a:cubicBezTo>
                  <a:cubicBezTo>
                    <a:pt x="349" y="569"/>
                    <a:pt x="347" y="566"/>
                    <a:pt x="347" y="564"/>
                  </a:cubicBezTo>
                  <a:cubicBezTo>
                    <a:pt x="346" y="563"/>
                    <a:pt x="346" y="561"/>
                    <a:pt x="345" y="560"/>
                  </a:cubicBezTo>
                  <a:cubicBezTo>
                    <a:pt x="345" y="558"/>
                    <a:pt x="344" y="554"/>
                    <a:pt x="343" y="552"/>
                  </a:cubicBezTo>
                  <a:cubicBezTo>
                    <a:pt x="343" y="551"/>
                    <a:pt x="341" y="550"/>
                    <a:pt x="341" y="549"/>
                  </a:cubicBezTo>
                  <a:cubicBezTo>
                    <a:pt x="340" y="548"/>
                    <a:pt x="339" y="545"/>
                    <a:pt x="339" y="544"/>
                  </a:cubicBezTo>
                  <a:cubicBezTo>
                    <a:pt x="340" y="543"/>
                    <a:pt x="341" y="540"/>
                    <a:pt x="343" y="539"/>
                  </a:cubicBezTo>
                  <a:cubicBezTo>
                    <a:pt x="344" y="538"/>
                    <a:pt x="347" y="539"/>
                    <a:pt x="348" y="539"/>
                  </a:cubicBezTo>
                  <a:cubicBezTo>
                    <a:pt x="350" y="539"/>
                    <a:pt x="352" y="537"/>
                    <a:pt x="354" y="537"/>
                  </a:cubicBezTo>
                  <a:cubicBezTo>
                    <a:pt x="354" y="537"/>
                    <a:pt x="356" y="537"/>
                    <a:pt x="357" y="536"/>
                  </a:cubicBezTo>
                  <a:cubicBezTo>
                    <a:pt x="358" y="536"/>
                    <a:pt x="360" y="534"/>
                    <a:pt x="361" y="534"/>
                  </a:cubicBezTo>
                  <a:cubicBezTo>
                    <a:pt x="363" y="534"/>
                    <a:pt x="367" y="534"/>
                    <a:pt x="368" y="535"/>
                  </a:cubicBezTo>
                  <a:cubicBezTo>
                    <a:pt x="369" y="536"/>
                    <a:pt x="369" y="539"/>
                    <a:pt x="370" y="540"/>
                  </a:cubicBezTo>
                  <a:cubicBezTo>
                    <a:pt x="371" y="541"/>
                    <a:pt x="374" y="542"/>
                    <a:pt x="376" y="542"/>
                  </a:cubicBezTo>
                  <a:cubicBezTo>
                    <a:pt x="377" y="542"/>
                    <a:pt x="379" y="541"/>
                    <a:pt x="380" y="541"/>
                  </a:cubicBezTo>
                  <a:cubicBezTo>
                    <a:pt x="381" y="540"/>
                    <a:pt x="384" y="538"/>
                    <a:pt x="385" y="537"/>
                  </a:cubicBezTo>
                  <a:cubicBezTo>
                    <a:pt x="386" y="536"/>
                    <a:pt x="389" y="532"/>
                    <a:pt x="390" y="530"/>
                  </a:cubicBezTo>
                  <a:cubicBezTo>
                    <a:pt x="391" y="529"/>
                    <a:pt x="394" y="526"/>
                    <a:pt x="395" y="525"/>
                  </a:cubicBezTo>
                  <a:cubicBezTo>
                    <a:pt x="396" y="524"/>
                    <a:pt x="399" y="522"/>
                    <a:pt x="400" y="522"/>
                  </a:cubicBezTo>
                  <a:cubicBezTo>
                    <a:pt x="402" y="521"/>
                    <a:pt x="405" y="522"/>
                    <a:pt x="407" y="522"/>
                  </a:cubicBezTo>
                  <a:cubicBezTo>
                    <a:pt x="408" y="521"/>
                    <a:pt x="409" y="519"/>
                    <a:pt x="411" y="518"/>
                  </a:cubicBezTo>
                  <a:cubicBezTo>
                    <a:pt x="412" y="518"/>
                    <a:pt x="415" y="517"/>
                    <a:pt x="417" y="518"/>
                  </a:cubicBezTo>
                  <a:cubicBezTo>
                    <a:pt x="418" y="518"/>
                    <a:pt x="420" y="519"/>
                    <a:pt x="421" y="519"/>
                  </a:cubicBezTo>
                  <a:cubicBezTo>
                    <a:pt x="421" y="519"/>
                    <a:pt x="423" y="517"/>
                    <a:pt x="423" y="517"/>
                  </a:cubicBezTo>
                  <a:cubicBezTo>
                    <a:pt x="423" y="516"/>
                    <a:pt x="423" y="514"/>
                    <a:pt x="422" y="513"/>
                  </a:cubicBezTo>
                  <a:cubicBezTo>
                    <a:pt x="422" y="512"/>
                    <a:pt x="420" y="511"/>
                    <a:pt x="420" y="510"/>
                  </a:cubicBezTo>
                  <a:cubicBezTo>
                    <a:pt x="420" y="509"/>
                    <a:pt x="420" y="508"/>
                    <a:pt x="420" y="508"/>
                  </a:cubicBezTo>
                  <a:cubicBezTo>
                    <a:pt x="421" y="507"/>
                    <a:pt x="425" y="506"/>
                    <a:pt x="425" y="505"/>
                  </a:cubicBezTo>
                  <a:cubicBezTo>
                    <a:pt x="426" y="504"/>
                    <a:pt x="427" y="501"/>
                    <a:pt x="426" y="500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98" name="Freeform 57">
              <a:extLst>
                <a:ext uri="{FF2B5EF4-FFF2-40B4-BE49-F238E27FC236}">
                  <a16:creationId xmlns:a16="http://schemas.microsoft.com/office/drawing/2014/main" id="{F72C3213-4BAB-5349-BB15-F94CB9397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266" y="2081090"/>
              <a:ext cx="168629" cy="194362"/>
            </a:xfrm>
            <a:custGeom>
              <a:avLst/>
              <a:gdLst>
                <a:gd name="T0" fmla="*/ 575 w 580"/>
                <a:gd name="T1" fmla="*/ 276 h 669"/>
                <a:gd name="T2" fmla="*/ 565 w 580"/>
                <a:gd name="T3" fmla="*/ 249 h 669"/>
                <a:gd name="T4" fmla="*/ 571 w 580"/>
                <a:gd name="T5" fmla="*/ 235 h 669"/>
                <a:gd name="T6" fmla="*/ 532 w 580"/>
                <a:gd name="T7" fmla="*/ 0 h 669"/>
                <a:gd name="T8" fmla="*/ 497 w 580"/>
                <a:gd name="T9" fmla="*/ 21 h 669"/>
                <a:gd name="T10" fmla="*/ 460 w 580"/>
                <a:gd name="T11" fmla="*/ 44 h 669"/>
                <a:gd name="T12" fmla="*/ 434 w 580"/>
                <a:gd name="T13" fmla="*/ 64 h 669"/>
                <a:gd name="T14" fmla="*/ 411 w 580"/>
                <a:gd name="T15" fmla="*/ 95 h 669"/>
                <a:gd name="T16" fmla="*/ 394 w 580"/>
                <a:gd name="T17" fmla="*/ 115 h 669"/>
                <a:gd name="T18" fmla="*/ 364 w 580"/>
                <a:gd name="T19" fmla="*/ 118 h 669"/>
                <a:gd name="T20" fmla="*/ 326 w 580"/>
                <a:gd name="T21" fmla="*/ 139 h 669"/>
                <a:gd name="T22" fmla="*/ 297 w 580"/>
                <a:gd name="T23" fmla="*/ 152 h 669"/>
                <a:gd name="T24" fmla="*/ 268 w 580"/>
                <a:gd name="T25" fmla="*/ 130 h 669"/>
                <a:gd name="T26" fmla="*/ 251 w 580"/>
                <a:gd name="T27" fmla="*/ 123 h 669"/>
                <a:gd name="T28" fmla="*/ 241 w 580"/>
                <a:gd name="T29" fmla="*/ 141 h 669"/>
                <a:gd name="T30" fmla="*/ 206 w 580"/>
                <a:gd name="T31" fmla="*/ 126 h 669"/>
                <a:gd name="T32" fmla="*/ 180 w 580"/>
                <a:gd name="T33" fmla="*/ 120 h 669"/>
                <a:gd name="T34" fmla="*/ 127 w 580"/>
                <a:gd name="T35" fmla="*/ 122 h 669"/>
                <a:gd name="T36" fmla="*/ 76 w 580"/>
                <a:gd name="T37" fmla="*/ 591 h 669"/>
                <a:gd name="T38" fmla="*/ 92 w 580"/>
                <a:gd name="T39" fmla="*/ 601 h 669"/>
                <a:gd name="T40" fmla="*/ 109 w 580"/>
                <a:gd name="T41" fmla="*/ 591 h 669"/>
                <a:gd name="T42" fmla="*/ 123 w 580"/>
                <a:gd name="T43" fmla="*/ 601 h 669"/>
                <a:gd name="T44" fmla="*/ 142 w 580"/>
                <a:gd name="T45" fmla="*/ 615 h 669"/>
                <a:gd name="T46" fmla="*/ 158 w 580"/>
                <a:gd name="T47" fmla="*/ 637 h 669"/>
                <a:gd name="T48" fmla="*/ 187 w 580"/>
                <a:gd name="T49" fmla="*/ 636 h 669"/>
                <a:gd name="T50" fmla="*/ 207 w 580"/>
                <a:gd name="T51" fmla="*/ 645 h 669"/>
                <a:gd name="T52" fmla="*/ 222 w 580"/>
                <a:gd name="T53" fmla="*/ 655 h 669"/>
                <a:gd name="T54" fmla="*/ 245 w 580"/>
                <a:gd name="T55" fmla="*/ 641 h 669"/>
                <a:gd name="T56" fmla="*/ 273 w 580"/>
                <a:gd name="T57" fmla="*/ 644 h 669"/>
                <a:gd name="T58" fmla="*/ 291 w 580"/>
                <a:gd name="T59" fmla="*/ 646 h 669"/>
                <a:gd name="T60" fmla="*/ 310 w 580"/>
                <a:gd name="T61" fmla="*/ 633 h 669"/>
                <a:gd name="T62" fmla="*/ 328 w 580"/>
                <a:gd name="T63" fmla="*/ 617 h 669"/>
                <a:gd name="T64" fmla="*/ 340 w 580"/>
                <a:gd name="T65" fmla="*/ 632 h 669"/>
                <a:gd name="T66" fmla="*/ 363 w 580"/>
                <a:gd name="T67" fmla="*/ 647 h 669"/>
                <a:gd name="T68" fmla="*/ 383 w 580"/>
                <a:gd name="T69" fmla="*/ 668 h 669"/>
                <a:gd name="T70" fmla="*/ 404 w 580"/>
                <a:gd name="T71" fmla="*/ 662 h 669"/>
                <a:gd name="T72" fmla="*/ 419 w 580"/>
                <a:gd name="T73" fmla="*/ 642 h 669"/>
                <a:gd name="T74" fmla="*/ 431 w 580"/>
                <a:gd name="T75" fmla="*/ 625 h 669"/>
                <a:gd name="T76" fmla="*/ 424 w 580"/>
                <a:gd name="T77" fmla="*/ 598 h 669"/>
                <a:gd name="T78" fmla="*/ 427 w 580"/>
                <a:gd name="T79" fmla="*/ 577 h 669"/>
                <a:gd name="T80" fmla="*/ 435 w 580"/>
                <a:gd name="T81" fmla="*/ 555 h 669"/>
                <a:gd name="T82" fmla="*/ 447 w 580"/>
                <a:gd name="T83" fmla="*/ 552 h 669"/>
                <a:gd name="T84" fmla="*/ 457 w 580"/>
                <a:gd name="T85" fmla="*/ 565 h 669"/>
                <a:gd name="T86" fmla="*/ 468 w 580"/>
                <a:gd name="T87" fmla="*/ 556 h 669"/>
                <a:gd name="T88" fmla="*/ 472 w 580"/>
                <a:gd name="T89" fmla="*/ 544 h 669"/>
                <a:gd name="T90" fmla="*/ 472 w 580"/>
                <a:gd name="T91" fmla="*/ 532 h 669"/>
                <a:gd name="T92" fmla="*/ 475 w 580"/>
                <a:gd name="T93" fmla="*/ 508 h 669"/>
                <a:gd name="T94" fmla="*/ 488 w 580"/>
                <a:gd name="T95" fmla="*/ 495 h 669"/>
                <a:gd name="T96" fmla="*/ 499 w 580"/>
                <a:gd name="T97" fmla="*/ 471 h 669"/>
                <a:gd name="T98" fmla="*/ 514 w 580"/>
                <a:gd name="T99" fmla="*/ 478 h 669"/>
                <a:gd name="T100" fmla="*/ 534 w 580"/>
                <a:gd name="T101" fmla="*/ 460 h 669"/>
                <a:gd name="T102" fmla="*/ 551 w 580"/>
                <a:gd name="T103" fmla="*/ 434 h 669"/>
                <a:gd name="T104" fmla="*/ 568 w 580"/>
                <a:gd name="T105" fmla="*/ 406 h 669"/>
                <a:gd name="T106" fmla="*/ 571 w 580"/>
                <a:gd name="T107" fmla="*/ 383 h 669"/>
                <a:gd name="T108" fmla="*/ 568 w 580"/>
                <a:gd name="T109" fmla="*/ 362 h 669"/>
                <a:gd name="T110" fmla="*/ 573 w 580"/>
                <a:gd name="T111" fmla="*/ 343 h 669"/>
                <a:gd name="T112" fmla="*/ 576 w 580"/>
                <a:gd name="T113" fmla="*/ 312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0" h="669">
                  <a:moveTo>
                    <a:pt x="579" y="294"/>
                  </a:moveTo>
                  <a:cubicBezTo>
                    <a:pt x="579" y="293"/>
                    <a:pt x="580" y="290"/>
                    <a:pt x="580" y="289"/>
                  </a:cubicBezTo>
                  <a:cubicBezTo>
                    <a:pt x="580" y="288"/>
                    <a:pt x="578" y="286"/>
                    <a:pt x="578" y="285"/>
                  </a:cubicBezTo>
                  <a:cubicBezTo>
                    <a:pt x="577" y="284"/>
                    <a:pt x="578" y="281"/>
                    <a:pt x="578" y="280"/>
                  </a:cubicBezTo>
                  <a:cubicBezTo>
                    <a:pt x="577" y="279"/>
                    <a:pt x="575" y="278"/>
                    <a:pt x="575" y="276"/>
                  </a:cubicBezTo>
                  <a:cubicBezTo>
                    <a:pt x="574" y="275"/>
                    <a:pt x="576" y="271"/>
                    <a:pt x="576" y="269"/>
                  </a:cubicBezTo>
                  <a:cubicBezTo>
                    <a:pt x="576" y="267"/>
                    <a:pt x="576" y="262"/>
                    <a:pt x="575" y="259"/>
                  </a:cubicBezTo>
                  <a:cubicBezTo>
                    <a:pt x="575" y="259"/>
                    <a:pt x="572" y="258"/>
                    <a:pt x="571" y="257"/>
                  </a:cubicBezTo>
                  <a:cubicBezTo>
                    <a:pt x="570" y="256"/>
                    <a:pt x="570" y="252"/>
                    <a:pt x="569" y="251"/>
                  </a:cubicBezTo>
                  <a:cubicBezTo>
                    <a:pt x="568" y="250"/>
                    <a:pt x="566" y="250"/>
                    <a:pt x="565" y="249"/>
                  </a:cubicBezTo>
                  <a:cubicBezTo>
                    <a:pt x="564" y="248"/>
                    <a:pt x="563" y="247"/>
                    <a:pt x="563" y="246"/>
                  </a:cubicBezTo>
                  <a:cubicBezTo>
                    <a:pt x="562" y="245"/>
                    <a:pt x="562" y="243"/>
                    <a:pt x="562" y="242"/>
                  </a:cubicBezTo>
                  <a:cubicBezTo>
                    <a:pt x="563" y="242"/>
                    <a:pt x="565" y="241"/>
                    <a:pt x="565" y="240"/>
                  </a:cubicBezTo>
                  <a:cubicBezTo>
                    <a:pt x="566" y="239"/>
                    <a:pt x="566" y="237"/>
                    <a:pt x="567" y="236"/>
                  </a:cubicBezTo>
                  <a:cubicBezTo>
                    <a:pt x="567" y="236"/>
                    <a:pt x="570" y="235"/>
                    <a:pt x="571" y="235"/>
                  </a:cubicBezTo>
                  <a:cubicBezTo>
                    <a:pt x="572" y="235"/>
                    <a:pt x="573" y="236"/>
                    <a:pt x="574" y="235"/>
                  </a:cubicBezTo>
                  <a:cubicBezTo>
                    <a:pt x="575" y="235"/>
                    <a:pt x="574" y="233"/>
                    <a:pt x="575" y="233"/>
                  </a:cubicBezTo>
                  <a:cubicBezTo>
                    <a:pt x="575" y="232"/>
                    <a:pt x="577" y="232"/>
                    <a:pt x="578" y="232"/>
                  </a:cubicBezTo>
                  <a:cubicBezTo>
                    <a:pt x="578" y="232"/>
                    <a:pt x="579" y="232"/>
                    <a:pt x="580" y="231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29" y="2"/>
                    <a:pt x="526" y="5"/>
                    <a:pt x="523" y="6"/>
                  </a:cubicBezTo>
                  <a:cubicBezTo>
                    <a:pt x="521" y="8"/>
                    <a:pt x="514" y="12"/>
                    <a:pt x="511" y="14"/>
                  </a:cubicBezTo>
                  <a:cubicBezTo>
                    <a:pt x="510" y="15"/>
                    <a:pt x="507" y="18"/>
                    <a:pt x="505" y="19"/>
                  </a:cubicBezTo>
                  <a:cubicBezTo>
                    <a:pt x="504" y="19"/>
                    <a:pt x="501" y="18"/>
                    <a:pt x="500" y="19"/>
                  </a:cubicBezTo>
                  <a:cubicBezTo>
                    <a:pt x="499" y="19"/>
                    <a:pt x="497" y="21"/>
                    <a:pt x="497" y="21"/>
                  </a:cubicBezTo>
                  <a:cubicBezTo>
                    <a:pt x="495" y="23"/>
                    <a:pt x="493" y="26"/>
                    <a:pt x="492" y="27"/>
                  </a:cubicBezTo>
                  <a:cubicBezTo>
                    <a:pt x="490" y="29"/>
                    <a:pt x="486" y="31"/>
                    <a:pt x="483" y="31"/>
                  </a:cubicBezTo>
                  <a:cubicBezTo>
                    <a:pt x="482" y="32"/>
                    <a:pt x="477" y="32"/>
                    <a:pt x="476" y="33"/>
                  </a:cubicBezTo>
                  <a:cubicBezTo>
                    <a:pt x="474" y="34"/>
                    <a:pt x="471" y="36"/>
                    <a:pt x="469" y="37"/>
                  </a:cubicBezTo>
                  <a:cubicBezTo>
                    <a:pt x="467" y="39"/>
                    <a:pt x="462" y="42"/>
                    <a:pt x="460" y="44"/>
                  </a:cubicBezTo>
                  <a:cubicBezTo>
                    <a:pt x="459" y="45"/>
                    <a:pt x="456" y="48"/>
                    <a:pt x="455" y="49"/>
                  </a:cubicBezTo>
                  <a:cubicBezTo>
                    <a:pt x="454" y="50"/>
                    <a:pt x="451" y="53"/>
                    <a:pt x="449" y="54"/>
                  </a:cubicBezTo>
                  <a:cubicBezTo>
                    <a:pt x="448" y="55"/>
                    <a:pt x="446" y="55"/>
                    <a:pt x="445" y="56"/>
                  </a:cubicBezTo>
                  <a:cubicBezTo>
                    <a:pt x="443" y="57"/>
                    <a:pt x="441" y="58"/>
                    <a:pt x="440" y="59"/>
                  </a:cubicBezTo>
                  <a:cubicBezTo>
                    <a:pt x="438" y="61"/>
                    <a:pt x="435" y="63"/>
                    <a:pt x="434" y="64"/>
                  </a:cubicBezTo>
                  <a:cubicBezTo>
                    <a:pt x="432" y="66"/>
                    <a:pt x="429" y="70"/>
                    <a:pt x="428" y="71"/>
                  </a:cubicBezTo>
                  <a:cubicBezTo>
                    <a:pt x="426" y="73"/>
                    <a:pt x="423" y="77"/>
                    <a:pt x="422" y="79"/>
                  </a:cubicBezTo>
                  <a:cubicBezTo>
                    <a:pt x="421" y="80"/>
                    <a:pt x="421" y="84"/>
                    <a:pt x="420" y="85"/>
                  </a:cubicBezTo>
                  <a:cubicBezTo>
                    <a:pt x="419" y="87"/>
                    <a:pt x="417" y="89"/>
                    <a:pt x="416" y="90"/>
                  </a:cubicBezTo>
                  <a:cubicBezTo>
                    <a:pt x="414" y="91"/>
                    <a:pt x="412" y="93"/>
                    <a:pt x="411" y="95"/>
                  </a:cubicBezTo>
                  <a:cubicBezTo>
                    <a:pt x="410" y="96"/>
                    <a:pt x="410" y="99"/>
                    <a:pt x="409" y="101"/>
                  </a:cubicBezTo>
                  <a:cubicBezTo>
                    <a:pt x="408" y="102"/>
                    <a:pt x="405" y="103"/>
                    <a:pt x="404" y="104"/>
                  </a:cubicBezTo>
                  <a:cubicBezTo>
                    <a:pt x="403" y="105"/>
                    <a:pt x="401" y="107"/>
                    <a:pt x="400" y="108"/>
                  </a:cubicBezTo>
                  <a:cubicBezTo>
                    <a:pt x="399" y="109"/>
                    <a:pt x="397" y="111"/>
                    <a:pt x="396" y="112"/>
                  </a:cubicBezTo>
                  <a:cubicBezTo>
                    <a:pt x="395" y="113"/>
                    <a:pt x="394" y="114"/>
                    <a:pt x="394" y="115"/>
                  </a:cubicBezTo>
                  <a:cubicBezTo>
                    <a:pt x="392" y="115"/>
                    <a:pt x="390" y="115"/>
                    <a:pt x="388" y="115"/>
                  </a:cubicBezTo>
                  <a:cubicBezTo>
                    <a:pt x="387" y="116"/>
                    <a:pt x="383" y="115"/>
                    <a:pt x="382" y="116"/>
                  </a:cubicBezTo>
                  <a:cubicBezTo>
                    <a:pt x="380" y="116"/>
                    <a:pt x="379" y="118"/>
                    <a:pt x="377" y="119"/>
                  </a:cubicBezTo>
                  <a:cubicBezTo>
                    <a:pt x="376" y="120"/>
                    <a:pt x="371" y="120"/>
                    <a:pt x="369" y="120"/>
                  </a:cubicBezTo>
                  <a:cubicBezTo>
                    <a:pt x="368" y="120"/>
                    <a:pt x="365" y="118"/>
                    <a:pt x="364" y="118"/>
                  </a:cubicBezTo>
                  <a:cubicBezTo>
                    <a:pt x="363" y="118"/>
                    <a:pt x="360" y="117"/>
                    <a:pt x="359" y="118"/>
                  </a:cubicBezTo>
                  <a:cubicBezTo>
                    <a:pt x="356" y="118"/>
                    <a:pt x="350" y="122"/>
                    <a:pt x="347" y="124"/>
                  </a:cubicBezTo>
                  <a:cubicBezTo>
                    <a:pt x="345" y="125"/>
                    <a:pt x="341" y="128"/>
                    <a:pt x="339" y="129"/>
                  </a:cubicBezTo>
                  <a:cubicBezTo>
                    <a:pt x="337" y="130"/>
                    <a:pt x="333" y="134"/>
                    <a:pt x="331" y="135"/>
                  </a:cubicBezTo>
                  <a:cubicBezTo>
                    <a:pt x="330" y="136"/>
                    <a:pt x="328" y="138"/>
                    <a:pt x="326" y="139"/>
                  </a:cubicBezTo>
                  <a:cubicBezTo>
                    <a:pt x="324" y="140"/>
                    <a:pt x="319" y="139"/>
                    <a:pt x="317" y="140"/>
                  </a:cubicBezTo>
                  <a:cubicBezTo>
                    <a:pt x="316" y="140"/>
                    <a:pt x="313" y="142"/>
                    <a:pt x="311" y="143"/>
                  </a:cubicBezTo>
                  <a:cubicBezTo>
                    <a:pt x="310" y="144"/>
                    <a:pt x="308" y="148"/>
                    <a:pt x="307" y="149"/>
                  </a:cubicBezTo>
                  <a:cubicBezTo>
                    <a:pt x="306" y="150"/>
                    <a:pt x="304" y="152"/>
                    <a:pt x="302" y="152"/>
                  </a:cubicBezTo>
                  <a:cubicBezTo>
                    <a:pt x="301" y="153"/>
                    <a:pt x="298" y="152"/>
                    <a:pt x="297" y="152"/>
                  </a:cubicBezTo>
                  <a:cubicBezTo>
                    <a:pt x="294" y="151"/>
                    <a:pt x="289" y="148"/>
                    <a:pt x="287" y="147"/>
                  </a:cubicBezTo>
                  <a:cubicBezTo>
                    <a:pt x="285" y="146"/>
                    <a:pt x="281" y="144"/>
                    <a:pt x="279" y="143"/>
                  </a:cubicBezTo>
                  <a:cubicBezTo>
                    <a:pt x="277" y="142"/>
                    <a:pt x="273" y="139"/>
                    <a:pt x="272" y="137"/>
                  </a:cubicBezTo>
                  <a:cubicBezTo>
                    <a:pt x="271" y="136"/>
                    <a:pt x="270" y="135"/>
                    <a:pt x="269" y="134"/>
                  </a:cubicBezTo>
                  <a:cubicBezTo>
                    <a:pt x="269" y="133"/>
                    <a:pt x="269" y="130"/>
                    <a:pt x="268" y="130"/>
                  </a:cubicBezTo>
                  <a:cubicBezTo>
                    <a:pt x="267" y="129"/>
                    <a:pt x="265" y="130"/>
                    <a:pt x="265" y="130"/>
                  </a:cubicBezTo>
                  <a:cubicBezTo>
                    <a:pt x="263" y="130"/>
                    <a:pt x="262" y="132"/>
                    <a:pt x="261" y="132"/>
                  </a:cubicBezTo>
                  <a:cubicBezTo>
                    <a:pt x="260" y="132"/>
                    <a:pt x="258" y="132"/>
                    <a:pt x="257" y="132"/>
                  </a:cubicBezTo>
                  <a:cubicBezTo>
                    <a:pt x="256" y="131"/>
                    <a:pt x="256" y="128"/>
                    <a:pt x="255" y="127"/>
                  </a:cubicBezTo>
                  <a:cubicBezTo>
                    <a:pt x="254" y="126"/>
                    <a:pt x="252" y="123"/>
                    <a:pt x="251" y="123"/>
                  </a:cubicBezTo>
                  <a:cubicBezTo>
                    <a:pt x="250" y="123"/>
                    <a:pt x="248" y="125"/>
                    <a:pt x="247" y="126"/>
                  </a:cubicBezTo>
                  <a:cubicBezTo>
                    <a:pt x="247" y="127"/>
                    <a:pt x="247" y="129"/>
                    <a:pt x="247" y="130"/>
                  </a:cubicBezTo>
                  <a:cubicBezTo>
                    <a:pt x="247" y="130"/>
                    <a:pt x="249" y="131"/>
                    <a:pt x="249" y="132"/>
                  </a:cubicBezTo>
                  <a:cubicBezTo>
                    <a:pt x="249" y="133"/>
                    <a:pt x="248" y="135"/>
                    <a:pt x="248" y="136"/>
                  </a:cubicBezTo>
                  <a:cubicBezTo>
                    <a:pt x="247" y="138"/>
                    <a:pt x="243" y="141"/>
                    <a:pt x="241" y="141"/>
                  </a:cubicBezTo>
                  <a:cubicBezTo>
                    <a:pt x="239" y="142"/>
                    <a:pt x="235" y="139"/>
                    <a:pt x="233" y="138"/>
                  </a:cubicBezTo>
                  <a:cubicBezTo>
                    <a:pt x="231" y="137"/>
                    <a:pt x="227" y="134"/>
                    <a:pt x="225" y="132"/>
                  </a:cubicBezTo>
                  <a:cubicBezTo>
                    <a:pt x="223" y="131"/>
                    <a:pt x="221" y="128"/>
                    <a:pt x="219" y="127"/>
                  </a:cubicBezTo>
                  <a:cubicBezTo>
                    <a:pt x="218" y="126"/>
                    <a:pt x="214" y="126"/>
                    <a:pt x="212" y="126"/>
                  </a:cubicBezTo>
                  <a:cubicBezTo>
                    <a:pt x="210" y="126"/>
                    <a:pt x="208" y="126"/>
                    <a:pt x="206" y="126"/>
                  </a:cubicBezTo>
                  <a:cubicBezTo>
                    <a:pt x="205" y="126"/>
                    <a:pt x="202" y="126"/>
                    <a:pt x="201" y="125"/>
                  </a:cubicBezTo>
                  <a:cubicBezTo>
                    <a:pt x="199" y="125"/>
                    <a:pt x="195" y="122"/>
                    <a:pt x="193" y="121"/>
                  </a:cubicBezTo>
                  <a:cubicBezTo>
                    <a:pt x="192" y="120"/>
                    <a:pt x="189" y="118"/>
                    <a:pt x="187" y="117"/>
                  </a:cubicBezTo>
                  <a:cubicBezTo>
                    <a:pt x="186" y="117"/>
                    <a:pt x="184" y="118"/>
                    <a:pt x="183" y="119"/>
                  </a:cubicBezTo>
                  <a:cubicBezTo>
                    <a:pt x="182" y="119"/>
                    <a:pt x="181" y="120"/>
                    <a:pt x="180" y="120"/>
                  </a:cubicBezTo>
                  <a:cubicBezTo>
                    <a:pt x="179" y="121"/>
                    <a:pt x="177" y="121"/>
                    <a:pt x="176" y="120"/>
                  </a:cubicBezTo>
                  <a:cubicBezTo>
                    <a:pt x="174" y="120"/>
                    <a:pt x="170" y="119"/>
                    <a:pt x="169" y="118"/>
                  </a:cubicBezTo>
                  <a:cubicBezTo>
                    <a:pt x="168" y="118"/>
                    <a:pt x="168" y="116"/>
                    <a:pt x="168" y="115"/>
                  </a:cubicBezTo>
                  <a:cubicBezTo>
                    <a:pt x="168" y="114"/>
                    <a:pt x="169" y="113"/>
                    <a:pt x="169" y="112"/>
                  </a:cubicBezTo>
                  <a:cubicBezTo>
                    <a:pt x="159" y="115"/>
                    <a:pt x="136" y="120"/>
                    <a:pt x="127" y="122"/>
                  </a:cubicBezTo>
                  <a:cubicBezTo>
                    <a:pt x="108" y="127"/>
                    <a:pt x="71" y="135"/>
                    <a:pt x="52" y="139"/>
                  </a:cubicBezTo>
                  <a:cubicBezTo>
                    <a:pt x="41" y="141"/>
                    <a:pt x="14" y="146"/>
                    <a:pt x="0" y="149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1" y="595"/>
                    <a:pt x="71" y="592"/>
                    <a:pt x="72" y="591"/>
                  </a:cubicBezTo>
                  <a:cubicBezTo>
                    <a:pt x="72" y="590"/>
                    <a:pt x="75" y="590"/>
                    <a:pt x="76" y="591"/>
                  </a:cubicBezTo>
                  <a:cubicBezTo>
                    <a:pt x="77" y="591"/>
                    <a:pt x="79" y="592"/>
                    <a:pt x="79" y="592"/>
                  </a:cubicBezTo>
                  <a:cubicBezTo>
                    <a:pt x="80" y="593"/>
                    <a:pt x="81" y="595"/>
                    <a:pt x="82" y="596"/>
                  </a:cubicBezTo>
                  <a:cubicBezTo>
                    <a:pt x="82" y="597"/>
                    <a:pt x="84" y="596"/>
                    <a:pt x="85" y="597"/>
                  </a:cubicBezTo>
                  <a:cubicBezTo>
                    <a:pt x="86" y="597"/>
                    <a:pt x="88" y="598"/>
                    <a:pt x="90" y="599"/>
                  </a:cubicBezTo>
                  <a:cubicBezTo>
                    <a:pt x="90" y="599"/>
                    <a:pt x="91" y="601"/>
                    <a:pt x="92" y="601"/>
                  </a:cubicBezTo>
                  <a:cubicBezTo>
                    <a:pt x="93" y="601"/>
                    <a:pt x="96" y="601"/>
                    <a:pt x="97" y="600"/>
                  </a:cubicBezTo>
                  <a:cubicBezTo>
                    <a:pt x="98" y="600"/>
                    <a:pt x="99" y="597"/>
                    <a:pt x="100" y="597"/>
                  </a:cubicBezTo>
                  <a:cubicBezTo>
                    <a:pt x="100" y="596"/>
                    <a:pt x="101" y="595"/>
                    <a:pt x="102" y="595"/>
                  </a:cubicBezTo>
                  <a:cubicBezTo>
                    <a:pt x="103" y="594"/>
                    <a:pt x="106" y="595"/>
                    <a:pt x="107" y="594"/>
                  </a:cubicBezTo>
                  <a:cubicBezTo>
                    <a:pt x="108" y="594"/>
                    <a:pt x="108" y="592"/>
                    <a:pt x="109" y="591"/>
                  </a:cubicBezTo>
                  <a:cubicBezTo>
                    <a:pt x="110" y="590"/>
                    <a:pt x="113" y="589"/>
                    <a:pt x="114" y="589"/>
                  </a:cubicBezTo>
                  <a:cubicBezTo>
                    <a:pt x="114" y="589"/>
                    <a:pt x="115" y="589"/>
                    <a:pt x="116" y="590"/>
                  </a:cubicBezTo>
                  <a:cubicBezTo>
                    <a:pt x="117" y="590"/>
                    <a:pt x="117" y="593"/>
                    <a:pt x="118" y="594"/>
                  </a:cubicBezTo>
                  <a:cubicBezTo>
                    <a:pt x="118" y="595"/>
                    <a:pt x="118" y="597"/>
                    <a:pt x="118" y="598"/>
                  </a:cubicBezTo>
                  <a:cubicBezTo>
                    <a:pt x="119" y="599"/>
                    <a:pt x="122" y="601"/>
                    <a:pt x="123" y="601"/>
                  </a:cubicBezTo>
                  <a:cubicBezTo>
                    <a:pt x="125" y="602"/>
                    <a:pt x="128" y="600"/>
                    <a:pt x="129" y="601"/>
                  </a:cubicBezTo>
                  <a:cubicBezTo>
                    <a:pt x="131" y="601"/>
                    <a:pt x="133" y="602"/>
                    <a:pt x="134" y="603"/>
                  </a:cubicBezTo>
                  <a:cubicBezTo>
                    <a:pt x="135" y="603"/>
                    <a:pt x="138" y="605"/>
                    <a:pt x="138" y="606"/>
                  </a:cubicBezTo>
                  <a:cubicBezTo>
                    <a:pt x="139" y="607"/>
                    <a:pt x="138" y="609"/>
                    <a:pt x="139" y="610"/>
                  </a:cubicBezTo>
                  <a:cubicBezTo>
                    <a:pt x="139" y="611"/>
                    <a:pt x="141" y="614"/>
                    <a:pt x="142" y="615"/>
                  </a:cubicBezTo>
                  <a:cubicBezTo>
                    <a:pt x="143" y="616"/>
                    <a:pt x="146" y="618"/>
                    <a:pt x="147" y="619"/>
                  </a:cubicBezTo>
                  <a:cubicBezTo>
                    <a:pt x="148" y="620"/>
                    <a:pt x="149" y="622"/>
                    <a:pt x="150" y="623"/>
                  </a:cubicBezTo>
                  <a:cubicBezTo>
                    <a:pt x="150" y="625"/>
                    <a:pt x="150" y="629"/>
                    <a:pt x="151" y="631"/>
                  </a:cubicBezTo>
                  <a:cubicBezTo>
                    <a:pt x="151" y="632"/>
                    <a:pt x="151" y="635"/>
                    <a:pt x="152" y="636"/>
                  </a:cubicBezTo>
                  <a:cubicBezTo>
                    <a:pt x="153" y="637"/>
                    <a:pt x="157" y="637"/>
                    <a:pt x="158" y="637"/>
                  </a:cubicBezTo>
                  <a:cubicBezTo>
                    <a:pt x="160" y="638"/>
                    <a:pt x="164" y="638"/>
                    <a:pt x="166" y="638"/>
                  </a:cubicBezTo>
                  <a:cubicBezTo>
                    <a:pt x="167" y="639"/>
                    <a:pt x="168" y="640"/>
                    <a:pt x="170" y="641"/>
                  </a:cubicBezTo>
                  <a:cubicBezTo>
                    <a:pt x="171" y="641"/>
                    <a:pt x="175" y="641"/>
                    <a:pt x="177" y="641"/>
                  </a:cubicBezTo>
                  <a:cubicBezTo>
                    <a:pt x="179" y="641"/>
                    <a:pt x="182" y="639"/>
                    <a:pt x="183" y="639"/>
                  </a:cubicBezTo>
                  <a:cubicBezTo>
                    <a:pt x="184" y="638"/>
                    <a:pt x="186" y="636"/>
                    <a:pt x="187" y="636"/>
                  </a:cubicBezTo>
                  <a:cubicBezTo>
                    <a:pt x="188" y="635"/>
                    <a:pt x="191" y="636"/>
                    <a:pt x="192" y="636"/>
                  </a:cubicBezTo>
                  <a:cubicBezTo>
                    <a:pt x="193" y="636"/>
                    <a:pt x="195" y="638"/>
                    <a:pt x="196" y="638"/>
                  </a:cubicBezTo>
                  <a:cubicBezTo>
                    <a:pt x="198" y="638"/>
                    <a:pt x="201" y="638"/>
                    <a:pt x="202" y="638"/>
                  </a:cubicBezTo>
                  <a:cubicBezTo>
                    <a:pt x="203" y="638"/>
                    <a:pt x="205" y="639"/>
                    <a:pt x="205" y="640"/>
                  </a:cubicBezTo>
                  <a:cubicBezTo>
                    <a:pt x="206" y="641"/>
                    <a:pt x="206" y="644"/>
                    <a:pt x="207" y="645"/>
                  </a:cubicBezTo>
                  <a:cubicBezTo>
                    <a:pt x="207" y="646"/>
                    <a:pt x="209" y="646"/>
                    <a:pt x="210" y="646"/>
                  </a:cubicBezTo>
                  <a:cubicBezTo>
                    <a:pt x="211" y="646"/>
                    <a:pt x="214" y="645"/>
                    <a:pt x="215" y="646"/>
                  </a:cubicBezTo>
                  <a:cubicBezTo>
                    <a:pt x="216" y="647"/>
                    <a:pt x="216" y="649"/>
                    <a:pt x="216" y="650"/>
                  </a:cubicBezTo>
                  <a:cubicBezTo>
                    <a:pt x="216" y="651"/>
                    <a:pt x="216" y="654"/>
                    <a:pt x="217" y="654"/>
                  </a:cubicBezTo>
                  <a:cubicBezTo>
                    <a:pt x="218" y="655"/>
                    <a:pt x="221" y="655"/>
                    <a:pt x="222" y="655"/>
                  </a:cubicBezTo>
                  <a:cubicBezTo>
                    <a:pt x="224" y="655"/>
                    <a:pt x="228" y="656"/>
                    <a:pt x="230" y="656"/>
                  </a:cubicBezTo>
                  <a:cubicBezTo>
                    <a:pt x="231" y="656"/>
                    <a:pt x="234" y="656"/>
                    <a:pt x="235" y="655"/>
                  </a:cubicBezTo>
                  <a:cubicBezTo>
                    <a:pt x="236" y="653"/>
                    <a:pt x="235" y="648"/>
                    <a:pt x="236" y="647"/>
                  </a:cubicBezTo>
                  <a:cubicBezTo>
                    <a:pt x="237" y="646"/>
                    <a:pt x="240" y="646"/>
                    <a:pt x="241" y="645"/>
                  </a:cubicBezTo>
                  <a:cubicBezTo>
                    <a:pt x="242" y="645"/>
                    <a:pt x="243" y="642"/>
                    <a:pt x="245" y="641"/>
                  </a:cubicBezTo>
                  <a:cubicBezTo>
                    <a:pt x="246" y="640"/>
                    <a:pt x="249" y="640"/>
                    <a:pt x="251" y="640"/>
                  </a:cubicBezTo>
                  <a:cubicBezTo>
                    <a:pt x="252" y="640"/>
                    <a:pt x="255" y="640"/>
                    <a:pt x="256" y="641"/>
                  </a:cubicBezTo>
                  <a:cubicBezTo>
                    <a:pt x="258" y="641"/>
                    <a:pt x="260" y="644"/>
                    <a:pt x="261" y="644"/>
                  </a:cubicBezTo>
                  <a:cubicBezTo>
                    <a:pt x="263" y="645"/>
                    <a:pt x="266" y="644"/>
                    <a:pt x="267" y="644"/>
                  </a:cubicBezTo>
                  <a:cubicBezTo>
                    <a:pt x="269" y="644"/>
                    <a:pt x="272" y="644"/>
                    <a:pt x="273" y="644"/>
                  </a:cubicBezTo>
                  <a:cubicBezTo>
                    <a:pt x="275" y="645"/>
                    <a:pt x="277" y="646"/>
                    <a:pt x="278" y="647"/>
                  </a:cubicBezTo>
                  <a:cubicBezTo>
                    <a:pt x="279" y="647"/>
                    <a:pt x="279" y="650"/>
                    <a:pt x="280" y="651"/>
                  </a:cubicBezTo>
                  <a:cubicBezTo>
                    <a:pt x="281" y="652"/>
                    <a:pt x="284" y="653"/>
                    <a:pt x="285" y="653"/>
                  </a:cubicBezTo>
                  <a:cubicBezTo>
                    <a:pt x="287" y="652"/>
                    <a:pt x="287" y="649"/>
                    <a:pt x="288" y="648"/>
                  </a:cubicBezTo>
                  <a:cubicBezTo>
                    <a:pt x="288" y="647"/>
                    <a:pt x="290" y="647"/>
                    <a:pt x="291" y="646"/>
                  </a:cubicBezTo>
                  <a:cubicBezTo>
                    <a:pt x="292" y="646"/>
                    <a:pt x="295" y="648"/>
                    <a:pt x="297" y="648"/>
                  </a:cubicBezTo>
                  <a:cubicBezTo>
                    <a:pt x="299" y="647"/>
                    <a:pt x="303" y="646"/>
                    <a:pt x="304" y="645"/>
                  </a:cubicBezTo>
                  <a:cubicBezTo>
                    <a:pt x="305" y="644"/>
                    <a:pt x="305" y="641"/>
                    <a:pt x="305" y="640"/>
                  </a:cubicBezTo>
                  <a:cubicBezTo>
                    <a:pt x="306" y="639"/>
                    <a:pt x="305" y="637"/>
                    <a:pt x="305" y="636"/>
                  </a:cubicBezTo>
                  <a:cubicBezTo>
                    <a:pt x="306" y="635"/>
                    <a:pt x="309" y="634"/>
                    <a:pt x="310" y="633"/>
                  </a:cubicBezTo>
                  <a:cubicBezTo>
                    <a:pt x="311" y="632"/>
                    <a:pt x="312" y="630"/>
                    <a:pt x="312" y="629"/>
                  </a:cubicBezTo>
                  <a:cubicBezTo>
                    <a:pt x="312" y="628"/>
                    <a:pt x="313" y="625"/>
                    <a:pt x="313" y="624"/>
                  </a:cubicBezTo>
                  <a:cubicBezTo>
                    <a:pt x="314" y="623"/>
                    <a:pt x="318" y="624"/>
                    <a:pt x="319" y="623"/>
                  </a:cubicBezTo>
                  <a:cubicBezTo>
                    <a:pt x="320" y="623"/>
                    <a:pt x="322" y="622"/>
                    <a:pt x="323" y="621"/>
                  </a:cubicBezTo>
                  <a:cubicBezTo>
                    <a:pt x="324" y="621"/>
                    <a:pt x="326" y="618"/>
                    <a:pt x="328" y="617"/>
                  </a:cubicBezTo>
                  <a:cubicBezTo>
                    <a:pt x="329" y="617"/>
                    <a:pt x="332" y="616"/>
                    <a:pt x="333" y="616"/>
                  </a:cubicBezTo>
                  <a:cubicBezTo>
                    <a:pt x="334" y="616"/>
                    <a:pt x="337" y="617"/>
                    <a:pt x="337" y="618"/>
                  </a:cubicBezTo>
                  <a:cubicBezTo>
                    <a:pt x="338" y="619"/>
                    <a:pt x="338" y="622"/>
                    <a:pt x="338" y="624"/>
                  </a:cubicBezTo>
                  <a:cubicBezTo>
                    <a:pt x="338" y="625"/>
                    <a:pt x="336" y="627"/>
                    <a:pt x="337" y="629"/>
                  </a:cubicBezTo>
                  <a:cubicBezTo>
                    <a:pt x="337" y="630"/>
                    <a:pt x="340" y="631"/>
                    <a:pt x="340" y="632"/>
                  </a:cubicBezTo>
                  <a:cubicBezTo>
                    <a:pt x="341" y="633"/>
                    <a:pt x="340" y="635"/>
                    <a:pt x="341" y="637"/>
                  </a:cubicBezTo>
                  <a:cubicBezTo>
                    <a:pt x="341" y="638"/>
                    <a:pt x="342" y="642"/>
                    <a:pt x="343" y="643"/>
                  </a:cubicBezTo>
                  <a:cubicBezTo>
                    <a:pt x="345" y="645"/>
                    <a:pt x="348" y="648"/>
                    <a:pt x="351" y="648"/>
                  </a:cubicBezTo>
                  <a:cubicBezTo>
                    <a:pt x="352" y="648"/>
                    <a:pt x="355" y="646"/>
                    <a:pt x="357" y="645"/>
                  </a:cubicBezTo>
                  <a:cubicBezTo>
                    <a:pt x="359" y="645"/>
                    <a:pt x="362" y="646"/>
                    <a:pt x="363" y="647"/>
                  </a:cubicBezTo>
                  <a:cubicBezTo>
                    <a:pt x="364" y="647"/>
                    <a:pt x="366" y="650"/>
                    <a:pt x="367" y="651"/>
                  </a:cubicBezTo>
                  <a:cubicBezTo>
                    <a:pt x="368" y="652"/>
                    <a:pt x="371" y="653"/>
                    <a:pt x="373" y="654"/>
                  </a:cubicBezTo>
                  <a:cubicBezTo>
                    <a:pt x="374" y="655"/>
                    <a:pt x="378" y="655"/>
                    <a:pt x="379" y="657"/>
                  </a:cubicBezTo>
                  <a:cubicBezTo>
                    <a:pt x="379" y="658"/>
                    <a:pt x="379" y="660"/>
                    <a:pt x="380" y="661"/>
                  </a:cubicBezTo>
                  <a:cubicBezTo>
                    <a:pt x="380" y="663"/>
                    <a:pt x="382" y="666"/>
                    <a:pt x="383" y="668"/>
                  </a:cubicBezTo>
                  <a:cubicBezTo>
                    <a:pt x="383" y="668"/>
                    <a:pt x="383" y="668"/>
                    <a:pt x="384" y="668"/>
                  </a:cubicBezTo>
                  <a:cubicBezTo>
                    <a:pt x="385" y="668"/>
                    <a:pt x="387" y="669"/>
                    <a:pt x="388" y="669"/>
                  </a:cubicBezTo>
                  <a:cubicBezTo>
                    <a:pt x="389" y="668"/>
                    <a:pt x="392" y="667"/>
                    <a:pt x="393" y="666"/>
                  </a:cubicBezTo>
                  <a:cubicBezTo>
                    <a:pt x="394" y="666"/>
                    <a:pt x="397" y="663"/>
                    <a:pt x="398" y="663"/>
                  </a:cubicBezTo>
                  <a:cubicBezTo>
                    <a:pt x="400" y="662"/>
                    <a:pt x="403" y="662"/>
                    <a:pt x="404" y="662"/>
                  </a:cubicBezTo>
                  <a:cubicBezTo>
                    <a:pt x="405" y="661"/>
                    <a:pt x="406" y="659"/>
                    <a:pt x="407" y="659"/>
                  </a:cubicBezTo>
                  <a:cubicBezTo>
                    <a:pt x="409" y="658"/>
                    <a:pt x="412" y="659"/>
                    <a:pt x="414" y="658"/>
                  </a:cubicBezTo>
                  <a:cubicBezTo>
                    <a:pt x="415" y="657"/>
                    <a:pt x="417" y="655"/>
                    <a:pt x="418" y="654"/>
                  </a:cubicBezTo>
                  <a:cubicBezTo>
                    <a:pt x="419" y="653"/>
                    <a:pt x="419" y="649"/>
                    <a:pt x="419" y="648"/>
                  </a:cubicBezTo>
                  <a:cubicBezTo>
                    <a:pt x="419" y="646"/>
                    <a:pt x="419" y="643"/>
                    <a:pt x="419" y="642"/>
                  </a:cubicBezTo>
                  <a:cubicBezTo>
                    <a:pt x="419" y="640"/>
                    <a:pt x="417" y="636"/>
                    <a:pt x="417" y="634"/>
                  </a:cubicBezTo>
                  <a:cubicBezTo>
                    <a:pt x="417" y="633"/>
                    <a:pt x="417" y="630"/>
                    <a:pt x="418" y="628"/>
                  </a:cubicBezTo>
                  <a:cubicBezTo>
                    <a:pt x="419" y="628"/>
                    <a:pt x="421" y="627"/>
                    <a:pt x="422" y="626"/>
                  </a:cubicBezTo>
                  <a:cubicBezTo>
                    <a:pt x="424" y="626"/>
                    <a:pt x="427" y="627"/>
                    <a:pt x="429" y="627"/>
                  </a:cubicBezTo>
                  <a:cubicBezTo>
                    <a:pt x="429" y="627"/>
                    <a:pt x="431" y="626"/>
                    <a:pt x="431" y="625"/>
                  </a:cubicBezTo>
                  <a:cubicBezTo>
                    <a:pt x="432" y="624"/>
                    <a:pt x="433" y="620"/>
                    <a:pt x="432" y="618"/>
                  </a:cubicBezTo>
                  <a:cubicBezTo>
                    <a:pt x="432" y="617"/>
                    <a:pt x="429" y="615"/>
                    <a:pt x="429" y="614"/>
                  </a:cubicBezTo>
                  <a:cubicBezTo>
                    <a:pt x="428" y="613"/>
                    <a:pt x="429" y="610"/>
                    <a:pt x="429" y="608"/>
                  </a:cubicBezTo>
                  <a:cubicBezTo>
                    <a:pt x="429" y="607"/>
                    <a:pt x="428" y="603"/>
                    <a:pt x="427" y="602"/>
                  </a:cubicBezTo>
                  <a:cubicBezTo>
                    <a:pt x="426" y="601"/>
                    <a:pt x="425" y="599"/>
                    <a:pt x="424" y="598"/>
                  </a:cubicBezTo>
                  <a:cubicBezTo>
                    <a:pt x="423" y="597"/>
                    <a:pt x="421" y="596"/>
                    <a:pt x="421" y="595"/>
                  </a:cubicBezTo>
                  <a:cubicBezTo>
                    <a:pt x="420" y="595"/>
                    <a:pt x="420" y="592"/>
                    <a:pt x="421" y="592"/>
                  </a:cubicBezTo>
                  <a:cubicBezTo>
                    <a:pt x="421" y="590"/>
                    <a:pt x="425" y="588"/>
                    <a:pt x="426" y="587"/>
                  </a:cubicBezTo>
                  <a:cubicBezTo>
                    <a:pt x="427" y="586"/>
                    <a:pt x="429" y="583"/>
                    <a:pt x="429" y="582"/>
                  </a:cubicBezTo>
                  <a:cubicBezTo>
                    <a:pt x="429" y="581"/>
                    <a:pt x="427" y="578"/>
                    <a:pt x="427" y="577"/>
                  </a:cubicBezTo>
                  <a:cubicBezTo>
                    <a:pt x="427" y="576"/>
                    <a:pt x="427" y="573"/>
                    <a:pt x="427" y="572"/>
                  </a:cubicBezTo>
                  <a:cubicBezTo>
                    <a:pt x="428" y="571"/>
                    <a:pt x="429" y="569"/>
                    <a:pt x="429" y="568"/>
                  </a:cubicBezTo>
                  <a:cubicBezTo>
                    <a:pt x="430" y="566"/>
                    <a:pt x="431" y="563"/>
                    <a:pt x="431" y="561"/>
                  </a:cubicBezTo>
                  <a:cubicBezTo>
                    <a:pt x="431" y="560"/>
                    <a:pt x="431" y="558"/>
                    <a:pt x="431" y="557"/>
                  </a:cubicBezTo>
                  <a:cubicBezTo>
                    <a:pt x="432" y="556"/>
                    <a:pt x="434" y="556"/>
                    <a:pt x="435" y="555"/>
                  </a:cubicBezTo>
                  <a:cubicBezTo>
                    <a:pt x="435" y="554"/>
                    <a:pt x="435" y="551"/>
                    <a:pt x="436" y="550"/>
                  </a:cubicBezTo>
                  <a:cubicBezTo>
                    <a:pt x="437" y="549"/>
                    <a:pt x="438" y="548"/>
                    <a:pt x="439" y="548"/>
                  </a:cubicBezTo>
                  <a:cubicBezTo>
                    <a:pt x="440" y="547"/>
                    <a:pt x="442" y="547"/>
                    <a:pt x="443" y="548"/>
                  </a:cubicBezTo>
                  <a:cubicBezTo>
                    <a:pt x="444" y="549"/>
                    <a:pt x="443" y="551"/>
                    <a:pt x="444" y="551"/>
                  </a:cubicBezTo>
                  <a:cubicBezTo>
                    <a:pt x="444" y="552"/>
                    <a:pt x="446" y="553"/>
                    <a:pt x="447" y="552"/>
                  </a:cubicBezTo>
                  <a:cubicBezTo>
                    <a:pt x="448" y="552"/>
                    <a:pt x="449" y="551"/>
                    <a:pt x="450" y="551"/>
                  </a:cubicBezTo>
                  <a:cubicBezTo>
                    <a:pt x="452" y="551"/>
                    <a:pt x="454" y="554"/>
                    <a:pt x="455" y="555"/>
                  </a:cubicBezTo>
                  <a:cubicBezTo>
                    <a:pt x="455" y="556"/>
                    <a:pt x="455" y="558"/>
                    <a:pt x="456" y="559"/>
                  </a:cubicBezTo>
                  <a:cubicBezTo>
                    <a:pt x="456" y="559"/>
                    <a:pt x="457" y="560"/>
                    <a:pt x="457" y="561"/>
                  </a:cubicBezTo>
                  <a:cubicBezTo>
                    <a:pt x="458" y="562"/>
                    <a:pt x="457" y="564"/>
                    <a:pt x="457" y="565"/>
                  </a:cubicBezTo>
                  <a:cubicBezTo>
                    <a:pt x="457" y="566"/>
                    <a:pt x="456" y="570"/>
                    <a:pt x="458" y="571"/>
                  </a:cubicBezTo>
                  <a:cubicBezTo>
                    <a:pt x="458" y="571"/>
                    <a:pt x="460" y="571"/>
                    <a:pt x="461" y="571"/>
                  </a:cubicBezTo>
                  <a:cubicBezTo>
                    <a:pt x="463" y="570"/>
                    <a:pt x="464" y="568"/>
                    <a:pt x="465" y="566"/>
                  </a:cubicBezTo>
                  <a:cubicBezTo>
                    <a:pt x="466" y="565"/>
                    <a:pt x="465" y="562"/>
                    <a:pt x="466" y="560"/>
                  </a:cubicBezTo>
                  <a:cubicBezTo>
                    <a:pt x="466" y="559"/>
                    <a:pt x="467" y="557"/>
                    <a:pt x="468" y="556"/>
                  </a:cubicBezTo>
                  <a:cubicBezTo>
                    <a:pt x="470" y="556"/>
                    <a:pt x="472" y="559"/>
                    <a:pt x="473" y="559"/>
                  </a:cubicBezTo>
                  <a:cubicBezTo>
                    <a:pt x="474" y="559"/>
                    <a:pt x="476" y="559"/>
                    <a:pt x="477" y="558"/>
                  </a:cubicBezTo>
                  <a:cubicBezTo>
                    <a:pt x="478" y="558"/>
                    <a:pt x="478" y="555"/>
                    <a:pt x="478" y="554"/>
                  </a:cubicBezTo>
                  <a:cubicBezTo>
                    <a:pt x="477" y="553"/>
                    <a:pt x="474" y="552"/>
                    <a:pt x="473" y="551"/>
                  </a:cubicBezTo>
                  <a:cubicBezTo>
                    <a:pt x="472" y="549"/>
                    <a:pt x="473" y="546"/>
                    <a:pt x="472" y="544"/>
                  </a:cubicBezTo>
                  <a:cubicBezTo>
                    <a:pt x="472" y="543"/>
                    <a:pt x="471" y="542"/>
                    <a:pt x="470" y="541"/>
                  </a:cubicBezTo>
                  <a:cubicBezTo>
                    <a:pt x="469" y="540"/>
                    <a:pt x="467" y="540"/>
                    <a:pt x="466" y="539"/>
                  </a:cubicBezTo>
                  <a:cubicBezTo>
                    <a:pt x="466" y="538"/>
                    <a:pt x="465" y="536"/>
                    <a:pt x="465" y="535"/>
                  </a:cubicBezTo>
                  <a:cubicBezTo>
                    <a:pt x="465" y="534"/>
                    <a:pt x="467" y="532"/>
                    <a:pt x="468" y="532"/>
                  </a:cubicBezTo>
                  <a:cubicBezTo>
                    <a:pt x="469" y="532"/>
                    <a:pt x="471" y="532"/>
                    <a:pt x="472" y="532"/>
                  </a:cubicBezTo>
                  <a:cubicBezTo>
                    <a:pt x="473" y="531"/>
                    <a:pt x="473" y="529"/>
                    <a:pt x="474" y="528"/>
                  </a:cubicBezTo>
                  <a:cubicBezTo>
                    <a:pt x="474" y="527"/>
                    <a:pt x="475" y="523"/>
                    <a:pt x="474" y="522"/>
                  </a:cubicBezTo>
                  <a:cubicBezTo>
                    <a:pt x="474" y="520"/>
                    <a:pt x="471" y="519"/>
                    <a:pt x="470" y="518"/>
                  </a:cubicBezTo>
                  <a:cubicBezTo>
                    <a:pt x="470" y="516"/>
                    <a:pt x="470" y="513"/>
                    <a:pt x="471" y="512"/>
                  </a:cubicBezTo>
                  <a:cubicBezTo>
                    <a:pt x="472" y="510"/>
                    <a:pt x="475" y="509"/>
                    <a:pt x="475" y="508"/>
                  </a:cubicBezTo>
                  <a:cubicBezTo>
                    <a:pt x="476" y="508"/>
                    <a:pt x="476" y="506"/>
                    <a:pt x="476" y="505"/>
                  </a:cubicBezTo>
                  <a:cubicBezTo>
                    <a:pt x="476" y="504"/>
                    <a:pt x="475" y="501"/>
                    <a:pt x="475" y="500"/>
                  </a:cubicBezTo>
                  <a:cubicBezTo>
                    <a:pt x="475" y="499"/>
                    <a:pt x="476" y="497"/>
                    <a:pt x="477" y="496"/>
                  </a:cubicBezTo>
                  <a:cubicBezTo>
                    <a:pt x="479" y="496"/>
                    <a:pt x="482" y="497"/>
                    <a:pt x="483" y="497"/>
                  </a:cubicBezTo>
                  <a:cubicBezTo>
                    <a:pt x="485" y="496"/>
                    <a:pt x="487" y="496"/>
                    <a:pt x="488" y="495"/>
                  </a:cubicBezTo>
                  <a:cubicBezTo>
                    <a:pt x="489" y="494"/>
                    <a:pt x="490" y="492"/>
                    <a:pt x="490" y="491"/>
                  </a:cubicBezTo>
                  <a:cubicBezTo>
                    <a:pt x="491" y="490"/>
                    <a:pt x="489" y="486"/>
                    <a:pt x="490" y="484"/>
                  </a:cubicBezTo>
                  <a:cubicBezTo>
                    <a:pt x="490" y="483"/>
                    <a:pt x="491" y="480"/>
                    <a:pt x="492" y="479"/>
                  </a:cubicBezTo>
                  <a:cubicBezTo>
                    <a:pt x="493" y="478"/>
                    <a:pt x="494" y="477"/>
                    <a:pt x="495" y="476"/>
                  </a:cubicBezTo>
                  <a:cubicBezTo>
                    <a:pt x="496" y="475"/>
                    <a:pt x="498" y="473"/>
                    <a:pt x="499" y="471"/>
                  </a:cubicBezTo>
                  <a:cubicBezTo>
                    <a:pt x="499" y="470"/>
                    <a:pt x="499" y="467"/>
                    <a:pt x="500" y="467"/>
                  </a:cubicBezTo>
                  <a:cubicBezTo>
                    <a:pt x="501" y="466"/>
                    <a:pt x="504" y="466"/>
                    <a:pt x="505" y="467"/>
                  </a:cubicBezTo>
                  <a:cubicBezTo>
                    <a:pt x="506" y="467"/>
                    <a:pt x="507" y="468"/>
                    <a:pt x="508" y="469"/>
                  </a:cubicBezTo>
                  <a:cubicBezTo>
                    <a:pt x="509" y="470"/>
                    <a:pt x="508" y="473"/>
                    <a:pt x="509" y="475"/>
                  </a:cubicBezTo>
                  <a:cubicBezTo>
                    <a:pt x="510" y="476"/>
                    <a:pt x="512" y="477"/>
                    <a:pt x="514" y="478"/>
                  </a:cubicBezTo>
                  <a:cubicBezTo>
                    <a:pt x="515" y="478"/>
                    <a:pt x="517" y="476"/>
                    <a:pt x="518" y="475"/>
                  </a:cubicBezTo>
                  <a:cubicBezTo>
                    <a:pt x="520" y="474"/>
                    <a:pt x="520" y="471"/>
                    <a:pt x="521" y="469"/>
                  </a:cubicBezTo>
                  <a:cubicBezTo>
                    <a:pt x="522" y="468"/>
                    <a:pt x="525" y="466"/>
                    <a:pt x="527" y="465"/>
                  </a:cubicBezTo>
                  <a:cubicBezTo>
                    <a:pt x="528" y="464"/>
                    <a:pt x="531" y="465"/>
                    <a:pt x="532" y="465"/>
                  </a:cubicBezTo>
                  <a:cubicBezTo>
                    <a:pt x="533" y="464"/>
                    <a:pt x="534" y="461"/>
                    <a:pt x="534" y="460"/>
                  </a:cubicBezTo>
                  <a:cubicBezTo>
                    <a:pt x="535" y="459"/>
                    <a:pt x="535" y="456"/>
                    <a:pt x="536" y="455"/>
                  </a:cubicBezTo>
                  <a:cubicBezTo>
                    <a:pt x="537" y="454"/>
                    <a:pt x="540" y="454"/>
                    <a:pt x="541" y="453"/>
                  </a:cubicBezTo>
                  <a:cubicBezTo>
                    <a:pt x="542" y="452"/>
                    <a:pt x="544" y="450"/>
                    <a:pt x="544" y="448"/>
                  </a:cubicBezTo>
                  <a:cubicBezTo>
                    <a:pt x="545" y="446"/>
                    <a:pt x="546" y="442"/>
                    <a:pt x="547" y="440"/>
                  </a:cubicBezTo>
                  <a:cubicBezTo>
                    <a:pt x="548" y="438"/>
                    <a:pt x="550" y="435"/>
                    <a:pt x="551" y="434"/>
                  </a:cubicBezTo>
                  <a:cubicBezTo>
                    <a:pt x="553" y="431"/>
                    <a:pt x="556" y="427"/>
                    <a:pt x="558" y="424"/>
                  </a:cubicBezTo>
                  <a:cubicBezTo>
                    <a:pt x="559" y="423"/>
                    <a:pt x="561" y="419"/>
                    <a:pt x="563" y="418"/>
                  </a:cubicBezTo>
                  <a:cubicBezTo>
                    <a:pt x="564" y="417"/>
                    <a:pt x="567" y="417"/>
                    <a:pt x="568" y="416"/>
                  </a:cubicBezTo>
                  <a:cubicBezTo>
                    <a:pt x="569" y="415"/>
                    <a:pt x="570" y="413"/>
                    <a:pt x="570" y="412"/>
                  </a:cubicBezTo>
                  <a:cubicBezTo>
                    <a:pt x="570" y="410"/>
                    <a:pt x="568" y="407"/>
                    <a:pt x="568" y="406"/>
                  </a:cubicBezTo>
                  <a:cubicBezTo>
                    <a:pt x="569" y="404"/>
                    <a:pt x="572" y="404"/>
                    <a:pt x="572" y="403"/>
                  </a:cubicBezTo>
                  <a:cubicBezTo>
                    <a:pt x="573" y="401"/>
                    <a:pt x="571" y="398"/>
                    <a:pt x="570" y="396"/>
                  </a:cubicBezTo>
                  <a:cubicBezTo>
                    <a:pt x="570" y="395"/>
                    <a:pt x="567" y="394"/>
                    <a:pt x="566" y="393"/>
                  </a:cubicBezTo>
                  <a:cubicBezTo>
                    <a:pt x="565" y="392"/>
                    <a:pt x="566" y="390"/>
                    <a:pt x="566" y="388"/>
                  </a:cubicBezTo>
                  <a:cubicBezTo>
                    <a:pt x="567" y="387"/>
                    <a:pt x="570" y="385"/>
                    <a:pt x="571" y="383"/>
                  </a:cubicBezTo>
                  <a:cubicBezTo>
                    <a:pt x="571" y="381"/>
                    <a:pt x="568" y="378"/>
                    <a:pt x="568" y="376"/>
                  </a:cubicBezTo>
                  <a:cubicBezTo>
                    <a:pt x="568" y="375"/>
                    <a:pt x="570" y="373"/>
                    <a:pt x="570" y="372"/>
                  </a:cubicBezTo>
                  <a:cubicBezTo>
                    <a:pt x="571" y="371"/>
                    <a:pt x="571" y="369"/>
                    <a:pt x="571" y="368"/>
                  </a:cubicBezTo>
                  <a:cubicBezTo>
                    <a:pt x="570" y="367"/>
                    <a:pt x="568" y="366"/>
                    <a:pt x="567" y="365"/>
                  </a:cubicBezTo>
                  <a:cubicBezTo>
                    <a:pt x="567" y="365"/>
                    <a:pt x="568" y="363"/>
                    <a:pt x="568" y="362"/>
                  </a:cubicBezTo>
                  <a:cubicBezTo>
                    <a:pt x="569" y="362"/>
                    <a:pt x="572" y="363"/>
                    <a:pt x="574" y="362"/>
                  </a:cubicBezTo>
                  <a:cubicBezTo>
                    <a:pt x="574" y="362"/>
                    <a:pt x="575" y="361"/>
                    <a:pt x="575" y="360"/>
                  </a:cubicBezTo>
                  <a:cubicBezTo>
                    <a:pt x="575" y="358"/>
                    <a:pt x="572" y="355"/>
                    <a:pt x="572" y="353"/>
                  </a:cubicBezTo>
                  <a:cubicBezTo>
                    <a:pt x="572" y="352"/>
                    <a:pt x="574" y="350"/>
                    <a:pt x="574" y="348"/>
                  </a:cubicBezTo>
                  <a:cubicBezTo>
                    <a:pt x="574" y="347"/>
                    <a:pt x="573" y="344"/>
                    <a:pt x="573" y="343"/>
                  </a:cubicBezTo>
                  <a:cubicBezTo>
                    <a:pt x="572" y="340"/>
                    <a:pt x="569" y="335"/>
                    <a:pt x="570" y="333"/>
                  </a:cubicBezTo>
                  <a:cubicBezTo>
                    <a:pt x="571" y="332"/>
                    <a:pt x="574" y="331"/>
                    <a:pt x="574" y="330"/>
                  </a:cubicBezTo>
                  <a:cubicBezTo>
                    <a:pt x="575" y="328"/>
                    <a:pt x="573" y="325"/>
                    <a:pt x="573" y="324"/>
                  </a:cubicBezTo>
                  <a:cubicBezTo>
                    <a:pt x="572" y="322"/>
                    <a:pt x="573" y="319"/>
                    <a:pt x="573" y="318"/>
                  </a:cubicBezTo>
                  <a:cubicBezTo>
                    <a:pt x="573" y="316"/>
                    <a:pt x="575" y="314"/>
                    <a:pt x="576" y="312"/>
                  </a:cubicBezTo>
                  <a:cubicBezTo>
                    <a:pt x="576" y="311"/>
                    <a:pt x="575" y="307"/>
                    <a:pt x="576" y="306"/>
                  </a:cubicBezTo>
                  <a:cubicBezTo>
                    <a:pt x="576" y="305"/>
                    <a:pt x="576" y="302"/>
                    <a:pt x="577" y="301"/>
                  </a:cubicBezTo>
                  <a:cubicBezTo>
                    <a:pt x="578" y="301"/>
                    <a:pt x="579" y="300"/>
                    <a:pt x="579" y="299"/>
                  </a:cubicBezTo>
                  <a:cubicBezTo>
                    <a:pt x="580" y="298"/>
                    <a:pt x="579" y="295"/>
                    <a:pt x="579" y="294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99" name="Freeform 58">
              <a:extLst>
                <a:ext uri="{FF2B5EF4-FFF2-40B4-BE49-F238E27FC236}">
                  <a16:creationId xmlns:a16="http://schemas.microsoft.com/office/drawing/2014/main" id="{BD300425-74CE-1E4A-A28E-96D745ECD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390" y="1849499"/>
              <a:ext cx="245826" cy="117164"/>
            </a:xfrm>
            <a:custGeom>
              <a:avLst/>
              <a:gdLst>
                <a:gd name="T0" fmla="*/ 557 w 844"/>
                <a:gd name="T1" fmla="*/ 228 h 402"/>
                <a:gd name="T2" fmla="*/ 603 w 844"/>
                <a:gd name="T3" fmla="*/ 201 h 402"/>
                <a:gd name="T4" fmla="*/ 646 w 844"/>
                <a:gd name="T5" fmla="*/ 202 h 402"/>
                <a:gd name="T6" fmla="*/ 695 w 844"/>
                <a:gd name="T7" fmla="*/ 230 h 402"/>
                <a:gd name="T8" fmla="*/ 697 w 844"/>
                <a:gd name="T9" fmla="*/ 202 h 402"/>
                <a:gd name="T10" fmla="*/ 710 w 844"/>
                <a:gd name="T11" fmla="*/ 191 h 402"/>
                <a:gd name="T12" fmla="*/ 729 w 844"/>
                <a:gd name="T13" fmla="*/ 201 h 402"/>
                <a:gd name="T14" fmla="*/ 770 w 844"/>
                <a:gd name="T15" fmla="*/ 194 h 402"/>
                <a:gd name="T16" fmla="*/ 817 w 844"/>
                <a:gd name="T17" fmla="*/ 191 h 402"/>
                <a:gd name="T18" fmla="*/ 836 w 844"/>
                <a:gd name="T19" fmla="*/ 176 h 402"/>
                <a:gd name="T20" fmla="*/ 802 w 844"/>
                <a:gd name="T21" fmla="*/ 165 h 402"/>
                <a:gd name="T22" fmla="*/ 799 w 844"/>
                <a:gd name="T23" fmla="*/ 179 h 402"/>
                <a:gd name="T24" fmla="*/ 769 w 844"/>
                <a:gd name="T25" fmla="*/ 169 h 402"/>
                <a:gd name="T26" fmla="*/ 746 w 844"/>
                <a:gd name="T27" fmla="*/ 161 h 402"/>
                <a:gd name="T28" fmla="*/ 752 w 844"/>
                <a:gd name="T29" fmla="*/ 125 h 402"/>
                <a:gd name="T30" fmla="*/ 732 w 844"/>
                <a:gd name="T31" fmla="*/ 109 h 402"/>
                <a:gd name="T32" fmla="*/ 693 w 844"/>
                <a:gd name="T33" fmla="*/ 117 h 402"/>
                <a:gd name="T34" fmla="*/ 652 w 844"/>
                <a:gd name="T35" fmla="*/ 121 h 402"/>
                <a:gd name="T36" fmla="*/ 637 w 844"/>
                <a:gd name="T37" fmla="*/ 84 h 402"/>
                <a:gd name="T38" fmla="*/ 585 w 844"/>
                <a:gd name="T39" fmla="*/ 97 h 402"/>
                <a:gd name="T40" fmla="*/ 508 w 844"/>
                <a:gd name="T41" fmla="*/ 113 h 402"/>
                <a:gd name="T42" fmla="*/ 463 w 844"/>
                <a:gd name="T43" fmla="*/ 147 h 402"/>
                <a:gd name="T44" fmla="*/ 441 w 844"/>
                <a:gd name="T45" fmla="*/ 146 h 402"/>
                <a:gd name="T46" fmla="*/ 431 w 844"/>
                <a:gd name="T47" fmla="*/ 161 h 402"/>
                <a:gd name="T48" fmla="*/ 393 w 844"/>
                <a:gd name="T49" fmla="*/ 158 h 402"/>
                <a:gd name="T50" fmla="*/ 355 w 844"/>
                <a:gd name="T51" fmla="*/ 144 h 402"/>
                <a:gd name="T52" fmla="*/ 327 w 844"/>
                <a:gd name="T53" fmla="*/ 114 h 402"/>
                <a:gd name="T54" fmla="*/ 304 w 844"/>
                <a:gd name="T55" fmla="*/ 102 h 402"/>
                <a:gd name="T56" fmla="*/ 262 w 844"/>
                <a:gd name="T57" fmla="*/ 103 h 402"/>
                <a:gd name="T58" fmla="*/ 236 w 844"/>
                <a:gd name="T59" fmla="*/ 114 h 402"/>
                <a:gd name="T60" fmla="*/ 223 w 844"/>
                <a:gd name="T61" fmla="*/ 98 h 402"/>
                <a:gd name="T62" fmla="*/ 245 w 844"/>
                <a:gd name="T63" fmla="*/ 63 h 402"/>
                <a:gd name="T64" fmla="*/ 276 w 844"/>
                <a:gd name="T65" fmla="*/ 28 h 402"/>
                <a:gd name="T66" fmla="*/ 298 w 844"/>
                <a:gd name="T67" fmla="*/ 12 h 402"/>
                <a:gd name="T68" fmla="*/ 251 w 844"/>
                <a:gd name="T69" fmla="*/ 7 h 402"/>
                <a:gd name="T70" fmla="*/ 202 w 844"/>
                <a:gd name="T71" fmla="*/ 51 h 402"/>
                <a:gd name="T72" fmla="*/ 166 w 844"/>
                <a:gd name="T73" fmla="*/ 86 h 402"/>
                <a:gd name="T74" fmla="*/ 120 w 844"/>
                <a:gd name="T75" fmla="*/ 125 h 402"/>
                <a:gd name="T76" fmla="*/ 56 w 844"/>
                <a:gd name="T77" fmla="*/ 150 h 402"/>
                <a:gd name="T78" fmla="*/ 5 w 844"/>
                <a:gd name="T79" fmla="*/ 189 h 402"/>
                <a:gd name="T80" fmla="*/ 34 w 844"/>
                <a:gd name="T81" fmla="*/ 214 h 402"/>
                <a:gd name="T82" fmla="*/ 200 w 844"/>
                <a:gd name="T83" fmla="*/ 259 h 402"/>
                <a:gd name="T84" fmla="*/ 221 w 844"/>
                <a:gd name="T85" fmla="*/ 262 h 402"/>
                <a:gd name="T86" fmla="*/ 249 w 844"/>
                <a:gd name="T87" fmla="*/ 261 h 402"/>
                <a:gd name="T88" fmla="*/ 274 w 844"/>
                <a:gd name="T89" fmla="*/ 265 h 402"/>
                <a:gd name="T90" fmla="*/ 290 w 844"/>
                <a:gd name="T91" fmla="*/ 289 h 402"/>
                <a:gd name="T92" fmla="*/ 312 w 844"/>
                <a:gd name="T93" fmla="*/ 291 h 402"/>
                <a:gd name="T94" fmla="*/ 336 w 844"/>
                <a:gd name="T95" fmla="*/ 335 h 402"/>
                <a:gd name="T96" fmla="*/ 340 w 844"/>
                <a:gd name="T97" fmla="*/ 360 h 402"/>
                <a:gd name="T98" fmla="*/ 354 w 844"/>
                <a:gd name="T99" fmla="*/ 380 h 402"/>
                <a:gd name="T100" fmla="*/ 363 w 844"/>
                <a:gd name="T101" fmla="*/ 401 h 402"/>
                <a:gd name="T102" fmla="*/ 387 w 844"/>
                <a:gd name="T103" fmla="*/ 355 h 402"/>
                <a:gd name="T104" fmla="*/ 417 w 844"/>
                <a:gd name="T105" fmla="*/ 289 h 402"/>
                <a:gd name="T106" fmla="*/ 429 w 844"/>
                <a:gd name="T107" fmla="*/ 295 h 402"/>
                <a:gd name="T108" fmla="*/ 450 w 844"/>
                <a:gd name="T109" fmla="*/ 259 h 402"/>
                <a:gd name="T110" fmla="*/ 478 w 844"/>
                <a:gd name="T111" fmla="*/ 261 h 402"/>
                <a:gd name="T112" fmla="*/ 465 w 844"/>
                <a:gd name="T113" fmla="*/ 284 h 402"/>
                <a:gd name="T114" fmla="*/ 475 w 844"/>
                <a:gd name="T115" fmla="*/ 298 h 402"/>
                <a:gd name="T116" fmla="*/ 483 w 844"/>
                <a:gd name="T117" fmla="*/ 277 h 402"/>
                <a:gd name="T118" fmla="*/ 503 w 844"/>
                <a:gd name="T119" fmla="*/ 24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4" h="402">
                  <a:moveTo>
                    <a:pt x="525" y="232"/>
                  </a:moveTo>
                  <a:cubicBezTo>
                    <a:pt x="527" y="231"/>
                    <a:pt x="530" y="232"/>
                    <a:pt x="532" y="232"/>
                  </a:cubicBezTo>
                  <a:cubicBezTo>
                    <a:pt x="533" y="232"/>
                    <a:pt x="536" y="233"/>
                    <a:pt x="538" y="234"/>
                  </a:cubicBezTo>
                  <a:cubicBezTo>
                    <a:pt x="538" y="234"/>
                    <a:pt x="539" y="234"/>
                    <a:pt x="540" y="234"/>
                  </a:cubicBezTo>
                  <a:cubicBezTo>
                    <a:pt x="542" y="234"/>
                    <a:pt x="546" y="236"/>
                    <a:pt x="548" y="237"/>
                  </a:cubicBezTo>
                  <a:cubicBezTo>
                    <a:pt x="549" y="237"/>
                    <a:pt x="550" y="239"/>
                    <a:pt x="551" y="238"/>
                  </a:cubicBezTo>
                  <a:cubicBezTo>
                    <a:pt x="552" y="238"/>
                    <a:pt x="552" y="235"/>
                    <a:pt x="552" y="234"/>
                  </a:cubicBezTo>
                  <a:cubicBezTo>
                    <a:pt x="552" y="233"/>
                    <a:pt x="550" y="231"/>
                    <a:pt x="550" y="230"/>
                  </a:cubicBezTo>
                  <a:cubicBezTo>
                    <a:pt x="550" y="229"/>
                    <a:pt x="551" y="228"/>
                    <a:pt x="552" y="228"/>
                  </a:cubicBezTo>
                  <a:cubicBezTo>
                    <a:pt x="553" y="227"/>
                    <a:pt x="556" y="229"/>
                    <a:pt x="557" y="228"/>
                  </a:cubicBezTo>
                  <a:cubicBezTo>
                    <a:pt x="559" y="228"/>
                    <a:pt x="560" y="225"/>
                    <a:pt x="561" y="224"/>
                  </a:cubicBezTo>
                  <a:cubicBezTo>
                    <a:pt x="561" y="224"/>
                    <a:pt x="563" y="224"/>
                    <a:pt x="564" y="224"/>
                  </a:cubicBezTo>
                  <a:cubicBezTo>
                    <a:pt x="565" y="225"/>
                    <a:pt x="567" y="227"/>
                    <a:pt x="568" y="227"/>
                  </a:cubicBezTo>
                  <a:cubicBezTo>
                    <a:pt x="570" y="228"/>
                    <a:pt x="574" y="228"/>
                    <a:pt x="576" y="227"/>
                  </a:cubicBezTo>
                  <a:cubicBezTo>
                    <a:pt x="577" y="227"/>
                    <a:pt x="579" y="225"/>
                    <a:pt x="580" y="224"/>
                  </a:cubicBezTo>
                  <a:cubicBezTo>
                    <a:pt x="582" y="222"/>
                    <a:pt x="584" y="218"/>
                    <a:pt x="585" y="216"/>
                  </a:cubicBezTo>
                  <a:cubicBezTo>
                    <a:pt x="586" y="213"/>
                    <a:pt x="587" y="209"/>
                    <a:pt x="588" y="207"/>
                  </a:cubicBezTo>
                  <a:cubicBezTo>
                    <a:pt x="589" y="205"/>
                    <a:pt x="592" y="202"/>
                    <a:pt x="594" y="201"/>
                  </a:cubicBezTo>
                  <a:cubicBezTo>
                    <a:pt x="594" y="201"/>
                    <a:pt x="596" y="200"/>
                    <a:pt x="597" y="199"/>
                  </a:cubicBezTo>
                  <a:cubicBezTo>
                    <a:pt x="599" y="199"/>
                    <a:pt x="602" y="201"/>
                    <a:pt x="603" y="201"/>
                  </a:cubicBezTo>
                  <a:cubicBezTo>
                    <a:pt x="604" y="200"/>
                    <a:pt x="604" y="197"/>
                    <a:pt x="605" y="197"/>
                  </a:cubicBezTo>
                  <a:cubicBezTo>
                    <a:pt x="605" y="196"/>
                    <a:pt x="607" y="196"/>
                    <a:pt x="608" y="197"/>
                  </a:cubicBezTo>
                  <a:cubicBezTo>
                    <a:pt x="609" y="197"/>
                    <a:pt x="610" y="200"/>
                    <a:pt x="610" y="200"/>
                  </a:cubicBezTo>
                  <a:cubicBezTo>
                    <a:pt x="611" y="200"/>
                    <a:pt x="613" y="197"/>
                    <a:pt x="613" y="197"/>
                  </a:cubicBezTo>
                  <a:cubicBezTo>
                    <a:pt x="615" y="197"/>
                    <a:pt x="617" y="197"/>
                    <a:pt x="618" y="198"/>
                  </a:cubicBezTo>
                  <a:cubicBezTo>
                    <a:pt x="620" y="198"/>
                    <a:pt x="622" y="202"/>
                    <a:pt x="624" y="202"/>
                  </a:cubicBezTo>
                  <a:cubicBezTo>
                    <a:pt x="626" y="202"/>
                    <a:pt x="628" y="200"/>
                    <a:pt x="630" y="200"/>
                  </a:cubicBezTo>
                  <a:cubicBezTo>
                    <a:pt x="631" y="201"/>
                    <a:pt x="633" y="202"/>
                    <a:pt x="634" y="202"/>
                  </a:cubicBezTo>
                  <a:cubicBezTo>
                    <a:pt x="635" y="202"/>
                    <a:pt x="636" y="201"/>
                    <a:pt x="637" y="201"/>
                  </a:cubicBezTo>
                  <a:cubicBezTo>
                    <a:pt x="639" y="201"/>
                    <a:pt x="644" y="202"/>
                    <a:pt x="646" y="202"/>
                  </a:cubicBezTo>
                  <a:cubicBezTo>
                    <a:pt x="648" y="203"/>
                    <a:pt x="653" y="203"/>
                    <a:pt x="655" y="203"/>
                  </a:cubicBezTo>
                  <a:cubicBezTo>
                    <a:pt x="656" y="204"/>
                    <a:pt x="659" y="205"/>
                    <a:pt x="660" y="206"/>
                  </a:cubicBezTo>
                  <a:cubicBezTo>
                    <a:pt x="662" y="207"/>
                    <a:pt x="666" y="211"/>
                    <a:pt x="668" y="212"/>
                  </a:cubicBezTo>
                  <a:cubicBezTo>
                    <a:pt x="669" y="213"/>
                    <a:pt x="672" y="216"/>
                    <a:pt x="673" y="217"/>
                  </a:cubicBezTo>
                  <a:cubicBezTo>
                    <a:pt x="674" y="218"/>
                    <a:pt x="678" y="219"/>
                    <a:pt x="679" y="220"/>
                  </a:cubicBezTo>
                  <a:cubicBezTo>
                    <a:pt x="680" y="220"/>
                    <a:pt x="682" y="222"/>
                    <a:pt x="683" y="223"/>
                  </a:cubicBezTo>
                  <a:cubicBezTo>
                    <a:pt x="684" y="223"/>
                    <a:pt x="685" y="225"/>
                    <a:pt x="686" y="226"/>
                  </a:cubicBezTo>
                  <a:cubicBezTo>
                    <a:pt x="687" y="226"/>
                    <a:pt x="688" y="226"/>
                    <a:pt x="689" y="226"/>
                  </a:cubicBezTo>
                  <a:cubicBezTo>
                    <a:pt x="689" y="227"/>
                    <a:pt x="691" y="228"/>
                    <a:pt x="691" y="228"/>
                  </a:cubicBezTo>
                  <a:cubicBezTo>
                    <a:pt x="692" y="228"/>
                    <a:pt x="694" y="230"/>
                    <a:pt x="695" y="230"/>
                  </a:cubicBezTo>
                  <a:cubicBezTo>
                    <a:pt x="696" y="229"/>
                    <a:pt x="698" y="227"/>
                    <a:pt x="698" y="226"/>
                  </a:cubicBezTo>
                  <a:cubicBezTo>
                    <a:pt x="699" y="225"/>
                    <a:pt x="698" y="223"/>
                    <a:pt x="697" y="222"/>
                  </a:cubicBezTo>
                  <a:cubicBezTo>
                    <a:pt x="697" y="221"/>
                    <a:pt x="695" y="220"/>
                    <a:pt x="695" y="220"/>
                  </a:cubicBezTo>
                  <a:cubicBezTo>
                    <a:pt x="695" y="219"/>
                    <a:pt x="694" y="218"/>
                    <a:pt x="694" y="218"/>
                  </a:cubicBezTo>
                  <a:cubicBezTo>
                    <a:pt x="694" y="217"/>
                    <a:pt x="697" y="215"/>
                    <a:pt x="697" y="214"/>
                  </a:cubicBezTo>
                  <a:cubicBezTo>
                    <a:pt x="697" y="214"/>
                    <a:pt x="695" y="212"/>
                    <a:pt x="695" y="212"/>
                  </a:cubicBezTo>
                  <a:cubicBezTo>
                    <a:pt x="694" y="212"/>
                    <a:pt x="692" y="212"/>
                    <a:pt x="692" y="211"/>
                  </a:cubicBezTo>
                  <a:cubicBezTo>
                    <a:pt x="692" y="210"/>
                    <a:pt x="692" y="208"/>
                    <a:pt x="692" y="208"/>
                  </a:cubicBezTo>
                  <a:cubicBezTo>
                    <a:pt x="693" y="207"/>
                    <a:pt x="695" y="207"/>
                    <a:pt x="696" y="206"/>
                  </a:cubicBezTo>
                  <a:cubicBezTo>
                    <a:pt x="697" y="206"/>
                    <a:pt x="697" y="203"/>
                    <a:pt x="697" y="202"/>
                  </a:cubicBezTo>
                  <a:cubicBezTo>
                    <a:pt x="697" y="201"/>
                    <a:pt x="696" y="199"/>
                    <a:pt x="696" y="199"/>
                  </a:cubicBezTo>
                  <a:cubicBezTo>
                    <a:pt x="695" y="198"/>
                    <a:pt x="695" y="196"/>
                    <a:pt x="695" y="195"/>
                  </a:cubicBezTo>
                  <a:cubicBezTo>
                    <a:pt x="695" y="194"/>
                    <a:pt x="695" y="192"/>
                    <a:pt x="696" y="191"/>
                  </a:cubicBezTo>
                  <a:cubicBezTo>
                    <a:pt x="696" y="190"/>
                    <a:pt x="697" y="190"/>
                    <a:pt x="698" y="190"/>
                  </a:cubicBezTo>
                  <a:cubicBezTo>
                    <a:pt x="699" y="190"/>
                    <a:pt x="700" y="189"/>
                    <a:pt x="700" y="190"/>
                  </a:cubicBezTo>
                  <a:cubicBezTo>
                    <a:pt x="701" y="190"/>
                    <a:pt x="703" y="191"/>
                    <a:pt x="704" y="192"/>
                  </a:cubicBezTo>
                  <a:cubicBezTo>
                    <a:pt x="704" y="193"/>
                    <a:pt x="703" y="195"/>
                    <a:pt x="704" y="195"/>
                  </a:cubicBezTo>
                  <a:cubicBezTo>
                    <a:pt x="704" y="195"/>
                    <a:pt x="705" y="195"/>
                    <a:pt x="706" y="194"/>
                  </a:cubicBezTo>
                  <a:cubicBezTo>
                    <a:pt x="706" y="194"/>
                    <a:pt x="708" y="192"/>
                    <a:pt x="709" y="192"/>
                  </a:cubicBezTo>
                  <a:cubicBezTo>
                    <a:pt x="709" y="191"/>
                    <a:pt x="709" y="191"/>
                    <a:pt x="710" y="191"/>
                  </a:cubicBezTo>
                  <a:cubicBezTo>
                    <a:pt x="711" y="190"/>
                    <a:pt x="714" y="191"/>
                    <a:pt x="715" y="193"/>
                  </a:cubicBezTo>
                  <a:cubicBezTo>
                    <a:pt x="716" y="193"/>
                    <a:pt x="716" y="196"/>
                    <a:pt x="716" y="197"/>
                  </a:cubicBezTo>
                  <a:cubicBezTo>
                    <a:pt x="716" y="198"/>
                    <a:pt x="714" y="200"/>
                    <a:pt x="715" y="201"/>
                  </a:cubicBezTo>
                  <a:cubicBezTo>
                    <a:pt x="715" y="202"/>
                    <a:pt x="716" y="203"/>
                    <a:pt x="716" y="203"/>
                  </a:cubicBezTo>
                  <a:cubicBezTo>
                    <a:pt x="717" y="203"/>
                    <a:pt x="719" y="203"/>
                    <a:pt x="719" y="202"/>
                  </a:cubicBezTo>
                  <a:cubicBezTo>
                    <a:pt x="720" y="201"/>
                    <a:pt x="719" y="198"/>
                    <a:pt x="719" y="198"/>
                  </a:cubicBezTo>
                  <a:cubicBezTo>
                    <a:pt x="720" y="197"/>
                    <a:pt x="721" y="198"/>
                    <a:pt x="721" y="198"/>
                  </a:cubicBezTo>
                  <a:cubicBezTo>
                    <a:pt x="722" y="198"/>
                    <a:pt x="723" y="200"/>
                    <a:pt x="724" y="200"/>
                  </a:cubicBezTo>
                  <a:cubicBezTo>
                    <a:pt x="725" y="201"/>
                    <a:pt x="726" y="199"/>
                    <a:pt x="727" y="199"/>
                  </a:cubicBezTo>
                  <a:cubicBezTo>
                    <a:pt x="728" y="199"/>
                    <a:pt x="729" y="200"/>
                    <a:pt x="729" y="201"/>
                  </a:cubicBezTo>
                  <a:cubicBezTo>
                    <a:pt x="730" y="202"/>
                    <a:pt x="730" y="205"/>
                    <a:pt x="731" y="206"/>
                  </a:cubicBezTo>
                  <a:cubicBezTo>
                    <a:pt x="732" y="206"/>
                    <a:pt x="734" y="207"/>
                    <a:pt x="735" y="207"/>
                  </a:cubicBezTo>
                  <a:cubicBezTo>
                    <a:pt x="735" y="207"/>
                    <a:pt x="737" y="205"/>
                    <a:pt x="737" y="204"/>
                  </a:cubicBezTo>
                  <a:cubicBezTo>
                    <a:pt x="738" y="203"/>
                    <a:pt x="740" y="200"/>
                    <a:pt x="741" y="200"/>
                  </a:cubicBezTo>
                  <a:cubicBezTo>
                    <a:pt x="742" y="199"/>
                    <a:pt x="744" y="200"/>
                    <a:pt x="745" y="200"/>
                  </a:cubicBezTo>
                  <a:cubicBezTo>
                    <a:pt x="746" y="199"/>
                    <a:pt x="748" y="198"/>
                    <a:pt x="750" y="198"/>
                  </a:cubicBezTo>
                  <a:cubicBezTo>
                    <a:pt x="751" y="198"/>
                    <a:pt x="753" y="196"/>
                    <a:pt x="755" y="196"/>
                  </a:cubicBezTo>
                  <a:cubicBezTo>
                    <a:pt x="756" y="196"/>
                    <a:pt x="758" y="197"/>
                    <a:pt x="759" y="197"/>
                  </a:cubicBezTo>
                  <a:cubicBezTo>
                    <a:pt x="760" y="196"/>
                    <a:pt x="763" y="193"/>
                    <a:pt x="764" y="193"/>
                  </a:cubicBezTo>
                  <a:cubicBezTo>
                    <a:pt x="766" y="192"/>
                    <a:pt x="769" y="193"/>
                    <a:pt x="770" y="194"/>
                  </a:cubicBezTo>
                  <a:cubicBezTo>
                    <a:pt x="772" y="194"/>
                    <a:pt x="775" y="194"/>
                    <a:pt x="776" y="194"/>
                  </a:cubicBezTo>
                  <a:cubicBezTo>
                    <a:pt x="778" y="193"/>
                    <a:pt x="780" y="192"/>
                    <a:pt x="781" y="191"/>
                  </a:cubicBezTo>
                  <a:cubicBezTo>
                    <a:pt x="782" y="191"/>
                    <a:pt x="784" y="191"/>
                    <a:pt x="785" y="191"/>
                  </a:cubicBezTo>
                  <a:cubicBezTo>
                    <a:pt x="787" y="191"/>
                    <a:pt x="789" y="192"/>
                    <a:pt x="791" y="192"/>
                  </a:cubicBezTo>
                  <a:cubicBezTo>
                    <a:pt x="791" y="192"/>
                    <a:pt x="793" y="190"/>
                    <a:pt x="793" y="190"/>
                  </a:cubicBezTo>
                  <a:cubicBezTo>
                    <a:pt x="794" y="190"/>
                    <a:pt x="795" y="191"/>
                    <a:pt x="796" y="191"/>
                  </a:cubicBezTo>
                  <a:cubicBezTo>
                    <a:pt x="797" y="192"/>
                    <a:pt x="797" y="194"/>
                    <a:pt x="798" y="194"/>
                  </a:cubicBezTo>
                  <a:cubicBezTo>
                    <a:pt x="800" y="195"/>
                    <a:pt x="802" y="192"/>
                    <a:pt x="804" y="192"/>
                  </a:cubicBezTo>
                  <a:cubicBezTo>
                    <a:pt x="805" y="192"/>
                    <a:pt x="808" y="194"/>
                    <a:pt x="810" y="194"/>
                  </a:cubicBezTo>
                  <a:cubicBezTo>
                    <a:pt x="812" y="194"/>
                    <a:pt x="815" y="192"/>
                    <a:pt x="817" y="191"/>
                  </a:cubicBezTo>
                  <a:cubicBezTo>
                    <a:pt x="817" y="191"/>
                    <a:pt x="818" y="189"/>
                    <a:pt x="819" y="189"/>
                  </a:cubicBezTo>
                  <a:cubicBezTo>
                    <a:pt x="820" y="188"/>
                    <a:pt x="823" y="189"/>
                    <a:pt x="824" y="189"/>
                  </a:cubicBezTo>
                  <a:cubicBezTo>
                    <a:pt x="825" y="190"/>
                    <a:pt x="826" y="192"/>
                    <a:pt x="827" y="193"/>
                  </a:cubicBezTo>
                  <a:cubicBezTo>
                    <a:pt x="828" y="193"/>
                    <a:pt x="831" y="194"/>
                    <a:pt x="833" y="194"/>
                  </a:cubicBezTo>
                  <a:cubicBezTo>
                    <a:pt x="834" y="193"/>
                    <a:pt x="837" y="191"/>
                    <a:pt x="838" y="190"/>
                  </a:cubicBezTo>
                  <a:cubicBezTo>
                    <a:pt x="839" y="189"/>
                    <a:pt x="840" y="187"/>
                    <a:pt x="841" y="186"/>
                  </a:cubicBezTo>
                  <a:cubicBezTo>
                    <a:pt x="842" y="185"/>
                    <a:pt x="843" y="183"/>
                    <a:pt x="843" y="182"/>
                  </a:cubicBezTo>
                  <a:cubicBezTo>
                    <a:pt x="844" y="181"/>
                    <a:pt x="843" y="179"/>
                    <a:pt x="842" y="178"/>
                  </a:cubicBezTo>
                  <a:cubicBezTo>
                    <a:pt x="842" y="177"/>
                    <a:pt x="841" y="176"/>
                    <a:pt x="840" y="176"/>
                  </a:cubicBezTo>
                  <a:cubicBezTo>
                    <a:pt x="839" y="175"/>
                    <a:pt x="837" y="176"/>
                    <a:pt x="836" y="176"/>
                  </a:cubicBezTo>
                  <a:cubicBezTo>
                    <a:pt x="835" y="175"/>
                    <a:pt x="834" y="173"/>
                    <a:pt x="834" y="173"/>
                  </a:cubicBezTo>
                  <a:cubicBezTo>
                    <a:pt x="834" y="173"/>
                    <a:pt x="832" y="170"/>
                    <a:pt x="831" y="169"/>
                  </a:cubicBezTo>
                  <a:cubicBezTo>
                    <a:pt x="831" y="168"/>
                    <a:pt x="829" y="167"/>
                    <a:pt x="829" y="166"/>
                  </a:cubicBezTo>
                  <a:cubicBezTo>
                    <a:pt x="828" y="166"/>
                    <a:pt x="827" y="163"/>
                    <a:pt x="826" y="162"/>
                  </a:cubicBezTo>
                  <a:cubicBezTo>
                    <a:pt x="825" y="162"/>
                    <a:pt x="822" y="161"/>
                    <a:pt x="821" y="161"/>
                  </a:cubicBezTo>
                  <a:cubicBezTo>
                    <a:pt x="819" y="161"/>
                    <a:pt x="815" y="162"/>
                    <a:pt x="814" y="162"/>
                  </a:cubicBezTo>
                  <a:cubicBezTo>
                    <a:pt x="813" y="162"/>
                    <a:pt x="811" y="162"/>
                    <a:pt x="810" y="163"/>
                  </a:cubicBezTo>
                  <a:cubicBezTo>
                    <a:pt x="809" y="163"/>
                    <a:pt x="809" y="165"/>
                    <a:pt x="808" y="165"/>
                  </a:cubicBezTo>
                  <a:cubicBezTo>
                    <a:pt x="807" y="166"/>
                    <a:pt x="806" y="166"/>
                    <a:pt x="805" y="166"/>
                  </a:cubicBezTo>
                  <a:cubicBezTo>
                    <a:pt x="805" y="166"/>
                    <a:pt x="803" y="165"/>
                    <a:pt x="802" y="165"/>
                  </a:cubicBezTo>
                  <a:cubicBezTo>
                    <a:pt x="802" y="164"/>
                    <a:pt x="800" y="163"/>
                    <a:pt x="799" y="163"/>
                  </a:cubicBezTo>
                  <a:cubicBezTo>
                    <a:pt x="799" y="163"/>
                    <a:pt x="798" y="165"/>
                    <a:pt x="798" y="166"/>
                  </a:cubicBezTo>
                  <a:cubicBezTo>
                    <a:pt x="798" y="167"/>
                    <a:pt x="798" y="168"/>
                    <a:pt x="798" y="168"/>
                  </a:cubicBezTo>
                  <a:cubicBezTo>
                    <a:pt x="799" y="169"/>
                    <a:pt x="801" y="171"/>
                    <a:pt x="802" y="172"/>
                  </a:cubicBezTo>
                  <a:cubicBezTo>
                    <a:pt x="803" y="172"/>
                    <a:pt x="804" y="172"/>
                    <a:pt x="804" y="173"/>
                  </a:cubicBezTo>
                  <a:cubicBezTo>
                    <a:pt x="805" y="173"/>
                    <a:pt x="806" y="174"/>
                    <a:pt x="807" y="175"/>
                  </a:cubicBezTo>
                  <a:cubicBezTo>
                    <a:pt x="807" y="176"/>
                    <a:pt x="807" y="178"/>
                    <a:pt x="807" y="180"/>
                  </a:cubicBezTo>
                  <a:cubicBezTo>
                    <a:pt x="807" y="180"/>
                    <a:pt x="806" y="182"/>
                    <a:pt x="805" y="183"/>
                  </a:cubicBezTo>
                  <a:cubicBezTo>
                    <a:pt x="804" y="183"/>
                    <a:pt x="802" y="182"/>
                    <a:pt x="801" y="182"/>
                  </a:cubicBezTo>
                  <a:cubicBezTo>
                    <a:pt x="800" y="181"/>
                    <a:pt x="800" y="179"/>
                    <a:pt x="799" y="179"/>
                  </a:cubicBezTo>
                  <a:cubicBezTo>
                    <a:pt x="799" y="179"/>
                    <a:pt x="798" y="180"/>
                    <a:pt x="797" y="180"/>
                  </a:cubicBezTo>
                  <a:cubicBezTo>
                    <a:pt x="797" y="181"/>
                    <a:pt x="797" y="183"/>
                    <a:pt x="797" y="183"/>
                  </a:cubicBezTo>
                  <a:cubicBezTo>
                    <a:pt x="796" y="184"/>
                    <a:pt x="795" y="185"/>
                    <a:pt x="794" y="185"/>
                  </a:cubicBezTo>
                  <a:cubicBezTo>
                    <a:pt x="793" y="185"/>
                    <a:pt x="791" y="184"/>
                    <a:pt x="790" y="184"/>
                  </a:cubicBezTo>
                  <a:cubicBezTo>
                    <a:pt x="789" y="183"/>
                    <a:pt x="788" y="181"/>
                    <a:pt x="787" y="181"/>
                  </a:cubicBezTo>
                  <a:cubicBezTo>
                    <a:pt x="785" y="180"/>
                    <a:pt x="783" y="181"/>
                    <a:pt x="781" y="180"/>
                  </a:cubicBezTo>
                  <a:cubicBezTo>
                    <a:pt x="780" y="180"/>
                    <a:pt x="777" y="179"/>
                    <a:pt x="776" y="179"/>
                  </a:cubicBezTo>
                  <a:cubicBezTo>
                    <a:pt x="775" y="178"/>
                    <a:pt x="773" y="175"/>
                    <a:pt x="772" y="174"/>
                  </a:cubicBezTo>
                  <a:cubicBezTo>
                    <a:pt x="771" y="174"/>
                    <a:pt x="769" y="173"/>
                    <a:pt x="769" y="172"/>
                  </a:cubicBezTo>
                  <a:cubicBezTo>
                    <a:pt x="768" y="171"/>
                    <a:pt x="768" y="170"/>
                    <a:pt x="769" y="169"/>
                  </a:cubicBezTo>
                  <a:cubicBezTo>
                    <a:pt x="769" y="168"/>
                    <a:pt x="772" y="167"/>
                    <a:pt x="772" y="166"/>
                  </a:cubicBezTo>
                  <a:cubicBezTo>
                    <a:pt x="772" y="166"/>
                    <a:pt x="772" y="164"/>
                    <a:pt x="771" y="163"/>
                  </a:cubicBezTo>
                  <a:cubicBezTo>
                    <a:pt x="770" y="163"/>
                    <a:pt x="768" y="162"/>
                    <a:pt x="767" y="162"/>
                  </a:cubicBezTo>
                  <a:cubicBezTo>
                    <a:pt x="766" y="162"/>
                    <a:pt x="763" y="163"/>
                    <a:pt x="762" y="163"/>
                  </a:cubicBezTo>
                  <a:cubicBezTo>
                    <a:pt x="762" y="162"/>
                    <a:pt x="761" y="161"/>
                    <a:pt x="760" y="160"/>
                  </a:cubicBezTo>
                  <a:cubicBezTo>
                    <a:pt x="760" y="160"/>
                    <a:pt x="759" y="158"/>
                    <a:pt x="759" y="158"/>
                  </a:cubicBezTo>
                  <a:cubicBezTo>
                    <a:pt x="757" y="157"/>
                    <a:pt x="754" y="157"/>
                    <a:pt x="753" y="158"/>
                  </a:cubicBezTo>
                  <a:cubicBezTo>
                    <a:pt x="752" y="158"/>
                    <a:pt x="752" y="160"/>
                    <a:pt x="752" y="161"/>
                  </a:cubicBezTo>
                  <a:cubicBezTo>
                    <a:pt x="751" y="161"/>
                    <a:pt x="749" y="162"/>
                    <a:pt x="748" y="162"/>
                  </a:cubicBezTo>
                  <a:cubicBezTo>
                    <a:pt x="747" y="162"/>
                    <a:pt x="746" y="162"/>
                    <a:pt x="746" y="161"/>
                  </a:cubicBezTo>
                  <a:cubicBezTo>
                    <a:pt x="745" y="160"/>
                    <a:pt x="744" y="158"/>
                    <a:pt x="744" y="157"/>
                  </a:cubicBezTo>
                  <a:cubicBezTo>
                    <a:pt x="744" y="156"/>
                    <a:pt x="745" y="153"/>
                    <a:pt x="746" y="152"/>
                  </a:cubicBezTo>
                  <a:cubicBezTo>
                    <a:pt x="746" y="152"/>
                    <a:pt x="748" y="151"/>
                    <a:pt x="749" y="150"/>
                  </a:cubicBezTo>
                  <a:cubicBezTo>
                    <a:pt x="750" y="150"/>
                    <a:pt x="752" y="150"/>
                    <a:pt x="753" y="150"/>
                  </a:cubicBezTo>
                  <a:cubicBezTo>
                    <a:pt x="753" y="150"/>
                    <a:pt x="755" y="149"/>
                    <a:pt x="755" y="149"/>
                  </a:cubicBezTo>
                  <a:cubicBezTo>
                    <a:pt x="756" y="148"/>
                    <a:pt x="758" y="147"/>
                    <a:pt x="759" y="146"/>
                  </a:cubicBezTo>
                  <a:cubicBezTo>
                    <a:pt x="759" y="145"/>
                    <a:pt x="758" y="142"/>
                    <a:pt x="757" y="140"/>
                  </a:cubicBezTo>
                  <a:cubicBezTo>
                    <a:pt x="757" y="138"/>
                    <a:pt x="756" y="135"/>
                    <a:pt x="755" y="133"/>
                  </a:cubicBezTo>
                  <a:cubicBezTo>
                    <a:pt x="755" y="132"/>
                    <a:pt x="755" y="129"/>
                    <a:pt x="754" y="128"/>
                  </a:cubicBezTo>
                  <a:cubicBezTo>
                    <a:pt x="754" y="127"/>
                    <a:pt x="752" y="126"/>
                    <a:pt x="752" y="125"/>
                  </a:cubicBezTo>
                  <a:cubicBezTo>
                    <a:pt x="751" y="124"/>
                    <a:pt x="749" y="121"/>
                    <a:pt x="749" y="119"/>
                  </a:cubicBezTo>
                  <a:cubicBezTo>
                    <a:pt x="749" y="118"/>
                    <a:pt x="751" y="115"/>
                    <a:pt x="752" y="114"/>
                  </a:cubicBezTo>
                  <a:cubicBezTo>
                    <a:pt x="752" y="113"/>
                    <a:pt x="751" y="108"/>
                    <a:pt x="751" y="108"/>
                  </a:cubicBezTo>
                  <a:cubicBezTo>
                    <a:pt x="751" y="108"/>
                    <a:pt x="751" y="103"/>
                    <a:pt x="751" y="102"/>
                  </a:cubicBezTo>
                  <a:cubicBezTo>
                    <a:pt x="750" y="101"/>
                    <a:pt x="749" y="99"/>
                    <a:pt x="749" y="99"/>
                  </a:cubicBezTo>
                  <a:cubicBezTo>
                    <a:pt x="747" y="98"/>
                    <a:pt x="745" y="101"/>
                    <a:pt x="744" y="101"/>
                  </a:cubicBezTo>
                  <a:cubicBezTo>
                    <a:pt x="743" y="100"/>
                    <a:pt x="742" y="98"/>
                    <a:pt x="741" y="97"/>
                  </a:cubicBezTo>
                  <a:cubicBezTo>
                    <a:pt x="740" y="97"/>
                    <a:pt x="739" y="99"/>
                    <a:pt x="738" y="99"/>
                  </a:cubicBezTo>
                  <a:cubicBezTo>
                    <a:pt x="737" y="100"/>
                    <a:pt x="736" y="102"/>
                    <a:pt x="735" y="103"/>
                  </a:cubicBezTo>
                  <a:cubicBezTo>
                    <a:pt x="734" y="104"/>
                    <a:pt x="733" y="109"/>
                    <a:pt x="732" y="109"/>
                  </a:cubicBezTo>
                  <a:cubicBezTo>
                    <a:pt x="730" y="109"/>
                    <a:pt x="729" y="107"/>
                    <a:pt x="727" y="106"/>
                  </a:cubicBezTo>
                  <a:cubicBezTo>
                    <a:pt x="726" y="106"/>
                    <a:pt x="724" y="105"/>
                    <a:pt x="722" y="105"/>
                  </a:cubicBezTo>
                  <a:cubicBezTo>
                    <a:pt x="721" y="105"/>
                    <a:pt x="719" y="108"/>
                    <a:pt x="718" y="109"/>
                  </a:cubicBezTo>
                  <a:cubicBezTo>
                    <a:pt x="717" y="109"/>
                    <a:pt x="715" y="108"/>
                    <a:pt x="715" y="108"/>
                  </a:cubicBezTo>
                  <a:cubicBezTo>
                    <a:pt x="713" y="109"/>
                    <a:pt x="711" y="112"/>
                    <a:pt x="711" y="113"/>
                  </a:cubicBezTo>
                  <a:cubicBezTo>
                    <a:pt x="710" y="114"/>
                    <a:pt x="710" y="118"/>
                    <a:pt x="709" y="119"/>
                  </a:cubicBezTo>
                  <a:cubicBezTo>
                    <a:pt x="708" y="120"/>
                    <a:pt x="706" y="121"/>
                    <a:pt x="705" y="122"/>
                  </a:cubicBezTo>
                  <a:cubicBezTo>
                    <a:pt x="704" y="122"/>
                    <a:pt x="703" y="125"/>
                    <a:pt x="702" y="126"/>
                  </a:cubicBezTo>
                  <a:cubicBezTo>
                    <a:pt x="701" y="126"/>
                    <a:pt x="699" y="124"/>
                    <a:pt x="698" y="124"/>
                  </a:cubicBezTo>
                  <a:cubicBezTo>
                    <a:pt x="696" y="122"/>
                    <a:pt x="694" y="118"/>
                    <a:pt x="693" y="117"/>
                  </a:cubicBezTo>
                  <a:cubicBezTo>
                    <a:pt x="691" y="117"/>
                    <a:pt x="689" y="116"/>
                    <a:pt x="687" y="116"/>
                  </a:cubicBezTo>
                  <a:cubicBezTo>
                    <a:pt x="686" y="116"/>
                    <a:pt x="683" y="116"/>
                    <a:pt x="682" y="117"/>
                  </a:cubicBezTo>
                  <a:cubicBezTo>
                    <a:pt x="681" y="117"/>
                    <a:pt x="679" y="119"/>
                    <a:pt x="678" y="120"/>
                  </a:cubicBezTo>
                  <a:cubicBezTo>
                    <a:pt x="677" y="121"/>
                    <a:pt x="674" y="123"/>
                    <a:pt x="674" y="123"/>
                  </a:cubicBezTo>
                  <a:cubicBezTo>
                    <a:pt x="674" y="123"/>
                    <a:pt x="671" y="126"/>
                    <a:pt x="670" y="126"/>
                  </a:cubicBezTo>
                  <a:cubicBezTo>
                    <a:pt x="669" y="127"/>
                    <a:pt x="667" y="126"/>
                    <a:pt x="666" y="125"/>
                  </a:cubicBezTo>
                  <a:cubicBezTo>
                    <a:pt x="665" y="125"/>
                    <a:pt x="663" y="122"/>
                    <a:pt x="662" y="122"/>
                  </a:cubicBezTo>
                  <a:cubicBezTo>
                    <a:pt x="661" y="122"/>
                    <a:pt x="660" y="124"/>
                    <a:pt x="659" y="124"/>
                  </a:cubicBezTo>
                  <a:cubicBezTo>
                    <a:pt x="658" y="125"/>
                    <a:pt x="656" y="123"/>
                    <a:pt x="655" y="123"/>
                  </a:cubicBezTo>
                  <a:cubicBezTo>
                    <a:pt x="654" y="122"/>
                    <a:pt x="653" y="120"/>
                    <a:pt x="652" y="121"/>
                  </a:cubicBezTo>
                  <a:cubicBezTo>
                    <a:pt x="651" y="121"/>
                    <a:pt x="651" y="123"/>
                    <a:pt x="650" y="123"/>
                  </a:cubicBezTo>
                  <a:cubicBezTo>
                    <a:pt x="649" y="124"/>
                    <a:pt x="646" y="125"/>
                    <a:pt x="645" y="124"/>
                  </a:cubicBezTo>
                  <a:cubicBezTo>
                    <a:pt x="643" y="124"/>
                    <a:pt x="642" y="123"/>
                    <a:pt x="641" y="122"/>
                  </a:cubicBezTo>
                  <a:cubicBezTo>
                    <a:pt x="640" y="121"/>
                    <a:pt x="638" y="119"/>
                    <a:pt x="638" y="118"/>
                  </a:cubicBezTo>
                  <a:cubicBezTo>
                    <a:pt x="638" y="117"/>
                    <a:pt x="639" y="115"/>
                    <a:pt x="640" y="114"/>
                  </a:cubicBezTo>
                  <a:cubicBezTo>
                    <a:pt x="640" y="112"/>
                    <a:pt x="642" y="110"/>
                    <a:pt x="642" y="109"/>
                  </a:cubicBezTo>
                  <a:cubicBezTo>
                    <a:pt x="641" y="108"/>
                    <a:pt x="639" y="106"/>
                    <a:pt x="639" y="105"/>
                  </a:cubicBezTo>
                  <a:cubicBezTo>
                    <a:pt x="638" y="103"/>
                    <a:pt x="636" y="100"/>
                    <a:pt x="636" y="98"/>
                  </a:cubicBezTo>
                  <a:cubicBezTo>
                    <a:pt x="636" y="96"/>
                    <a:pt x="638" y="93"/>
                    <a:pt x="638" y="91"/>
                  </a:cubicBezTo>
                  <a:cubicBezTo>
                    <a:pt x="638" y="89"/>
                    <a:pt x="637" y="86"/>
                    <a:pt x="637" y="84"/>
                  </a:cubicBezTo>
                  <a:cubicBezTo>
                    <a:pt x="638" y="83"/>
                    <a:pt x="640" y="80"/>
                    <a:pt x="640" y="79"/>
                  </a:cubicBezTo>
                  <a:cubicBezTo>
                    <a:pt x="641" y="78"/>
                    <a:pt x="644" y="76"/>
                    <a:pt x="644" y="75"/>
                  </a:cubicBezTo>
                  <a:cubicBezTo>
                    <a:pt x="643" y="73"/>
                    <a:pt x="639" y="71"/>
                    <a:pt x="638" y="72"/>
                  </a:cubicBezTo>
                  <a:cubicBezTo>
                    <a:pt x="636" y="72"/>
                    <a:pt x="635" y="75"/>
                    <a:pt x="634" y="75"/>
                  </a:cubicBezTo>
                  <a:cubicBezTo>
                    <a:pt x="632" y="76"/>
                    <a:pt x="629" y="77"/>
                    <a:pt x="627" y="78"/>
                  </a:cubicBezTo>
                  <a:cubicBezTo>
                    <a:pt x="625" y="78"/>
                    <a:pt x="620" y="77"/>
                    <a:pt x="617" y="77"/>
                  </a:cubicBezTo>
                  <a:cubicBezTo>
                    <a:pt x="615" y="78"/>
                    <a:pt x="611" y="79"/>
                    <a:pt x="609" y="80"/>
                  </a:cubicBezTo>
                  <a:cubicBezTo>
                    <a:pt x="607" y="81"/>
                    <a:pt x="602" y="84"/>
                    <a:pt x="600" y="86"/>
                  </a:cubicBezTo>
                  <a:cubicBezTo>
                    <a:pt x="598" y="87"/>
                    <a:pt x="594" y="90"/>
                    <a:pt x="592" y="92"/>
                  </a:cubicBezTo>
                  <a:cubicBezTo>
                    <a:pt x="590" y="93"/>
                    <a:pt x="587" y="96"/>
                    <a:pt x="585" y="97"/>
                  </a:cubicBezTo>
                  <a:cubicBezTo>
                    <a:pt x="583" y="98"/>
                    <a:pt x="579" y="100"/>
                    <a:pt x="577" y="100"/>
                  </a:cubicBezTo>
                  <a:cubicBezTo>
                    <a:pt x="574" y="101"/>
                    <a:pt x="567" y="100"/>
                    <a:pt x="564" y="100"/>
                  </a:cubicBezTo>
                  <a:cubicBezTo>
                    <a:pt x="562" y="101"/>
                    <a:pt x="559" y="102"/>
                    <a:pt x="557" y="103"/>
                  </a:cubicBezTo>
                  <a:cubicBezTo>
                    <a:pt x="555" y="103"/>
                    <a:pt x="549" y="104"/>
                    <a:pt x="547" y="104"/>
                  </a:cubicBezTo>
                  <a:cubicBezTo>
                    <a:pt x="544" y="104"/>
                    <a:pt x="538" y="102"/>
                    <a:pt x="535" y="102"/>
                  </a:cubicBezTo>
                  <a:cubicBezTo>
                    <a:pt x="533" y="102"/>
                    <a:pt x="531" y="104"/>
                    <a:pt x="530" y="104"/>
                  </a:cubicBezTo>
                  <a:cubicBezTo>
                    <a:pt x="527" y="105"/>
                    <a:pt x="523" y="107"/>
                    <a:pt x="521" y="108"/>
                  </a:cubicBezTo>
                  <a:cubicBezTo>
                    <a:pt x="520" y="109"/>
                    <a:pt x="516" y="109"/>
                    <a:pt x="515" y="110"/>
                  </a:cubicBezTo>
                  <a:cubicBezTo>
                    <a:pt x="514" y="111"/>
                    <a:pt x="513" y="113"/>
                    <a:pt x="512" y="113"/>
                  </a:cubicBezTo>
                  <a:cubicBezTo>
                    <a:pt x="511" y="113"/>
                    <a:pt x="509" y="113"/>
                    <a:pt x="508" y="113"/>
                  </a:cubicBezTo>
                  <a:cubicBezTo>
                    <a:pt x="507" y="112"/>
                    <a:pt x="506" y="111"/>
                    <a:pt x="505" y="111"/>
                  </a:cubicBezTo>
                  <a:cubicBezTo>
                    <a:pt x="504" y="111"/>
                    <a:pt x="501" y="112"/>
                    <a:pt x="500" y="113"/>
                  </a:cubicBezTo>
                  <a:cubicBezTo>
                    <a:pt x="499" y="113"/>
                    <a:pt x="497" y="116"/>
                    <a:pt x="496" y="117"/>
                  </a:cubicBezTo>
                  <a:cubicBezTo>
                    <a:pt x="494" y="118"/>
                    <a:pt x="492" y="122"/>
                    <a:pt x="490" y="123"/>
                  </a:cubicBezTo>
                  <a:cubicBezTo>
                    <a:pt x="489" y="125"/>
                    <a:pt x="485" y="127"/>
                    <a:pt x="484" y="128"/>
                  </a:cubicBezTo>
                  <a:cubicBezTo>
                    <a:pt x="483" y="129"/>
                    <a:pt x="481" y="132"/>
                    <a:pt x="480" y="133"/>
                  </a:cubicBezTo>
                  <a:cubicBezTo>
                    <a:pt x="479" y="134"/>
                    <a:pt x="476" y="136"/>
                    <a:pt x="474" y="136"/>
                  </a:cubicBezTo>
                  <a:cubicBezTo>
                    <a:pt x="473" y="137"/>
                    <a:pt x="470" y="137"/>
                    <a:pt x="469" y="138"/>
                  </a:cubicBezTo>
                  <a:cubicBezTo>
                    <a:pt x="468" y="139"/>
                    <a:pt x="467" y="140"/>
                    <a:pt x="467" y="141"/>
                  </a:cubicBezTo>
                  <a:cubicBezTo>
                    <a:pt x="466" y="143"/>
                    <a:pt x="464" y="146"/>
                    <a:pt x="463" y="147"/>
                  </a:cubicBezTo>
                  <a:cubicBezTo>
                    <a:pt x="463" y="148"/>
                    <a:pt x="461" y="151"/>
                    <a:pt x="460" y="152"/>
                  </a:cubicBezTo>
                  <a:cubicBezTo>
                    <a:pt x="459" y="153"/>
                    <a:pt x="458" y="154"/>
                    <a:pt x="457" y="155"/>
                  </a:cubicBezTo>
                  <a:cubicBezTo>
                    <a:pt x="456" y="155"/>
                    <a:pt x="454" y="154"/>
                    <a:pt x="453" y="154"/>
                  </a:cubicBezTo>
                  <a:cubicBezTo>
                    <a:pt x="451" y="153"/>
                    <a:pt x="449" y="152"/>
                    <a:pt x="448" y="151"/>
                  </a:cubicBezTo>
                  <a:cubicBezTo>
                    <a:pt x="448" y="150"/>
                    <a:pt x="450" y="149"/>
                    <a:pt x="450" y="148"/>
                  </a:cubicBezTo>
                  <a:cubicBezTo>
                    <a:pt x="450" y="146"/>
                    <a:pt x="449" y="144"/>
                    <a:pt x="449" y="143"/>
                  </a:cubicBezTo>
                  <a:cubicBezTo>
                    <a:pt x="448" y="142"/>
                    <a:pt x="447" y="140"/>
                    <a:pt x="446" y="140"/>
                  </a:cubicBezTo>
                  <a:cubicBezTo>
                    <a:pt x="446" y="139"/>
                    <a:pt x="444" y="140"/>
                    <a:pt x="443" y="140"/>
                  </a:cubicBezTo>
                  <a:cubicBezTo>
                    <a:pt x="443" y="141"/>
                    <a:pt x="442" y="141"/>
                    <a:pt x="441" y="142"/>
                  </a:cubicBezTo>
                  <a:cubicBezTo>
                    <a:pt x="441" y="143"/>
                    <a:pt x="441" y="145"/>
                    <a:pt x="441" y="146"/>
                  </a:cubicBezTo>
                  <a:cubicBezTo>
                    <a:pt x="441" y="147"/>
                    <a:pt x="442" y="148"/>
                    <a:pt x="443" y="149"/>
                  </a:cubicBezTo>
                  <a:cubicBezTo>
                    <a:pt x="443" y="149"/>
                    <a:pt x="444" y="150"/>
                    <a:pt x="444" y="151"/>
                  </a:cubicBezTo>
                  <a:cubicBezTo>
                    <a:pt x="445" y="152"/>
                    <a:pt x="445" y="154"/>
                    <a:pt x="445" y="155"/>
                  </a:cubicBezTo>
                  <a:cubicBezTo>
                    <a:pt x="445" y="156"/>
                    <a:pt x="445" y="158"/>
                    <a:pt x="444" y="158"/>
                  </a:cubicBezTo>
                  <a:cubicBezTo>
                    <a:pt x="444" y="159"/>
                    <a:pt x="443" y="161"/>
                    <a:pt x="442" y="161"/>
                  </a:cubicBezTo>
                  <a:cubicBezTo>
                    <a:pt x="441" y="161"/>
                    <a:pt x="440" y="159"/>
                    <a:pt x="439" y="158"/>
                  </a:cubicBezTo>
                  <a:cubicBezTo>
                    <a:pt x="438" y="157"/>
                    <a:pt x="438" y="155"/>
                    <a:pt x="437" y="155"/>
                  </a:cubicBezTo>
                  <a:cubicBezTo>
                    <a:pt x="436" y="155"/>
                    <a:pt x="434" y="156"/>
                    <a:pt x="433" y="156"/>
                  </a:cubicBezTo>
                  <a:cubicBezTo>
                    <a:pt x="433" y="157"/>
                    <a:pt x="431" y="157"/>
                    <a:pt x="431" y="158"/>
                  </a:cubicBezTo>
                  <a:cubicBezTo>
                    <a:pt x="431" y="158"/>
                    <a:pt x="431" y="160"/>
                    <a:pt x="431" y="161"/>
                  </a:cubicBezTo>
                  <a:cubicBezTo>
                    <a:pt x="431" y="162"/>
                    <a:pt x="430" y="163"/>
                    <a:pt x="429" y="164"/>
                  </a:cubicBezTo>
                  <a:cubicBezTo>
                    <a:pt x="428" y="164"/>
                    <a:pt x="426" y="164"/>
                    <a:pt x="426" y="164"/>
                  </a:cubicBezTo>
                  <a:cubicBezTo>
                    <a:pt x="424" y="164"/>
                    <a:pt x="422" y="164"/>
                    <a:pt x="421" y="163"/>
                  </a:cubicBezTo>
                  <a:cubicBezTo>
                    <a:pt x="420" y="163"/>
                    <a:pt x="419" y="160"/>
                    <a:pt x="418" y="160"/>
                  </a:cubicBezTo>
                  <a:cubicBezTo>
                    <a:pt x="418" y="159"/>
                    <a:pt x="415" y="161"/>
                    <a:pt x="414" y="160"/>
                  </a:cubicBezTo>
                  <a:cubicBezTo>
                    <a:pt x="413" y="160"/>
                    <a:pt x="412" y="157"/>
                    <a:pt x="411" y="156"/>
                  </a:cubicBezTo>
                  <a:cubicBezTo>
                    <a:pt x="410" y="154"/>
                    <a:pt x="410" y="151"/>
                    <a:pt x="409" y="150"/>
                  </a:cubicBezTo>
                  <a:cubicBezTo>
                    <a:pt x="408" y="149"/>
                    <a:pt x="404" y="149"/>
                    <a:pt x="403" y="150"/>
                  </a:cubicBezTo>
                  <a:cubicBezTo>
                    <a:pt x="401" y="150"/>
                    <a:pt x="399" y="152"/>
                    <a:pt x="398" y="153"/>
                  </a:cubicBezTo>
                  <a:cubicBezTo>
                    <a:pt x="397" y="154"/>
                    <a:pt x="395" y="157"/>
                    <a:pt x="393" y="158"/>
                  </a:cubicBezTo>
                  <a:cubicBezTo>
                    <a:pt x="392" y="158"/>
                    <a:pt x="389" y="159"/>
                    <a:pt x="388" y="159"/>
                  </a:cubicBezTo>
                  <a:cubicBezTo>
                    <a:pt x="387" y="159"/>
                    <a:pt x="384" y="160"/>
                    <a:pt x="383" y="160"/>
                  </a:cubicBezTo>
                  <a:cubicBezTo>
                    <a:pt x="381" y="160"/>
                    <a:pt x="379" y="161"/>
                    <a:pt x="377" y="161"/>
                  </a:cubicBezTo>
                  <a:cubicBezTo>
                    <a:pt x="376" y="162"/>
                    <a:pt x="373" y="163"/>
                    <a:pt x="371" y="163"/>
                  </a:cubicBezTo>
                  <a:cubicBezTo>
                    <a:pt x="369" y="163"/>
                    <a:pt x="366" y="161"/>
                    <a:pt x="364" y="161"/>
                  </a:cubicBezTo>
                  <a:cubicBezTo>
                    <a:pt x="363" y="160"/>
                    <a:pt x="360" y="159"/>
                    <a:pt x="359" y="158"/>
                  </a:cubicBezTo>
                  <a:cubicBezTo>
                    <a:pt x="359" y="157"/>
                    <a:pt x="360" y="154"/>
                    <a:pt x="360" y="153"/>
                  </a:cubicBezTo>
                  <a:cubicBezTo>
                    <a:pt x="359" y="152"/>
                    <a:pt x="358" y="150"/>
                    <a:pt x="358" y="149"/>
                  </a:cubicBezTo>
                  <a:cubicBezTo>
                    <a:pt x="358" y="148"/>
                    <a:pt x="358" y="146"/>
                    <a:pt x="358" y="146"/>
                  </a:cubicBezTo>
                  <a:cubicBezTo>
                    <a:pt x="357" y="145"/>
                    <a:pt x="356" y="144"/>
                    <a:pt x="355" y="144"/>
                  </a:cubicBezTo>
                  <a:cubicBezTo>
                    <a:pt x="354" y="144"/>
                    <a:pt x="353" y="145"/>
                    <a:pt x="352" y="145"/>
                  </a:cubicBezTo>
                  <a:cubicBezTo>
                    <a:pt x="351" y="145"/>
                    <a:pt x="350" y="144"/>
                    <a:pt x="349" y="143"/>
                  </a:cubicBezTo>
                  <a:cubicBezTo>
                    <a:pt x="348" y="143"/>
                    <a:pt x="347" y="141"/>
                    <a:pt x="347" y="140"/>
                  </a:cubicBezTo>
                  <a:cubicBezTo>
                    <a:pt x="346" y="140"/>
                    <a:pt x="345" y="139"/>
                    <a:pt x="344" y="138"/>
                  </a:cubicBezTo>
                  <a:cubicBezTo>
                    <a:pt x="343" y="137"/>
                    <a:pt x="341" y="136"/>
                    <a:pt x="340" y="135"/>
                  </a:cubicBezTo>
                  <a:cubicBezTo>
                    <a:pt x="339" y="134"/>
                    <a:pt x="340" y="130"/>
                    <a:pt x="339" y="129"/>
                  </a:cubicBezTo>
                  <a:cubicBezTo>
                    <a:pt x="338" y="128"/>
                    <a:pt x="336" y="129"/>
                    <a:pt x="335" y="128"/>
                  </a:cubicBezTo>
                  <a:cubicBezTo>
                    <a:pt x="334" y="128"/>
                    <a:pt x="332" y="126"/>
                    <a:pt x="331" y="125"/>
                  </a:cubicBezTo>
                  <a:cubicBezTo>
                    <a:pt x="330" y="123"/>
                    <a:pt x="331" y="120"/>
                    <a:pt x="331" y="119"/>
                  </a:cubicBezTo>
                  <a:cubicBezTo>
                    <a:pt x="330" y="118"/>
                    <a:pt x="328" y="115"/>
                    <a:pt x="327" y="114"/>
                  </a:cubicBezTo>
                  <a:cubicBezTo>
                    <a:pt x="327" y="114"/>
                    <a:pt x="325" y="113"/>
                    <a:pt x="324" y="112"/>
                  </a:cubicBezTo>
                  <a:cubicBezTo>
                    <a:pt x="324" y="112"/>
                    <a:pt x="323" y="111"/>
                    <a:pt x="322" y="111"/>
                  </a:cubicBezTo>
                  <a:cubicBezTo>
                    <a:pt x="321" y="110"/>
                    <a:pt x="319" y="111"/>
                    <a:pt x="319" y="111"/>
                  </a:cubicBezTo>
                  <a:cubicBezTo>
                    <a:pt x="318" y="110"/>
                    <a:pt x="318" y="108"/>
                    <a:pt x="317" y="108"/>
                  </a:cubicBezTo>
                  <a:cubicBezTo>
                    <a:pt x="317" y="108"/>
                    <a:pt x="317" y="110"/>
                    <a:pt x="316" y="110"/>
                  </a:cubicBezTo>
                  <a:cubicBezTo>
                    <a:pt x="315" y="111"/>
                    <a:pt x="312" y="111"/>
                    <a:pt x="311" y="111"/>
                  </a:cubicBezTo>
                  <a:cubicBezTo>
                    <a:pt x="310" y="110"/>
                    <a:pt x="310" y="108"/>
                    <a:pt x="310" y="107"/>
                  </a:cubicBezTo>
                  <a:cubicBezTo>
                    <a:pt x="309" y="106"/>
                    <a:pt x="310" y="104"/>
                    <a:pt x="310" y="104"/>
                  </a:cubicBezTo>
                  <a:cubicBezTo>
                    <a:pt x="309" y="103"/>
                    <a:pt x="306" y="104"/>
                    <a:pt x="305" y="104"/>
                  </a:cubicBezTo>
                  <a:cubicBezTo>
                    <a:pt x="304" y="104"/>
                    <a:pt x="304" y="102"/>
                    <a:pt x="304" y="102"/>
                  </a:cubicBezTo>
                  <a:cubicBezTo>
                    <a:pt x="303" y="101"/>
                    <a:pt x="301" y="100"/>
                    <a:pt x="299" y="100"/>
                  </a:cubicBezTo>
                  <a:cubicBezTo>
                    <a:pt x="299" y="100"/>
                    <a:pt x="298" y="102"/>
                    <a:pt x="298" y="102"/>
                  </a:cubicBezTo>
                  <a:cubicBezTo>
                    <a:pt x="297" y="102"/>
                    <a:pt x="295" y="101"/>
                    <a:pt x="295" y="101"/>
                  </a:cubicBezTo>
                  <a:cubicBezTo>
                    <a:pt x="294" y="100"/>
                    <a:pt x="292" y="99"/>
                    <a:pt x="291" y="99"/>
                  </a:cubicBezTo>
                  <a:cubicBezTo>
                    <a:pt x="290" y="98"/>
                    <a:pt x="288" y="99"/>
                    <a:pt x="287" y="99"/>
                  </a:cubicBezTo>
                  <a:cubicBezTo>
                    <a:pt x="285" y="100"/>
                    <a:pt x="283" y="101"/>
                    <a:pt x="282" y="101"/>
                  </a:cubicBezTo>
                  <a:cubicBezTo>
                    <a:pt x="281" y="102"/>
                    <a:pt x="279" y="101"/>
                    <a:pt x="278" y="101"/>
                  </a:cubicBezTo>
                  <a:cubicBezTo>
                    <a:pt x="275" y="101"/>
                    <a:pt x="270" y="98"/>
                    <a:pt x="268" y="99"/>
                  </a:cubicBezTo>
                  <a:cubicBezTo>
                    <a:pt x="267" y="99"/>
                    <a:pt x="265" y="101"/>
                    <a:pt x="265" y="101"/>
                  </a:cubicBezTo>
                  <a:cubicBezTo>
                    <a:pt x="264" y="102"/>
                    <a:pt x="263" y="103"/>
                    <a:pt x="262" y="103"/>
                  </a:cubicBezTo>
                  <a:cubicBezTo>
                    <a:pt x="261" y="104"/>
                    <a:pt x="259" y="105"/>
                    <a:pt x="258" y="104"/>
                  </a:cubicBezTo>
                  <a:cubicBezTo>
                    <a:pt x="257" y="104"/>
                    <a:pt x="256" y="102"/>
                    <a:pt x="256" y="101"/>
                  </a:cubicBezTo>
                  <a:cubicBezTo>
                    <a:pt x="256" y="100"/>
                    <a:pt x="256" y="99"/>
                    <a:pt x="256" y="99"/>
                  </a:cubicBezTo>
                  <a:cubicBezTo>
                    <a:pt x="257" y="98"/>
                    <a:pt x="259" y="98"/>
                    <a:pt x="260" y="97"/>
                  </a:cubicBezTo>
                  <a:cubicBezTo>
                    <a:pt x="261" y="96"/>
                    <a:pt x="261" y="95"/>
                    <a:pt x="261" y="94"/>
                  </a:cubicBezTo>
                  <a:cubicBezTo>
                    <a:pt x="261" y="93"/>
                    <a:pt x="259" y="93"/>
                    <a:pt x="258" y="93"/>
                  </a:cubicBezTo>
                  <a:cubicBezTo>
                    <a:pt x="256" y="93"/>
                    <a:pt x="254" y="94"/>
                    <a:pt x="253" y="95"/>
                  </a:cubicBezTo>
                  <a:cubicBezTo>
                    <a:pt x="251" y="96"/>
                    <a:pt x="249" y="98"/>
                    <a:pt x="248" y="100"/>
                  </a:cubicBezTo>
                  <a:cubicBezTo>
                    <a:pt x="246" y="102"/>
                    <a:pt x="243" y="106"/>
                    <a:pt x="242" y="108"/>
                  </a:cubicBezTo>
                  <a:cubicBezTo>
                    <a:pt x="240" y="109"/>
                    <a:pt x="237" y="112"/>
                    <a:pt x="236" y="114"/>
                  </a:cubicBezTo>
                  <a:cubicBezTo>
                    <a:pt x="235" y="114"/>
                    <a:pt x="234" y="115"/>
                    <a:pt x="233" y="115"/>
                  </a:cubicBezTo>
                  <a:cubicBezTo>
                    <a:pt x="233" y="116"/>
                    <a:pt x="232" y="118"/>
                    <a:pt x="232" y="119"/>
                  </a:cubicBezTo>
                  <a:cubicBezTo>
                    <a:pt x="231" y="120"/>
                    <a:pt x="230" y="122"/>
                    <a:pt x="230" y="123"/>
                  </a:cubicBezTo>
                  <a:cubicBezTo>
                    <a:pt x="229" y="125"/>
                    <a:pt x="228" y="129"/>
                    <a:pt x="227" y="129"/>
                  </a:cubicBezTo>
                  <a:cubicBezTo>
                    <a:pt x="225" y="129"/>
                    <a:pt x="223" y="126"/>
                    <a:pt x="222" y="125"/>
                  </a:cubicBezTo>
                  <a:cubicBezTo>
                    <a:pt x="222" y="124"/>
                    <a:pt x="221" y="121"/>
                    <a:pt x="220" y="120"/>
                  </a:cubicBezTo>
                  <a:cubicBezTo>
                    <a:pt x="220" y="118"/>
                    <a:pt x="221" y="115"/>
                    <a:pt x="221" y="113"/>
                  </a:cubicBezTo>
                  <a:cubicBezTo>
                    <a:pt x="221" y="112"/>
                    <a:pt x="222" y="110"/>
                    <a:pt x="222" y="109"/>
                  </a:cubicBezTo>
                  <a:cubicBezTo>
                    <a:pt x="223" y="107"/>
                    <a:pt x="223" y="105"/>
                    <a:pt x="223" y="104"/>
                  </a:cubicBezTo>
                  <a:cubicBezTo>
                    <a:pt x="223" y="102"/>
                    <a:pt x="222" y="99"/>
                    <a:pt x="223" y="98"/>
                  </a:cubicBezTo>
                  <a:cubicBezTo>
                    <a:pt x="223" y="97"/>
                    <a:pt x="226" y="96"/>
                    <a:pt x="227" y="95"/>
                  </a:cubicBezTo>
                  <a:cubicBezTo>
                    <a:pt x="228" y="94"/>
                    <a:pt x="232" y="91"/>
                    <a:pt x="232" y="90"/>
                  </a:cubicBezTo>
                  <a:cubicBezTo>
                    <a:pt x="233" y="87"/>
                    <a:pt x="231" y="83"/>
                    <a:pt x="231" y="80"/>
                  </a:cubicBezTo>
                  <a:cubicBezTo>
                    <a:pt x="231" y="79"/>
                    <a:pt x="232" y="77"/>
                    <a:pt x="233" y="76"/>
                  </a:cubicBezTo>
                  <a:cubicBezTo>
                    <a:pt x="233" y="75"/>
                    <a:pt x="235" y="74"/>
                    <a:pt x="235" y="74"/>
                  </a:cubicBezTo>
                  <a:cubicBezTo>
                    <a:pt x="236" y="73"/>
                    <a:pt x="238" y="73"/>
                    <a:pt x="239" y="72"/>
                  </a:cubicBezTo>
                  <a:cubicBezTo>
                    <a:pt x="239" y="71"/>
                    <a:pt x="239" y="68"/>
                    <a:pt x="239" y="67"/>
                  </a:cubicBezTo>
                  <a:cubicBezTo>
                    <a:pt x="239" y="66"/>
                    <a:pt x="238" y="65"/>
                    <a:pt x="239" y="64"/>
                  </a:cubicBezTo>
                  <a:cubicBezTo>
                    <a:pt x="240" y="64"/>
                    <a:pt x="241" y="65"/>
                    <a:pt x="241" y="65"/>
                  </a:cubicBezTo>
                  <a:cubicBezTo>
                    <a:pt x="242" y="65"/>
                    <a:pt x="244" y="64"/>
                    <a:pt x="245" y="63"/>
                  </a:cubicBezTo>
                  <a:cubicBezTo>
                    <a:pt x="245" y="63"/>
                    <a:pt x="244" y="61"/>
                    <a:pt x="244" y="60"/>
                  </a:cubicBezTo>
                  <a:cubicBezTo>
                    <a:pt x="244" y="59"/>
                    <a:pt x="244" y="56"/>
                    <a:pt x="245" y="55"/>
                  </a:cubicBezTo>
                  <a:cubicBezTo>
                    <a:pt x="246" y="53"/>
                    <a:pt x="249" y="51"/>
                    <a:pt x="250" y="50"/>
                  </a:cubicBezTo>
                  <a:cubicBezTo>
                    <a:pt x="251" y="49"/>
                    <a:pt x="254" y="47"/>
                    <a:pt x="255" y="46"/>
                  </a:cubicBezTo>
                  <a:cubicBezTo>
                    <a:pt x="256" y="45"/>
                    <a:pt x="258" y="43"/>
                    <a:pt x="259" y="42"/>
                  </a:cubicBezTo>
                  <a:cubicBezTo>
                    <a:pt x="259" y="41"/>
                    <a:pt x="260" y="39"/>
                    <a:pt x="260" y="37"/>
                  </a:cubicBezTo>
                  <a:cubicBezTo>
                    <a:pt x="261" y="37"/>
                    <a:pt x="262" y="35"/>
                    <a:pt x="263" y="34"/>
                  </a:cubicBezTo>
                  <a:cubicBezTo>
                    <a:pt x="263" y="34"/>
                    <a:pt x="265" y="33"/>
                    <a:pt x="266" y="33"/>
                  </a:cubicBezTo>
                  <a:cubicBezTo>
                    <a:pt x="267" y="32"/>
                    <a:pt x="269" y="30"/>
                    <a:pt x="270" y="30"/>
                  </a:cubicBezTo>
                  <a:cubicBezTo>
                    <a:pt x="271" y="29"/>
                    <a:pt x="275" y="29"/>
                    <a:pt x="276" y="28"/>
                  </a:cubicBezTo>
                  <a:cubicBezTo>
                    <a:pt x="276" y="27"/>
                    <a:pt x="276" y="24"/>
                    <a:pt x="276" y="23"/>
                  </a:cubicBezTo>
                  <a:cubicBezTo>
                    <a:pt x="275" y="22"/>
                    <a:pt x="272" y="22"/>
                    <a:pt x="271" y="21"/>
                  </a:cubicBezTo>
                  <a:cubicBezTo>
                    <a:pt x="271" y="20"/>
                    <a:pt x="271" y="17"/>
                    <a:pt x="272" y="16"/>
                  </a:cubicBezTo>
                  <a:cubicBezTo>
                    <a:pt x="273" y="15"/>
                    <a:pt x="275" y="16"/>
                    <a:pt x="276" y="16"/>
                  </a:cubicBezTo>
                  <a:cubicBezTo>
                    <a:pt x="278" y="16"/>
                    <a:pt x="280" y="14"/>
                    <a:pt x="281" y="14"/>
                  </a:cubicBezTo>
                  <a:cubicBezTo>
                    <a:pt x="282" y="14"/>
                    <a:pt x="284" y="14"/>
                    <a:pt x="285" y="15"/>
                  </a:cubicBezTo>
                  <a:cubicBezTo>
                    <a:pt x="286" y="15"/>
                    <a:pt x="286" y="17"/>
                    <a:pt x="287" y="17"/>
                  </a:cubicBezTo>
                  <a:cubicBezTo>
                    <a:pt x="288" y="17"/>
                    <a:pt x="290" y="17"/>
                    <a:pt x="291" y="17"/>
                  </a:cubicBezTo>
                  <a:cubicBezTo>
                    <a:pt x="292" y="16"/>
                    <a:pt x="292" y="13"/>
                    <a:pt x="294" y="12"/>
                  </a:cubicBezTo>
                  <a:cubicBezTo>
                    <a:pt x="295" y="12"/>
                    <a:pt x="297" y="12"/>
                    <a:pt x="298" y="12"/>
                  </a:cubicBezTo>
                  <a:cubicBezTo>
                    <a:pt x="298" y="12"/>
                    <a:pt x="301" y="13"/>
                    <a:pt x="301" y="12"/>
                  </a:cubicBezTo>
                  <a:cubicBezTo>
                    <a:pt x="302" y="11"/>
                    <a:pt x="301" y="8"/>
                    <a:pt x="300" y="7"/>
                  </a:cubicBezTo>
                  <a:cubicBezTo>
                    <a:pt x="299" y="5"/>
                    <a:pt x="296" y="4"/>
                    <a:pt x="295" y="3"/>
                  </a:cubicBezTo>
                  <a:cubicBezTo>
                    <a:pt x="294" y="2"/>
                    <a:pt x="291" y="0"/>
                    <a:pt x="289" y="0"/>
                  </a:cubicBezTo>
                  <a:cubicBezTo>
                    <a:pt x="288" y="0"/>
                    <a:pt x="284" y="0"/>
                    <a:pt x="282" y="0"/>
                  </a:cubicBezTo>
                  <a:cubicBezTo>
                    <a:pt x="281" y="1"/>
                    <a:pt x="279" y="2"/>
                    <a:pt x="277" y="2"/>
                  </a:cubicBezTo>
                  <a:cubicBezTo>
                    <a:pt x="274" y="3"/>
                    <a:pt x="268" y="1"/>
                    <a:pt x="266" y="1"/>
                  </a:cubicBezTo>
                  <a:cubicBezTo>
                    <a:pt x="264" y="2"/>
                    <a:pt x="261" y="2"/>
                    <a:pt x="260" y="3"/>
                  </a:cubicBezTo>
                  <a:cubicBezTo>
                    <a:pt x="259" y="3"/>
                    <a:pt x="257" y="5"/>
                    <a:pt x="256" y="5"/>
                  </a:cubicBezTo>
                  <a:cubicBezTo>
                    <a:pt x="255" y="6"/>
                    <a:pt x="252" y="6"/>
                    <a:pt x="251" y="7"/>
                  </a:cubicBezTo>
                  <a:cubicBezTo>
                    <a:pt x="249" y="7"/>
                    <a:pt x="246" y="7"/>
                    <a:pt x="245" y="8"/>
                  </a:cubicBezTo>
                  <a:cubicBezTo>
                    <a:pt x="243" y="9"/>
                    <a:pt x="241" y="12"/>
                    <a:pt x="240" y="13"/>
                  </a:cubicBezTo>
                  <a:cubicBezTo>
                    <a:pt x="239" y="13"/>
                    <a:pt x="237" y="14"/>
                    <a:pt x="236" y="14"/>
                  </a:cubicBezTo>
                  <a:cubicBezTo>
                    <a:pt x="235" y="15"/>
                    <a:pt x="233" y="17"/>
                    <a:pt x="232" y="17"/>
                  </a:cubicBezTo>
                  <a:cubicBezTo>
                    <a:pt x="231" y="18"/>
                    <a:pt x="229" y="19"/>
                    <a:pt x="228" y="20"/>
                  </a:cubicBezTo>
                  <a:cubicBezTo>
                    <a:pt x="226" y="21"/>
                    <a:pt x="221" y="23"/>
                    <a:pt x="220" y="25"/>
                  </a:cubicBezTo>
                  <a:cubicBezTo>
                    <a:pt x="218" y="26"/>
                    <a:pt x="216" y="30"/>
                    <a:pt x="215" y="32"/>
                  </a:cubicBezTo>
                  <a:cubicBezTo>
                    <a:pt x="214" y="33"/>
                    <a:pt x="213" y="37"/>
                    <a:pt x="212" y="38"/>
                  </a:cubicBezTo>
                  <a:cubicBezTo>
                    <a:pt x="211" y="40"/>
                    <a:pt x="208" y="44"/>
                    <a:pt x="206" y="46"/>
                  </a:cubicBezTo>
                  <a:cubicBezTo>
                    <a:pt x="205" y="48"/>
                    <a:pt x="203" y="50"/>
                    <a:pt x="202" y="51"/>
                  </a:cubicBezTo>
                  <a:cubicBezTo>
                    <a:pt x="200" y="52"/>
                    <a:pt x="196" y="54"/>
                    <a:pt x="194" y="55"/>
                  </a:cubicBezTo>
                  <a:cubicBezTo>
                    <a:pt x="192" y="56"/>
                    <a:pt x="188" y="57"/>
                    <a:pt x="187" y="59"/>
                  </a:cubicBezTo>
                  <a:cubicBezTo>
                    <a:pt x="185" y="60"/>
                    <a:pt x="184" y="64"/>
                    <a:pt x="183" y="65"/>
                  </a:cubicBezTo>
                  <a:cubicBezTo>
                    <a:pt x="182" y="66"/>
                    <a:pt x="182" y="67"/>
                    <a:pt x="181" y="68"/>
                  </a:cubicBezTo>
                  <a:cubicBezTo>
                    <a:pt x="181" y="69"/>
                    <a:pt x="180" y="70"/>
                    <a:pt x="179" y="71"/>
                  </a:cubicBezTo>
                  <a:cubicBezTo>
                    <a:pt x="179" y="71"/>
                    <a:pt x="177" y="71"/>
                    <a:pt x="176" y="71"/>
                  </a:cubicBezTo>
                  <a:cubicBezTo>
                    <a:pt x="175" y="72"/>
                    <a:pt x="174" y="75"/>
                    <a:pt x="173" y="75"/>
                  </a:cubicBezTo>
                  <a:cubicBezTo>
                    <a:pt x="172" y="76"/>
                    <a:pt x="170" y="78"/>
                    <a:pt x="170" y="79"/>
                  </a:cubicBezTo>
                  <a:cubicBezTo>
                    <a:pt x="169" y="80"/>
                    <a:pt x="167" y="81"/>
                    <a:pt x="167" y="82"/>
                  </a:cubicBezTo>
                  <a:cubicBezTo>
                    <a:pt x="166" y="83"/>
                    <a:pt x="166" y="85"/>
                    <a:pt x="166" y="86"/>
                  </a:cubicBezTo>
                  <a:cubicBezTo>
                    <a:pt x="166" y="88"/>
                    <a:pt x="166" y="92"/>
                    <a:pt x="165" y="94"/>
                  </a:cubicBezTo>
                  <a:cubicBezTo>
                    <a:pt x="164" y="96"/>
                    <a:pt x="160" y="100"/>
                    <a:pt x="158" y="100"/>
                  </a:cubicBezTo>
                  <a:cubicBezTo>
                    <a:pt x="156" y="101"/>
                    <a:pt x="153" y="99"/>
                    <a:pt x="151" y="100"/>
                  </a:cubicBezTo>
                  <a:cubicBezTo>
                    <a:pt x="150" y="100"/>
                    <a:pt x="149" y="102"/>
                    <a:pt x="148" y="102"/>
                  </a:cubicBezTo>
                  <a:cubicBezTo>
                    <a:pt x="147" y="103"/>
                    <a:pt x="145" y="103"/>
                    <a:pt x="144" y="103"/>
                  </a:cubicBezTo>
                  <a:cubicBezTo>
                    <a:pt x="143" y="103"/>
                    <a:pt x="141" y="103"/>
                    <a:pt x="140" y="104"/>
                  </a:cubicBezTo>
                  <a:cubicBezTo>
                    <a:pt x="139" y="105"/>
                    <a:pt x="137" y="108"/>
                    <a:pt x="137" y="109"/>
                  </a:cubicBezTo>
                  <a:cubicBezTo>
                    <a:pt x="136" y="110"/>
                    <a:pt x="134" y="113"/>
                    <a:pt x="133" y="114"/>
                  </a:cubicBezTo>
                  <a:cubicBezTo>
                    <a:pt x="132" y="116"/>
                    <a:pt x="129" y="119"/>
                    <a:pt x="127" y="120"/>
                  </a:cubicBezTo>
                  <a:cubicBezTo>
                    <a:pt x="126" y="121"/>
                    <a:pt x="122" y="123"/>
                    <a:pt x="120" y="125"/>
                  </a:cubicBezTo>
                  <a:cubicBezTo>
                    <a:pt x="119" y="126"/>
                    <a:pt x="116" y="128"/>
                    <a:pt x="114" y="130"/>
                  </a:cubicBezTo>
                  <a:cubicBezTo>
                    <a:pt x="113" y="131"/>
                    <a:pt x="110" y="132"/>
                    <a:pt x="108" y="133"/>
                  </a:cubicBezTo>
                  <a:cubicBezTo>
                    <a:pt x="106" y="133"/>
                    <a:pt x="102" y="132"/>
                    <a:pt x="100" y="133"/>
                  </a:cubicBezTo>
                  <a:cubicBezTo>
                    <a:pt x="98" y="133"/>
                    <a:pt x="95" y="134"/>
                    <a:pt x="93" y="135"/>
                  </a:cubicBezTo>
                  <a:cubicBezTo>
                    <a:pt x="92" y="136"/>
                    <a:pt x="89" y="139"/>
                    <a:pt x="87" y="140"/>
                  </a:cubicBezTo>
                  <a:cubicBezTo>
                    <a:pt x="85" y="140"/>
                    <a:pt x="83" y="137"/>
                    <a:pt x="82" y="137"/>
                  </a:cubicBezTo>
                  <a:cubicBezTo>
                    <a:pt x="80" y="136"/>
                    <a:pt x="75" y="137"/>
                    <a:pt x="73" y="138"/>
                  </a:cubicBezTo>
                  <a:cubicBezTo>
                    <a:pt x="71" y="138"/>
                    <a:pt x="66" y="139"/>
                    <a:pt x="64" y="140"/>
                  </a:cubicBezTo>
                  <a:cubicBezTo>
                    <a:pt x="63" y="141"/>
                    <a:pt x="61" y="144"/>
                    <a:pt x="60" y="145"/>
                  </a:cubicBezTo>
                  <a:cubicBezTo>
                    <a:pt x="59" y="146"/>
                    <a:pt x="57" y="149"/>
                    <a:pt x="56" y="150"/>
                  </a:cubicBezTo>
                  <a:cubicBezTo>
                    <a:pt x="54" y="152"/>
                    <a:pt x="50" y="156"/>
                    <a:pt x="48" y="159"/>
                  </a:cubicBezTo>
                  <a:cubicBezTo>
                    <a:pt x="46" y="161"/>
                    <a:pt x="42" y="166"/>
                    <a:pt x="40" y="168"/>
                  </a:cubicBezTo>
                  <a:cubicBezTo>
                    <a:pt x="38" y="170"/>
                    <a:pt x="34" y="173"/>
                    <a:pt x="32" y="174"/>
                  </a:cubicBezTo>
                  <a:cubicBezTo>
                    <a:pt x="29" y="175"/>
                    <a:pt x="25" y="175"/>
                    <a:pt x="22" y="176"/>
                  </a:cubicBezTo>
                  <a:cubicBezTo>
                    <a:pt x="21" y="176"/>
                    <a:pt x="17" y="179"/>
                    <a:pt x="16" y="180"/>
                  </a:cubicBezTo>
                  <a:cubicBezTo>
                    <a:pt x="14" y="181"/>
                    <a:pt x="10" y="184"/>
                    <a:pt x="10" y="184"/>
                  </a:cubicBezTo>
                  <a:cubicBezTo>
                    <a:pt x="9" y="184"/>
                    <a:pt x="5" y="184"/>
                    <a:pt x="4" y="185"/>
                  </a:cubicBezTo>
                  <a:cubicBezTo>
                    <a:pt x="3" y="185"/>
                    <a:pt x="1" y="186"/>
                    <a:pt x="0" y="187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2" y="190"/>
                    <a:pt x="4" y="189"/>
                    <a:pt x="5" y="189"/>
                  </a:cubicBezTo>
                  <a:cubicBezTo>
                    <a:pt x="6" y="189"/>
                    <a:pt x="6" y="189"/>
                    <a:pt x="6" y="189"/>
                  </a:cubicBezTo>
                  <a:cubicBezTo>
                    <a:pt x="9" y="189"/>
                    <a:pt x="12" y="191"/>
                    <a:pt x="13" y="193"/>
                  </a:cubicBezTo>
                  <a:cubicBezTo>
                    <a:pt x="13" y="194"/>
                    <a:pt x="13" y="194"/>
                    <a:pt x="14" y="195"/>
                  </a:cubicBezTo>
                  <a:cubicBezTo>
                    <a:pt x="14" y="195"/>
                    <a:pt x="14" y="195"/>
                    <a:pt x="14" y="195"/>
                  </a:cubicBezTo>
                  <a:cubicBezTo>
                    <a:pt x="14" y="195"/>
                    <a:pt x="15" y="195"/>
                    <a:pt x="15" y="195"/>
                  </a:cubicBezTo>
                  <a:cubicBezTo>
                    <a:pt x="17" y="195"/>
                    <a:pt x="19" y="195"/>
                    <a:pt x="20" y="196"/>
                  </a:cubicBezTo>
                  <a:cubicBezTo>
                    <a:pt x="22" y="197"/>
                    <a:pt x="24" y="198"/>
                    <a:pt x="25" y="200"/>
                  </a:cubicBezTo>
                  <a:cubicBezTo>
                    <a:pt x="26" y="201"/>
                    <a:pt x="26" y="201"/>
                    <a:pt x="26" y="201"/>
                  </a:cubicBezTo>
                  <a:cubicBezTo>
                    <a:pt x="28" y="203"/>
                    <a:pt x="30" y="206"/>
                    <a:pt x="31" y="207"/>
                  </a:cubicBezTo>
                  <a:cubicBezTo>
                    <a:pt x="33" y="209"/>
                    <a:pt x="34" y="213"/>
                    <a:pt x="34" y="214"/>
                  </a:cubicBezTo>
                  <a:cubicBezTo>
                    <a:pt x="34" y="215"/>
                    <a:pt x="35" y="215"/>
                    <a:pt x="35" y="216"/>
                  </a:cubicBezTo>
                  <a:cubicBezTo>
                    <a:pt x="35" y="216"/>
                    <a:pt x="35" y="217"/>
                    <a:pt x="35" y="217"/>
                  </a:cubicBezTo>
                  <a:cubicBezTo>
                    <a:pt x="35" y="217"/>
                    <a:pt x="35" y="217"/>
                    <a:pt x="35" y="217"/>
                  </a:cubicBezTo>
                  <a:cubicBezTo>
                    <a:pt x="36" y="218"/>
                    <a:pt x="36" y="218"/>
                    <a:pt x="36" y="218"/>
                  </a:cubicBezTo>
                  <a:cubicBezTo>
                    <a:pt x="37" y="219"/>
                    <a:pt x="37" y="220"/>
                    <a:pt x="38" y="220"/>
                  </a:cubicBezTo>
                  <a:cubicBezTo>
                    <a:pt x="38" y="221"/>
                    <a:pt x="39" y="222"/>
                    <a:pt x="40" y="222"/>
                  </a:cubicBezTo>
                  <a:cubicBezTo>
                    <a:pt x="40" y="223"/>
                    <a:pt x="41" y="224"/>
                    <a:pt x="42" y="224"/>
                  </a:cubicBezTo>
                  <a:cubicBezTo>
                    <a:pt x="166" y="245"/>
                    <a:pt x="166" y="245"/>
                    <a:pt x="166" y="245"/>
                  </a:cubicBezTo>
                  <a:cubicBezTo>
                    <a:pt x="197" y="260"/>
                    <a:pt x="197" y="260"/>
                    <a:pt x="197" y="260"/>
                  </a:cubicBezTo>
                  <a:cubicBezTo>
                    <a:pt x="199" y="259"/>
                    <a:pt x="200" y="259"/>
                    <a:pt x="200" y="259"/>
                  </a:cubicBezTo>
                  <a:cubicBezTo>
                    <a:pt x="201" y="259"/>
                    <a:pt x="202" y="259"/>
                    <a:pt x="203" y="259"/>
                  </a:cubicBezTo>
                  <a:cubicBezTo>
                    <a:pt x="204" y="259"/>
                    <a:pt x="205" y="259"/>
                    <a:pt x="206" y="258"/>
                  </a:cubicBezTo>
                  <a:cubicBezTo>
                    <a:pt x="206" y="258"/>
                    <a:pt x="206" y="258"/>
                    <a:pt x="206" y="258"/>
                  </a:cubicBezTo>
                  <a:cubicBezTo>
                    <a:pt x="207" y="258"/>
                    <a:pt x="207" y="258"/>
                    <a:pt x="207" y="258"/>
                  </a:cubicBezTo>
                  <a:cubicBezTo>
                    <a:pt x="208" y="258"/>
                    <a:pt x="210" y="259"/>
                    <a:pt x="211" y="259"/>
                  </a:cubicBezTo>
                  <a:cubicBezTo>
                    <a:pt x="211" y="259"/>
                    <a:pt x="211" y="260"/>
                    <a:pt x="211" y="260"/>
                  </a:cubicBezTo>
                  <a:cubicBezTo>
                    <a:pt x="211" y="260"/>
                    <a:pt x="212" y="260"/>
                    <a:pt x="212" y="260"/>
                  </a:cubicBezTo>
                  <a:cubicBezTo>
                    <a:pt x="214" y="260"/>
                    <a:pt x="216" y="260"/>
                    <a:pt x="218" y="261"/>
                  </a:cubicBezTo>
                  <a:cubicBezTo>
                    <a:pt x="219" y="261"/>
                    <a:pt x="219" y="262"/>
                    <a:pt x="220" y="263"/>
                  </a:cubicBezTo>
                  <a:cubicBezTo>
                    <a:pt x="220" y="262"/>
                    <a:pt x="221" y="262"/>
                    <a:pt x="221" y="262"/>
                  </a:cubicBezTo>
                  <a:cubicBezTo>
                    <a:pt x="222" y="261"/>
                    <a:pt x="224" y="260"/>
                    <a:pt x="225" y="259"/>
                  </a:cubicBezTo>
                  <a:cubicBezTo>
                    <a:pt x="225" y="259"/>
                    <a:pt x="229" y="257"/>
                    <a:pt x="233" y="257"/>
                  </a:cubicBezTo>
                  <a:cubicBezTo>
                    <a:pt x="233" y="257"/>
                    <a:pt x="233" y="257"/>
                    <a:pt x="234" y="257"/>
                  </a:cubicBezTo>
                  <a:cubicBezTo>
                    <a:pt x="236" y="257"/>
                    <a:pt x="237" y="258"/>
                    <a:pt x="238" y="259"/>
                  </a:cubicBezTo>
                  <a:cubicBezTo>
                    <a:pt x="238" y="259"/>
                    <a:pt x="238" y="259"/>
                    <a:pt x="239" y="260"/>
                  </a:cubicBezTo>
                  <a:cubicBezTo>
                    <a:pt x="239" y="259"/>
                    <a:pt x="239" y="259"/>
                    <a:pt x="239" y="259"/>
                  </a:cubicBezTo>
                  <a:cubicBezTo>
                    <a:pt x="240" y="259"/>
                    <a:pt x="241" y="259"/>
                    <a:pt x="241" y="259"/>
                  </a:cubicBezTo>
                  <a:cubicBezTo>
                    <a:pt x="242" y="259"/>
                    <a:pt x="243" y="259"/>
                    <a:pt x="244" y="260"/>
                  </a:cubicBezTo>
                  <a:cubicBezTo>
                    <a:pt x="245" y="260"/>
                    <a:pt x="246" y="261"/>
                    <a:pt x="247" y="262"/>
                  </a:cubicBezTo>
                  <a:cubicBezTo>
                    <a:pt x="248" y="261"/>
                    <a:pt x="249" y="261"/>
                    <a:pt x="249" y="261"/>
                  </a:cubicBezTo>
                  <a:cubicBezTo>
                    <a:pt x="250" y="261"/>
                    <a:pt x="250" y="261"/>
                    <a:pt x="251" y="261"/>
                  </a:cubicBezTo>
                  <a:cubicBezTo>
                    <a:pt x="253" y="261"/>
                    <a:pt x="255" y="261"/>
                    <a:pt x="257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59" y="263"/>
                    <a:pt x="260" y="264"/>
                    <a:pt x="261" y="265"/>
                  </a:cubicBezTo>
                  <a:cubicBezTo>
                    <a:pt x="261" y="265"/>
                    <a:pt x="261" y="265"/>
                    <a:pt x="262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4" y="264"/>
                    <a:pt x="266" y="263"/>
                    <a:pt x="268" y="263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70" y="263"/>
                    <a:pt x="272" y="264"/>
                    <a:pt x="274" y="265"/>
                  </a:cubicBezTo>
                  <a:cubicBezTo>
                    <a:pt x="274" y="265"/>
                    <a:pt x="274" y="265"/>
                    <a:pt x="274" y="265"/>
                  </a:cubicBezTo>
                  <a:cubicBezTo>
                    <a:pt x="275" y="264"/>
                    <a:pt x="276" y="264"/>
                    <a:pt x="278" y="264"/>
                  </a:cubicBezTo>
                  <a:cubicBezTo>
                    <a:pt x="278" y="264"/>
                    <a:pt x="278" y="264"/>
                    <a:pt x="278" y="264"/>
                  </a:cubicBezTo>
                  <a:cubicBezTo>
                    <a:pt x="279" y="264"/>
                    <a:pt x="281" y="264"/>
                    <a:pt x="287" y="267"/>
                  </a:cubicBezTo>
                  <a:cubicBezTo>
                    <a:pt x="289" y="268"/>
                    <a:pt x="291" y="269"/>
                    <a:pt x="292" y="271"/>
                  </a:cubicBezTo>
                  <a:cubicBezTo>
                    <a:pt x="293" y="273"/>
                    <a:pt x="293" y="274"/>
                    <a:pt x="293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4" y="277"/>
                    <a:pt x="295" y="279"/>
                    <a:pt x="295" y="281"/>
                  </a:cubicBezTo>
                  <a:cubicBezTo>
                    <a:pt x="295" y="284"/>
                    <a:pt x="293" y="286"/>
                    <a:pt x="292" y="287"/>
                  </a:cubicBezTo>
                  <a:cubicBezTo>
                    <a:pt x="292" y="287"/>
                    <a:pt x="292" y="287"/>
                    <a:pt x="292" y="287"/>
                  </a:cubicBezTo>
                  <a:cubicBezTo>
                    <a:pt x="291" y="288"/>
                    <a:pt x="291" y="288"/>
                    <a:pt x="290" y="289"/>
                  </a:cubicBezTo>
                  <a:cubicBezTo>
                    <a:pt x="290" y="289"/>
                    <a:pt x="291" y="290"/>
                    <a:pt x="291" y="290"/>
                  </a:cubicBezTo>
                  <a:cubicBezTo>
                    <a:pt x="291" y="291"/>
                    <a:pt x="292" y="291"/>
                    <a:pt x="292" y="291"/>
                  </a:cubicBezTo>
                  <a:cubicBezTo>
                    <a:pt x="292" y="291"/>
                    <a:pt x="292" y="291"/>
                    <a:pt x="292" y="291"/>
                  </a:cubicBezTo>
                  <a:cubicBezTo>
                    <a:pt x="293" y="290"/>
                    <a:pt x="294" y="290"/>
                    <a:pt x="296" y="289"/>
                  </a:cubicBezTo>
                  <a:cubicBezTo>
                    <a:pt x="296" y="289"/>
                    <a:pt x="296" y="289"/>
                    <a:pt x="296" y="289"/>
                  </a:cubicBezTo>
                  <a:cubicBezTo>
                    <a:pt x="298" y="288"/>
                    <a:pt x="300" y="288"/>
                    <a:pt x="302" y="288"/>
                  </a:cubicBezTo>
                  <a:cubicBezTo>
                    <a:pt x="303" y="288"/>
                    <a:pt x="304" y="288"/>
                    <a:pt x="305" y="288"/>
                  </a:cubicBezTo>
                  <a:cubicBezTo>
                    <a:pt x="307" y="289"/>
                    <a:pt x="308" y="291"/>
                    <a:pt x="308" y="292"/>
                  </a:cubicBezTo>
                  <a:cubicBezTo>
                    <a:pt x="309" y="292"/>
                    <a:pt x="311" y="291"/>
                    <a:pt x="312" y="291"/>
                  </a:cubicBezTo>
                  <a:cubicBezTo>
                    <a:pt x="312" y="291"/>
                    <a:pt x="312" y="291"/>
                    <a:pt x="312" y="291"/>
                  </a:cubicBezTo>
                  <a:cubicBezTo>
                    <a:pt x="315" y="291"/>
                    <a:pt x="319" y="293"/>
                    <a:pt x="321" y="294"/>
                  </a:cubicBezTo>
                  <a:cubicBezTo>
                    <a:pt x="322" y="295"/>
                    <a:pt x="323" y="296"/>
                    <a:pt x="323" y="297"/>
                  </a:cubicBezTo>
                  <a:cubicBezTo>
                    <a:pt x="324" y="297"/>
                    <a:pt x="324" y="298"/>
                    <a:pt x="324" y="298"/>
                  </a:cubicBezTo>
                  <a:cubicBezTo>
                    <a:pt x="327" y="298"/>
                    <a:pt x="329" y="298"/>
                    <a:pt x="331" y="300"/>
                  </a:cubicBezTo>
                  <a:cubicBezTo>
                    <a:pt x="331" y="300"/>
                    <a:pt x="337" y="305"/>
                    <a:pt x="336" y="311"/>
                  </a:cubicBezTo>
                  <a:cubicBezTo>
                    <a:pt x="335" y="312"/>
                    <a:pt x="335" y="313"/>
                    <a:pt x="334" y="313"/>
                  </a:cubicBezTo>
                  <a:cubicBezTo>
                    <a:pt x="336" y="315"/>
                    <a:pt x="338" y="316"/>
                    <a:pt x="339" y="319"/>
                  </a:cubicBezTo>
                  <a:cubicBezTo>
                    <a:pt x="341" y="322"/>
                    <a:pt x="339" y="328"/>
                    <a:pt x="337" y="330"/>
                  </a:cubicBezTo>
                  <a:cubicBezTo>
                    <a:pt x="337" y="331"/>
                    <a:pt x="336" y="332"/>
                    <a:pt x="335" y="332"/>
                  </a:cubicBezTo>
                  <a:cubicBezTo>
                    <a:pt x="335" y="333"/>
                    <a:pt x="336" y="334"/>
                    <a:pt x="336" y="335"/>
                  </a:cubicBezTo>
                  <a:cubicBezTo>
                    <a:pt x="337" y="338"/>
                    <a:pt x="338" y="341"/>
                    <a:pt x="338" y="344"/>
                  </a:cubicBezTo>
                  <a:cubicBezTo>
                    <a:pt x="338" y="346"/>
                    <a:pt x="337" y="349"/>
                    <a:pt x="336" y="351"/>
                  </a:cubicBezTo>
                  <a:cubicBezTo>
                    <a:pt x="335" y="352"/>
                    <a:pt x="334" y="353"/>
                    <a:pt x="332" y="354"/>
                  </a:cubicBezTo>
                  <a:cubicBezTo>
                    <a:pt x="332" y="354"/>
                    <a:pt x="333" y="354"/>
                    <a:pt x="333" y="354"/>
                  </a:cubicBezTo>
                  <a:cubicBezTo>
                    <a:pt x="333" y="356"/>
                    <a:pt x="335" y="358"/>
                    <a:pt x="334" y="361"/>
                  </a:cubicBezTo>
                  <a:cubicBezTo>
                    <a:pt x="334" y="361"/>
                    <a:pt x="334" y="361"/>
                    <a:pt x="334" y="361"/>
                  </a:cubicBezTo>
                  <a:cubicBezTo>
                    <a:pt x="335" y="361"/>
                    <a:pt x="335" y="360"/>
                    <a:pt x="336" y="360"/>
                  </a:cubicBezTo>
                  <a:cubicBezTo>
                    <a:pt x="337" y="360"/>
                    <a:pt x="337" y="361"/>
                    <a:pt x="338" y="361"/>
                  </a:cubicBezTo>
                  <a:cubicBezTo>
                    <a:pt x="339" y="361"/>
                    <a:pt x="339" y="361"/>
                    <a:pt x="339" y="361"/>
                  </a:cubicBezTo>
                  <a:cubicBezTo>
                    <a:pt x="340" y="361"/>
                    <a:pt x="340" y="361"/>
                    <a:pt x="340" y="360"/>
                  </a:cubicBezTo>
                  <a:cubicBezTo>
                    <a:pt x="340" y="359"/>
                    <a:pt x="340" y="357"/>
                    <a:pt x="342" y="355"/>
                  </a:cubicBezTo>
                  <a:cubicBezTo>
                    <a:pt x="344" y="354"/>
                    <a:pt x="347" y="353"/>
                    <a:pt x="349" y="353"/>
                  </a:cubicBezTo>
                  <a:cubicBezTo>
                    <a:pt x="350" y="353"/>
                    <a:pt x="351" y="353"/>
                    <a:pt x="351" y="353"/>
                  </a:cubicBezTo>
                  <a:cubicBezTo>
                    <a:pt x="354" y="354"/>
                    <a:pt x="357" y="358"/>
                    <a:pt x="357" y="359"/>
                  </a:cubicBezTo>
                  <a:cubicBezTo>
                    <a:pt x="358" y="360"/>
                    <a:pt x="360" y="363"/>
                    <a:pt x="360" y="365"/>
                  </a:cubicBezTo>
                  <a:cubicBezTo>
                    <a:pt x="360" y="367"/>
                    <a:pt x="359" y="369"/>
                    <a:pt x="358" y="370"/>
                  </a:cubicBezTo>
                  <a:cubicBezTo>
                    <a:pt x="358" y="370"/>
                    <a:pt x="358" y="370"/>
                    <a:pt x="358" y="370"/>
                  </a:cubicBezTo>
                  <a:cubicBezTo>
                    <a:pt x="358" y="371"/>
                    <a:pt x="357" y="372"/>
                    <a:pt x="357" y="374"/>
                  </a:cubicBezTo>
                  <a:cubicBezTo>
                    <a:pt x="356" y="374"/>
                    <a:pt x="356" y="375"/>
                    <a:pt x="355" y="376"/>
                  </a:cubicBezTo>
                  <a:cubicBezTo>
                    <a:pt x="355" y="376"/>
                    <a:pt x="355" y="378"/>
                    <a:pt x="354" y="380"/>
                  </a:cubicBezTo>
                  <a:cubicBezTo>
                    <a:pt x="354" y="380"/>
                    <a:pt x="354" y="381"/>
                    <a:pt x="354" y="381"/>
                  </a:cubicBezTo>
                  <a:cubicBezTo>
                    <a:pt x="354" y="382"/>
                    <a:pt x="354" y="383"/>
                    <a:pt x="354" y="384"/>
                  </a:cubicBezTo>
                  <a:cubicBezTo>
                    <a:pt x="353" y="385"/>
                    <a:pt x="352" y="388"/>
                    <a:pt x="352" y="389"/>
                  </a:cubicBezTo>
                  <a:cubicBezTo>
                    <a:pt x="352" y="390"/>
                    <a:pt x="353" y="391"/>
                    <a:pt x="353" y="392"/>
                  </a:cubicBezTo>
                  <a:cubicBezTo>
                    <a:pt x="353" y="392"/>
                    <a:pt x="353" y="393"/>
                    <a:pt x="354" y="393"/>
                  </a:cubicBezTo>
                  <a:cubicBezTo>
                    <a:pt x="354" y="393"/>
                    <a:pt x="355" y="394"/>
                    <a:pt x="355" y="394"/>
                  </a:cubicBezTo>
                  <a:cubicBezTo>
                    <a:pt x="356" y="394"/>
                    <a:pt x="356" y="394"/>
                    <a:pt x="356" y="395"/>
                  </a:cubicBezTo>
                  <a:cubicBezTo>
                    <a:pt x="358" y="396"/>
                    <a:pt x="359" y="397"/>
                    <a:pt x="360" y="398"/>
                  </a:cubicBezTo>
                  <a:cubicBezTo>
                    <a:pt x="361" y="399"/>
                    <a:pt x="361" y="400"/>
                    <a:pt x="361" y="401"/>
                  </a:cubicBezTo>
                  <a:cubicBezTo>
                    <a:pt x="362" y="401"/>
                    <a:pt x="362" y="401"/>
                    <a:pt x="363" y="401"/>
                  </a:cubicBezTo>
                  <a:cubicBezTo>
                    <a:pt x="363" y="401"/>
                    <a:pt x="364" y="402"/>
                    <a:pt x="365" y="402"/>
                  </a:cubicBezTo>
                  <a:cubicBezTo>
                    <a:pt x="365" y="401"/>
                    <a:pt x="365" y="401"/>
                    <a:pt x="365" y="401"/>
                  </a:cubicBezTo>
                  <a:cubicBezTo>
                    <a:pt x="365" y="400"/>
                    <a:pt x="366" y="398"/>
                    <a:pt x="366" y="397"/>
                  </a:cubicBezTo>
                  <a:cubicBezTo>
                    <a:pt x="367" y="395"/>
                    <a:pt x="369" y="392"/>
                    <a:pt x="370" y="390"/>
                  </a:cubicBezTo>
                  <a:cubicBezTo>
                    <a:pt x="371" y="389"/>
                    <a:pt x="374" y="385"/>
                    <a:pt x="374" y="383"/>
                  </a:cubicBezTo>
                  <a:cubicBezTo>
                    <a:pt x="375" y="382"/>
                    <a:pt x="377" y="377"/>
                    <a:pt x="378" y="376"/>
                  </a:cubicBezTo>
                  <a:cubicBezTo>
                    <a:pt x="379" y="375"/>
                    <a:pt x="380" y="373"/>
                    <a:pt x="380" y="372"/>
                  </a:cubicBezTo>
                  <a:cubicBezTo>
                    <a:pt x="381" y="370"/>
                    <a:pt x="382" y="367"/>
                    <a:pt x="382" y="365"/>
                  </a:cubicBezTo>
                  <a:cubicBezTo>
                    <a:pt x="383" y="364"/>
                    <a:pt x="384" y="362"/>
                    <a:pt x="385" y="361"/>
                  </a:cubicBezTo>
                  <a:cubicBezTo>
                    <a:pt x="385" y="360"/>
                    <a:pt x="386" y="357"/>
                    <a:pt x="387" y="355"/>
                  </a:cubicBezTo>
                  <a:cubicBezTo>
                    <a:pt x="387" y="354"/>
                    <a:pt x="388" y="353"/>
                    <a:pt x="389" y="352"/>
                  </a:cubicBezTo>
                  <a:cubicBezTo>
                    <a:pt x="390" y="351"/>
                    <a:pt x="392" y="349"/>
                    <a:pt x="392" y="347"/>
                  </a:cubicBezTo>
                  <a:cubicBezTo>
                    <a:pt x="392" y="346"/>
                    <a:pt x="391" y="344"/>
                    <a:pt x="391" y="343"/>
                  </a:cubicBezTo>
                  <a:cubicBezTo>
                    <a:pt x="391" y="341"/>
                    <a:pt x="394" y="339"/>
                    <a:pt x="395" y="337"/>
                  </a:cubicBezTo>
                  <a:cubicBezTo>
                    <a:pt x="396" y="335"/>
                    <a:pt x="396" y="331"/>
                    <a:pt x="396" y="329"/>
                  </a:cubicBezTo>
                  <a:cubicBezTo>
                    <a:pt x="397" y="325"/>
                    <a:pt x="399" y="317"/>
                    <a:pt x="401" y="313"/>
                  </a:cubicBezTo>
                  <a:cubicBezTo>
                    <a:pt x="401" y="311"/>
                    <a:pt x="403" y="307"/>
                    <a:pt x="404" y="306"/>
                  </a:cubicBezTo>
                  <a:cubicBezTo>
                    <a:pt x="405" y="304"/>
                    <a:pt x="408" y="300"/>
                    <a:pt x="410" y="299"/>
                  </a:cubicBezTo>
                  <a:cubicBezTo>
                    <a:pt x="411" y="298"/>
                    <a:pt x="414" y="295"/>
                    <a:pt x="414" y="294"/>
                  </a:cubicBezTo>
                  <a:cubicBezTo>
                    <a:pt x="415" y="293"/>
                    <a:pt x="416" y="291"/>
                    <a:pt x="417" y="289"/>
                  </a:cubicBezTo>
                  <a:cubicBezTo>
                    <a:pt x="417" y="288"/>
                    <a:pt x="417" y="285"/>
                    <a:pt x="417" y="283"/>
                  </a:cubicBezTo>
                  <a:cubicBezTo>
                    <a:pt x="416" y="281"/>
                    <a:pt x="415" y="278"/>
                    <a:pt x="415" y="277"/>
                  </a:cubicBezTo>
                  <a:cubicBezTo>
                    <a:pt x="414" y="275"/>
                    <a:pt x="415" y="272"/>
                    <a:pt x="416" y="271"/>
                  </a:cubicBezTo>
                  <a:cubicBezTo>
                    <a:pt x="417" y="270"/>
                    <a:pt x="420" y="269"/>
                    <a:pt x="421" y="269"/>
                  </a:cubicBezTo>
                  <a:cubicBezTo>
                    <a:pt x="422" y="269"/>
                    <a:pt x="423" y="270"/>
                    <a:pt x="424" y="271"/>
                  </a:cubicBezTo>
                  <a:cubicBezTo>
                    <a:pt x="425" y="272"/>
                    <a:pt x="426" y="274"/>
                    <a:pt x="426" y="275"/>
                  </a:cubicBezTo>
                  <a:cubicBezTo>
                    <a:pt x="426" y="276"/>
                    <a:pt x="425" y="279"/>
                    <a:pt x="425" y="280"/>
                  </a:cubicBezTo>
                  <a:cubicBezTo>
                    <a:pt x="425" y="281"/>
                    <a:pt x="426" y="283"/>
                    <a:pt x="427" y="285"/>
                  </a:cubicBezTo>
                  <a:cubicBezTo>
                    <a:pt x="427" y="286"/>
                    <a:pt x="427" y="288"/>
                    <a:pt x="427" y="290"/>
                  </a:cubicBezTo>
                  <a:cubicBezTo>
                    <a:pt x="427" y="291"/>
                    <a:pt x="427" y="295"/>
                    <a:pt x="429" y="295"/>
                  </a:cubicBezTo>
                  <a:cubicBezTo>
                    <a:pt x="430" y="296"/>
                    <a:pt x="431" y="294"/>
                    <a:pt x="432" y="294"/>
                  </a:cubicBezTo>
                  <a:cubicBezTo>
                    <a:pt x="434" y="293"/>
                    <a:pt x="435" y="291"/>
                    <a:pt x="437" y="290"/>
                  </a:cubicBezTo>
                  <a:cubicBezTo>
                    <a:pt x="438" y="289"/>
                    <a:pt x="441" y="289"/>
                    <a:pt x="443" y="288"/>
                  </a:cubicBezTo>
                  <a:cubicBezTo>
                    <a:pt x="444" y="287"/>
                    <a:pt x="445" y="284"/>
                    <a:pt x="445" y="283"/>
                  </a:cubicBezTo>
                  <a:cubicBezTo>
                    <a:pt x="445" y="282"/>
                    <a:pt x="445" y="279"/>
                    <a:pt x="445" y="278"/>
                  </a:cubicBezTo>
                  <a:cubicBezTo>
                    <a:pt x="446" y="277"/>
                    <a:pt x="447" y="275"/>
                    <a:pt x="448" y="274"/>
                  </a:cubicBezTo>
                  <a:cubicBezTo>
                    <a:pt x="449" y="273"/>
                    <a:pt x="450" y="271"/>
                    <a:pt x="450" y="269"/>
                  </a:cubicBezTo>
                  <a:cubicBezTo>
                    <a:pt x="450" y="268"/>
                    <a:pt x="448" y="267"/>
                    <a:pt x="448" y="267"/>
                  </a:cubicBezTo>
                  <a:cubicBezTo>
                    <a:pt x="448" y="266"/>
                    <a:pt x="447" y="264"/>
                    <a:pt x="448" y="263"/>
                  </a:cubicBezTo>
                  <a:cubicBezTo>
                    <a:pt x="448" y="262"/>
                    <a:pt x="449" y="260"/>
                    <a:pt x="450" y="259"/>
                  </a:cubicBezTo>
                  <a:cubicBezTo>
                    <a:pt x="451" y="259"/>
                    <a:pt x="454" y="259"/>
                    <a:pt x="455" y="260"/>
                  </a:cubicBezTo>
                  <a:cubicBezTo>
                    <a:pt x="455" y="260"/>
                    <a:pt x="455" y="262"/>
                    <a:pt x="456" y="263"/>
                  </a:cubicBezTo>
                  <a:cubicBezTo>
                    <a:pt x="456" y="263"/>
                    <a:pt x="459" y="264"/>
                    <a:pt x="460" y="264"/>
                  </a:cubicBezTo>
                  <a:cubicBezTo>
                    <a:pt x="461" y="264"/>
                    <a:pt x="463" y="264"/>
                    <a:pt x="464" y="264"/>
                  </a:cubicBezTo>
                  <a:cubicBezTo>
                    <a:pt x="465" y="263"/>
                    <a:pt x="466" y="262"/>
                    <a:pt x="466" y="261"/>
                  </a:cubicBezTo>
                  <a:cubicBezTo>
                    <a:pt x="467" y="260"/>
                    <a:pt x="467" y="256"/>
                    <a:pt x="468" y="255"/>
                  </a:cubicBezTo>
                  <a:cubicBezTo>
                    <a:pt x="468" y="254"/>
                    <a:pt x="470" y="252"/>
                    <a:pt x="472" y="251"/>
                  </a:cubicBezTo>
                  <a:cubicBezTo>
                    <a:pt x="473" y="251"/>
                    <a:pt x="476" y="251"/>
                    <a:pt x="477" y="252"/>
                  </a:cubicBezTo>
                  <a:cubicBezTo>
                    <a:pt x="477" y="252"/>
                    <a:pt x="478" y="254"/>
                    <a:pt x="478" y="255"/>
                  </a:cubicBezTo>
                  <a:cubicBezTo>
                    <a:pt x="479" y="257"/>
                    <a:pt x="478" y="260"/>
                    <a:pt x="478" y="261"/>
                  </a:cubicBezTo>
                  <a:cubicBezTo>
                    <a:pt x="478" y="262"/>
                    <a:pt x="477" y="263"/>
                    <a:pt x="477" y="264"/>
                  </a:cubicBezTo>
                  <a:cubicBezTo>
                    <a:pt x="476" y="265"/>
                    <a:pt x="476" y="267"/>
                    <a:pt x="476" y="268"/>
                  </a:cubicBezTo>
                  <a:cubicBezTo>
                    <a:pt x="475" y="268"/>
                    <a:pt x="475" y="269"/>
                    <a:pt x="475" y="270"/>
                  </a:cubicBezTo>
                  <a:cubicBezTo>
                    <a:pt x="474" y="271"/>
                    <a:pt x="474" y="273"/>
                    <a:pt x="473" y="273"/>
                  </a:cubicBezTo>
                  <a:cubicBezTo>
                    <a:pt x="473" y="274"/>
                    <a:pt x="471" y="274"/>
                    <a:pt x="470" y="274"/>
                  </a:cubicBezTo>
                  <a:cubicBezTo>
                    <a:pt x="470" y="274"/>
                    <a:pt x="469" y="273"/>
                    <a:pt x="469" y="273"/>
                  </a:cubicBezTo>
                  <a:cubicBezTo>
                    <a:pt x="468" y="273"/>
                    <a:pt x="468" y="275"/>
                    <a:pt x="467" y="276"/>
                  </a:cubicBezTo>
                  <a:cubicBezTo>
                    <a:pt x="467" y="277"/>
                    <a:pt x="468" y="279"/>
                    <a:pt x="468" y="280"/>
                  </a:cubicBezTo>
                  <a:cubicBezTo>
                    <a:pt x="468" y="280"/>
                    <a:pt x="468" y="282"/>
                    <a:pt x="467" y="282"/>
                  </a:cubicBezTo>
                  <a:cubicBezTo>
                    <a:pt x="467" y="283"/>
                    <a:pt x="465" y="283"/>
                    <a:pt x="465" y="284"/>
                  </a:cubicBezTo>
                  <a:cubicBezTo>
                    <a:pt x="465" y="285"/>
                    <a:pt x="466" y="287"/>
                    <a:pt x="465" y="287"/>
                  </a:cubicBezTo>
                  <a:cubicBezTo>
                    <a:pt x="465" y="288"/>
                    <a:pt x="465" y="289"/>
                    <a:pt x="464" y="289"/>
                  </a:cubicBezTo>
                  <a:cubicBezTo>
                    <a:pt x="464" y="290"/>
                    <a:pt x="461" y="289"/>
                    <a:pt x="461" y="289"/>
                  </a:cubicBezTo>
                  <a:cubicBezTo>
                    <a:pt x="460" y="290"/>
                    <a:pt x="460" y="292"/>
                    <a:pt x="460" y="293"/>
                  </a:cubicBezTo>
                  <a:cubicBezTo>
                    <a:pt x="460" y="294"/>
                    <a:pt x="461" y="297"/>
                    <a:pt x="461" y="297"/>
                  </a:cubicBezTo>
                  <a:cubicBezTo>
                    <a:pt x="462" y="299"/>
                    <a:pt x="465" y="301"/>
                    <a:pt x="466" y="301"/>
                  </a:cubicBezTo>
                  <a:cubicBezTo>
                    <a:pt x="467" y="302"/>
                    <a:pt x="468" y="303"/>
                    <a:pt x="469" y="303"/>
                  </a:cubicBezTo>
                  <a:cubicBezTo>
                    <a:pt x="470" y="303"/>
                    <a:pt x="472" y="304"/>
                    <a:pt x="473" y="303"/>
                  </a:cubicBezTo>
                  <a:cubicBezTo>
                    <a:pt x="474" y="303"/>
                    <a:pt x="476" y="301"/>
                    <a:pt x="476" y="300"/>
                  </a:cubicBezTo>
                  <a:cubicBezTo>
                    <a:pt x="476" y="299"/>
                    <a:pt x="475" y="298"/>
                    <a:pt x="475" y="298"/>
                  </a:cubicBezTo>
                  <a:cubicBezTo>
                    <a:pt x="474" y="297"/>
                    <a:pt x="473" y="297"/>
                    <a:pt x="473" y="297"/>
                  </a:cubicBezTo>
                  <a:cubicBezTo>
                    <a:pt x="472" y="296"/>
                    <a:pt x="471" y="295"/>
                    <a:pt x="471" y="294"/>
                  </a:cubicBezTo>
                  <a:cubicBezTo>
                    <a:pt x="471" y="294"/>
                    <a:pt x="472" y="293"/>
                    <a:pt x="473" y="292"/>
                  </a:cubicBezTo>
                  <a:cubicBezTo>
                    <a:pt x="473" y="292"/>
                    <a:pt x="475" y="291"/>
                    <a:pt x="476" y="291"/>
                  </a:cubicBezTo>
                  <a:cubicBezTo>
                    <a:pt x="476" y="290"/>
                    <a:pt x="477" y="289"/>
                    <a:pt x="477" y="289"/>
                  </a:cubicBezTo>
                  <a:cubicBezTo>
                    <a:pt x="477" y="288"/>
                    <a:pt x="476" y="286"/>
                    <a:pt x="476" y="285"/>
                  </a:cubicBezTo>
                  <a:cubicBezTo>
                    <a:pt x="476" y="285"/>
                    <a:pt x="476" y="283"/>
                    <a:pt x="477" y="283"/>
                  </a:cubicBezTo>
                  <a:cubicBezTo>
                    <a:pt x="478" y="283"/>
                    <a:pt x="479" y="285"/>
                    <a:pt x="480" y="284"/>
                  </a:cubicBezTo>
                  <a:cubicBezTo>
                    <a:pt x="481" y="284"/>
                    <a:pt x="481" y="283"/>
                    <a:pt x="482" y="282"/>
                  </a:cubicBezTo>
                  <a:cubicBezTo>
                    <a:pt x="482" y="281"/>
                    <a:pt x="482" y="278"/>
                    <a:pt x="483" y="277"/>
                  </a:cubicBezTo>
                  <a:cubicBezTo>
                    <a:pt x="483" y="277"/>
                    <a:pt x="484" y="276"/>
                    <a:pt x="485" y="275"/>
                  </a:cubicBezTo>
                  <a:cubicBezTo>
                    <a:pt x="486" y="275"/>
                    <a:pt x="488" y="274"/>
                    <a:pt x="489" y="273"/>
                  </a:cubicBezTo>
                  <a:cubicBezTo>
                    <a:pt x="490" y="273"/>
                    <a:pt x="492" y="272"/>
                    <a:pt x="492" y="271"/>
                  </a:cubicBezTo>
                  <a:cubicBezTo>
                    <a:pt x="493" y="270"/>
                    <a:pt x="493" y="268"/>
                    <a:pt x="494" y="268"/>
                  </a:cubicBezTo>
                  <a:cubicBezTo>
                    <a:pt x="495" y="267"/>
                    <a:pt x="497" y="269"/>
                    <a:pt x="498" y="269"/>
                  </a:cubicBezTo>
                  <a:cubicBezTo>
                    <a:pt x="499" y="269"/>
                    <a:pt x="501" y="267"/>
                    <a:pt x="501" y="266"/>
                  </a:cubicBezTo>
                  <a:cubicBezTo>
                    <a:pt x="502" y="265"/>
                    <a:pt x="501" y="262"/>
                    <a:pt x="501" y="261"/>
                  </a:cubicBezTo>
                  <a:cubicBezTo>
                    <a:pt x="501" y="260"/>
                    <a:pt x="502" y="258"/>
                    <a:pt x="502" y="258"/>
                  </a:cubicBezTo>
                  <a:cubicBezTo>
                    <a:pt x="502" y="256"/>
                    <a:pt x="502" y="252"/>
                    <a:pt x="502" y="250"/>
                  </a:cubicBezTo>
                  <a:cubicBezTo>
                    <a:pt x="502" y="249"/>
                    <a:pt x="502" y="246"/>
                    <a:pt x="503" y="244"/>
                  </a:cubicBezTo>
                  <a:cubicBezTo>
                    <a:pt x="503" y="243"/>
                    <a:pt x="506" y="240"/>
                    <a:pt x="507" y="239"/>
                  </a:cubicBezTo>
                  <a:cubicBezTo>
                    <a:pt x="508" y="238"/>
                    <a:pt x="510" y="237"/>
                    <a:pt x="511" y="237"/>
                  </a:cubicBezTo>
                  <a:cubicBezTo>
                    <a:pt x="512" y="236"/>
                    <a:pt x="515" y="234"/>
                    <a:pt x="517" y="234"/>
                  </a:cubicBezTo>
                  <a:cubicBezTo>
                    <a:pt x="518" y="234"/>
                    <a:pt x="520" y="236"/>
                    <a:pt x="521" y="236"/>
                  </a:cubicBezTo>
                  <a:cubicBezTo>
                    <a:pt x="523" y="236"/>
                    <a:pt x="524" y="233"/>
                    <a:pt x="525" y="232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00" name="Freeform 59">
              <a:extLst>
                <a:ext uri="{FF2B5EF4-FFF2-40B4-BE49-F238E27FC236}">
                  <a16:creationId xmlns:a16="http://schemas.microsoft.com/office/drawing/2014/main" id="{272CD6DF-6ACB-3348-9AD8-EEBB85D66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594" y="1917935"/>
              <a:ext cx="158226" cy="212976"/>
            </a:xfrm>
            <a:custGeom>
              <a:avLst/>
              <a:gdLst>
                <a:gd name="T0" fmla="*/ 540 w 544"/>
                <a:gd name="T1" fmla="*/ 444 h 731"/>
                <a:gd name="T2" fmla="*/ 526 w 544"/>
                <a:gd name="T3" fmla="*/ 404 h 731"/>
                <a:gd name="T4" fmla="*/ 497 w 544"/>
                <a:gd name="T5" fmla="*/ 321 h 731"/>
                <a:gd name="T6" fmla="*/ 463 w 544"/>
                <a:gd name="T7" fmla="*/ 264 h 731"/>
                <a:gd name="T8" fmla="*/ 433 w 544"/>
                <a:gd name="T9" fmla="*/ 267 h 731"/>
                <a:gd name="T10" fmla="*/ 406 w 544"/>
                <a:gd name="T11" fmla="*/ 287 h 731"/>
                <a:gd name="T12" fmla="*/ 395 w 544"/>
                <a:gd name="T13" fmla="*/ 307 h 731"/>
                <a:gd name="T14" fmla="*/ 380 w 544"/>
                <a:gd name="T15" fmla="*/ 333 h 731"/>
                <a:gd name="T16" fmla="*/ 355 w 544"/>
                <a:gd name="T17" fmla="*/ 353 h 731"/>
                <a:gd name="T18" fmla="*/ 331 w 544"/>
                <a:gd name="T19" fmla="*/ 329 h 731"/>
                <a:gd name="T20" fmla="*/ 347 w 544"/>
                <a:gd name="T21" fmla="*/ 291 h 731"/>
                <a:gd name="T22" fmla="*/ 364 w 544"/>
                <a:gd name="T23" fmla="*/ 272 h 731"/>
                <a:gd name="T24" fmla="*/ 374 w 544"/>
                <a:gd name="T25" fmla="*/ 236 h 731"/>
                <a:gd name="T26" fmla="*/ 385 w 544"/>
                <a:gd name="T27" fmla="*/ 212 h 731"/>
                <a:gd name="T28" fmla="*/ 381 w 544"/>
                <a:gd name="T29" fmla="*/ 154 h 731"/>
                <a:gd name="T30" fmla="*/ 359 w 544"/>
                <a:gd name="T31" fmla="*/ 123 h 731"/>
                <a:gd name="T32" fmla="*/ 353 w 544"/>
                <a:gd name="T33" fmla="*/ 101 h 731"/>
                <a:gd name="T34" fmla="*/ 374 w 544"/>
                <a:gd name="T35" fmla="*/ 99 h 731"/>
                <a:gd name="T36" fmla="*/ 352 w 544"/>
                <a:gd name="T37" fmla="*/ 72 h 731"/>
                <a:gd name="T38" fmla="*/ 340 w 544"/>
                <a:gd name="T39" fmla="*/ 52 h 731"/>
                <a:gd name="T40" fmla="*/ 300 w 544"/>
                <a:gd name="T41" fmla="*/ 46 h 731"/>
                <a:gd name="T42" fmla="*/ 265 w 544"/>
                <a:gd name="T43" fmla="*/ 38 h 731"/>
                <a:gd name="T44" fmla="*/ 241 w 544"/>
                <a:gd name="T45" fmla="*/ 17 h 731"/>
                <a:gd name="T46" fmla="*/ 215 w 544"/>
                <a:gd name="T47" fmla="*/ 18 h 731"/>
                <a:gd name="T48" fmla="*/ 169 w 544"/>
                <a:gd name="T49" fmla="*/ 1 h 731"/>
                <a:gd name="T50" fmla="*/ 150 w 544"/>
                <a:gd name="T51" fmla="*/ 9 h 731"/>
                <a:gd name="T52" fmla="*/ 142 w 544"/>
                <a:gd name="T53" fmla="*/ 31 h 731"/>
                <a:gd name="T54" fmla="*/ 142 w 544"/>
                <a:gd name="T55" fmla="*/ 63 h 731"/>
                <a:gd name="T56" fmla="*/ 147 w 544"/>
                <a:gd name="T57" fmla="*/ 80 h 731"/>
                <a:gd name="T58" fmla="*/ 111 w 544"/>
                <a:gd name="T59" fmla="*/ 100 h 731"/>
                <a:gd name="T60" fmla="*/ 117 w 544"/>
                <a:gd name="T61" fmla="*/ 147 h 731"/>
                <a:gd name="T62" fmla="*/ 106 w 544"/>
                <a:gd name="T63" fmla="*/ 187 h 731"/>
                <a:gd name="T64" fmla="*/ 103 w 544"/>
                <a:gd name="T65" fmla="*/ 179 h 731"/>
                <a:gd name="T66" fmla="*/ 103 w 544"/>
                <a:gd name="T67" fmla="*/ 153 h 731"/>
                <a:gd name="T68" fmla="*/ 101 w 544"/>
                <a:gd name="T69" fmla="*/ 174 h 731"/>
                <a:gd name="T70" fmla="*/ 93 w 544"/>
                <a:gd name="T71" fmla="*/ 194 h 731"/>
                <a:gd name="T72" fmla="*/ 88 w 544"/>
                <a:gd name="T73" fmla="*/ 153 h 731"/>
                <a:gd name="T74" fmla="*/ 94 w 544"/>
                <a:gd name="T75" fmla="*/ 123 h 731"/>
                <a:gd name="T76" fmla="*/ 78 w 544"/>
                <a:gd name="T77" fmla="*/ 129 h 731"/>
                <a:gd name="T78" fmla="*/ 63 w 544"/>
                <a:gd name="T79" fmla="*/ 167 h 731"/>
                <a:gd name="T80" fmla="*/ 40 w 544"/>
                <a:gd name="T81" fmla="*/ 177 h 731"/>
                <a:gd name="T82" fmla="*/ 20 w 544"/>
                <a:gd name="T83" fmla="*/ 215 h 731"/>
                <a:gd name="T84" fmla="*/ 24 w 544"/>
                <a:gd name="T85" fmla="*/ 263 h 731"/>
                <a:gd name="T86" fmla="*/ 3 w 544"/>
                <a:gd name="T87" fmla="*/ 327 h 731"/>
                <a:gd name="T88" fmla="*/ 15 w 544"/>
                <a:gd name="T89" fmla="*/ 387 h 731"/>
                <a:gd name="T90" fmla="*/ 34 w 544"/>
                <a:gd name="T91" fmla="*/ 458 h 731"/>
                <a:gd name="T92" fmla="*/ 73 w 544"/>
                <a:gd name="T93" fmla="*/ 587 h 731"/>
                <a:gd name="T94" fmla="*/ 43 w 544"/>
                <a:gd name="T95" fmla="*/ 701 h 731"/>
                <a:gd name="T96" fmla="*/ 284 w 544"/>
                <a:gd name="T97" fmla="*/ 704 h 731"/>
                <a:gd name="T98" fmla="*/ 454 w 544"/>
                <a:gd name="T99" fmla="*/ 656 h 731"/>
                <a:gd name="T100" fmla="*/ 470 w 544"/>
                <a:gd name="T101" fmla="*/ 627 h 731"/>
                <a:gd name="T102" fmla="*/ 480 w 544"/>
                <a:gd name="T103" fmla="*/ 596 h 731"/>
                <a:gd name="T104" fmla="*/ 503 w 544"/>
                <a:gd name="T105" fmla="*/ 535 h 731"/>
                <a:gd name="T106" fmla="*/ 505 w 544"/>
                <a:gd name="T107" fmla="*/ 509 h 731"/>
                <a:gd name="T108" fmla="*/ 528 w 544"/>
                <a:gd name="T109" fmla="*/ 497 h 731"/>
                <a:gd name="T110" fmla="*/ 525 w 544"/>
                <a:gd name="T111" fmla="*/ 514 h 731"/>
                <a:gd name="T112" fmla="*/ 542 w 544"/>
                <a:gd name="T113" fmla="*/ 482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731">
                  <a:moveTo>
                    <a:pt x="542" y="482"/>
                  </a:moveTo>
                  <a:cubicBezTo>
                    <a:pt x="543" y="481"/>
                    <a:pt x="544" y="478"/>
                    <a:pt x="544" y="476"/>
                  </a:cubicBezTo>
                  <a:cubicBezTo>
                    <a:pt x="544" y="475"/>
                    <a:pt x="543" y="472"/>
                    <a:pt x="542" y="470"/>
                  </a:cubicBezTo>
                  <a:cubicBezTo>
                    <a:pt x="542" y="469"/>
                    <a:pt x="540" y="467"/>
                    <a:pt x="540" y="466"/>
                  </a:cubicBezTo>
                  <a:cubicBezTo>
                    <a:pt x="540" y="465"/>
                    <a:pt x="541" y="462"/>
                    <a:pt x="541" y="461"/>
                  </a:cubicBezTo>
                  <a:cubicBezTo>
                    <a:pt x="541" y="459"/>
                    <a:pt x="539" y="457"/>
                    <a:pt x="539" y="455"/>
                  </a:cubicBezTo>
                  <a:cubicBezTo>
                    <a:pt x="539" y="454"/>
                    <a:pt x="540" y="452"/>
                    <a:pt x="540" y="451"/>
                  </a:cubicBezTo>
                  <a:cubicBezTo>
                    <a:pt x="540" y="450"/>
                    <a:pt x="540" y="446"/>
                    <a:pt x="540" y="444"/>
                  </a:cubicBezTo>
                  <a:cubicBezTo>
                    <a:pt x="541" y="444"/>
                    <a:pt x="542" y="442"/>
                    <a:pt x="543" y="441"/>
                  </a:cubicBezTo>
                  <a:cubicBezTo>
                    <a:pt x="543" y="440"/>
                    <a:pt x="544" y="438"/>
                    <a:pt x="544" y="437"/>
                  </a:cubicBezTo>
                  <a:cubicBezTo>
                    <a:pt x="544" y="436"/>
                    <a:pt x="542" y="434"/>
                    <a:pt x="542" y="433"/>
                  </a:cubicBezTo>
                  <a:cubicBezTo>
                    <a:pt x="541" y="432"/>
                    <a:pt x="541" y="430"/>
                    <a:pt x="540" y="428"/>
                  </a:cubicBezTo>
                  <a:cubicBezTo>
                    <a:pt x="540" y="428"/>
                    <a:pt x="539" y="426"/>
                    <a:pt x="538" y="425"/>
                  </a:cubicBezTo>
                  <a:cubicBezTo>
                    <a:pt x="537" y="424"/>
                    <a:pt x="536" y="420"/>
                    <a:pt x="535" y="419"/>
                  </a:cubicBezTo>
                  <a:cubicBezTo>
                    <a:pt x="533" y="417"/>
                    <a:pt x="530" y="414"/>
                    <a:pt x="529" y="413"/>
                  </a:cubicBezTo>
                  <a:cubicBezTo>
                    <a:pt x="528" y="411"/>
                    <a:pt x="527" y="406"/>
                    <a:pt x="526" y="404"/>
                  </a:cubicBezTo>
                  <a:cubicBezTo>
                    <a:pt x="525" y="402"/>
                    <a:pt x="522" y="397"/>
                    <a:pt x="521" y="395"/>
                  </a:cubicBezTo>
                  <a:cubicBezTo>
                    <a:pt x="521" y="394"/>
                    <a:pt x="520" y="390"/>
                    <a:pt x="520" y="389"/>
                  </a:cubicBezTo>
                  <a:cubicBezTo>
                    <a:pt x="519" y="384"/>
                    <a:pt x="516" y="376"/>
                    <a:pt x="515" y="372"/>
                  </a:cubicBezTo>
                  <a:cubicBezTo>
                    <a:pt x="515" y="369"/>
                    <a:pt x="514" y="363"/>
                    <a:pt x="513" y="361"/>
                  </a:cubicBezTo>
                  <a:cubicBezTo>
                    <a:pt x="512" y="359"/>
                    <a:pt x="510" y="355"/>
                    <a:pt x="510" y="353"/>
                  </a:cubicBezTo>
                  <a:cubicBezTo>
                    <a:pt x="508" y="351"/>
                    <a:pt x="506" y="345"/>
                    <a:pt x="505" y="342"/>
                  </a:cubicBezTo>
                  <a:cubicBezTo>
                    <a:pt x="503" y="339"/>
                    <a:pt x="500" y="333"/>
                    <a:pt x="499" y="330"/>
                  </a:cubicBezTo>
                  <a:cubicBezTo>
                    <a:pt x="498" y="328"/>
                    <a:pt x="497" y="324"/>
                    <a:pt x="497" y="321"/>
                  </a:cubicBezTo>
                  <a:cubicBezTo>
                    <a:pt x="497" y="319"/>
                    <a:pt x="497" y="313"/>
                    <a:pt x="496" y="310"/>
                  </a:cubicBezTo>
                  <a:cubicBezTo>
                    <a:pt x="496" y="308"/>
                    <a:pt x="494" y="303"/>
                    <a:pt x="493" y="301"/>
                  </a:cubicBezTo>
                  <a:cubicBezTo>
                    <a:pt x="492" y="298"/>
                    <a:pt x="490" y="293"/>
                    <a:pt x="489" y="291"/>
                  </a:cubicBezTo>
                  <a:cubicBezTo>
                    <a:pt x="487" y="289"/>
                    <a:pt x="484" y="288"/>
                    <a:pt x="483" y="286"/>
                  </a:cubicBezTo>
                  <a:cubicBezTo>
                    <a:pt x="482" y="285"/>
                    <a:pt x="480" y="281"/>
                    <a:pt x="479" y="279"/>
                  </a:cubicBezTo>
                  <a:cubicBezTo>
                    <a:pt x="477" y="277"/>
                    <a:pt x="475" y="271"/>
                    <a:pt x="473" y="269"/>
                  </a:cubicBezTo>
                  <a:cubicBezTo>
                    <a:pt x="472" y="268"/>
                    <a:pt x="470" y="267"/>
                    <a:pt x="468" y="267"/>
                  </a:cubicBezTo>
                  <a:cubicBezTo>
                    <a:pt x="467" y="266"/>
                    <a:pt x="464" y="265"/>
                    <a:pt x="463" y="264"/>
                  </a:cubicBezTo>
                  <a:cubicBezTo>
                    <a:pt x="462" y="264"/>
                    <a:pt x="459" y="263"/>
                    <a:pt x="458" y="262"/>
                  </a:cubicBezTo>
                  <a:cubicBezTo>
                    <a:pt x="457" y="262"/>
                    <a:pt x="456" y="263"/>
                    <a:pt x="455" y="263"/>
                  </a:cubicBezTo>
                  <a:cubicBezTo>
                    <a:pt x="454" y="263"/>
                    <a:pt x="451" y="263"/>
                    <a:pt x="450" y="262"/>
                  </a:cubicBezTo>
                  <a:cubicBezTo>
                    <a:pt x="449" y="262"/>
                    <a:pt x="448" y="259"/>
                    <a:pt x="447" y="259"/>
                  </a:cubicBezTo>
                  <a:cubicBezTo>
                    <a:pt x="446" y="258"/>
                    <a:pt x="442" y="260"/>
                    <a:pt x="441" y="261"/>
                  </a:cubicBezTo>
                  <a:cubicBezTo>
                    <a:pt x="440" y="261"/>
                    <a:pt x="439" y="263"/>
                    <a:pt x="439" y="264"/>
                  </a:cubicBezTo>
                  <a:cubicBezTo>
                    <a:pt x="438" y="264"/>
                    <a:pt x="436" y="265"/>
                    <a:pt x="435" y="266"/>
                  </a:cubicBezTo>
                  <a:cubicBezTo>
                    <a:pt x="435" y="266"/>
                    <a:pt x="434" y="267"/>
                    <a:pt x="433" y="267"/>
                  </a:cubicBezTo>
                  <a:cubicBezTo>
                    <a:pt x="433" y="268"/>
                    <a:pt x="433" y="271"/>
                    <a:pt x="432" y="272"/>
                  </a:cubicBezTo>
                  <a:cubicBezTo>
                    <a:pt x="431" y="273"/>
                    <a:pt x="430" y="274"/>
                    <a:pt x="429" y="274"/>
                  </a:cubicBezTo>
                  <a:cubicBezTo>
                    <a:pt x="427" y="275"/>
                    <a:pt x="425" y="275"/>
                    <a:pt x="423" y="275"/>
                  </a:cubicBezTo>
                  <a:cubicBezTo>
                    <a:pt x="422" y="276"/>
                    <a:pt x="421" y="278"/>
                    <a:pt x="420" y="278"/>
                  </a:cubicBezTo>
                  <a:cubicBezTo>
                    <a:pt x="419" y="279"/>
                    <a:pt x="416" y="280"/>
                    <a:pt x="415" y="280"/>
                  </a:cubicBezTo>
                  <a:cubicBezTo>
                    <a:pt x="413" y="281"/>
                    <a:pt x="410" y="280"/>
                    <a:pt x="409" y="281"/>
                  </a:cubicBezTo>
                  <a:cubicBezTo>
                    <a:pt x="408" y="281"/>
                    <a:pt x="407" y="282"/>
                    <a:pt x="406" y="283"/>
                  </a:cubicBezTo>
                  <a:cubicBezTo>
                    <a:pt x="406" y="284"/>
                    <a:pt x="406" y="286"/>
                    <a:pt x="406" y="287"/>
                  </a:cubicBezTo>
                  <a:cubicBezTo>
                    <a:pt x="406" y="288"/>
                    <a:pt x="405" y="290"/>
                    <a:pt x="404" y="291"/>
                  </a:cubicBezTo>
                  <a:cubicBezTo>
                    <a:pt x="404" y="291"/>
                    <a:pt x="401" y="293"/>
                    <a:pt x="400" y="293"/>
                  </a:cubicBezTo>
                  <a:cubicBezTo>
                    <a:pt x="400" y="293"/>
                    <a:pt x="398" y="293"/>
                    <a:pt x="398" y="294"/>
                  </a:cubicBezTo>
                  <a:cubicBezTo>
                    <a:pt x="398" y="294"/>
                    <a:pt x="398" y="296"/>
                    <a:pt x="398" y="296"/>
                  </a:cubicBezTo>
                  <a:cubicBezTo>
                    <a:pt x="399" y="297"/>
                    <a:pt x="400" y="297"/>
                    <a:pt x="400" y="298"/>
                  </a:cubicBezTo>
                  <a:cubicBezTo>
                    <a:pt x="400" y="299"/>
                    <a:pt x="400" y="300"/>
                    <a:pt x="400" y="301"/>
                  </a:cubicBezTo>
                  <a:cubicBezTo>
                    <a:pt x="400" y="302"/>
                    <a:pt x="399" y="304"/>
                    <a:pt x="398" y="304"/>
                  </a:cubicBezTo>
                  <a:cubicBezTo>
                    <a:pt x="397" y="305"/>
                    <a:pt x="395" y="306"/>
                    <a:pt x="395" y="307"/>
                  </a:cubicBezTo>
                  <a:cubicBezTo>
                    <a:pt x="394" y="308"/>
                    <a:pt x="393" y="310"/>
                    <a:pt x="393" y="310"/>
                  </a:cubicBezTo>
                  <a:cubicBezTo>
                    <a:pt x="392" y="312"/>
                    <a:pt x="392" y="314"/>
                    <a:pt x="392" y="316"/>
                  </a:cubicBezTo>
                  <a:cubicBezTo>
                    <a:pt x="391" y="317"/>
                    <a:pt x="390" y="319"/>
                    <a:pt x="390" y="320"/>
                  </a:cubicBezTo>
                  <a:cubicBezTo>
                    <a:pt x="390" y="321"/>
                    <a:pt x="390" y="323"/>
                    <a:pt x="389" y="324"/>
                  </a:cubicBezTo>
                  <a:cubicBezTo>
                    <a:pt x="389" y="325"/>
                    <a:pt x="388" y="326"/>
                    <a:pt x="388" y="327"/>
                  </a:cubicBezTo>
                  <a:cubicBezTo>
                    <a:pt x="388" y="328"/>
                    <a:pt x="389" y="329"/>
                    <a:pt x="388" y="330"/>
                  </a:cubicBezTo>
                  <a:cubicBezTo>
                    <a:pt x="388" y="331"/>
                    <a:pt x="386" y="332"/>
                    <a:pt x="385" y="332"/>
                  </a:cubicBezTo>
                  <a:cubicBezTo>
                    <a:pt x="384" y="333"/>
                    <a:pt x="381" y="333"/>
                    <a:pt x="380" y="333"/>
                  </a:cubicBezTo>
                  <a:cubicBezTo>
                    <a:pt x="379" y="334"/>
                    <a:pt x="378" y="338"/>
                    <a:pt x="378" y="339"/>
                  </a:cubicBezTo>
                  <a:cubicBezTo>
                    <a:pt x="377" y="340"/>
                    <a:pt x="376" y="342"/>
                    <a:pt x="375" y="343"/>
                  </a:cubicBezTo>
                  <a:cubicBezTo>
                    <a:pt x="375" y="345"/>
                    <a:pt x="374" y="348"/>
                    <a:pt x="374" y="350"/>
                  </a:cubicBezTo>
                  <a:cubicBezTo>
                    <a:pt x="373" y="351"/>
                    <a:pt x="372" y="353"/>
                    <a:pt x="371" y="354"/>
                  </a:cubicBezTo>
                  <a:cubicBezTo>
                    <a:pt x="370" y="355"/>
                    <a:pt x="368" y="358"/>
                    <a:pt x="367" y="358"/>
                  </a:cubicBezTo>
                  <a:cubicBezTo>
                    <a:pt x="366" y="358"/>
                    <a:pt x="365" y="358"/>
                    <a:pt x="364" y="358"/>
                  </a:cubicBezTo>
                  <a:cubicBezTo>
                    <a:pt x="363" y="357"/>
                    <a:pt x="361" y="355"/>
                    <a:pt x="359" y="354"/>
                  </a:cubicBezTo>
                  <a:cubicBezTo>
                    <a:pt x="358" y="353"/>
                    <a:pt x="356" y="353"/>
                    <a:pt x="355" y="353"/>
                  </a:cubicBezTo>
                  <a:cubicBezTo>
                    <a:pt x="353" y="353"/>
                    <a:pt x="350" y="351"/>
                    <a:pt x="348" y="351"/>
                  </a:cubicBezTo>
                  <a:cubicBezTo>
                    <a:pt x="347" y="351"/>
                    <a:pt x="346" y="352"/>
                    <a:pt x="345" y="353"/>
                  </a:cubicBezTo>
                  <a:cubicBezTo>
                    <a:pt x="344" y="353"/>
                    <a:pt x="342" y="352"/>
                    <a:pt x="342" y="352"/>
                  </a:cubicBezTo>
                  <a:cubicBezTo>
                    <a:pt x="340" y="351"/>
                    <a:pt x="337" y="350"/>
                    <a:pt x="336" y="349"/>
                  </a:cubicBezTo>
                  <a:cubicBezTo>
                    <a:pt x="335" y="347"/>
                    <a:pt x="334" y="342"/>
                    <a:pt x="332" y="341"/>
                  </a:cubicBezTo>
                  <a:cubicBezTo>
                    <a:pt x="331" y="339"/>
                    <a:pt x="328" y="339"/>
                    <a:pt x="327" y="337"/>
                  </a:cubicBezTo>
                  <a:cubicBezTo>
                    <a:pt x="327" y="336"/>
                    <a:pt x="329" y="334"/>
                    <a:pt x="330" y="333"/>
                  </a:cubicBezTo>
                  <a:cubicBezTo>
                    <a:pt x="330" y="332"/>
                    <a:pt x="331" y="330"/>
                    <a:pt x="331" y="329"/>
                  </a:cubicBezTo>
                  <a:cubicBezTo>
                    <a:pt x="331" y="327"/>
                    <a:pt x="330" y="324"/>
                    <a:pt x="330" y="323"/>
                  </a:cubicBezTo>
                  <a:cubicBezTo>
                    <a:pt x="330" y="320"/>
                    <a:pt x="329" y="315"/>
                    <a:pt x="329" y="313"/>
                  </a:cubicBezTo>
                  <a:cubicBezTo>
                    <a:pt x="329" y="311"/>
                    <a:pt x="330" y="308"/>
                    <a:pt x="330" y="306"/>
                  </a:cubicBezTo>
                  <a:cubicBezTo>
                    <a:pt x="330" y="305"/>
                    <a:pt x="331" y="302"/>
                    <a:pt x="332" y="300"/>
                  </a:cubicBezTo>
                  <a:cubicBezTo>
                    <a:pt x="333" y="299"/>
                    <a:pt x="334" y="295"/>
                    <a:pt x="335" y="294"/>
                  </a:cubicBezTo>
                  <a:cubicBezTo>
                    <a:pt x="335" y="293"/>
                    <a:pt x="337" y="293"/>
                    <a:pt x="338" y="293"/>
                  </a:cubicBezTo>
                  <a:cubicBezTo>
                    <a:pt x="340" y="292"/>
                    <a:pt x="342" y="293"/>
                    <a:pt x="343" y="292"/>
                  </a:cubicBezTo>
                  <a:cubicBezTo>
                    <a:pt x="344" y="292"/>
                    <a:pt x="346" y="291"/>
                    <a:pt x="347" y="291"/>
                  </a:cubicBezTo>
                  <a:cubicBezTo>
                    <a:pt x="349" y="290"/>
                    <a:pt x="352" y="291"/>
                    <a:pt x="353" y="290"/>
                  </a:cubicBezTo>
                  <a:cubicBezTo>
                    <a:pt x="354" y="289"/>
                    <a:pt x="354" y="287"/>
                    <a:pt x="354" y="286"/>
                  </a:cubicBezTo>
                  <a:cubicBezTo>
                    <a:pt x="353" y="285"/>
                    <a:pt x="352" y="283"/>
                    <a:pt x="352" y="282"/>
                  </a:cubicBezTo>
                  <a:cubicBezTo>
                    <a:pt x="353" y="281"/>
                    <a:pt x="355" y="280"/>
                    <a:pt x="355" y="279"/>
                  </a:cubicBezTo>
                  <a:cubicBezTo>
                    <a:pt x="356" y="279"/>
                    <a:pt x="357" y="278"/>
                    <a:pt x="358" y="278"/>
                  </a:cubicBezTo>
                  <a:cubicBezTo>
                    <a:pt x="358" y="277"/>
                    <a:pt x="360" y="277"/>
                    <a:pt x="361" y="277"/>
                  </a:cubicBezTo>
                  <a:cubicBezTo>
                    <a:pt x="362" y="277"/>
                    <a:pt x="363" y="276"/>
                    <a:pt x="364" y="275"/>
                  </a:cubicBezTo>
                  <a:cubicBezTo>
                    <a:pt x="364" y="274"/>
                    <a:pt x="364" y="273"/>
                    <a:pt x="364" y="272"/>
                  </a:cubicBezTo>
                  <a:cubicBezTo>
                    <a:pt x="364" y="271"/>
                    <a:pt x="365" y="269"/>
                    <a:pt x="365" y="267"/>
                  </a:cubicBezTo>
                  <a:cubicBezTo>
                    <a:pt x="366" y="266"/>
                    <a:pt x="364" y="263"/>
                    <a:pt x="364" y="261"/>
                  </a:cubicBezTo>
                  <a:cubicBezTo>
                    <a:pt x="364" y="259"/>
                    <a:pt x="363" y="254"/>
                    <a:pt x="363" y="252"/>
                  </a:cubicBezTo>
                  <a:cubicBezTo>
                    <a:pt x="363" y="249"/>
                    <a:pt x="364" y="245"/>
                    <a:pt x="364" y="243"/>
                  </a:cubicBezTo>
                  <a:cubicBezTo>
                    <a:pt x="365" y="242"/>
                    <a:pt x="366" y="239"/>
                    <a:pt x="367" y="237"/>
                  </a:cubicBezTo>
                  <a:cubicBezTo>
                    <a:pt x="368" y="236"/>
                    <a:pt x="369" y="235"/>
                    <a:pt x="370" y="235"/>
                  </a:cubicBezTo>
                  <a:cubicBezTo>
                    <a:pt x="370" y="235"/>
                    <a:pt x="372" y="234"/>
                    <a:pt x="372" y="235"/>
                  </a:cubicBezTo>
                  <a:cubicBezTo>
                    <a:pt x="373" y="235"/>
                    <a:pt x="374" y="236"/>
                    <a:pt x="374" y="236"/>
                  </a:cubicBezTo>
                  <a:cubicBezTo>
                    <a:pt x="374" y="236"/>
                    <a:pt x="375" y="237"/>
                    <a:pt x="376" y="237"/>
                  </a:cubicBezTo>
                  <a:cubicBezTo>
                    <a:pt x="377" y="236"/>
                    <a:pt x="378" y="235"/>
                    <a:pt x="378" y="234"/>
                  </a:cubicBezTo>
                  <a:cubicBezTo>
                    <a:pt x="379" y="233"/>
                    <a:pt x="379" y="231"/>
                    <a:pt x="379" y="230"/>
                  </a:cubicBezTo>
                  <a:cubicBezTo>
                    <a:pt x="380" y="229"/>
                    <a:pt x="382" y="227"/>
                    <a:pt x="382" y="226"/>
                  </a:cubicBezTo>
                  <a:cubicBezTo>
                    <a:pt x="383" y="226"/>
                    <a:pt x="383" y="224"/>
                    <a:pt x="383" y="224"/>
                  </a:cubicBezTo>
                  <a:cubicBezTo>
                    <a:pt x="384" y="223"/>
                    <a:pt x="387" y="224"/>
                    <a:pt x="387" y="223"/>
                  </a:cubicBezTo>
                  <a:cubicBezTo>
                    <a:pt x="388" y="222"/>
                    <a:pt x="387" y="219"/>
                    <a:pt x="387" y="218"/>
                  </a:cubicBezTo>
                  <a:cubicBezTo>
                    <a:pt x="387" y="217"/>
                    <a:pt x="386" y="214"/>
                    <a:pt x="385" y="212"/>
                  </a:cubicBezTo>
                  <a:cubicBezTo>
                    <a:pt x="385" y="209"/>
                    <a:pt x="385" y="202"/>
                    <a:pt x="385" y="198"/>
                  </a:cubicBezTo>
                  <a:cubicBezTo>
                    <a:pt x="385" y="195"/>
                    <a:pt x="384" y="189"/>
                    <a:pt x="384" y="186"/>
                  </a:cubicBezTo>
                  <a:cubicBezTo>
                    <a:pt x="384" y="185"/>
                    <a:pt x="383" y="183"/>
                    <a:pt x="383" y="182"/>
                  </a:cubicBezTo>
                  <a:cubicBezTo>
                    <a:pt x="383" y="181"/>
                    <a:pt x="381" y="179"/>
                    <a:pt x="381" y="178"/>
                  </a:cubicBezTo>
                  <a:cubicBezTo>
                    <a:pt x="381" y="176"/>
                    <a:pt x="381" y="173"/>
                    <a:pt x="381" y="172"/>
                  </a:cubicBezTo>
                  <a:cubicBezTo>
                    <a:pt x="382" y="171"/>
                    <a:pt x="383" y="169"/>
                    <a:pt x="384" y="167"/>
                  </a:cubicBezTo>
                  <a:cubicBezTo>
                    <a:pt x="384" y="166"/>
                    <a:pt x="383" y="162"/>
                    <a:pt x="383" y="160"/>
                  </a:cubicBezTo>
                  <a:cubicBezTo>
                    <a:pt x="382" y="158"/>
                    <a:pt x="381" y="155"/>
                    <a:pt x="381" y="154"/>
                  </a:cubicBezTo>
                  <a:cubicBezTo>
                    <a:pt x="380" y="153"/>
                    <a:pt x="378" y="151"/>
                    <a:pt x="378" y="150"/>
                  </a:cubicBezTo>
                  <a:cubicBezTo>
                    <a:pt x="378" y="148"/>
                    <a:pt x="379" y="144"/>
                    <a:pt x="379" y="143"/>
                  </a:cubicBezTo>
                  <a:cubicBezTo>
                    <a:pt x="378" y="141"/>
                    <a:pt x="376" y="139"/>
                    <a:pt x="376" y="138"/>
                  </a:cubicBezTo>
                  <a:cubicBezTo>
                    <a:pt x="375" y="136"/>
                    <a:pt x="373" y="135"/>
                    <a:pt x="372" y="134"/>
                  </a:cubicBezTo>
                  <a:cubicBezTo>
                    <a:pt x="372" y="132"/>
                    <a:pt x="373" y="130"/>
                    <a:pt x="372" y="129"/>
                  </a:cubicBezTo>
                  <a:cubicBezTo>
                    <a:pt x="372" y="128"/>
                    <a:pt x="369" y="127"/>
                    <a:pt x="367" y="127"/>
                  </a:cubicBezTo>
                  <a:cubicBezTo>
                    <a:pt x="366" y="126"/>
                    <a:pt x="363" y="127"/>
                    <a:pt x="362" y="126"/>
                  </a:cubicBezTo>
                  <a:cubicBezTo>
                    <a:pt x="361" y="126"/>
                    <a:pt x="360" y="123"/>
                    <a:pt x="359" y="123"/>
                  </a:cubicBezTo>
                  <a:cubicBezTo>
                    <a:pt x="358" y="122"/>
                    <a:pt x="357" y="121"/>
                    <a:pt x="356" y="120"/>
                  </a:cubicBezTo>
                  <a:cubicBezTo>
                    <a:pt x="356" y="120"/>
                    <a:pt x="355" y="119"/>
                    <a:pt x="355" y="118"/>
                  </a:cubicBezTo>
                  <a:cubicBezTo>
                    <a:pt x="354" y="117"/>
                    <a:pt x="355" y="116"/>
                    <a:pt x="354" y="115"/>
                  </a:cubicBezTo>
                  <a:cubicBezTo>
                    <a:pt x="354" y="114"/>
                    <a:pt x="353" y="113"/>
                    <a:pt x="353" y="113"/>
                  </a:cubicBezTo>
                  <a:cubicBezTo>
                    <a:pt x="352" y="112"/>
                    <a:pt x="353" y="110"/>
                    <a:pt x="353" y="110"/>
                  </a:cubicBezTo>
                  <a:cubicBezTo>
                    <a:pt x="353" y="109"/>
                    <a:pt x="353" y="108"/>
                    <a:pt x="353" y="107"/>
                  </a:cubicBezTo>
                  <a:cubicBezTo>
                    <a:pt x="352" y="106"/>
                    <a:pt x="351" y="105"/>
                    <a:pt x="351" y="104"/>
                  </a:cubicBezTo>
                  <a:cubicBezTo>
                    <a:pt x="351" y="103"/>
                    <a:pt x="352" y="102"/>
                    <a:pt x="353" y="101"/>
                  </a:cubicBezTo>
                  <a:cubicBezTo>
                    <a:pt x="354" y="100"/>
                    <a:pt x="355" y="98"/>
                    <a:pt x="356" y="98"/>
                  </a:cubicBezTo>
                  <a:cubicBezTo>
                    <a:pt x="357" y="98"/>
                    <a:pt x="359" y="98"/>
                    <a:pt x="360" y="98"/>
                  </a:cubicBezTo>
                  <a:cubicBezTo>
                    <a:pt x="360" y="98"/>
                    <a:pt x="361" y="99"/>
                    <a:pt x="361" y="99"/>
                  </a:cubicBezTo>
                  <a:cubicBezTo>
                    <a:pt x="362" y="100"/>
                    <a:pt x="363" y="101"/>
                    <a:pt x="364" y="101"/>
                  </a:cubicBezTo>
                  <a:cubicBezTo>
                    <a:pt x="365" y="102"/>
                    <a:pt x="367" y="101"/>
                    <a:pt x="368" y="101"/>
                  </a:cubicBezTo>
                  <a:cubicBezTo>
                    <a:pt x="369" y="102"/>
                    <a:pt x="370" y="103"/>
                    <a:pt x="371" y="103"/>
                  </a:cubicBezTo>
                  <a:cubicBezTo>
                    <a:pt x="372" y="103"/>
                    <a:pt x="373" y="103"/>
                    <a:pt x="373" y="102"/>
                  </a:cubicBezTo>
                  <a:cubicBezTo>
                    <a:pt x="374" y="102"/>
                    <a:pt x="374" y="100"/>
                    <a:pt x="374" y="99"/>
                  </a:cubicBezTo>
                  <a:cubicBezTo>
                    <a:pt x="373" y="98"/>
                    <a:pt x="372" y="97"/>
                    <a:pt x="371" y="97"/>
                  </a:cubicBezTo>
                  <a:cubicBezTo>
                    <a:pt x="371" y="96"/>
                    <a:pt x="370" y="94"/>
                    <a:pt x="369" y="93"/>
                  </a:cubicBezTo>
                  <a:cubicBezTo>
                    <a:pt x="369" y="92"/>
                    <a:pt x="368" y="90"/>
                    <a:pt x="368" y="89"/>
                  </a:cubicBezTo>
                  <a:cubicBezTo>
                    <a:pt x="367" y="88"/>
                    <a:pt x="366" y="85"/>
                    <a:pt x="365" y="84"/>
                  </a:cubicBezTo>
                  <a:cubicBezTo>
                    <a:pt x="364" y="83"/>
                    <a:pt x="361" y="83"/>
                    <a:pt x="360" y="82"/>
                  </a:cubicBezTo>
                  <a:cubicBezTo>
                    <a:pt x="359" y="81"/>
                    <a:pt x="358" y="79"/>
                    <a:pt x="357" y="78"/>
                  </a:cubicBezTo>
                  <a:cubicBezTo>
                    <a:pt x="357" y="77"/>
                    <a:pt x="356" y="75"/>
                    <a:pt x="355" y="74"/>
                  </a:cubicBezTo>
                  <a:cubicBezTo>
                    <a:pt x="354" y="73"/>
                    <a:pt x="353" y="73"/>
                    <a:pt x="352" y="72"/>
                  </a:cubicBezTo>
                  <a:cubicBezTo>
                    <a:pt x="351" y="71"/>
                    <a:pt x="349" y="70"/>
                    <a:pt x="349" y="70"/>
                  </a:cubicBezTo>
                  <a:cubicBezTo>
                    <a:pt x="349" y="69"/>
                    <a:pt x="349" y="68"/>
                    <a:pt x="349" y="67"/>
                  </a:cubicBezTo>
                  <a:cubicBezTo>
                    <a:pt x="349" y="67"/>
                    <a:pt x="351" y="67"/>
                    <a:pt x="351" y="67"/>
                  </a:cubicBezTo>
                  <a:cubicBezTo>
                    <a:pt x="352" y="66"/>
                    <a:pt x="352" y="64"/>
                    <a:pt x="352" y="63"/>
                  </a:cubicBezTo>
                  <a:cubicBezTo>
                    <a:pt x="352" y="63"/>
                    <a:pt x="352" y="61"/>
                    <a:pt x="352" y="61"/>
                  </a:cubicBezTo>
                  <a:cubicBezTo>
                    <a:pt x="351" y="60"/>
                    <a:pt x="348" y="61"/>
                    <a:pt x="347" y="60"/>
                  </a:cubicBezTo>
                  <a:cubicBezTo>
                    <a:pt x="346" y="60"/>
                    <a:pt x="344" y="58"/>
                    <a:pt x="343" y="57"/>
                  </a:cubicBezTo>
                  <a:cubicBezTo>
                    <a:pt x="342" y="56"/>
                    <a:pt x="341" y="53"/>
                    <a:pt x="340" y="52"/>
                  </a:cubicBezTo>
                  <a:cubicBezTo>
                    <a:pt x="339" y="51"/>
                    <a:pt x="336" y="51"/>
                    <a:pt x="335" y="51"/>
                  </a:cubicBezTo>
                  <a:cubicBezTo>
                    <a:pt x="335" y="51"/>
                    <a:pt x="333" y="52"/>
                    <a:pt x="332" y="53"/>
                  </a:cubicBezTo>
                  <a:cubicBezTo>
                    <a:pt x="332" y="53"/>
                    <a:pt x="330" y="53"/>
                    <a:pt x="329" y="53"/>
                  </a:cubicBezTo>
                  <a:cubicBezTo>
                    <a:pt x="327" y="53"/>
                    <a:pt x="323" y="52"/>
                    <a:pt x="322" y="52"/>
                  </a:cubicBezTo>
                  <a:cubicBezTo>
                    <a:pt x="320" y="51"/>
                    <a:pt x="318" y="50"/>
                    <a:pt x="317" y="50"/>
                  </a:cubicBezTo>
                  <a:cubicBezTo>
                    <a:pt x="315" y="49"/>
                    <a:pt x="312" y="48"/>
                    <a:pt x="311" y="47"/>
                  </a:cubicBezTo>
                  <a:cubicBezTo>
                    <a:pt x="309" y="47"/>
                    <a:pt x="306" y="45"/>
                    <a:pt x="305" y="45"/>
                  </a:cubicBezTo>
                  <a:cubicBezTo>
                    <a:pt x="303" y="45"/>
                    <a:pt x="301" y="46"/>
                    <a:pt x="300" y="46"/>
                  </a:cubicBezTo>
                  <a:cubicBezTo>
                    <a:pt x="298" y="46"/>
                    <a:pt x="295" y="46"/>
                    <a:pt x="294" y="45"/>
                  </a:cubicBezTo>
                  <a:cubicBezTo>
                    <a:pt x="293" y="45"/>
                    <a:pt x="291" y="43"/>
                    <a:pt x="291" y="43"/>
                  </a:cubicBezTo>
                  <a:cubicBezTo>
                    <a:pt x="289" y="41"/>
                    <a:pt x="287" y="39"/>
                    <a:pt x="286" y="38"/>
                  </a:cubicBezTo>
                  <a:cubicBezTo>
                    <a:pt x="284" y="37"/>
                    <a:pt x="281" y="36"/>
                    <a:pt x="280" y="36"/>
                  </a:cubicBezTo>
                  <a:cubicBezTo>
                    <a:pt x="278" y="36"/>
                    <a:pt x="275" y="36"/>
                    <a:pt x="273" y="36"/>
                  </a:cubicBezTo>
                  <a:cubicBezTo>
                    <a:pt x="273" y="36"/>
                    <a:pt x="272" y="37"/>
                    <a:pt x="271" y="37"/>
                  </a:cubicBezTo>
                  <a:cubicBezTo>
                    <a:pt x="270" y="37"/>
                    <a:pt x="269" y="37"/>
                    <a:pt x="268" y="37"/>
                  </a:cubicBezTo>
                  <a:cubicBezTo>
                    <a:pt x="267" y="37"/>
                    <a:pt x="265" y="38"/>
                    <a:pt x="265" y="38"/>
                  </a:cubicBezTo>
                  <a:cubicBezTo>
                    <a:pt x="264" y="39"/>
                    <a:pt x="262" y="39"/>
                    <a:pt x="261" y="39"/>
                  </a:cubicBezTo>
                  <a:cubicBezTo>
                    <a:pt x="260" y="39"/>
                    <a:pt x="259" y="38"/>
                    <a:pt x="258" y="37"/>
                  </a:cubicBezTo>
                  <a:cubicBezTo>
                    <a:pt x="257" y="37"/>
                    <a:pt x="256" y="35"/>
                    <a:pt x="256" y="34"/>
                  </a:cubicBezTo>
                  <a:cubicBezTo>
                    <a:pt x="255" y="33"/>
                    <a:pt x="254" y="30"/>
                    <a:pt x="254" y="29"/>
                  </a:cubicBezTo>
                  <a:cubicBezTo>
                    <a:pt x="253" y="28"/>
                    <a:pt x="252" y="27"/>
                    <a:pt x="251" y="26"/>
                  </a:cubicBezTo>
                  <a:cubicBezTo>
                    <a:pt x="250" y="25"/>
                    <a:pt x="248" y="24"/>
                    <a:pt x="248" y="23"/>
                  </a:cubicBezTo>
                  <a:cubicBezTo>
                    <a:pt x="247" y="22"/>
                    <a:pt x="245" y="20"/>
                    <a:pt x="244" y="20"/>
                  </a:cubicBezTo>
                  <a:cubicBezTo>
                    <a:pt x="244" y="19"/>
                    <a:pt x="242" y="18"/>
                    <a:pt x="241" y="17"/>
                  </a:cubicBezTo>
                  <a:cubicBezTo>
                    <a:pt x="240" y="17"/>
                    <a:pt x="238" y="17"/>
                    <a:pt x="237" y="17"/>
                  </a:cubicBezTo>
                  <a:cubicBezTo>
                    <a:pt x="235" y="17"/>
                    <a:pt x="232" y="16"/>
                    <a:pt x="230" y="15"/>
                  </a:cubicBezTo>
                  <a:cubicBezTo>
                    <a:pt x="229" y="15"/>
                    <a:pt x="228" y="14"/>
                    <a:pt x="227" y="14"/>
                  </a:cubicBezTo>
                  <a:cubicBezTo>
                    <a:pt x="226" y="14"/>
                    <a:pt x="225" y="15"/>
                    <a:pt x="224" y="16"/>
                  </a:cubicBezTo>
                  <a:cubicBezTo>
                    <a:pt x="223" y="16"/>
                    <a:pt x="222" y="18"/>
                    <a:pt x="222" y="18"/>
                  </a:cubicBezTo>
                  <a:cubicBezTo>
                    <a:pt x="221" y="18"/>
                    <a:pt x="220" y="16"/>
                    <a:pt x="219" y="16"/>
                  </a:cubicBezTo>
                  <a:cubicBezTo>
                    <a:pt x="218" y="16"/>
                    <a:pt x="217" y="16"/>
                    <a:pt x="216" y="16"/>
                  </a:cubicBezTo>
                  <a:cubicBezTo>
                    <a:pt x="216" y="16"/>
                    <a:pt x="215" y="18"/>
                    <a:pt x="215" y="18"/>
                  </a:cubicBezTo>
                  <a:cubicBezTo>
                    <a:pt x="214" y="18"/>
                    <a:pt x="213" y="20"/>
                    <a:pt x="212" y="20"/>
                  </a:cubicBezTo>
                  <a:cubicBezTo>
                    <a:pt x="211" y="20"/>
                    <a:pt x="209" y="18"/>
                    <a:pt x="208" y="18"/>
                  </a:cubicBezTo>
                  <a:cubicBezTo>
                    <a:pt x="207" y="17"/>
                    <a:pt x="204" y="16"/>
                    <a:pt x="202" y="15"/>
                  </a:cubicBezTo>
                  <a:cubicBezTo>
                    <a:pt x="200" y="14"/>
                    <a:pt x="196" y="10"/>
                    <a:pt x="194" y="9"/>
                  </a:cubicBezTo>
                  <a:cubicBezTo>
                    <a:pt x="192" y="8"/>
                    <a:pt x="188" y="8"/>
                    <a:pt x="186" y="7"/>
                  </a:cubicBezTo>
                  <a:cubicBezTo>
                    <a:pt x="184" y="7"/>
                    <a:pt x="181" y="5"/>
                    <a:pt x="179" y="4"/>
                  </a:cubicBezTo>
                  <a:cubicBezTo>
                    <a:pt x="178" y="4"/>
                    <a:pt x="176" y="2"/>
                    <a:pt x="175" y="1"/>
                  </a:cubicBezTo>
                  <a:cubicBezTo>
                    <a:pt x="173" y="1"/>
                    <a:pt x="170" y="0"/>
                    <a:pt x="169" y="1"/>
                  </a:cubicBezTo>
                  <a:cubicBezTo>
                    <a:pt x="168" y="2"/>
                    <a:pt x="168" y="3"/>
                    <a:pt x="168" y="4"/>
                  </a:cubicBezTo>
                  <a:cubicBezTo>
                    <a:pt x="168" y="4"/>
                    <a:pt x="169" y="5"/>
                    <a:pt x="169" y="6"/>
                  </a:cubicBezTo>
                  <a:cubicBezTo>
                    <a:pt x="169" y="7"/>
                    <a:pt x="168" y="8"/>
                    <a:pt x="167" y="9"/>
                  </a:cubicBezTo>
                  <a:cubicBezTo>
                    <a:pt x="166" y="10"/>
                    <a:pt x="164" y="10"/>
                    <a:pt x="163" y="10"/>
                  </a:cubicBezTo>
                  <a:cubicBezTo>
                    <a:pt x="162" y="10"/>
                    <a:pt x="161" y="9"/>
                    <a:pt x="160" y="9"/>
                  </a:cubicBezTo>
                  <a:cubicBezTo>
                    <a:pt x="159" y="9"/>
                    <a:pt x="157" y="10"/>
                    <a:pt x="156" y="10"/>
                  </a:cubicBezTo>
                  <a:cubicBezTo>
                    <a:pt x="155" y="11"/>
                    <a:pt x="154" y="11"/>
                    <a:pt x="153" y="11"/>
                  </a:cubicBezTo>
                  <a:cubicBezTo>
                    <a:pt x="152" y="11"/>
                    <a:pt x="151" y="10"/>
                    <a:pt x="150" y="9"/>
                  </a:cubicBezTo>
                  <a:cubicBezTo>
                    <a:pt x="150" y="9"/>
                    <a:pt x="148" y="9"/>
                    <a:pt x="147" y="10"/>
                  </a:cubicBezTo>
                  <a:cubicBezTo>
                    <a:pt x="146" y="10"/>
                    <a:pt x="146" y="12"/>
                    <a:pt x="146" y="13"/>
                  </a:cubicBezTo>
                  <a:cubicBezTo>
                    <a:pt x="146" y="13"/>
                    <a:pt x="147" y="14"/>
                    <a:pt x="147" y="14"/>
                  </a:cubicBezTo>
                  <a:cubicBezTo>
                    <a:pt x="148" y="14"/>
                    <a:pt x="149" y="14"/>
                    <a:pt x="150" y="14"/>
                  </a:cubicBezTo>
                  <a:cubicBezTo>
                    <a:pt x="151" y="15"/>
                    <a:pt x="151" y="18"/>
                    <a:pt x="151" y="19"/>
                  </a:cubicBezTo>
                  <a:cubicBezTo>
                    <a:pt x="151" y="20"/>
                    <a:pt x="149" y="22"/>
                    <a:pt x="148" y="23"/>
                  </a:cubicBezTo>
                  <a:cubicBezTo>
                    <a:pt x="147" y="24"/>
                    <a:pt x="146" y="27"/>
                    <a:pt x="145" y="28"/>
                  </a:cubicBezTo>
                  <a:cubicBezTo>
                    <a:pt x="144" y="28"/>
                    <a:pt x="143" y="30"/>
                    <a:pt x="142" y="31"/>
                  </a:cubicBezTo>
                  <a:cubicBezTo>
                    <a:pt x="141" y="31"/>
                    <a:pt x="139" y="32"/>
                    <a:pt x="138" y="33"/>
                  </a:cubicBezTo>
                  <a:cubicBezTo>
                    <a:pt x="138" y="34"/>
                    <a:pt x="138" y="36"/>
                    <a:pt x="138" y="36"/>
                  </a:cubicBezTo>
                  <a:cubicBezTo>
                    <a:pt x="137" y="37"/>
                    <a:pt x="136" y="39"/>
                    <a:pt x="135" y="40"/>
                  </a:cubicBezTo>
                  <a:cubicBezTo>
                    <a:pt x="134" y="40"/>
                    <a:pt x="133" y="42"/>
                    <a:pt x="133" y="43"/>
                  </a:cubicBezTo>
                  <a:cubicBezTo>
                    <a:pt x="133" y="43"/>
                    <a:pt x="133" y="45"/>
                    <a:pt x="133" y="46"/>
                  </a:cubicBezTo>
                  <a:cubicBezTo>
                    <a:pt x="133" y="47"/>
                    <a:pt x="133" y="50"/>
                    <a:pt x="133" y="51"/>
                  </a:cubicBezTo>
                  <a:cubicBezTo>
                    <a:pt x="134" y="53"/>
                    <a:pt x="136" y="58"/>
                    <a:pt x="138" y="60"/>
                  </a:cubicBezTo>
                  <a:cubicBezTo>
                    <a:pt x="139" y="61"/>
                    <a:pt x="141" y="63"/>
                    <a:pt x="142" y="63"/>
                  </a:cubicBezTo>
                  <a:cubicBezTo>
                    <a:pt x="143" y="65"/>
                    <a:pt x="146" y="68"/>
                    <a:pt x="148" y="68"/>
                  </a:cubicBezTo>
                  <a:cubicBezTo>
                    <a:pt x="150" y="69"/>
                    <a:pt x="152" y="67"/>
                    <a:pt x="154" y="67"/>
                  </a:cubicBezTo>
                  <a:cubicBezTo>
                    <a:pt x="156" y="67"/>
                    <a:pt x="159" y="66"/>
                    <a:pt x="161" y="67"/>
                  </a:cubicBezTo>
                  <a:cubicBezTo>
                    <a:pt x="162" y="68"/>
                    <a:pt x="163" y="70"/>
                    <a:pt x="163" y="71"/>
                  </a:cubicBezTo>
                  <a:cubicBezTo>
                    <a:pt x="163" y="72"/>
                    <a:pt x="162" y="73"/>
                    <a:pt x="162" y="74"/>
                  </a:cubicBezTo>
                  <a:cubicBezTo>
                    <a:pt x="161" y="75"/>
                    <a:pt x="159" y="76"/>
                    <a:pt x="158" y="77"/>
                  </a:cubicBezTo>
                  <a:cubicBezTo>
                    <a:pt x="157" y="78"/>
                    <a:pt x="153" y="78"/>
                    <a:pt x="152" y="78"/>
                  </a:cubicBezTo>
                  <a:cubicBezTo>
                    <a:pt x="150" y="79"/>
                    <a:pt x="148" y="80"/>
                    <a:pt x="147" y="80"/>
                  </a:cubicBezTo>
                  <a:cubicBezTo>
                    <a:pt x="145" y="80"/>
                    <a:pt x="141" y="80"/>
                    <a:pt x="140" y="81"/>
                  </a:cubicBezTo>
                  <a:cubicBezTo>
                    <a:pt x="138" y="81"/>
                    <a:pt x="136" y="81"/>
                    <a:pt x="134" y="81"/>
                  </a:cubicBezTo>
                  <a:cubicBezTo>
                    <a:pt x="133" y="81"/>
                    <a:pt x="129" y="82"/>
                    <a:pt x="128" y="83"/>
                  </a:cubicBezTo>
                  <a:cubicBezTo>
                    <a:pt x="127" y="84"/>
                    <a:pt x="126" y="88"/>
                    <a:pt x="125" y="89"/>
                  </a:cubicBezTo>
                  <a:cubicBezTo>
                    <a:pt x="124" y="90"/>
                    <a:pt x="123" y="91"/>
                    <a:pt x="122" y="92"/>
                  </a:cubicBezTo>
                  <a:cubicBezTo>
                    <a:pt x="121" y="92"/>
                    <a:pt x="119" y="92"/>
                    <a:pt x="118" y="92"/>
                  </a:cubicBezTo>
                  <a:cubicBezTo>
                    <a:pt x="117" y="93"/>
                    <a:pt x="115" y="96"/>
                    <a:pt x="114" y="97"/>
                  </a:cubicBezTo>
                  <a:cubicBezTo>
                    <a:pt x="114" y="98"/>
                    <a:pt x="111" y="99"/>
                    <a:pt x="111" y="100"/>
                  </a:cubicBezTo>
                  <a:cubicBezTo>
                    <a:pt x="110" y="101"/>
                    <a:pt x="110" y="105"/>
                    <a:pt x="109" y="107"/>
                  </a:cubicBezTo>
                  <a:cubicBezTo>
                    <a:pt x="109" y="109"/>
                    <a:pt x="109" y="113"/>
                    <a:pt x="109" y="115"/>
                  </a:cubicBezTo>
                  <a:cubicBezTo>
                    <a:pt x="110" y="116"/>
                    <a:pt x="112" y="120"/>
                    <a:pt x="113" y="122"/>
                  </a:cubicBezTo>
                  <a:cubicBezTo>
                    <a:pt x="113" y="123"/>
                    <a:pt x="113" y="126"/>
                    <a:pt x="114" y="127"/>
                  </a:cubicBezTo>
                  <a:cubicBezTo>
                    <a:pt x="114" y="128"/>
                    <a:pt x="115" y="130"/>
                    <a:pt x="115" y="131"/>
                  </a:cubicBezTo>
                  <a:cubicBezTo>
                    <a:pt x="116" y="132"/>
                    <a:pt x="117" y="135"/>
                    <a:pt x="117" y="137"/>
                  </a:cubicBezTo>
                  <a:cubicBezTo>
                    <a:pt x="117" y="138"/>
                    <a:pt x="115" y="140"/>
                    <a:pt x="115" y="141"/>
                  </a:cubicBezTo>
                  <a:cubicBezTo>
                    <a:pt x="115" y="143"/>
                    <a:pt x="117" y="145"/>
                    <a:pt x="117" y="147"/>
                  </a:cubicBezTo>
                  <a:cubicBezTo>
                    <a:pt x="118" y="149"/>
                    <a:pt x="118" y="153"/>
                    <a:pt x="118" y="155"/>
                  </a:cubicBezTo>
                  <a:cubicBezTo>
                    <a:pt x="117" y="157"/>
                    <a:pt x="116" y="160"/>
                    <a:pt x="116" y="162"/>
                  </a:cubicBezTo>
                  <a:cubicBezTo>
                    <a:pt x="115" y="164"/>
                    <a:pt x="114" y="167"/>
                    <a:pt x="114" y="168"/>
                  </a:cubicBezTo>
                  <a:cubicBezTo>
                    <a:pt x="114" y="169"/>
                    <a:pt x="114" y="172"/>
                    <a:pt x="114" y="173"/>
                  </a:cubicBezTo>
                  <a:cubicBezTo>
                    <a:pt x="113" y="174"/>
                    <a:pt x="112" y="177"/>
                    <a:pt x="112" y="178"/>
                  </a:cubicBezTo>
                  <a:cubicBezTo>
                    <a:pt x="112" y="179"/>
                    <a:pt x="112" y="181"/>
                    <a:pt x="112" y="182"/>
                  </a:cubicBezTo>
                  <a:cubicBezTo>
                    <a:pt x="111" y="183"/>
                    <a:pt x="110" y="184"/>
                    <a:pt x="109" y="184"/>
                  </a:cubicBezTo>
                  <a:cubicBezTo>
                    <a:pt x="108" y="185"/>
                    <a:pt x="107" y="186"/>
                    <a:pt x="106" y="187"/>
                  </a:cubicBezTo>
                  <a:cubicBezTo>
                    <a:pt x="106" y="189"/>
                    <a:pt x="107" y="191"/>
                    <a:pt x="107" y="192"/>
                  </a:cubicBezTo>
                  <a:cubicBezTo>
                    <a:pt x="107" y="193"/>
                    <a:pt x="107" y="194"/>
                    <a:pt x="106" y="195"/>
                  </a:cubicBezTo>
                  <a:cubicBezTo>
                    <a:pt x="106" y="196"/>
                    <a:pt x="105" y="197"/>
                    <a:pt x="104" y="197"/>
                  </a:cubicBezTo>
                  <a:cubicBezTo>
                    <a:pt x="103" y="197"/>
                    <a:pt x="102" y="195"/>
                    <a:pt x="102" y="194"/>
                  </a:cubicBezTo>
                  <a:cubicBezTo>
                    <a:pt x="101" y="194"/>
                    <a:pt x="100" y="193"/>
                    <a:pt x="100" y="193"/>
                  </a:cubicBezTo>
                  <a:cubicBezTo>
                    <a:pt x="100" y="193"/>
                    <a:pt x="100" y="192"/>
                    <a:pt x="100" y="192"/>
                  </a:cubicBezTo>
                  <a:cubicBezTo>
                    <a:pt x="100" y="190"/>
                    <a:pt x="100" y="186"/>
                    <a:pt x="100" y="185"/>
                  </a:cubicBezTo>
                  <a:cubicBezTo>
                    <a:pt x="101" y="183"/>
                    <a:pt x="102" y="181"/>
                    <a:pt x="103" y="179"/>
                  </a:cubicBezTo>
                  <a:cubicBezTo>
                    <a:pt x="104" y="178"/>
                    <a:pt x="106" y="177"/>
                    <a:pt x="106" y="176"/>
                  </a:cubicBezTo>
                  <a:cubicBezTo>
                    <a:pt x="107" y="174"/>
                    <a:pt x="107" y="171"/>
                    <a:pt x="106" y="169"/>
                  </a:cubicBezTo>
                  <a:cubicBezTo>
                    <a:pt x="106" y="168"/>
                    <a:pt x="104" y="166"/>
                    <a:pt x="104" y="165"/>
                  </a:cubicBezTo>
                  <a:cubicBezTo>
                    <a:pt x="104" y="164"/>
                    <a:pt x="104" y="162"/>
                    <a:pt x="105" y="161"/>
                  </a:cubicBezTo>
                  <a:cubicBezTo>
                    <a:pt x="106" y="160"/>
                    <a:pt x="107" y="160"/>
                    <a:pt x="108" y="159"/>
                  </a:cubicBezTo>
                  <a:cubicBezTo>
                    <a:pt x="108" y="158"/>
                    <a:pt x="108" y="156"/>
                    <a:pt x="107" y="155"/>
                  </a:cubicBezTo>
                  <a:cubicBezTo>
                    <a:pt x="107" y="154"/>
                    <a:pt x="106" y="152"/>
                    <a:pt x="105" y="151"/>
                  </a:cubicBezTo>
                  <a:cubicBezTo>
                    <a:pt x="104" y="151"/>
                    <a:pt x="104" y="153"/>
                    <a:pt x="103" y="153"/>
                  </a:cubicBezTo>
                  <a:cubicBezTo>
                    <a:pt x="102" y="154"/>
                    <a:pt x="101" y="155"/>
                    <a:pt x="101" y="156"/>
                  </a:cubicBezTo>
                  <a:cubicBezTo>
                    <a:pt x="100" y="157"/>
                    <a:pt x="101" y="159"/>
                    <a:pt x="100" y="160"/>
                  </a:cubicBezTo>
                  <a:cubicBezTo>
                    <a:pt x="100" y="161"/>
                    <a:pt x="99" y="162"/>
                    <a:pt x="98" y="163"/>
                  </a:cubicBezTo>
                  <a:cubicBezTo>
                    <a:pt x="98" y="164"/>
                    <a:pt x="99" y="165"/>
                    <a:pt x="99" y="166"/>
                  </a:cubicBezTo>
                  <a:cubicBezTo>
                    <a:pt x="98" y="167"/>
                    <a:pt x="97" y="168"/>
                    <a:pt x="97" y="168"/>
                  </a:cubicBezTo>
                  <a:cubicBezTo>
                    <a:pt x="97" y="169"/>
                    <a:pt x="97" y="171"/>
                    <a:pt x="98" y="171"/>
                  </a:cubicBezTo>
                  <a:cubicBezTo>
                    <a:pt x="98" y="172"/>
                    <a:pt x="101" y="170"/>
                    <a:pt x="101" y="171"/>
                  </a:cubicBezTo>
                  <a:cubicBezTo>
                    <a:pt x="102" y="172"/>
                    <a:pt x="101" y="173"/>
                    <a:pt x="101" y="174"/>
                  </a:cubicBezTo>
                  <a:cubicBezTo>
                    <a:pt x="100" y="175"/>
                    <a:pt x="99" y="176"/>
                    <a:pt x="99" y="176"/>
                  </a:cubicBezTo>
                  <a:cubicBezTo>
                    <a:pt x="98" y="177"/>
                    <a:pt x="99" y="180"/>
                    <a:pt x="98" y="181"/>
                  </a:cubicBezTo>
                  <a:cubicBezTo>
                    <a:pt x="98" y="182"/>
                    <a:pt x="98" y="183"/>
                    <a:pt x="97" y="183"/>
                  </a:cubicBezTo>
                  <a:cubicBezTo>
                    <a:pt x="97" y="184"/>
                    <a:pt x="97" y="187"/>
                    <a:pt x="97" y="188"/>
                  </a:cubicBezTo>
                  <a:cubicBezTo>
                    <a:pt x="97" y="189"/>
                    <a:pt x="97" y="192"/>
                    <a:pt x="97" y="192"/>
                  </a:cubicBezTo>
                  <a:cubicBezTo>
                    <a:pt x="97" y="193"/>
                    <a:pt x="97" y="193"/>
                    <a:pt x="97" y="193"/>
                  </a:cubicBezTo>
                  <a:cubicBezTo>
                    <a:pt x="97" y="194"/>
                    <a:pt x="96" y="195"/>
                    <a:pt x="96" y="195"/>
                  </a:cubicBezTo>
                  <a:cubicBezTo>
                    <a:pt x="95" y="195"/>
                    <a:pt x="93" y="194"/>
                    <a:pt x="93" y="194"/>
                  </a:cubicBezTo>
                  <a:cubicBezTo>
                    <a:pt x="92" y="193"/>
                    <a:pt x="91" y="191"/>
                    <a:pt x="91" y="190"/>
                  </a:cubicBezTo>
                  <a:cubicBezTo>
                    <a:pt x="90" y="189"/>
                    <a:pt x="90" y="186"/>
                    <a:pt x="90" y="184"/>
                  </a:cubicBezTo>
                  <a:cubicBezTo>
                    <a:pt x="89" y="183"/>
                    <a:pt x="88" y="181"/>
                    <a:pt x="88" y="180"/>
                  </a:cubicBezTo>
                  <a:cubicBezTo>
                    <a:pt x="87" y="178"/>
                    <a:pt x="87" y="175"/>
                    <a:pt x="88" y="173"/>
                  </a:cubicBezTo>
                  <a:cubicBezTo>
                    <a:pt x="88" y="172"/>
                    <a:pt x="90" y="169"/>
                    <a:pt x="90" y="168"/>
                  </a:cubicBezTo>
                  <a:cubicBezTo>
                    <a:pt x="91" y="166"/>
                    <a:pt x="91" y="164"/>
                    <a:pt x="91" y="163"/>
                  </a:cubicBezTo>
                  <a:cubicBezTo>
                    <a:pt x="91" y="161"/>
                    <a:pt x="90" y="159"/>
                    <a:pt x="90" y="157"/>
                  </a:cubicBezTo>
                  <a:cubicBezTo>
                    <a:pt x="89" y="156"/>
                    <a:pt x="88" y="154"/>
                    <a:pt x="88" y="153"/>
                  </a:cubicBezTo>
                  <a:cubicBezTo>
                    <a:pt x="88" y="152"/>
                    <a:pt x="89" y="148"/>
                    <a:pt x="90" y="147"/>
                  </a:cubicBezTo>
                  <a:cubicBezTo>
                    <a:pt x="91" y="146"/>
                    <a:pt x="94" y="146"/>
                    <a:pt x="94" y="145"/>
                  </a:cubicBezTo>
                  <a:cubicBezTo>
                    <a:pt x="94" y="143"/>
                    <a:pt x="92" y="140"/>
                    <a:pt x="90" y="139"/>
                  </a:cubicBezTo>
                  <a:cubicBezTo>
                    <a:pt x="90" y="138"/>
                    <a:pt x="88" y="137"/>
                    <a:pt x="87" y="137"/>
                  </a:cubicBezTo>
                  <a:cubicBezTo>
                    <a:pt x="87" y="136"/>
                    <a:pt x="85" y="134"/>
                    <a:pt x="85" y="133"/>
                  </a:cubicBezTo>
                  <a:cubicBezTo>
                    <a:pt x="85" y="132"/>
                    <a:pt x="85" y="129"/>
                    <a:pt x="86" y="128"/>
                  </a:cubicBezTo>
                  <a:cubicBezTo>
                    <a:pt x="87" y="127"/>
                    <a:pt x="91" y="127"/>
                    <a:pt x="92" y="127"/>
                  </a:cubicBezTo>
                  <a:cubicBezTo>
                    <a:pt x="93" y="126"/>
                    <a:pt x="94" y="124"/>
                    <a:pt x="94" y="123"/>
                  </a:cubicBezTo>
                  <a:cubicBezTo>
                    <a:pt x="95" y="122"/>
                    <a:pt x="95" y="120"/>
                    <a:pt x="95" y="119"/>
                  </a:cubicBezTo>
                  <a:cubicBezTo>
                    <a:pt x="94" y="118"/>
                    <a:pt x="93" y="116"/>
                    <a:pt x="92" y="116"/>
                  </a:cubicBezTo>
                  <a:cubicBezTo>
                    <a:pt x="91" y="115"/>
                    <a:pt x="90" y="116"/>
                    <a:pt x="89" y="117"/>
                  </a:cubicBezTo>
                  <a:cubicBezTo>
                    <a:pt x="89" y="118"/>
                    <a:pt x="89" y="119"/>
                    <a:pt x="88" y="120"/>
                  </a:cubicBezTo>
                  <a:cubicBezTo>
                    <a:pt x="88" y="120"/>
                    <a:pt x="87" y="121"/>
                    <a:pt x="86" y="121"/>
                  </a:cubicBezTo>
                  <a:cubicBezTo>
                    <a:pt x="86" y="122"/>
                    <a:pt x="84" y="122"/>
                    <a:pt x="83" y="122"/>
                  </a:cubicBezTo>
                  <a:cubicBezTo>
                    <a:pt x="82" y="122"/>
                    <a:pt x="81" y="123"/>
                    <a:pt x="80" y="124"/>
                  </a:cubicBezTo>
                  <a:cubicBezTo>
                    <a:pt x="79" y="125"/>
                    <a:pt x="78" y="128"/>
                    <a:pt x="78" y="129"/>
                  </a:cubicBezTo>
                  <a:cubicBezTo>
                    <a:pt x="78" y="131"/>
                    <a:pt x="78" y="135"/>
                    <a:pt x="78" y="137"/>
                  </a:cubicBezTo>
                  <a:cubicBezTo>
                    <a:pt x="77" y="138"/>
                    <a:pt x="77" y="141"/>
                    <a:pt x="76" y="142"/>
                  </a:cubicBezTo>
                  <a:cubicBezTo>
                    <a:pt x="75" y="142"/>
                    <a:pt x="74" y="144"/>
                    <a:pt x="73" y="145"/>
                  </a:cubicBezTo>
                  <a:cubicBezTo>
                    <a:pt x="73" y="146"/>
                    <a:pt x="71" y="148"/>
                    <a:pt x="70" y="149"/>
                  </a:cubicBezTo>
                  <a:cubicBezTo>
                    <a:pt x="70" y="150"/>
                    <a:pt x="68" y="152"/>
                    <a:pt x="68" y="153"/>
                  </a:cubicBezTo>
                  <a:cubicBezTo>
                    <a:pt x="67" y="154"/>
                    <a:pt x="68" y="157"/>
                    <a:pt x="68" y="158"/>
                  </a:cubicBezTo>
                  <a:cubicBezTo>
                    <a:pt x="68" y="160"/>
                    <a:pt x="67" y="163"/>
                    <a:pt x="66" y="164"/>
                  </a:cubicBezTo>
                  <a:cubicBezTo>
                    <a:pt x="66" y="165"/>
                    <a:pt x="64" y="166"/>
                    <a:pt x="63" y="167"/>
                  </a:cubicBezTo>
                  <a:cubicBezTo>
                    <a:pt x="62" y="168"/>
                    <a:pt x="60" y="169"/>
                    <a:pt x="59" y="169"/>
                  </a:cubicBezTo>
                  <a:cubicBezTo>
                    <a:pt x="58" y="168"/>
                    <a:pt x="57" y="167"/>
                    <a:pt x="56" y="166"/>
                  </a:cubicBezTo>
                  <a:cubicBezTo>
                    <a:pt x="55" y="166"/>
                    <a:pt x="53" y="165"/>
                    <a:pt x="52" y="165"/>
                  </a:cubicBezTo>
                  <a:cubicBezTo>
                    <a:pt x="51" y="165"/>
                    <a:pt x="48" y="166"/>
                    <a:pt x="48" y="166"/>
                  </a:cubicBezTo>
                  <a:cubicBezTo>
                    <a:pt x="47" y="167"/>
                    <a:pt x="47" y="170"/>
                    <a:pt x="47" y="171"/>
                  </a:cubicBezTo>
                  <a:cubicBezTo>
                    <a:pt x="46" y="172"/>
                    <a:pt x="46" y="174"/>
                    <a:pt x="46" y="175"/>
                  </a:cubicBezTo>
                  <a:cubicBezTo>
                    <a:pt x="45" y="176"/>
                    <a:pt x="44" y="177"/>
                    <a:pt x="43" y="177"/>
                  </a:cubicBezTo>
                  <a:cubicBezTo>
                    <a:pt x="42" y="177"/>
                    <a:pt x="41" y="177"/>
                    <a:pt x="40" y="177"/>
                  </a:cubicBezTo>
                  <a:cubicBezTo>
                    <a:pt x="39" y="176"/>
                    <a:pt x="37" y="176"/>
                    <a:pt x="37" y="177"/>
                  </a:cubicBezTo>
                  <a:cubicBezTo>
                    <a:pt x="36" y="177"/>
                    <a:pt x="36" y="179"/>
                    <a:pt x="35" y="179"/>
                  </a:cubicBezTo>
                  <a:cubicBezTo>
                    <a:pt x="35" y="181"/>
                    <a:pt x="35" y="184"/>
                    <a:pt x="36" y="186"/>
                  </a:cubicBezTo>
                  <a:cubicBezTo>
                    <a:pt x="36" y="189"/>
                    <a:pt x="38" y="195"/>
                    <a:pt x="38" y="197"/>
                  </a:cubicBezTo>
                  <a:cubicBezTo>
                    <a:pt x="38" y="199"/>
                    <a:pt x="38" y="202"/>
                    <a:pt x="37" y="204"/>
                  </a:cubicBezTo>
                  <a:cubicBezTo>
                    <a:pt x="36" y="205"/>
                    <a:pt x="35" y="207"/>
                    <a:pt x="33" y="208"/>
                  </a:cubicBezTo>
                  <a:cubicBezTo>
                    <a:pt x="32" y="209"/>
                    <a:pt x="29" y="211"/>
                    <a:pt x="27" y="211"/>
                  </a:cubicBezTo>
                  <a:cubicBezTo>
                    <a:pt x="25" y="212"/>
                    <a:pt x="21" y="214"/>
                    <a:pt x="20" y="215"/>
                  </a:cubicBezTo>
                  <a:cubicBezTo>
                    <a:pt x="19" y="216"/>
                    <a:pt x="17" y="219"/>
                    <a:pt x="17" y="220"/>
                  </a:cubicBezTo>
                  <a:cubicBezTo>
                    <a:pt x="17" y="221"/>
                    <a:pt x="17" y="224"/>
                    <a:pt x="18" y="225"/>
                  </a:cubicBezTo>
                  <a:cubicBezTo>
                    <a:pt x="19" y="227"/>
                    <a:pt x="22" y="231"/>
                    <a:pt x="23" y="233"/>
                  </a:cubicBezTo>
                  <a:cubicBezTo>
                    <a:pt x="24" y="235"/>
                    <a:pt x="24" y="238"/>
                    <a:pt x="24" y="239"/>
                  </a:cubicBezTo>
                  <a:cubicBezTo>
                    <a:pt x="24" y="242"/>
                    <a:pt x="25" y="248"/>
                    <a:pt x="25" y="251"/>
                  </a:cubicBezTo>
                  <a:cubicBezTo>
                    <a:pt x="24" y="252"/>
                    <a:pt x="23" y="253"/>
                    <a:pt x="23" y="254"/>
                  </a:cubicBezTo>
                  <a:cubicBezTo>
                    <a:pt x="22" y="255"/>
                    <a:pt x="21" y="258"/>
                    <a:pt x="22" y="259"/>
                  </a:cubicBezTo>
                  <a:cubicBezTo>
                    <a:pt x="22" y="260"/>
                    <a:pt x="24" y="262"/>
                    <a:pt x="24" y="263"/>
                  </a:cubicBezTo>
                  <a:cubicBezTo>
                    <a:pt x="25" y="265"/>
                    <a:pt x="25" y="269"/>
                    <a:pt x="25" y="271"/>
                  </a:cubicBezTo>
                  <a:cubicBezTo>
                    <a:pt x="25" y="273"/>
                    <a:pt x="23" y="277"/>
                    <a:pt x="23" y="279"/>
                  </a:cubicBezTo>
                  <a:cubicBezTo>
                    <a:pt x="22" y="282"/>
                    <a:pt x="20" y="286"/>
                    <a:pt x="19" y="289"/>
                  </a:cubicBezTo>
                  <a:cubicBezTo>
                    <a:pt x="18" y="292"/>
                    <a:pt x="17" y="297"/>
                    <a:pt x="16" y="300"/>
                  </a:cubicBezTo>
                  <a:cubicBezTo>
                    <a:pt x="15" y="303"/>
                    <a:pt x="14" y="309"/>
                    <a:pt x="13" y="312"/>
                  </a:cubicBezTo>
                  <a:cubicBezTo>
                    <a:pt x="12" y="314"/>
                    <a:pt x="11" y="318"/>
                    <a:pt x="10" y="319"/>
                  </a:cubicBezTo>
                  <a:cubicBezTo>
                    <a:pt x="10" y="321"/>
                    <a:pt x="8" y="323"/>
                    <a:pt x="7" y="324"/>
                  </a:cubicBezTo>
                  <a:cubicBezTo>
                    <a:pt x="6" y="325"/>
                    <a:pt x="4" y="326"/>
                    <a:pt x="3" y="327"/>
                  </a:cubicBezTo>
                  <a:cubicBezTo>
                    <a:pt x="2" y="328"/>
                    <a:pt x="0" y="330"/>
                    <a:pt x="0" y="331"/>
                  </a:cubicBezTo>
                  <a:cubicBezTo>
                    <a:pt x="0" y="332"/>
                    <a:pt x="1" y="334"/>
                    <a:pt x="2" y="336"/>
                  </a:cubicBezTo>
                  <a:cubicBezTo>
                    <a:pt x="3" y="338"/>
                    <a:pt x="8" y="343"/>
                    <a:pt x="9" y="346"/>
                  </a:cubicBezTo>
                  <a:cubicBezTo>
                    <a:pt x="10" y="348"/>
                    <a:pt x="11" y="352"/>
                    <a:pt x="12" y="355"/>
                  </a:cubicBezTo>
                  <a:cubicBezTo>
                    <a:pt x="13" y="357"/>
                    <a:pt x="14" y="362"/>
                    <a:pt x="15" y="364"/>
                  </a:cubicBezTo>
                  <a:cubicBezTo>
                    <a:pt x="15" y="366"/>
                    <a:pt x="16" y="369"/>
                    <a:pt x="16" y="370"/>
                  </a:cubicBezTo>
                  <a:cubicBezTo>
                    <a:pt x="17" y="372"/>
                    <a:pt x="17" y="375"/>
                    <a:pt x="16" y="377"/>
                  </a:cubicBezTo>
                  <a:cubicBezTo>
                    <a:pt x="16" y="379"/>
                    <a:pt x="16" y="384"/>
                    <a:pt x="15" y="387"/>
                  </a:cubicBezTo>
                  <a:cubicBezTo>
                    <a:pt x="14" y="388"/>
                    <a:pt x="11" y="390"/>
                    <a:pt x="10" y="392"/>
                  </a:cubicBezTo>
                  <a:cubicBezTo>
                    <a:pt x="9" y="393"/>
                    <a:pt x="8" y="397"/>
                    <a:pt x="8" y="398"/>
                  </a:cubicBezTo>
                  <a:cubicBezTo>
                    <a:pt x="7" y="400"/>
                    <a:pt x="6" y="404"/>
                    <a:pt x="7" y="406"/>
                  </a:cubicBezTo>
                  <a:cubicBezTo>
                    <a:pt x="7" y="409"/>
                    <a:pt x="10" y="414"/>
                    <a:pt x="11" y="417"/>
                  </a:cubicBezTo>
                  <a:cubicBezTo>
                    <a:pt x="13" y="420"/>
                    <a:pt x="16" y="425"/>
                    <a:pt x="18" y="427"/>
                  </a:cubicBezTo>
                  <a:cubicBezTo>
                    <a:pt x="19" y="429"/>
                    <a:pt x="21" y="433"/>
                    <a:pt x="22" y="435"/>
                  </a:cubicBezTo>
                  <a:cubicBezTo>
                    <a:pt x="24" y="437"/>
                    <a:pt x="26" y="442"/>
                    <a:pt x="27" y="444"/>
                  </a:cubicBezTo>
                  <a:cubicBezTo>
                    <a:pt x="29" y="448"/>
                    <a:pt x="32" y="455"/>
                    <a:pt x="34" y="458"/>
                  </a:cubicBezTo>
                  <a:cubicBezTo>
                    <a:pt x="35" y="461"/>
                    <a:pt x="39" y="467"/>
                    <a:pt x="41" y="470"/>
                  </a:cubicBezTo>
                  <a:cubicBezTo>
                    <a:pt x="44" y="473"/>
                    <a:pt x="49" y="480"/>
                    <a:pt x="51" y="483"/>
                  </a:cubicBezTo>
                  <a:cubicBezTo>
                    <a:pt x="53" y="487"/>
                    <a:pt x="56" y="494"/>
                    <a:pt x="58" y="498"/>
                  </a:cubicBezTo>
                  <a:cubicBezTo>
                    <a:pt x="59" y="501"/>
                    <a:pt x="62" y="507"/>
                    <a:pt x="63" y="510"/>
                  </a:cubicBezTo>
                  <a:cubicBezTo>
                    <a:pt x="64" y="513"/>
                    <a:pt x="65" y="519"/>
                    <a:pt x="66" y="522"/>
                  </a:cubicBezTo>
                  <a:cubicBezTo>
                    <a:pt x="67" y="528"/>
                    <a:pt x="72" y="541"/>
                    <a:pt x="73" y="548"/>
                  </a:cubicBezTo>
                  <a:cubicBezTo>
                    <a:pt x="74" y="552"/>
                    <a:pt x="74" y="560"/>
                    <a:pt x="74" y="564"/>
                  </a:cubicBezTo>
                  <a:cubicBezTo>
                    <a:pt x="74" y="570"/>
                    <a:pt x="74" y="582"/>
                    <a:pt x="73" y="587"/>
                  </a:cubicBezTo>
                  <a:cubicBezTo>
                    <a:pt x="73" y="592"/>
                    <a:pt x="73" y="602"/>
                    <a:pt x="73" y="607"/>
                  </a:cubicBezTo>
                  <a:cubicBezTo>
                    <a:pt x="72" y="612"/>
                    <a:pt x="71" y="622"/>
                    <a:pt x="70" y="627"/>
                  </a:cubicBezTo>
                  <a:cubicBezTo>
                    <a:pt x="69" y="632"/>
                    <a:pt x="67" y="641"/>
                    <a:pt x="66" y="646"/>
                  </a:cubicBezTo>
                  <a:cubicBezTo>
                    <a:pt x="64" y="649"/>
                    <a:pt x="60" y="655"/>
                    <a:pt x="59" y="658"/>
                  </a:cubicBezTo>
                  <a:cubicBezTo>
                    <a:pt x="57" y="661"/>
                    <a:pt x="55" y="666"/>
                    <a:pt x="53" y="669"/>
                  </a:cubicBezTo>
                  <a:cubicBezTo>
                    <a:pt x="52" y="672"/>
                    <a:pt x="48" y="678"/>
                    <a:pt x="47" y="681"/>
                  </a:cubicBezTo>
                  <a:cubicBezTo>
                    <a:pt x="46" y="684"/>
                    <a:pt x="46" y="689"/>
                    <a:pt x="45" y="692"/>
                  </a:cubicBezTo>
                  <a:cubicBezTo>
                    <a:pt x="45" y="694"/>
                    <a:pt x="44" y="699"/>
                    <a:pt x="43" y="701"/>
                  </a:cubicBezTo>
                  <a:cubicBezTo>
                    <a:pt x="42" y="704"/>
                    <a:pt x="40" y="709"/>
                    <a:pt x="39" y="712"/>
                  </a:cubicBezTo>
                  <a:cubicBezTo>
                    <a:pt x="38" y="714"/>
                    <a:pt x="36" y="718"/>
                    <a:pt x="34" y="720"/>
                  </a:cubicBezTo>
                  <a:cubicBezTo>
                    <a:pt x="32" y="723"/>
                    <a:pt x="28" y="728"/>
                    <a:pt x="25" y="731"/>
                  </a:cubicBezTo>
                  <a:cubicBezTo>
                    <a:pt x="35" y="730"/>
                    <a:pt x="51" y="728"/>
                    <a:pt x="57" y="727"/>
                  </a:cubicBezTo>
                  <a:cubicBezTo>
                    <a:pt x="72" y="725"/>
                    <a:pt x="102" y="720"/>
                    <a:pt x="117" y="718"/>
                  </a:cubicBezTo>
                  <a:cubicBezTo>
                    <a:pt x="157" y="711"/>
                    <a:pt x="277" y="692"/>
                    <a:pt x="277" y="692"/>
                  </a:cubicBezTo>
                  <a:cubicBezTo>
                    <a:pt x="282" y="691"/>
                    <a:pt x="282" y="691"/>
                    <a:pt x="282" y="691"/>
                  </a:cubicBezTo>
                  <a:cubicBezTo>
                    <a:pt x="284" y="704"/>
                    <a:pt x="284" y="704"/>
                    <a:pt x="284" y="704"/>
                  </a:cubicBezTo>
                  <a:cubicBezTo>
                    <a:pt x="310" y="699"/>
                    <a:pt x="327" y="695"/>
                    <a:pt x="335" y="694"/>
                  </a:cubicBezTo>
                  <a:cubicBezTo>
                    <a:pt x="353" y="690"/>
                    <a:pt x="390" y="682"/>
                    <a:pt x="409" y="677"/>
                  </a:cubicBezTo>
                  <a:cubicBezTo>
                    <a:pt x="418" y="675"/>
                    <a:pt x="440" y="670"/>
                    <a:pt x="450" y="668"/>
                  </a:cubicBezTo>
                  <a:cubicBezTo>
                    <a:pt x="452" y="668"/>
                    <a:pt x="452" y="668"/>
                    <a:pt x="452" y="668"/>
                  </a:cubicBezTo>
                  <a:cubicBezTo>
                    <a:pt x="452" y="667"/>
                    <a:pt x="451" y="667"/>
                    <a:pt x="451" y="667"/>
                  </a:cubicBezTo>
                  <a:cubicBezTo>
                    <a:pt x="451" y="666"/>
                    <a:pt x="449" y="663"/>
                    <a:pt x="449" y="662"/>
                  </a:cubicBezTo>
                  <a:cubicBezTo>
                    <a:pt x="449" y="661"/>
                    <a:pt x="450" y="659"/>
                    <a:pt x="450" y="658"/>
                  </a:cubicBezTo>
                  <a:cubicBezTo>
                    <a:pt x="451" y="657"/>
                    <a:pt x="454" y="657"/>
                    <a:pt x="454" y="656"/>
                  </a:cubicBezTo>
                  <a:cubicBezTo>
                    <a:pt x="455" y="655"/>
                    <a:pt x="455" y="651"/>
                    <a:pt x="456" y="650"/>
                  </a:cubicBezTo>
                  <a:cubicBezTo>
                    <a:pt x="457" y="649"/>
                    <a:pt x="459" y="649"/>
                    <a:pt x="460" y="648"/>
                  </a:cubicBezTo>
                  <a:cubicBezTo>
                    <a:pt x="461" y="647"/>
                    <a:pt x="461" y="646"/>
                    <a:pt x="461" y="645"/>
                  </a:cubicBezTo>
                  <a:cubicBezTo>
                    <a:pt x="462" y="644"/>
                    <a:pt x="461" y="642"/>
                    <a:pt x="461" y="641"/>
                  </a:cubicBezTo>
                  <a:cubicBezTo>
                    <a:pt x="461" y="640"/>
                    <a:pt x="461" y="637"/>
                    <a:pt x="462" y="636"/>
                  </a:cubicBezTo>
                  <a:cubicBezTo>
                    <a:pt x="463" y="635"/>
                    <a:pt x="465" y="635"/>
                    <a:pt x="466" y="634"/>
                  </a:cubicBezTo>
                  <a:cubicBezTo>
                    <a:pt x="467" y="633"/>
                    <a:pt x="468" y="632"/>
                    <a:pt x="468" y="632"/>
                  </a:cubicBezTo>
                  <a:cubicBezTo>
                    <a:pt x="469" y="631"/>
                    <a:pt x="469" y="628"/>
                    <a:pt x="470" y="627"/>
                  </a:cubicBezTo>
                  <a:cubicBezTo>
                    <a:pt x="471" y="626"/>
                    <a:pt x="473" y="625"/>
                    <a:pt x="474" y="624"/>
                  </a:cubicBezTo>
                  <a:cubicBezTo>
                    <a:pt x="474" y="623"/>
                    <a:pt x="476" y="621"/>
                    <a:pt x="476" y="620"/>
                  </a:cubicBezTo>
                  <a:cubicBezTo>
                    <a:pt x="477" y="618"/>
                    <a:pt x="476" y="615"/>
                    <a:pt x="475" y="614"/>
                  </a:cubicBezTo>
                  <a:cubicBezTo>
                    <a:pt x="475" y="613"/>
                    <a:pt x="475" y="612"/>
                    <a:pt x="475" y="611"/>
                  </a:cubicBezTo>
                  <a:cubicBezTo>
                    <a:pt x="475" y="610"/>
                    <a:pt x="477" y="608"/>
                    <a:pt x="477" y="607"/>
                  </a:cubicBezTo>
                  <a:cubicBezTo>
                    <a:pt x="478" y="607"/>
                    <a:pt x="480" y="606"/>
                    <a:pt x="481" y="605"/>
                  </a:cubicBezTo>
                  <a:cubicBezTo>
                    <a:pt x="481" y="604"/>
                    <a:pt x="481" y="601"/>
                    <a:pt x="481" y="600"/>
                  </a:cubicBezTo>
                  <a:cubicBezTo>
                    <a:pt x="481" y="599"/>
                    <a:pt x="480" y="597"/>
                    <a:pt x="480" y="596"/>
                  </a:cubicBezTo>
                  <a:cubicBezTo>
                    <a:pt x="479" y="594"/>
                    <a:pt x="478" y="589"/>
                    <a:pt x="478" y="587"/>
                  </a:cubicBezTo>
                  <a:cubicBezTo>
                    <a:pt x="478" y="585"/>
                    <a:pt x="477" y="582"/>
                    <a:pt x="477" y="580"/>
                  </a:cubicBezTo>
                  <a:cubicBezTo>
                    <a:pt x="477" y="577"/>
                    <a:pt x="478" y="571"/>
                    <a:pt x="479" y="569"/>
                  </a:cubicBezTo>
                  <a:cubicBezTo>
                    <a:pt x="480" y="567"/>
                    <a:pt x="484" y="563"/>
                    <a:pt x="487" y="562"/>
                  </a:cubicBezTo>
                  <a:cubicBezTo>
                    <a:pt x="488" y="560"/>
                    <a:pt x="493" y="559"/>
                    <a:pt x="495" y="558"/>
                  </a:cubicBezTo>
                  <a:cubicBezTo>
                    <a:pt x="496" y="557"/>
                    <a:pt x="500" y="554"/>
                    <a:pt x="501" y="553"/>
                  </a:cubicBezTo>
                  <a:cubicBezTo>
                    <a:pt x="502" y="551"/>
                    <a:pt x="503" y="546"/>
                    <a:pt x="504" y="544"/>
                  </a:cubicBezTo>
                  <a:cubicBezTo>
                    <a:pt x="504" y="542"/>
                    <a:pt x="503" y="537"/>
                    <a:pt x="503" y="535"/>
                  </a:cubicBezTo>
                  <a:cubicBezTo>
                    <a:pt x="503" y="534"/>
                    <a:pt x="501" y="533"/>
                    <a:pt x="501" y="532"/>
                  </a:cubicBezTo>
                  <a:cubicBezTo>
                    <a:pt x="501" y="530"/>
                    <a:pt x="501" y="526"/>
                    <a:pt x="501" y="524"/>
                  </a:cubicBezTo>
                  <a:cubicBezTo>
                    <a:pt x="501" y="523"/>
                    <a:pt x="502" y="521"/>
                    <a:pt x="502" y="520"/>
                  </a:cubicBezTo>
                  <a:cubicBezTo>
                    <a:pt x="502" y="519"/>
                    <a:pt x="502" y="516"/>
                    <a:pt x="503" y="516"/>
                  </a:cubicBezTo>
                  <a:cubicBezTo>
                    <a:pt x="503" y="515"/>
                    <a:pt x="505" y="516"/>
                    <a:pt x="505" y="516"/>
                  </a:cubicBezTo>
                  <a:cubicBezTo>
                    <a:pt x="507" y="516"/>
                    <a:pt x="510" y="516"/>
                    <a:pt x="510" y="515"/>
                  </a:cubicBezTo>
                  <a:cubicBezTo>
                    <a:pt x="511" y="514"/>
                    <a:pt x="509" y="511"/>
                    <a:pt x="509" y="510"/>
                  </a:cubicBezTo>
                  <a:cubicBezTo>
                    <a:pt x="508" y="510"/>
                    <a:pt x="506" y="509"/>
                    <a:pt x="505" y="509"/>
                  </a:cubicBezTo>
                  <a:cubicBezTo>
                    <a:pt x="504" y="508"/>
                    <a:pt x="503" y="507"/>
                    <a:pt x="503" y="506"/>
                  </a:cubicBezTo>
                  <a:cubicBezTo>
                    <a:pt x="503" y="505"/>
                    <a:pt x="504" y="503"/>
                    <a:pt x="505" y="502"/>
                  </a:cubicBezTo>
                  <a:cubicBezTo>
                    <a:pt x="506" y="501"/>
                    <a:pt x="508" y="500"/>
                    <a:pt x="509" y="499"/>
                  </a:cubicBezTo>
                  <a:cubicBezTo>
                    <a:pt x="511" y="498"/>
                    <a:pt x="513" y="495"/>
                    <a:pt x="514" y="494"/>
                  </a:cubicBezTo>
                  <a:cubicBezTo>
                    <a:pt x="515" y="493"/>
                    <a:pt x="517" y="492"/>
                    <a:pt x="518" y="492"/>
                  </a:cubicBezTo>
                  <a:cubicBezTo>
                    <a:pt x="519" y="492"/>
                    <a:pt x="521" y="493"/>
                    <a:pt x="523" y="493"/>
                  </a:cubicBezTo>
                  <a:cubicBezTo>
                    <a:pt x="523" y="493"/>
                    <a:pt x="525" y="493"/>
                    <a:pt x="526" y="493"/>
                  </a:cubicBezTo>
                  <a:cubicBezTo>
                    <a:pt x="527" y="494"/>
                    <a:pt x="528" y="496"/>
                    <a:pt x="528" y="497"/>
                  </a:cubicBezTo>
                  <a:cubicBezTo>
                    <a:pt x="528" y="498"/>
                    <a:pt x="526" y="499"/>
                    <a:pt x="525" y="500"/>
                  </a:cubicBezTo>
                  <a:cubicBezTo>
                    <a:pt x="524" y="500"/>
                    <a:pt x="522" y="500"/>
                    <a:pt x="521" y="501"/>
                  </a:cubicBezTo>
                  <a:cubicBezTo>
                    <a:pt x="521" y="501"/>
                    <a:pt x="522" y="503"/>
                    <a:pt x="521" y="503"/>
                  </a:cubicBezTo>
                  <a:cubicBezTo>
                    <a:pt x="521" y="504"/>
                    <a:pt x="518" y="505"/>
                    <a:pt x="518" y="506"/>
                  </a:cubicBezTo>
                  <a:cubicBezTo>
                    <a:pt x="518" y="507"/>
                    <a:pt x="518" y="509"/>
                    <a:pt x="519" y="509"/>
                  </a:cubicBezTo>
                  <a:cubicBezTo>
                    <a:pt x="520" y="510"/>
                    <a:pt x="521" y="509"/>
                    <a:pt x="522" y="510"/>
                  </a:cubicBezTo>
                  <a:cubicBezTo>
                    <a:pt x="522" y="510"/>
                    <a:pt x="522" y="512"/>
                    <a:pt x="523" y="512"/>
                  </a:cubicBezTo>
                  <a:cubicBezTo>
                    <a:pt x="523" y="513"/>
                    <a:pt x="525" y="514"/>
                    <a:pt x="525" y="514"/>
                  </a:cubicBezTo>
                  <a:cubicBezTo>
                    <a:pt x="527" y="514"/>
                    <a:pt x="529" y="513"/>
                    <a:pt x="530" y="513"/>
                  </a:cubicBezTo>
                  <a:cubicBezTo>
                    <a:pt x="531" y="513"/>
                    <a:pt x="534" y="513"/>
                    <a:pt x="535" y="512"/>
                  </a:cubicBezTo>
                  <a:cubicBezTo>
                    <a:pt x="536" y="511"/>
                    <a:pt x="537" y="507"/>
                    <a:pt x="538" y="507"/>
                  </a:cubicBezTo>
                  <a:cubicBezTo>
                    <a:pt x="538" y="506"/>
                    <a:pt x="540" y="504"/>
                    <a:pt x="540" y="502"/>
                  </a:cubicBezTo>
                  <a:cubicBezTo>
                    <a:pt x="541" y="501"/>
                    <a:pt x="542" y="498"/>
                    <a:pt x="542" y="496"/>
                  </a:cubicBezTo>
                  <a:cubicBezTo>
                    <a:pt x="542" y="495"/>
                    <a:pt x="540" y="493"/>
                    <a:pt x="540" y="492"/>
                  </a:cubicBezTo>
                  <a:cubicBezTo>
                    <a:pt x="540" y="491"/>
                    <a:pt x="541" y="489"/>
                    <a:pt x="542" y="487"/>
                  </a:cubicBezTo>
                  <a:cubicBezTo>
                    <a:pt x="542" y="486"/>
                    <a:pt x="542" y="484"/>
                    <a:pt x="542" y="482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01" name="Freeform 60">
              <a:extLst>
                <a:ext uri="{FF2B5EF4-FFF2-40B4-BE49-F238E27FC236}">
                  <a16:creationId xmlns:a16="http://schemas.microsoft.com/office/drawing/2014/main" id="{02DD0893-B500-2E4A-AEE9-E62701E78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167" y="2450651"/>
              <a:ext cx="222831" cy="227759"/>
            </a:xfrm>
            <a:custGeom>
              <a:avLst/>
              <a:gdLst>
                <a:gd name="T0" fmla="*/ 747 w 767"/>
                <a:gd name="T1" fmla="*/ 445 h 784"/>
                <a:gd name="T2" fmla="*/ 721 w 767"/>
                <a:gd name="T3" fmla="*/ 438 h 784"/>
                <a:gd name="T4" fmla="*/ 713 w 767"/>
                <a:gd name="T5" fmla="*/ 406 h 784"/>
                <a:gd name="T6" fmla="*/ 694 w 767"/>
                <a:gd name="T7" fmla="*/ 379 h 784"/>
                <a:gd name="T8" fmla="*/ 664 w 767"/>
                <a:gd name="T9" fmla="*/ 367 h 784"/>
                <a:gd name="T10" fmla="*/ 655 w 767"/>
                <a:gd name="T11" fmla="*/ 332 h 784"/>
                <a:gd name="T12" fmla="*/ 639 w 767"/>
                <a:gd name="T13" fmla="*/ 303 h 784"/>
                <a:gd name="T14" fmla="*/ 597 w 767"/>
                <a:gd name="T15" fmla="*/ 286 h 784"/>
                <a:gd name="T16" fmla="*/ 581 w 767"/>
                <a:gd name="T17" fmla="*/ 265 h 784"/>
                <a:gd name="T18" fmla="*/ 565 w 767"/>
                <a:gd name="T19" fmla="*/ 238 h 784"/>
                <a:gd name="T20" fmla="*/ 535 w 767"/>
                <a:gd name="T21" fmla="*/ 219 h 784"/>
                <a:gd name="T22" fmla="*/ 506 w 767"/>
                <a:gd name="T23" fmla="*/ 194 h 784"/>
                <a:gd name="T24" fmla="*/ 463 w 767"/>
                <a:gd name="T25" fmla="*/ 169 h 784"/>
                <a:gd name="T26" fmla="*/ 428 w 767"/>
                <a:gd name="T27" fmla="*/ 140 h 784"/>
                <a:gd name="T28" fmla="*/ 402 w 767"/>
                <a:gd name="T29" fmla="*/ 95 h 784"/>
                <a:gd name="T30" fmla="*/ 365 w 767"/>
                <a:gd name="T31" fmla="*/ 83 h 784"/>
                <a:gd name="T32" fmla="*/ 323 w 767"/>
                <a:gd name="T33" fmla="*/ 60 h 784"/>
                <a:gd name="T34" fmla="*/ 331 w 767"/>
                <a:gd name="T35" fmla="*/ 25 h 784"/>
                <a:gd name="T36" fmla="*/ 343 w 767"/>
                <a:gd name="T37" fmla="*/ 1 h 784"/>
                <a:gd name="T38" fmla="*/ 47 w 767"/>
                <a:gd name="T39" fmla="*/ 54 h 784"/>
                <a:gd name="T40" fmla="*/ 127 w 767"/>
                <a:gd name="T41" fmla="*/ 433 h 784"/>
                <a:gd name="T42" fmla="*/ 132 w 767"/>
                <a:gd name="T43" fmla="*/ 446 h 784"/>
                <a:gd name="T44" fmla="*/ 143 w 767"/>
                <a:gd name="T45" fmla="*/ 463 h 784"/>
                <a:gd name="T46" fmla="*/ 160 w 767"/>
                <a:gd name="T47" fmla="*/ 484 h 784"/>
                <a:gd name="T48" fmla="*/ 160 w 767"/>
                <a:gd name="T49" fmla="*/ 506 h 784"/>
                <a:gd name="T50" fmla="*/ 173 w 767"/>
                <a:gd name="T51" fmla="*/ 524 h 784"/>
                <a:gd name="T52" fmla="*/ 160 w 767"/>
                <a:gd name="T53" fmla="*/ 540 h 784"/>
                <a:gd name="T54" fmla="*/ 159 w 767"/>
                <a:gd name="T55" fmla="*/ 560 h 784"/>
                <a:gd name="T56" fmla="*/ 152 w 767"/>
                <a:gd name="T57" fmla="*/ 590 h 784"/>
                <a:gd name="T58" fmla="*/ 158 w 767"/>
                <a:gd name="T59" fmla="*/ 614 h 784"/>
                <a:gd name="T60" fmla="*/ 170 w 767"/>
                <a:gd name="T61" fmla="*/ 635 h 784"/>
                <a:gd name="T62" fmla="*/ 173 w 767"/>
                <a:gd name="T63" fmla="*/ 660 h 784"/>
                <a:gd name="T64" fmla="*/ 174 w 767"/>
                <a:gd name="T65" fmla="*/ 685 h 784"/>
                <a:gd name="T66" fmla="*/ 175 w 767"/>
                <a:gd name="T67" fmla="*/ 706 h 784"/>
                <a:gd name="T68" fmla="*/ 181 w 767"/>
                <a:gd name="T69" fmla="*/ 713 h 784"/>
                <a:gd name="T70" fmla="*/ 195 w 767"/>
                <a:gd name="T71" fmla="*/ 732 h 784"/>
                <a:gd name="T72" fmla="*/ 199 w 767"/>
                <a:gd name="T73" fmla="*/ 753 h 784"/>
                <a:gd name="T74" fmla="*/ 218 w 767"/>
                <a:gd name="T75" fmla="*/ 784 h 784"/>
                <a:gd name="T76" fmla="*/ 614 w 767"/>
                <a:gd name="T77" fmla="*/ 749 h 784"/>
                <a:gd name="T78" fmla="*/ 631 w 767"/>
                <a:gd name="T79" fmla="*/ 775 h 784"/>
                <a:gd name="T80" fmla="*/ 647 w 767"/>
                <a:gd name="T81" fmla="*/ 750 h 784"/>
                <a:gd name="T82" fmla="*/ 634 w 767"/>
                <a:gd name="T83" fmla="*/ 716 h 784"/>
                <a:gd name="T84" fmla="*/ 638 w 767"/>
                <a:gd name="T85" fmla="*/ 696 h 784"/>
                <a:gd name="T86" fmla="*/ 655 w 767"/>
                <a:gd name="T87" fmla="*/ 689 h 784"/>
                <a:gd name="T88" fmla="*/ 680 w 767"/>
                <a:gd name="T89" fmla="*/ 696 h 784"/>
                <a:gd name="T90" fmla="*/ 712 w 767"/>
                <a:gd name="T91" fmla="*/ 693 h 784"/>
                <a:gd name="T92" fmla="*/ 719 w 767"/>
                <a:gd name="T93" fmla="*/ 682 h 784"/>
                <a:gd name="T94" fmla="*/ 717 w 767"/>
                <a:gd name="T95" fmla="*/ 651 h 784"/>
                <a:gd name="T96" fmla="*/ 718 w 767"/>
                <a:gd name="T97" fmla="*/ 637 h 784"/>
                <a:gd name="T98" fmla="*/ 723 w 767"/>
                <a:gd name="T99" fmla="*/ 608 h 784"/>
                <a:gd name="T100" fmla="*/ 725 w 767"/>
                <a:gd name="T101" fmla="*/ 578 h 784"/>
                <a:gd name="T102" fmla="*/ 726 w 767"/>
                <a:gd name="T103" fmla="*/ 550 h 784"/>
                <a:gd name="T104" fmla="*/ 737 w 767"/>
                <a:gd name="T105" fmla="*/ 530 h 784"/>
                <a:gd name="T106" fmla="*/ 725 w 767"/>
                <a:gd name="T107" fmla="*/ 512 h 784"/>
                <a:gd name="T108" fmla="*/ 746 w 767"/>
                <a:gd name="T109" fmla="*/ 495 h 784"/>
                <a:gd name="T110" fmla="*/ 739 w 767"/>
                <a:gd name="T111" fmla="*/ 483 h 784"/>
                <a:gd name="T112" fmla="*/ 756 w 767"/>
                <a:gd name="T113" fmla="*/ 473 h 784"/>
                <a:gd name="T114" fmla="*/ 765 w 767"/>
                <a:gd name="T115" fmla="*/ 46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7" h="784">
                  <a:moveTo>
                    <a:pt x="766" y="452"/>
                  </a:moveTo>
                  <a:cubicBezTo>
                    <a:pt x="765" y="451"/>
                    <a:pt x="761" y="453"/>
                    <a:pt x="759" y="452"/>
                  </a:cubicBezTo>
                  <a:cubicBezTo>
                    <a:pt x="758" y="452"/>
                    <a:pt x="758" y="451"/>
                    <a:pt x="757" y="451"/>
                  </a:cubicBezTo>
                  <a:cubicBezTo>
                    <a:pt x="757" y="451"/>
                    <a:pt x="756" y="452"/>
                    <a:pt x="756" y="452"/>
                  </a:cubicBezTo>
                  <a:cubicBezTo>
                    <a:pt x="755" y="452"/>
                    <a:pt x="753" y="451"/>
                    <a:pt x="752" y="450"/>
                  </a:cubicBezTo>
                  <a:cubicBezTo>
                    <a:pt x="751" y="449"/>
                    <a:pt x="751" y="447"/>
                    <a:pt x="750" y="446"/>
                  </a:cubicBezTo>
                  <a:cubicBezTo>
                    <a:pt x="749" y="446"/>
                    <a:pt x="747" y="446"/>
                    <a:pt x="747" y="445"/>
                  </a:cubicBezTo>
                  <a:cubicBezTo>
                    <a:pt x="745" y="445"/>
                    <a:pt x="744" y="443"/>
                    <a:pt x="742" y="442"/>
                  </a:cubicBezTo>
                  <a:cubicBezTo>
                    <a:pt x="741" y="442"/>
                    <a:pt x="739" y="442"/>
                    <a:pt x="738" y="443"/>
                  </a:cubicBezTo>
                  <a:cubicBezTo>
                    <a:pt x="738" y="443"/>
                    <a:pt x="737" y="445"/>
                    <a:pt x="737" y="446"/>
                  </a:cubicBezTo>
                  <a:cubicBezTo>
                    <a:pt x="736" y="447"/>
                    <a:pt x="733" y="448"/>
                    <a:pt x="732" y="448"/>
                  </a:cubicBezTo>
                  <a:cubicBezTo>
                    <a:pt x="731" y="447"/>
                    <a:pt x="729" y="444"/>
                    <a:pt x="728" y="444"/>
                  </a:cubicBezTo>
                  <a:cubicBezTo>
                    <a:pt x="727" y="443"/>
                    <a:pt x="725" y="443"/>
                    <a:pt x="724" y="442"/>
                  </a:cubicBezTo>
                  <a:cubicBezTo>
                    <a:pt x="723" y="442"/>
                    <a:pt x="721" y="440"/>
                    <a:pt x="721" y="438"/>
                  </a:cubicBezTo>
                  <a:cubicBezTo>
                    <a:pt x="720" y="437"/>
                    <a:pt x="722" y="433"/>
                    <a:pt x="721" y="431"/>
                  </a:cubicBezTo>
                  <a:cubicBezTo>
                    <a:pt x="720" y="430"/>
                    <a:pt x="718" y="429"/>
                    <a:pt x="717" y="428"/>
                  </a:cubicBezTo>
                  <a:cubicBezTo>
                    <a:pt x="716" y="427"/>
                    <a:pt x="714" y="425"/>
                    <a:pt x="714" y="423"/>
                  </a:cubicBezTo>
                  <a:cubicBezTo>
                    <a:pt x="714" y="422"/>
                    <a:pt x="716" y="419"/>
                    <a:pt x="716" y="417"/>
                  </a:cubicBezTo>
                  <a:cubicBezTo>
                    <a:pt x="717" y="416"/>
                    <a:pt x="717" y="413"/>
                    <a:pt x="717" y="412"/>
                  </a:cubicBezTo>
                  <a:cubicBezTo>
                    <a:pt x="717" y="411"/>
                    <a:pt x="715" y="411"/>
                    <a:pt x="715" y="410"/>
                  </a:cubicBezTo>
                  <a:cubicBezTo>
                    <a:pt x="714" y="409"/>
                    <a:pt x="714" y="407"/>
                    <a:pt x="713" y="406"/>
                  </a:cubicBezTo>
                  <a:cubicBezTo>
                    <a:pt x="712" y="405"/>
                    <a:pt x="709" y="405"/>
                    <a:pt x="708" y="404"/>
                  </a:cubicBezTo>
                  <a:cubicBezTo>
                    <a:pt x="707" y="404"/>
                    <a:pt x="706" y="402"/>
                    <a:pt x="706" y="401"/>
                  </a:cubicBezTo>
                  <a:cubicBezTo>
                    <a:pt x="706" y="400"/>
                    <a:pt x="705" y="398"/>
                    <a:pt x="704" y="397"/>
                  </a:cubicBezTo>
                  <a:cubicBezTo>
                    <a:pt x="704" y="396"/>
                    <a:pt x="701" y="394"/>
                    <a:pt x="700" y="392"/>
                  </a:cubicBezTo>
                  <a:cubicBezTo>
                    <a:pt x="700" y="391"/>
                    <a:pt x="699" y="387"/>
                    <a:pt x="699" y="387"/>
                  </a:cubicBezTo>
                  <a:cubicBezTo>
                    <a:pt x="699" y="386"/>
                    <a:pt x="698" y="384"/>
                    <a:pt x="697" y="383"/>
                  </a:cubicBezTo>
                  <a:cubicBezTo>
                    <a:pt x="696" y="382"/>
                    <a:pt x="695" y="380"/>
                    <a:pt x="694" y="379"/>
                  </a:cubicBezTo>
                  <a:cubicBezTo>
                    <a:pt x="693" y="378"/>
                    <a:pt x="690" y="379"/>
                    <a:pt x="689" y="378"/>
                  </a:cubicBezTo>
                  <a:cubicBezTo>
                    <a:pt x="688" y="378"/>
                    <a:pt x="687" y="376"/>
                    <a:pt x="686" y="375"/>
                  </a:cubicBezTo>
                  <a:cubicBezTo>
                    <a:pt x="685" y="374"/>
                    <a:pt x="684" y="372"/>
                    <a:pt x="682" y="372"/>
                  </a:cubicBezTo>
                  <a:cubicBezTo>
                    <a:pt x="681" y="372"/>
                    <a:pt x="679" y="374"/>
                    <a:pt x="679" y="374"/>
                  </a:cubicBezTo>
                  <a:cubicBezTo>
                    <a:pt x="679" y="374"/>
                    <a:pt x="674" y="373"/>
                    <a:pt x="673" y="372"/>
                  </a:cubicBezTo>
                  <a:cubicBezTo>
                    <a:pt x="672" y="372"/>
                    <a:pt x="671" y="369"/>
                    <a:pt x="670" y="369"/>
                  </a:cubicBezTo>
                  <a:cubicBezTo>
                    <a:pt x="668" y="368"/>
                    <a:pt x="665" y="368"/>
                    <a:pt x="664" y="367"/>
                  </a:cubicBezTo>
                  <a:cubicBezTo>
                    <a:pt x="663" y="367"/>
                    <a:pt x="662" y="365"/>
                    <a:pt x="662" y="364"/>
                  </a:cubicBezTo>
                  <a:cubicBezTo>
                    <a:pt x="662" y="362"/>
                    <a:pt x="664" y="360"/>
                    <a:pt x="664" y="359"/>
                  </a:cubicBezTo>
                  <a:cubicBezTo>
                    <a:pt x="664" y="357"/>
                    <a:pt x="661" y="353"/>
                    <a:pt x="661" y="353"/>
                  </a:cubicBezTo>
                  <a:cubicBezTo>
                    <a:pt x="661" y="353"/>
                    <a:pt x="658" y="350"/>
                    <a:pt x="658" y="349"/>
                  </a:cubicBezTo>
                  <a:cubicBezTo>
                    <a:pt x="657" y="347"/>
                    <a:pt x="660" y="344"/>
                    <a:pt x="659" y="343"/>
                  </a:cubicBezTo>
                  <a:cubicBezTo>
                    <a:pt x="659" y="341"/>
                    <a:pt x="656" y="339"/>
                    <a:pt x="655" y="337"/>
                  </a:cubicBezTo>
                  <a:cubicBezTo>
                    <a:pt x="655" y="336"/>
                    <a:pt x="655" y="333"/>
                    <a:pt x="655" y="332"/>
                  </a:cubicBezTo>
                  <a:cubicBezTo>
                    <a:pt x="654" y="331"/>
                    <a:pt x="654" y="328"/>
                    <a:pt x="653" y="327"/>
                  </a:cubicBezTo>
                  <a:cubicBezTo>
                    <a:pt x="652" y="327"/>
                    <a:pt x="649" y="326"/>
                    <a:pt x="648" y="325"/>
                  </a:cubicBezTo>
                  <a:cubicBezTo>
                    <a:pt x="648" y="324"/>
                    <a:pt x="647" y="323"/>
                    <a:pt x="646" y="322"/>
                  </a:cubicBezTo>
                  <a:cubicBezTo>
                    <a:pt x="646" y="321"/>
                    <a:pt x="646" y="318"/>
                    <a:pt x="645" y="317"/>
                  </a:cubicBezTo>
                  <a:cubicBezTo>
                    <a:pt x="644" y="316"/>
                    <a:pt x="641" y="315"/>
                    <a:pt x="640" y="313"/>
                  </a:cubicBezTo>
                  <a:cubicBezTo>
                    <a:pt x="639" y="313"/>
                    <a:pt x="639" y="310"/>
                    <a:pt x="639" y="309"/>
                  </a:cubicBezTo>
                  <a:cubicBezTo>
                    <a:pt x="639" y="308"/>
                    <a:pt x="639" y="304"/>
                    <a:pt x="639" y="303"/>
                  </a:cubicBezTo>
                  <a:cubicBezTo>
                    <a:pt x="639" y="303"/>
                    <a:pt x="637" y="300"/>
                    <a:pt x="636" y="299"/>
                  </a:cubicBezTo>
                  <a:cubicBezTo>
                    <a:pt x="635" y="298"/>
                    <a:pt x="632" y="298"/>
                    <a:pt x="631" y="297"/>
                  </a:cubicBezTo>
                  <a:cubicBezTo>
                    <a:pt x="630" y="297"/>
                    <a:pt x="627" y="296"/>
                    <a:pt x="626" y="295"/>
                  </a:cubicBezTo>
                  <a:cubicBezTo>
                    <a:pt x="624" y="294"/>
                    <a:pt x="621" y="290"/>
                    <a:pt x="619" y="290"/>
                  </a:cubicBezTo>
                  <a:cubicBezTo>
                    <a:pt x="617" y="289"/>
                    <a:pt x="615" y="291"/>
                    <a:pt x="613" y="291"/>
                  </a:cubicBezTo>
                  <a:cubicBezTo>
                    <a:pt x="611" y="291"/>
                    <a:pt x="608" y="290"/>
                    <a:pt x="606" y="289"/>
                  </a:cubicBezTo>
                  <a:cubicBezTo>
                    <a:pt x="604" y="289"/>
                    <a:pt x="597" y="286"/>
                    <a:pt x="597" y="286"/>
                  </a:cubicBezTo>
                  <a:cubicBezTo>
                    <a:pt x="596" y="286"/>
                    <a:pt x="594" y="282"/>
                    <a:pt x="594" y="281"/>
                  </a:cubicBezTo>
                  <a:cubicBezTo>
                    <a:pt x="594" y="279"/>
                    <a:pt x="594" y="277"/>
                    <a:pt x="594" y="276"/>
                  </a:cubicBezTo>
                  <a:cubicBezTo>
                    <a:pt x="594" y="275"/>
                    <a:pt x="593" y="272"/>
                    <a:pt x="591" y="272"/>
                  </a:cubicBezTo>
                  <a:cubicBezTo>
                    <a:pt x="590" y="272"/>
                    <a:pt x="590" y="275"/>
                    <a:pt x="589" y="275"/>
                  </a:cubicBezTo>
                  <a:cubicBezTo>
                    <a:pt x="587" y="275"/>
                    <a:pt x="585" y="272"/>
                    <a:pt x="583" y="272"/>
                  </a:cubicBezTo>
                  <a:cubicBezTo>
                    <a:pt x="582" y="271"/>
                    <a:pt x="579" y="271"/>
                    <a:pt x="579" y="270"/>
                  </a:cubicBezTo>
                  <a:cubicBezTo>
                    <a:pt x="578" y="268"/>
                    <a:pt x="581" y="266"/>
                    <a:pt x="581" y="265"/>
                  </a:cubicBezTo>
                  <a:cubicBezTo>
                    <a:pt x="581" y="263"/>
                    <a:pt x="579" y="261"/>
                    <a:pt x="577" y="260"/>
                  </a:cubicBezTo>
                  <a:cubicBezTo>
                    <a:pt x="577" y="259"/>
                    <a:pt x="575" y="258"/>
                    <a:pt x="574" y="258"/>
                  </a:cubicBezTo>
                  <a:cubicBezTo>
                    <a:pt x="572" y="258"/>
                    <a:pt x="570" y="258"/>
                    <a:pt x="568" y="257"/>
                  </a:cubicBezTo>
                  <a:cubicBezTo>
                    <a:pt x="567" y="257"/>
                    <a:pt x="565" y="256"/>
                    <a:pt x="565" y="255"/>
                  </a:cubicBezTo>
                  <a:cubicBezTo>
                    <a:pt x="564" y="254"/>
                    <a:pt x="565" y="251"/>
                    <a:pt x="565" y="250"/>
                  </a:cubicBezTo>
                  <a:cubicBezTo>
                    <a:pt x="565" y="248"/>
                    <a:pt x="563" y="246"/>
                    <a:pt x="563" y="245"/>
                  </a:cubicBezTo>
                  <a:cubicBezTo>
                    <a:pt x="563" y="243"/>
                    <a:pt x="565" y="240"/>
                    <a:pt x="565" y="238"/>
                  </a:cubicBezTo>
                  <a:cubicBezTo>
                    <a:pt x="565" y="237"/>
                    <a:pt x="563" y="235"/>
                    <a:pt x="562" y="235"/>
                  </a:cubicBezTo>
                  <a:cubicBezTo>
                    <a:pt x="560" y="234"/>
                    <a:pt x="557" y="235"/>
                    <a:pt x="556" y="234"/>
                  </a:cubicBezTo>
                  <a:cubicBezTo>
                    <a:pt x="554" y="233"/>
                    <a:pt x="553" y="231"/>
                    <a:pt x="552" y="230"/>
                  </a:cubicBezTo>
                  <a:cubicBezTo>
                    <a:pt x="551" y="229"/>
                    <a:pt x="549" y="226"/>
                    <a:pt x="548" y="225"/>
                  </a:cubicBezTo>
                  <a:cubicBezTo>
                    <a:pt x="547" y="225"/>
                    <a:pt x="545" y="224"/>
                    <a:pt x="545" y="223"/>
                  </a:cubicBezTo>
                  <a:cubicBezTo>
                    <a:pt x="544" y="222"/>
                    <a:pt x="543" y="221"/>
                    <a:pt x="542" y="220"/>
                  </a:cubicBezTo>
                  <a:cubicBezTo>
                    <a:pt x="540" y="220"/>
                    <a:pt x="536" y="219"/>
                    <a:pt x="535" y="219"/>
                  </a:cubicBezTo>
                  <a:cubicBezTo>
                    <a:pt x="534" y="218"/>
                    <a:pt x="533" y="217"/>
                    <a:pt x="533" y="217"/>
                  </a:cubicBezTo>
                  <a:cubicBezTo>
                    <a:pt x="532" y="217"/>
                    <a:pt x="530" y="219"/>
                    <a:pt x="529" y="219"/>
                  </a:cubicBezTo>
                  <a:cubicBezTo>
                    <a:pt x="528" y="219"/>
                    <a:pt x="526" y="218"/>
                    <a:pt x="525" y="218"/>
                  </a:cubicBezTo>
                  <a:cubicBezTo>
                    <a:pt x="524" y="217"/>
                    <a:pt x="522" y="216"/>
                    <a:pt x="521" y="215"/>
                  </a:cubicBezTo>
                  <a:cubicBezTo>
                    <a:pt x="519" y="214"/>
                    <a:pt x="518" y="210"/>
                    <a:pt x="516" y="208"/>
                  </a:cubicBezTo>
                  <a:cubicBezTo>
                    <a:pt x="515" y="207"/>
                    <a:pt x="511" y="205"/>
                    <a:pt x="510" y="204"/>
                  </a:cubicBezTo>
                  <a:cubicBezTo>
                    <a:pt x="509" y="202"/>
                    <a:pt x="508" y="196"/>
                    <a:pt x="506" y="194"/>
                  </a:cubicBezTo>
                  <a:cubicBezTo>
                    <a:pt x="505" y="193"/>
                    <a:pt x="502" y="192"/>
                    <a:pt x="501" y="191"/>
                  </a:cubicBezTo>
                  <a:cubicBezTo>
                    <a:pt x="499" y="190"/>
                    <a:pt x="496" y="187"/>
                    <a:pt x="494" y="185"/>
                  </a:cubicBezTo>
                  <a:cubicBezTo>
                    <a:pt x="492" y="184"/>
                    <a:pt x="487" y="181"/>
                    <a:pt x="484" y="180"/>
                  </a:cubicBezTo>
                  <a:cubicBezTo>
                    <a:pt x="483" y="179"/>
                    <a:pt x="480" y="179"/>
                    <a:pt x="478" y="179"/>
                  </a:cubicBezTo>
                  <a:cubicBezTo>
                    <a:pt x="476" y="179"/>
                    <a:pt x="473" y="178"/>
                    <a:pt x="472" y="177"/>
                  </a:cubicBezTo>
                  <a:cubicBezTo>
                    <a:pt x="471" y="176"/>
                    <a:pt x="468" y="174"/>
                    <a:pt x="466" y="173"/>
                  </a:cubicBezTo>
                  <a:cubicBezTo>
                    <a:pt x="465" y="172"/>
                    <a:pt x="464" y="169"/>
                    <a:pt x="463" y="169"/>
                  </a:cubicBezTo>
                  <a:cubicBezTo>
                    <a:pt x="461" y="168"/>
                    <a:pt x="456" y="169"/>
                    <a:pt x="455" y="168"/>
                  </a:cubicBezTo>
                  <a:cubicBezTo>
                    <a:pt x="453" y="167"/>
                    <a:pt x="453" y="163"/>
                    <a:pt x="452" y="162"/>
                  </a:cubicBezTo>
                  <a:cubicBezTo>
                    <a:pt x="451" y="160"/>
                    <a:pt x="448" y="156"/>
                    <a:pt x="447" y="154"/>
                  </a:cubicBezTo>
                  <a:cubicBezTo>
                    <a:pt x="446" y="153"/>
                    <a:pt x="442" y="151"/>
                    <a:pt x="441" y="150"/>
                  </a:cubicBezTo>
                  <a:cubicBezTo>
                    <a:pt x="440" y="149"/>
                    <a:pt x="440" y="146"/>
                    <a:pt x="439" y="145"/>
                  </a:cubicBezTo>
                  <a:cubicBezTo>
                    <a:pt x="438" y="144"/>
                    <a:pt x="436" y="142"/>
                    <a:pt x="435" y="141"/>
                  </a:cubicBezTo>
                  <a:cubicBezTo>
                    <a:pt x="433" y="140"/>
                    <a:pt x="430" y="141"/>
                    <a:pt x="428" y="140"/>
                  </a:cubicBezTo>
                  <a:cubicBezTo>
                    <a:pt x="427" y="138"/>
                    <a:pt x="425" y="134"/>
                    <a:pt x="424" y="132"/>
                  </a:cubicBezTo>
                  <a:cubicBezTo>
                    <a:pt x="423" y="130"/>
                    <a:pt x="421" y="126"/>
                    <a:pt x="421" y="124"/>
                  </a:cubicBezTo>
                  <a:cubicBezTo>
                    <a:pt x="420" y="122"/>
                    <a:pt x="420" y="119"/>
                    <a:pt x="419" y="117"/>
                  </a:cubicBezTo>
                  <a:cubicBezTo>
                    <a:pt x="418" y="116"/>
                    <a:pt x="416" y="114"/>
                    <a:pt x="415" y="113"/>
                  </a:cubicBezTo>
                  <a:cubicBezTo>
                    <a:pt x="414" y="112"/>
                    <a:pt x="412" y="109"/>
                    <a:pt x="410" y="108"/>
                  </a:cubicBezTo>
                  <a:cubicBezTo>
                    <a:pt x="409" y="107"/>
                    <a:pt x="406" y="105"/>
                    <a:pt x="405" y="104"/>
                  </a:cubicBezTo>
                  <a:cubicBezTo>
                    <a:pt x="403" y="102"/>
                    <a:pt x="403" y="97"/>
                    <a:pt x="402" y="95"/>
                  </a:cubicBezTo>
                  <a:cubicBezTo>
                    <a:pt x="401" y="93"/>
                    <a:pt x="399" y="90"/>
                    <a:pt x="397" y="89"/>
                  </a:cubicBezTo>
                  <a:cubicBezTo>
                    <a:pt x="396" y="88"/>
                    <a:pt x="394" y="86"/>
                    <a:pt x="393" y="85"/>
                  </a:cubicBezTo>
                  <a:cubicBezTo>
                    <a:pt x="391" y="85"/>
                    <a:pt x="388" y="85"/>
                    <a:pt x="387" y="86"/>
                  </a:cubicBezTo>
                  <a:cubicBezTo>
                    <a:pt x="386" y="86"/>
                    <a:pt x="385" y="88"/>
                    <a:pt x="384" y="88"/>
                  </a:cubicBezTo>
                  <a:cubicBezTo>
                    <a:pt x="382" y="89"/>
                    <a:pt x="379" y="90"/>
                    <a:pt x="378" y="90"/>
                  </a:cubicBezTo>
                  <a:cubicBezTo>
                    <a:pt x="376" y="90"/>
                    <a:pt x="371" y="89"/>
                    <a:pt x="369" y="88"/>
                  </a:cubicBezTo>
                  <a:cubicBezTo>
                    <a:pt x="368" y="87"/>
                    <a:pt x="366" y="84"/>
                    <a:pt x="365" y="83"/>
                  </a:cubicBezTo>
                  <a:cubicBezTo>
                    <a:pt x="363" y="81"/>
                    <a:pt x="360" y="80"/>
                    <a:pt x="359" y="79"/>
                  </a:cubicBezTo>
                  <a:cubicBezTo>
                    <a:pt x="358" y="78"/>
                    <a:pt x="355" y="75"/>
                    <a:pt x="354" y="74"/>
                  </a:cubicBezTo>
                  <a:cubicBezTo>
                    <a:pt x="352" y="73"/>
                    <a:pt x="350" y="72"/>
                    <a:pt x="349" y="71"/>
                  </a:cubicBezTo>
                  <a:cubicBezTo>
                    <a:pt x="347" y="71"/>
                    <a:pt x="344" y="72"/>
                    <a:pt x="343" y="72"/>
                  </a:cubicBezTo>
                  <a:cubicBezTo>
                    <a:pt x="342" y="72"/>
                    <a:pt x="339" y="71"/>
                    <a:pt x="338" y="70"/>
                  </a:cubicBezTo>
                  <a:cubicBezTo>
                    <a:pt x="335" y="69"/>
                    <a:pt x="331" y="64"/>
                    <a:pt x="328" y="63"/>
                  </a:cubicBezTo>
                  <a:cubicBezTo>
                    <a:pt x="327" y="62"/>
                    <a:pt x="324" y="61"/>
                    <a:pt x="323" y="60"/>
                  </a:cubicBezTo>
                  <a:cubicBezTo>
                    <a:pt x="322" y="59"/>
                    <a:pt x="320" y="57"/>
                    <a:pt x="320" y="56"/>
                  </a:cubicBezTo>
                  <a:cubicBezTo>
                    <a:pt x="320" y="54"/>
                    <a:pt x="323" y="52"/>
                    <a:pt x="323" y="51"/>
                  </a:cubicBezTo>
                  <a:cubicBezTo>
                    <a:pt x="324" y="49"/>
                    <a:pt x="323" y="47"/>
                    <a:pt x="323" y="45"/>
                  </a:cubicBezTo>
                  <a:cubicBezTo>
                    <a:pt x="323" y="44"/>
                    <a:pt x="322" y="42"/>
                    <a:pt x="322" y="41"/>
                  </a:cubicBezTo>
                  <a:cubicBezTo>
                    <a:pt x="322" y="40"/>
                    <a:pt x="324" y="38"/>
                    <a:pt x="325" y="37"/>
                  </a:cubicBezTo>
                  <a:cubicBezTo>
                    <a:pt x="325" y="36"/>
                    <a:pt x="327" y="34"/>
                    <a:pt x="328" y="33"/>
                  </a:cubicBezTo>
                  <a:cubicBezTo>
                    <a:pt x="329" y="31"/>
                    <a:pt x="329" y="27"/>
                    <a:pt x="331" y="25"/>
                  </a:cubicBezTo>
                  <a:cubicBezTo>
                    <a:pt x="332" y="24"/>
                    <a:pt x="335" y="24"/>
                    <a:pt x="336" y="23"/>
                  </a:cubicBezTo>
                  <a:cubicBezTo>
                    <a:pt x="337" y="22"/>
                    <a:pt x="337" y="20"/>
                    <a:pt x="338" y="19"/>
                  </a:cubicBezTo>
                  <a:cubicBezTo>
                    <a:pt x="339" y="18"/>
                    <a:pt x="340" y="16"/>
                    <a:pt x="341" y="16"/>
                  </a:cubicBezTo>
                  <a:cubicBezTo>
                    <a:pt x="342" y="15"/>
                    <a:pt x="344" y="15"/>
                    <a:pt x="345" y="14"/>
                  </a:cubicBezTo>
                  <a:cubicBezTo>
                    <a:pt x="346" y="12"/>
                    <a:pt x="345" y="9"/>
                    <a:pt x="345" y="7"/>
                  </a:cubicBezTo>
                  <a:cubicBezTo>
                    <a:pt x="345" y="6"/>
                    <a:pt x="345" y="3"/>
                    <a:pt x="345" y="0"/>
                  </a:cubicBezTo>
                  <a:cubicBezTo>
                    <a:pt x="344" y="1"/>
                    <a:pt x="343" y="1"/>
                    <a:pt x="343" y="1"/>
                  </a:cubicBezTo>
                  <a:cubicBezTo>
                    <a:pt x="340" y="2"/>
                    <a:pt x="333" y="3"/>
                    <a:pt x="330" y="3"/>
                  </a:cubicBezTo>
                  <a:cubicBezTo>
                    <a:pt x="320" y="6"/>
                    <a:pt x="298" y="11"/>
                    <a:pt x="288" y="13"/>
                  </a:cubicBezTo>
                  <a:cubicBezTo>
                    <a:pt x="270" y="16"/>
                    <a:pt x="234" y="23"/>
                    <a:pt x="217" y="26"/>
                  </a:cubicBezTo>
                  <a:cubicBezTo>
                    <a:pt x="207" y="27"/>
                    <a:pt x="189" y="30"/>
                    <a:pt x="176" y="32"/>
                  </a:cubicBezTo>
                  <a:cubicBezTo>
                    <a:pt x="173" y="33"/>
                    <a:pt x="170" y="33"/>
                    <a:pt x="167" y="34"/>
                  </a:cubicBezTo>
                  <a:cubicBezTo>
                    <a:pt x="156" y="36"/>
                    <a:pt x="134" y="39"/>
                    <a:pt x="123" y="41"/>
                  </a:cubicBezTo>
                  <a:cubicBezTo>
                    <a:pt x="104" y="44"/>
                    <a:pt x="66" y="51"/>
                    <a:pt x="47" y="54"/>
                  </a:cubicBezTo>
                  <a:cubicBezTo>
                    <a:pt x="36" y="56"/>
                    <a:pt x="16" y="59"/>
                    <a:pt x="0" y="61"/>
                  </a:cubicBezTo>
                  <a:cubicBezTo>
                    <a:pt x="59" y="237"/>
                    <a:pt x="59" y="237"/>
                    <a:pt x="59" y="237"/>
                  </a:cubicBezTo>
                  <a:cubicBezTo>
                    <a:pt x="104" y="377"/>
                    <a:pt x="114" y="410"/>
                    <a:pt x="117" y="418"/>
                  </a:cubicBezTo>
                  <a:cubicBezTo>
                    <a:pt x="119" y="420"/>
                    <a:pt x="121" y="421"/>
                    <a:pt x="122" y="423"/>
                  </a:cubicBezTo>
                  <a:cubicBezTo>
                    <a:pt x="122" y="424"/>
                    <a:pt x="122" y="425"/>
                    <a:pt x="122" y="426"/>
                  </a:cubicBezTo>
                  <a:cubicBezTo>
                    <a:pt x="123" y="427"/>
                    <a:pt x="124" y="427"/>
                    <a:pt x="125" y="428"/>
                  </a:cubicBezTo>
                  <a:cubicBezTo>
                    <a:pt x="126" y="430"/>
                    <a:pt x="127" y="432"/>
                    <a:pt x="127" y="433"/>
                  </a:cubicBezTo>
                  <a:cubicBezTo>
                    <a:pt x="128" y="434"/>
                    <a:pt x="128" y="434"/>
                    <a:pt x="128" y="435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9" y="436"/>
                    <a:pt x="129" y="437"/>
                    <a:pt x="130" y="438"/>
                  </a:cubicBezTo>
                  <a:cubicBezTo>
                    <a:pt x="131" y="439"/>
                    <a:pt x="131" y="442"/>
                    <a:pt x="132" y="443"/>
                  </a:cubicBezTo>
                  <a:cubicBezTo>
                    <a:pt x="132" y="443"/>
                    <a:pt x="132" y="444"/>
                    <a:pt x="132" y="445"/>
                  </a:cubicBezTo>
                  <a:cubicBezTo>
                    <a:pt x="132" y="445"/>
                    <a:pt x="132" y="445"/>
                    <a:pt x="132" y="445"/>
                  </a:cubicBezTo>
                  <a:cubicBezTo>
                    <a:pt x="132" y="446"/>
                    <a:pt x="132" y="446"/>
                    <a:pt x="132" y="446"/>
                  </a:cubicBezTo>
                  <a:cubicBezTo>
                    <a:pt x="133" y="446"/>
                    <a:pt x="133" y="447"/>
                    <a:pt x="134" y="447"/>
                  </a:cubicBezTo>
                  <a:cubicBezTo>
                    <a:pt x="134" y="447"/>
                    <a:pt x="136" y="450"/>
                    <a:pt x="137" y="452"/>
                  </a:cubicBezTo>
                  <a:cubicBezTo>
                    <a:pt x="137" y="453"/>
                    <a:pt x="137" y="454"/>
                    <a:pt x="138" y="456"/>
                  </a:cubicBezTo>
                  <a:cubicBezTo>
                    <a:pt x="138" y="457"/>
                    <a:pt x="138" y="458"/>
                    <a:pt x="138" y="458"/>
                  </a:cubicBezTo>
                  <a:cubicBezTo>
                    <a:pt x="139" y="460"/>
                    <a:pt x="139" y="461"/>
                    <a:pt x="140" y="461"/>
                  </a:cubicBezTo>
                  <a:cubicBezTo>
                    <a:pt x="140" y="462"/>
                    <a:pt x="141" y="462"/>
                    <a:pt x="141" y="462"/>
                  </a:cubicBezTo>
                  <a:cubicBezTo>
                    <a:pt x="142" y="463"/>
                    <a:pt x="142" y="463"/>
                    <a:pt x="143" y="463"/>
                  </a:cubicBezTo>
                  <a:cubicBezTo>
                    <a:pt x="145" y="465"/>
                    <a:pt x="146" y="466"/>
                    <a:pt x="147" y="467"/>
                  </a:cubicBezTo>
                  <a:cubicBezTo>
                    <a:pt x="148" y="468"/>
                    <a:pt x="148" y="468"/>
                    <a:pt x="148" y="468"/>
                  </a:cubicBezTo>
                  <a:cubicBezTo>
                    <a:pt x="150" y="470"/>
                    <a:pt x="152" y="471"/>
                    <a:pt x="153" y="473"/>
                  </a:cubicBezTo>
                  <a:cubicBezTo>
                    <a:pt x="154" y="475"/>
                    <a:pt x="154" y="477"/>
                    <a:pt x="154" y="479"/>
                  </a:cubicBezTo>
                  <a:cubicBezTo>
                    <a:pt x="155" y="480"/>
                    <a:pt x="155" y="481"/>
                    <a:pt x="155" y="482"/>
                  </a:cubicBezTo>
                  <a:cubicBezTo>
                    <a:pt x="155" y="482"/>
                    <a:pt x="155" y="482"/>
                    <a:pt x="155" y="482"/>
                  </a:cubicBezTo>
                  <a:cubicBezTo>
                    <a:pt x="156" y="482"/>
                    <a:pt x="158" y="483"/>
                    <a:pt x="160" y="484"/>
                  </a:cubicBezTo>
                  <a:cubicBezTo>
                    <a:pt x="161" y="487"/>
                    <a:pt x="161" y="490"/>
                    <a:pt x="161" y="491"/>
                  </a:cubicBezTo>
                  <a:cubicBezTo>
                    <a:pt x="161" y="491"/>
                    <a:pt x="161" y="492"/>
                    <a:pt x="161" y="492"/>
                  </a:cubicBezTo>
                  <a:cubicBezTo>
                    <a:pt x="160" y="492"/>
                    <a:pt x="160" y="493"/>
                    <a:pt x="160" y="494"/>
                  </a:cubicBezTo>
                  <a:cubicBezTo>
                    <a:pt x="160" y="494"/>
                    <a:pt x="160" y="494"/>
                    <a:pt x="160" y="494"/>
                  </a:cubicBezTo>
                  <a:cubicBezTo>
                    <a:pt x="160" y="495"/>
                    <a:pt x="161" y="496"/>
                    <a:pt x="161" y="498"/>
                  </a:cubicBezTo>
                  <a:cubicBezTo>
                    <a:pt x="162" y="500"/>
                    <a:pt x="161" y="504"/>
                    <a:pt x="160" y="505"/>
                  </a:cubicBezTo>
                  <a:cubicBezTo>
                    <a:pt x="160" y="505"/>
                    <a:pt x="160" y="505"/>
                    <a:pt x="160" y="506"/>
                  </a:cubicBezTo>
                  <a:cubicBezTo>
                    <a:pt x="160" y="506"/>
                    <a:pt x="160" y="506"/>
                    <a:pt x="160" y="506"/>
                  </a:cubicBezTo>
                  <a:cubicBezTo>
                    <a:pt x="162" y="506"/>
                    <a:pt x="164" y="506"/>
                    <a:pt x="166" y="507"/>
                  </a:cubicBezTo>
                  <a:cubicBezTo>
                    <a:pt x="167" y="508"/>
                    <a:pt x="168" y="509"/>
                    <a:pt x="168" y="509"/>
                  </a:cubicBezTo>
                  <a:cubicBezTo>
                    <a:pt x="168" y="509"/>
                    <a:pt x="168" y="509"/>
                    <a:pt x="169" y="509"/>
                  </a:cubicBezTo>
                  <a:cubicBezTo>
                    <a:pt x="170" y="509"/>
                    <a:pt x="171" y="510"/>
                    <a:pt x="173" y="511"/>
                  </a:cubicBezTo>
                  <a:cubicBezTo>
                    <a:pt x="175" y="512"/>
                    <a:pt x="177" y="516"/>
                    <a:pt x="177" y="520"/>
                  </a:cubicBezTo>
                  <a:cubicBezTo>
                    <a:pt x="176" y="522"/>
                    <a:pt x="175" y="523"/>
                    <a:pt x="173" y="524"/>
                  </a:cubicBezTo>
                  <a:cubicBezTo>
                    <a:pt x="173" y="525"/>
                    <a:pt x="173" y="525"/>
                    <a:pt x="173" y="526"/>
                  </a:cubicBezTo>
                  <a:cubicBezTo>
                    <a:pt x="173" y="526"/>
                    <a:pt x="173" y="526"/>
                    <a:pt x="173" y="526"/>
                  </a:cubicBezTo>
                  <a:cubicBezTo>
                    <a:pt x="173" y="527"/>
                    <a:pt x="172" y="530"/>
                    <a:pt x="170" y="531"/>
                  </a:cubicBezTo>
                  <a:cubicBezTo>
                    <a:pt x="169" y="532"/>
                    <a:pt x="168" y="532"/>
                    <a:pt x="167" y="532"/>
                  </a:cubicBezTo>
                  <a:cubicBezTo>
                    <a:pt x="167" y="533"/>
                    <a:pt x="166" y="533"/>
                    <a:pt x="166" y="533"/>
                  </a:cubicBezTo>
                  <a:cubicBezTo>
                    <a:pt x="166" y="535"/>
                    <a:pt x="164" y="536"/>
                    <a:pt x="162" y="538"/>
                  </a:cubicBezTo>
                  <a:cubicBezTo>
                    <a:pt x="161" y="539"/>
                    <a:pt x="161" y="539"/>
                    <a:pt x="160" y="540"/>
                  </a:cubicBezTo>
                  <a:cubicBezTo>
                    <a:pt x="159" y="540"/>
                    <a:pt x="158" y="541"/>
                    <a:pt x="158" y="541"/>
                  </a:cubicBezTo>
                  <a:cubicBezTo>
                    <a:pt x="157" y="542"/>
                    <a:pt x="157" y="543"/>
                    <a:pt x="156" y="543"/>
                  </a:cubicBezTo>
                  <a:cubicBezTo>
                    <a:pt x="156" y="543"/>
                    <a:pt x="156" y="543"/>
                    <a:pt x="156" y="543"/>
                  </a:cubicBezTo>
                  <a:cubicBezTo>
                    <a:pt x="157" y="545"/>
                    <a:pt x="159" y="546"/>
                    <a:pt x="159" y="548"/>
                  </a:cubicBezTo>
                  <a:cubicBezTo>
                    <a:pt x="160" y="551"/>
                    <a:pt x="159" y="553"/>
                    <a:pt x="158" y="555"/>
                  </a:cubicBezTo>
                  <a:cubicBezTo>
                    <a:pt x="158" y="556"/>
                    <a:pt x="158" y="557"/>
                    <a:pt x="158" y="558"/>
                  </a:cubicBezTo>
                  <a:cubicBezTo>
                    <a:pt x="158" y="558"/>
                    <a:pt x="158" y="559"/>
                    <a:pt x="159" y="560"/>
                  </a:cubicBezTo>
                  <a:cubicBezTo>
                    <a:pt x="159" y="562"/>
                    <a:pt x="160" y="563"/>
                    <a:pt x="160" y="565"/>
                  </a:cubicBezTo>
                  <a:cubicBezTo>
                    <a:pt x="160" y="567"/>
                    <a:pt x="159" y="569"/>
                    <a:pt x="159" y="571"/>
                  </a:cubicBezTo>
                  <a:cubicBezTo>
                    <a:pt x="159" y="572"/>
                    <a:pt x="158" y="573"/>
                    <a:pt x="158" y="573"/>
                  </a:cubicBezTo>
                  <a:cubicBezTo>
                    <a:pt x="158" y="574"/>
                    <a:pt x="158" y="575"/>
                    <a:pt x="158" y="578"/>
                  </a:cubicBezTo>
                  <a:cubicBezTo>
                    <a:pt x="158" y="579"/>
                    <a:pt x="158" y="579"/>
                    <a:pt x="158" y="579"/>
                  </a:cubicBezTo>
                  <a:cubicBezTo>
                    <a:pt x="158" y="582"/>
                    <a:pt x="154" y="588"/>
                    <a:pt x="154" y="588"/>
                  </a:cubicBezTo>
                  <a:cubicBezTo>
                    <a:pt x="154" y="589"/>
                    <a:pt x="153" y="589"/>
                    <a:pt x="152" y="590"/>
                  </a:cubicBezTo>
                  <a:cubicBezTo>
                    <a:pt x="152" y="590"/>
                    <a:pt x="152" y="590"/>
                    <a:pt x="152" y="590"/>
                  </a:cubicBezTo>
                  <a:cubicBezTo>
                    <a:pt x="152" y="591"/>
                    <a:pt x="152" y="592"/>
                    <a:pt x="152" y="594"/>
                  </a:cubicBezTo>
                  <a:cubicBezTo>
                    <a:pt x="152" y="595"/>
                    <a:pt x="154" y="600"/>
                    <a:pt x="154" y="601"/>
                  </a:cubicBezTo>
                  <a:cubicBezTo>
                    <a:pt x="154" y="602"/>
                    <a:pt x="155" y="603"/>
                    <a:pt x="155" y="603"/>
                  </a:cubicBezTo>
                  <a:cubicBezTo>
                    <a:pt x="156" y="604"/>
                    <a:pt x="156" y="606"/>
                    <a:pt x="156" y="607"/>
                  </a:cubicBezTo>
                  <a:cubicBezTo>
                    <a:pt x="157" y="608"/>
                    <a:pt x="157" y="610"/>
                    <a:pt x="158" y="612"/>
                  </a:cubicBezTo>
                  <a:cubicBezTo>
                    <a:pt x="158" y="613"/>
                    <a:pt x="158" y="614"/>
                    <a:pt x="158" y="614"/>
                  </a:cubicBezTo>
                  <a:cubicBezTo>
                    <a:pt x="158" y="615"/>
                    <a:pt x="158" y="615"/>
                    <a:pt x="158" y="616"/>
                  </a:cubicBezTo>
                  <a:cubicBezTo>
                    <a:pt x="159" y="617"/>
                    <a:pt x="159" y="619"/>
                    <a:pt x="159" y="619"/>
                  </a:cubicBezTo>
                  <a:cubicBezTo>
                    <a:pt x="159" y="620"/>
                    <a:pt x="160" y="621"/>
                    <a:pt x="161" y="621"/>
                  </a:cubicBezTo>
                  <a:cubicBezTo>
                    <a:pt x="161" y="621"/>
                    <a:pt x="162" y="622"/>
                    <a:pt x="162" y="622"/>
                  </a:cubicBezTo>
                  <a:cubicBezTo>
                    <a:pt x="164" y="622"/>
                    <a:pt x="165" y="623"/>
                    <a:pt x="167" y="624"/>
                  </a:cubicBezTo>
                  <a:cubicBezTo>
                    <a:pt x="168" y="626"/>
                    <a:pt x="169" y="628"/>
                    <a:pt x="169" y="630"/>
                  </a:cubicBezTo>
                  <a:cubicBezTo>
                    <a:pt x="170" y="632"/>
                    <a:pt x="170" y="633"/>
                    <a:pt x="170" y="635"/>
                  </a:cubicBezTo>
                  <a:cubicBezTo>
                    <a:pt x="170" y="636"/>
                    <a:pt x="170" y="637"/>
                    <a:pt x="170" y="638"/>
                  </a:cubicBezTo>
                  <a:cubicBezTo>
                    <a:pt x="170" y="638"/>
                    <a:pt x="171" y="639"/>
                    <a:pt x="171" y="639"/>
                  </a:cubicBezTo>
                  <a:cubicBezTo>
                    <a:pt x="172" y="641"/>
                    <a:pt x="173" y="642"/>
                    <a:pt x="174" y="643"/>
                  </a:cubicBezTo>
                  <a:cubicBezTo>
                    <a:pt x="175" y="645"/>
                    <a:pt x="176" y="650"/>
                    <a:pt x="175" y="653"/>
                  </a:cubicBezTo>
                  <a:cubicBezTo>
                    <a:pt x="175" y="655"/>
                    <a:pt x="174" y="656"/>
                    <a:pt x="173" y="658"/>
                  </a:cubicBezTo>
                  <a:cubicBezTo>
                    <a:pt x="173" y="658"/>
                    <a:pt x="173" y="658"/>
                    <a:pt x="173" y="658"/>
                  </a:cubicBezTo>
                  <a:cubicBezTo>
                    <a:pt x="173" y="659"/>
                    <a:pt x="173" y="659"/>
                    <a:pt x="173" y="660"/>
                  </a:cubicBezTo>
                  <a:cubicBezTo>
                    <a:pt x="174" y="661"/>
                    <a:pt x="175" y="663"/>
                    <a:pt x="175" y="665"/>
                  </a:cubicBezTo>
                  <a:cubicBezTo>
                    <a:pt x="175" y="667"/>
                    <a:pt x="175" y="669"/>
                    <a:pt x="174" y="673"/>
                  </a:cubicBezTo>
                  <a:cubicBezTo>
                    <a:pt x="174" y="673"/>
                    <a:pt x="174" y="674"/>
                    <a:pt x="174" y="674"/>
                  </a:cubicBezTo>
                  <a:cubicBezTo>
                    <a:pt x="173" y="675"/>
                    <a:pt x="173" y="675"/>
                    <a:pt x="173" y="676"/>
                  </a:cubicBezTo>
                  <a:cubicBezTo>
                    <a:pt x="173" y="677"/>
                    <a:pt x="172" y="678"/>
                    <a:pt x="172" y="678"/>
                  </a:cubicBezTo>
                  <a:cubicBezTo>
                    <a:pt x="172" y="678"/>
                    <a:pt x="173" y="679"/>
                    <a:pt x="173" y="680"/>
                  </a:cubicBezTo>
                  <a:cubicBezTo>
                    <a:pt x="173" y="681"/>
                    <a:pt x="174" y="683"/>
                    <a:pt x="174" y="685"/>
                  </a:cubicBezTo>
                  <a:cubicBezTo>
                    <a:pt x="174" y="687"/>
                    <a:pt x="173" y="691"/>
                    <a:pt x="173" y="693"/>
                  </a:cubicBezTo>
                  <a:cubicBezTo>
                    <a:pt x="172" y="693"/>
                    <a:pt x="172" y="694"/>
                    <a:pt x="172" y="694"/>
                  </a:cubicBezTo>
                  <a:cubicBezTo>
                    <a:pt x="172" y="695"/>
                    <a:pt x="172" y="696"/>
                    <a:pt x="172" y="696"/>
                  </a:cubicBezTo>
                  <a:cubicBezTo>
                    <a:pt x="172" y="696"/>
                    <a:pt x="173" y="696"/>
                    <a:pt x="173" y="696"/>
                  </a:cubicBezTo>
                  <a:cubicBezTo>
                    <a:pt x="173" y="697"/>
                    <a:pt x="173" y="697"/>
                    <a:pt x="173" y="697"/>
                  </a:cubicBezTo>
                  <a:cubicBezTo>
                    <a:pt x="174" y="698"/>
                    <a:pt x="175" y="700"/>
                    <a:pt x="175" y="701"/>
                  </a:cubicBezTo>
                  <a:cubicBezTo>
                    <a:pt x="176" y="703"/>
                    <a:pt x="176" y="705"/>
                    <a:pt x="175" y="706"/>
                  </a:cubicBezTo>
                  <a:cubicBezTo>
                    <a:pt x="175" y="706"/>
                    <a:pt x="175" y="706"/>
                    <a:pt x="175" y="706"/>
                  </a:cubicBezTo>
                  <a:cubicBezTo>
                    <a:pt x="175" y="707"/>
                    <a:pt x="175" y="707"/>
                    <a:pt x="176" y="707"/>
                  </a:cubicBezTo>
                  <a:cubicBezTo>
                    <a:pt x="176" y="707"/>
                    <a:pt x="176" y="707"/>
                    <a:pt x="176" y="707"/>
                  </a:cubicBezTo>
                  <a:cubicBezTo>
                    <a:pt x="177" y="708"/>
                    <a:pt x="178" y="708"/>
                    <a:pt x="178" y="709"/>
                  </a:cubicBezTo>
                  <a:cubicBezTo>
                    <a:pt x="179" y="710"/>
                    <a:pt x="180" y="711"/>
                    <a:pt x="180" y="712"/>
                  </a:cubicBezTo>
                  <a:cubicBezTo>
                    <a:pt x="180" y="712"/>
                    <a:pt x="180" y="713"/>
                    <a:pt x="180" y="713"/>
                  </a:cubicBezTo>
                  <a:cubicBezTo>
                    <a:pt x="181" y="713"/>
                    <a:pt x="181" y="713"/>
                    <a:pt x="181" y="713"/>
                  </a:cubicBezTo>
                  <a:cubicBezTo>
                    <a:pt x="182" y="713"/>
                    <a:pt x="184" y="714"/>
                    <a:pt x="185" y="715"/>
                  </a:cubicBezTo>
                  <a:cubicBezTo>
                    <a:pt x="186" y="717"/>
                    <a:pt x="187" y="719"/>
                    <a:pt x="187" y="720"/>
                  </a:cubicBezTo>
                  <a:cubicBezTo>
                    <a:pt x="188" y="720"/>
                    <a:pt x="188" y="721"/>
                    <a:pt x="188" y="721"/>
                  </a:cubicBezTo>
                  <a:cubicBezTo>
                    <a:pt x="188" y="721"/>
                    <a:pt x="188" y="721"/>
                    <a:pt x="188" y="722"/>
                  </a:cubicBezTo>
                  <a:cubicBezTo>
                    <a:pt x="189" y="722"/>
                    <a:pt x="191" y="723"/>
                    <a:pt x="192" y="724"/>
                  </a:cubicBezTo>
                  <a:cubicBezTo>
                    <a:pt x="193" y="726"/>
                    <a:pt x="194" y="728"/>
                    <a:pt x="194" y="731"/>
                  </a:cubicBezTo>
                  <a:cubicBezTo>
                    <a:pt x="195" y="732"/>
                    <a:pt x="195" y="732"/>
                    <a:pt x="195" y="732"/>
                  </a:cubicBezTo>
                  <a:cubicBezTo>
                    <a:pt x="195" y="733"/>
                    <a:pt x="195" y="734"/>
                    <a:pt x="196" y="735"/>
                  </a:cubicBezTo>
                  <a:cubicBezTo>
                    <a:pt x="196" y="736"/>
                    <a:pt x="196" y="736"/>
                    <a:pt x="196" y="736"/>
                  </a:cubicBezTo>
                  <a:cubicBezTo>
                    <a:pt x="197" y="742"/>
                    <a:pt x="197" y="742"/>
                    <a:pt x="197" y="742"/>
                  </a:cubicBezTo>
                  <a:cubicBezTo>
                    <a:pt x="193" y="743"/>
                    <a:pt x="193" y="743"/>
                    <a:pt x="193" y="743"/>
                  </a:cubicBezTo>
                  <a:cubicBezTo>
                    <a:pt x="193" y="743"/>
                    <a:pt x="194" y="744"/>
                    <a:pt x="194" y="745"/>
                  </a:cubicBezTo>
                  <a:cubicBezTo>
                    <a:pt x="195" y="746"/>
                    <a:pt x="196" y="748"/>
                    <a:pt x="196" y="749"/>
                  </a:cubicBezTo>
                  <a:cubicBezTo>
                    <a:pt x="197" y="750"/>
                    <a:pt x="198" y="752"/>
                    <a:pt x="199" y="753"/>
                  </a:cubicBezTo>
                  <a:cubicBezTo>
                    <a:pt x="200" y="754"/>
                    <a:pt x="202" y="756"/>
                    <a:pt x="203" y="757"/>
                  </a:cubicBezTo>
                  <a:cubicBezTo>
                    <a:pt x="204" y="759"/>
                    <a:pt x="205" y="762"/>
                    <a:pt x="206" y="763"/>
                  </a:cubicBezTo>
                  <a:cubicBezTo>
                    <a:pt x="206" y="765"/>
                    <a:pt x="206" y="767"/>
                    <a:pt x="206" y="769"/>
                  </a:cubicBezTo>
                  <a:cubicBezTo>
                    <a:pt x="207" y="769"/>
                    <a:pt x="207" y="770"/>
                    <a:pt x="208" y="771"/>
                  </a:cubicBezTo>
                  <a:cubicBezTo>
                    <a:pt x="208" y="772"/>
                    <a:pt x="209" y="775"/>
                    <a:pt x="210" y="775"/>
                  </a:cubicBezTo>
                  <a:cubicBezTo>
                    <a:pt x="211" y="776"/>
                    <a:pt x="213" y="778"/>
                    <a:pt x="214" y="779"/>
                  </a:cubicBezTo>
                  <a:cubicBezTo>
                    <a:pt x="215" y="780"/>
                    <a:pt x="218" y="784"/>
                    <a:pt x="218" y="784"/>
                  </a:cubicBezTo>
                  <a:cubicBezTo>
                    <a:pt x="291" y="776"/>
                    <a:pt x="291" y="776"/>
                    <a:pt x="291" y="776"/>
                  </a:cubicBezTo>
                  <a:cubicBezTo>
                    <a:pt x="456" y="758"/>
                    <a:pt x="456" y="758"/>
                    <a:pt x="456" y="758"/>
                  </a:cubicBezTo>
                  <a:cubicBezTo>
                    <a:pt x="543" y="748"/>
                    <a:pt x="543" y="748"/>
                    <a:pt x="543" y="748"/>
                  </a:cubicBezTo>
                  <a:cubicBezTo>
                    <a:pt x="611" y="740"/>
                    <a:pt x="611" y="740"/>
                    <a:pt x="611" y="740"/>
                  </a:cubicBezTo>
                  <a:cubicBezTo>
                    <a:pt x="611" y="740"/>
                    <a:pt x="613" y="741"/>
                    <a:pt x="613" y="742"/>
                  </a:cubicBezTo>
                  <a:cubicBezTo>
                    <a:pt x="614" y="743"/>
                    <a:pt x="613" y="745"/>
                    <a:pt x="613" y="746"/>
                  </a:cubicBezTo>
                  <a:cubicBezTo>
                    <a:pt x="613" y="747"/>
                    <a:pt x="614" y="748"/>
                    <a:pt x="614" y="749"/>
                  </a:cubicBezTo>
                  <a:cubicBezTo>
                    <a:pt x="615" y="750"/>
                    <a:pt x="617" y="751"/>
                    <a:pt x="618" y="751"/>
                  </a:cubicBezTo>
                  <a:cubicBezTo>
                    <a:pt x="618" y="752"/>
                    <a:pt x="620" y="753"/>
                    <a:pt x="620" y="754"/>
                  </a:cubicBezTo>
                  <a:cubicBezTo>
                    <a:pt x="621" y="756"/>
                    <a:pt x="619" y="760"/>
                    <a:pt x="620" y="762"/>
                  </a:cubicBezTo>
                  <a:cubicBezTo>
                    <a:pt x="620" y="763"/>
                    <a:pt x="621" y="765"/>
                    <a:pt x="621" y="766"/>
                  </a:cubicBezTo>
                  <a:cubicBezTo>
                    <a:pt x="621" y="767"/>
                    <a:pt x="622" y="770"/>
                    <a:pt x="622" y="771"/>
                  </a:cubicBezTo>
                  <a:cubicBezTo>
                    <a:pt x="623" y="772"/>
                    <a:pt x="625" y="774"/>
                    <a:pt x="626" y="775"/>
                  </a:cubicBezTo>
                  <a:cubicBezTo>
                    <a:pt x="627" y="775"/>
                    <a:pt x="630" y="775"/>
                    <a:pt x="631" y="775"/>
                  </a:cubicBezTo>
                  <a:cubicBezTo>
                    <a:pt x="632" y="774"/>
                    <a:pt x="633" y="772"/>
                    <a:pt x="634" y="772"/>
                  </a:cubicBezTo>
                  <a:cubicBezTo>
                    <a:pt x="635" y="771"/>
                    <a:pt x="637" y="771"/>
                    <a:pt x="638" y="771"/>
                  </a:cubicBezTo>
                  <a:cubicBezTo>
                    <a:pt x="639" y="771"/>
                    <a:pt x="642" y="773"/>
                    <a:pt x="643" y="773"/>
                  </a:cubicBezTo>
                  <a:cubicBezTo>
                    <a:pt x="644" y="772"/>
                    <a:pt x="646" y="771"/>
                    <a:pt x="646" y="770"/>
                  </a:cubicBezTo>
                  <a:cubicBezTo>
                    <a:pt x="647" y="769"/>
                    <a:pt x="648" y="767"/>
                    <a:pt x="648" y="766"/>
                  </a:cubicBezTo>
                  <a:cubicBezTo>
                    <a:pt x="649" y="763"/>
                    <a:pt x="646" y="758"/>
                    <a:pt x="646" y="755"/>
                  </a:cubicBezTo>
                  <a:cubicBezTo>
                    <a:pt x="646" y="754"/>
                    <a:pt x="647" y="751"/>
                    <a:pt x="647" y="750"/>
                  </a:cubicBezTo>
                  <a:cubicBezTo>
                    <a:pt x="646" y="748"/>
                    <a:pt x="645" y="746"/>
                    <a:pt x="645" y="744"/>
                  </a:cubicBezTo>
                  <a:cubicBezTo>
                    <a:pt x="645" y="743"/>
                    <a:pt x="646" y="741"/>
                    <a:pt x="646" y="740"/>
                  </a:cubicBezTo>
                  <a:cubicBezTo>
                    <a:pt x="646" y="738"/>
                    <a:pt x="645" y="735"/>
                    <a:pt x="645" y="733"/>
                  </a:cubicBezTo>
                  <a:cubicBezTo>
                    <a:pt x="644" y="732"/>
                    <a:pt x="645" y="729"/>
                    <a:pt x="644" y="728"/>
                  </a:cubicBezTo>
                  <a:cubicBezTo>
                    <a:pt x="643" y="727"/>
                    <a:pt x="640" y="726"/>
                    <a:pt x="639" y="725"/>
                  </a:cubicBezTo>
                  <a:cubicBezTo>
                    <a:pt x="638" y="724"/>
                    <a:pt x="636" y="723"/>
                    <a:pt x="636" y="722"/>
                  </a:cubicBezTo>
                  <a:cubicBezTo>
                    <a:pt x="635" y="720"/>
                    <a:pt x="634" y="718"/>
                    <a:pt x="634" y="716"/>
                  </a:cubicBezTo>
                  <a:cubicBezTo>
                    <a:pt x="635" y="715"/>
                    <a:pt x="637" y="713"/>
                    <a:pt x="637" y="712"/>
                  </a:cubicBezTo>
                  <a:cubicBezTo>
                    <a:pt x="637" y="711"/>
                    <a:pt x="634" y="707"/>
                    <a:pt x="635" y="706"/>
                  </a:cubicBezTo>
                  <a:cubicBezTo>
                    <a:pt x="635" y="705"/>
                    <a:pt x="636" y="705"/>
                    <a:pt x="637" y="704"/>
                  </a:cubicBezTo>
                  <a:cubicBezTo>
                    <a:pt x="637" y="704"/>
                    <a:pt x="638" y="703"/>
                    <a:pt x="638" y="702"/>
                  </a:cubicBezTo>
                  <a:cubicBezTo>
                    <a:pt x="638" y="702"/>
                    <a:pt x="636" y="701"/>
                    <a:pt x="636" y="700"/>
                  </a:cubicBezTo>
                  <a:cubicBezTo>
                    <a:pt x="636" y="700"/>
                    <a:pt x="635" y="698"/>
                    <a:pt x="636" y="697"/>
                  </a:cubicBezTo>
                  <a:cubicBezTo>
                    <a:pt x="636" y="696"/>
                    <a:pt x="638" y="696"/>
                    <a:pt x="638" y="696"/>
                  </a:cubicBezTo>
                  <a:cubicBezTo>
                    <a:pt x="639" y="696"/>
                    <a:pt x="640" y="698"/>
                    <a:pt x="641" y="698"/>
                  </a:cubicBezTo>
                  <a:cubicBezTo>
                    <a:pt x="641" y="698"/>
                    <a:pt x="643" y="698"/>
                    <a:pt x="643" y="697"/>
                  </a:cubicBezTo>
                  <a:cubicBezTo>
                    <a:pt x="644" y="696"/>
                    <a:pt x="643" y="693"/>
                    <a:pt x="643" y="692"/>
                  </a:cubicBezTo>
                  <a:cubicBezTo>
                    <a:pt x="643" y="691"/>
                    <a:pt x="643" y="689"/>
                    <a:pt x="644" y="688"/>
                  </a:cubicBezTo>
                  <a:cubicBezTo>
                    <a:pt x="645" y="688"/>
                    <a:pt x="647" y="690"/>
                    <a:pt x="648" y="690"/>
                  </a:cubicBezTo>
                  <a:cubicBezTo>
                    <a:pt x="649" y="690"/>
                    <a:pt x="651" y="690"/>
                    <a:pt x="652" y="689"/>
                  </a:cubicBezTo>
                  <a:cubicBezTo>
                    <a:pt x="653" y="689"/>
                    <a:pt x="654" y="688"/>
                    <a:pt x="655" y="689"/>
                  </a:cubicBezTo>
                  <a:cubicBezTo>
                    <a:pt x="656" y="689"/>
                    <a:pt x="656" y="691"/>
                    <a:pt x="657" y="692"/>
                  </a:cubicBezTo>
                  <a:cubicBezTo>
                    <a:pt x="658" y="692"/>
                    <a:pt x="660" y="693"/>
                    <a:pt x="661" y="693"/>
                  </a:cubicBezTo>
                  <a:cubicBezTo>
                    <a:pt x="662" y="693"/>
                    <a:pt x="664" y="692"/>
                    <a:pt x="665" y="692"/>
                  </a:cubicBezTo>
                  <a:cubicBezTo>
                    <a:pt x="666" y="692"/>
                    <a:pt x="668" y="691"/>
                    <a:pt x="669" y="691"/>
                  </a:cubicBezTo>
                  <a:cubicBezTo>
                    <a:pt x="670" y="692"/>
                    <a:pt x="671" y="694"/>
                    <a:pt x="672" y="694"/>
                  </a:cubicBezTo>
                  <a:cubicBezTo>
                    <a:pt x="674" y="694"/>
                    <a:pt x="676" y="693"/>
                    <a:pt x="677" y="693"/>
                  </a:cubicBezTo>
                  <a:cubicBezTo>
                    <a:pt x="678" y="693"/>
                    <a:pt x="679" y="695"/>
                    <a:pt x="680" y="696"/>
                  </a:cubicBezTo>
                  <a:cubicBezTo>
                    <a:pt x="681" y="696"/>
                    <a:pt x="684" y="696"/>
                    <a:pt x="686" y="696"/>
                  </a:cubicBezTo>
                  <a:cubicBezTo>
                    <a:pt x="687" y="696"/>
                    <a:pt x="689" y="693"/>
                    <a:pt x="690" y="694"/>
                  </a:cubicBezTo>
                  <a:cubicBezTo>
                    <a:pt x="691" y="694"/>
                    <a:pt x="692" y="696"/>
                    <a:pt x="693" y="697"/>
                  </a:cubicBezTo>
                  <a:cubicBezTo>
                    <a:pt x="695" y="698"/>
                    <a:pt x="698" y="697"/>
                    <a:pt x="700" y="697"/>
                  </a:cubicBezTo>
                  <a:cubicBezTo>
                    <a:pt x="701" y="697"/>
                    <a:pt x="703" y="696"/>
                    <a:pt x="704" y="696"/>
                  </a:cubicBezTo>
                  <a:cubicBezTo>
                    <a:pt x="706" y="696"/>
                    <a:pt x="708" y="697"/>
                    <a:pt x="710" y="697"/>
                  </a:cubicBezTo>
                  <a:cubicBezTo>
                    <a:pt x="711" y="697"/>
                    <a:pt x="711" y="694"/>
                    <a:pt x="712" y="693"/>
                  </a:cubicBezTo>
                  <a:cubicBezTo>
                    <a:pt x="713" y="693"/>
                    <a:pt x="716" y="693"/>
                    <a:pt x="717" y="693"/>
                  </a:cubicBezTo>
                  <a:cubicBezTo>
                    <a:pt x="718" y="693"/>
                    <a:pt x="721" y="696"/>
                    <a:pt x="722" y="696"/>
                  </a:cubicBezTo>
                  <a:cubicBezTo>
                    <a:pt x="723" y="696"/>
                    <a:pt x="725" y="696"/>
                    <a:pt x="726" y="695"/>
                  </a:cubicBezTo>
                  <a:cubicBezTo>
                    <a:pt x="726" y="695"/>
                    <a:pt x="726" y="694"/>
                    <a:pt x="725" y="694"/>
                  </a:cubicBezTo>
                  <a:cubicBezTo>
                    <a:pt x="724" y="693"/>
                    <a:pt x="722" y="692"/>
                    <a:pt x="721" y="692"/>
                  </a:cubicBezTo>
                  <a:cubicBezTo>
                    <a:pt x="721" y="691"/>
                    <a:pt x="720" y="688"/>
                    <a:pt x="720" y="687"/>
                  </a:cubicBezTo>
                  <a:cubicBezTo>
                    <a:pt x="719" y="686"/>
                    <a:pt x="719" y="683"/>
                    <a:pt x="719" y="682"/>
                  </a:cubicBezTo>
                  <a:cubicBezTo>
                    <a:pt x="719" y="680"/>
                    <a:pt x="722" y="676"/>
                    <a:pt x="722" y="674"/>
                  </a:cubicBezTo>
                  <a:cubicBezTo>
                    <a:pt x="723" y="672"/>
                    <a:pt x="723" y="669"/>
                    <a:pt x="723" y="667"/>
                  </a:cubicBezTo>
                  <a:cubicBezTo>
                    <a:pt x="723" y="665"/>
                    <a:pt x="723" y="663"/>
                    <a:pt x="723" y="661"/>
                  </a:cubicBezTo>
                  <a:cubicBezTo>
                    <a:pt x="723" y="659"/>
                    <a:pt x="723" y="656"/>
                    <a:pt x="723" y="655"/>
                  </a:cubicBezTo>
                  <a:cubicBezTo>
                    <a:pt x="723" y="653"/>
                    <a:pt x="722" y="650"/>
                    <a:pt x="721" y="648"/>
                  </a:cubicBezTo>
                  <a:cubicBezTo>
                    <a:pt x="721" y="648"/>
                    <a:pt x="719" y="647"/>
                    <a:pt x="718" y="648"/>
                  </a:cubicBezTo>
                  <a:cubicBezTo>
                    <a:pt x="717" y="648"/>
                    <a:pt x="717" y="650"/>
                    <a:pt x="717" y="651"/>
                  </a:cubicBezTo>
                  <a:cubicBezTo>
                    <a:pt x="716" y="651"/>
                    <a:pt x="715" y="652"/>
                    <a:pt x="714" y="652"/>
                  </a:cubicBezTo>
                  <a:cubicBezTo>
                    <a:pt x="713" y="652"/>
                    <a:pt x="712" y="650"/>
                    <a:pt x="711" y="650"/>
                  </a:cubicBezTo>
                  <a:cubicBezTo>
                    <a:pt x="710" y="650"/>
                    <a:pt x="708" y="651"/>
                    <a:pt x="707" y="650"/>
                  </a:cubicBezTo>
                  <a:cubicBezTo>
                    <a:pt x="706" y="650"/>
                    <a:pt x="707" y="648"/>
                    <a:pt x="707" y="648"/>
                  </a:cubicBezTo>
                  <a:cubicBezTo>
                    <a:pt x="708" y="646"/>
                    <a:pt x="710" y="644"/>
                    <a:pt x="711" y="643"/>
                  </a:cubicBezTo>
                  <a:cubicBezTo>
                    <a:pt x="712" y="642"/>
                    <a:pt x="715" y="641"/>
                    <a:pt x="716" y="640"/>
                  </a:cubicBezTo>
                  <a:cubicBezTo>
                    <a:pt x="717" y="640"/>
                    <a:pt x="717" y="638"/>
                    <a:pt x="718" y="637"/>
                  </a:cubicBezTo>
                  <a:cubicBezTo>
                    <a:pt x="718" y="635"/>
                    <a:pt x="717" y="632"/>
                    <a:pt x="717" y="630"/>
                  </a:cubicBezTo>
                  <a:cubicBezTo>
                    <a:pt x="717" y="629"/>
                    <a:pt x="715" y="626"/>
                    <a:pt x="715" y="625"/>
                  </a:cubicBezTo>
                  <a:cubicBezTo>
                    <a:pt x="715" y="624"/>
                    <a:pt x="715" y="621"/>
                    <a:pt x="716" y="620"/>
                  </a:cubicBezTo>
                  <a:cubicBezTo>
                    <a:pt x="716" y="620"/>
                    <a:pt x="719" y="620"/>
                    <a:pt x="719" y="619"/>
                  </a:cubicBezTo>
                  <a:cubicBezTo>
                    <a:pt x="720" y="619"/>
                    <a:pt x="721" y="617"/>
                    <a:pt x="721" y="617"/>
                  </a:cubicBezTo>
                  <a:cubicBezTo>
                    <a:pt x="721" y="615"/>
                    <a:pt x="721" y="613"/>
                    <a:pt x="721" y="612"/>
                  </a:cubicBezTo>
                  <a:cubicBezTo>
                    <a:pt x="722" y="611"/>
                    <a:pt x="723" y="609"/>
                    <a:pt x="723" y="608"/>
                  </a:cubicBezTo>
                  <a:cubicBezTo>
                    <a:pt x="724" y="607"/>
                    <a:pt x="726" y="606"/>
                    <a:pt x="727" y="604"/>
                  </a:cubicBezTo>
                  <a:cubicBezTo>
                    <a:pt x="728" y="603"/>
                    <a:pt x="730" y="600"/>
                    <a:pt x="730" y="598"/>
                  </a:cubicBezTo>
                  <a:cubicBezTo>
                    <a:pt x="731" y="596"/>
                    <a:pt x="730" y="593"/>
                    <a:pt x="730" y="592"/>
                  </a:cubicBezTo>
                  <a:cubicBezTo>
                    <a:pt x="730" y="590"/>
                    <a:pt x="731" y="588"/>
                    <a:pt x="731" y="587"/>
                  </a:cubicBezTo>
                  <a:cubicBezTo>
                    <a:pt x="730" y="586"/>
                    <a:pt x="730" y="585"/>
                    <a:pt x="729" y="585"/>
                  </a:cubicBezTo>
                  <a:cubicBezTo>
                    <a:pt x="729" y="584"/>
                    <a:pt x="726" y="585"/>
                    <a:pt x="725" y="584"/>
                  </a:cubicBezTo>
                  <a:cubicBezTo>
                    <a:pt x="724" y="583"/>
                    <a:pt x="725" y="580"/>
                    <a:pt x="725" y="578"/>
                  </a:cubicBezTo>
                  <a:cubicBezTo>
                    <a:pt x="725" y="576"/>
                    <a:pt x="726" y="573"/>
                    <a:pt x="727" y="571"/>
                  </a:cubicBezTo>
                  <a:cubicBezTo>
                    <a:pt x="728" y="568"/>
                    <a:pt x="731" y="562"/>
                    <a:pt x="732" y="560"/>
                  </a:cubicBezTo>
                  <a:cubicBezTo>
                    <a:pt x="733" y="558"/>
                    <a:pt x="734" y="554"/>
                    <a:pt x="735" y="552"/>
                  </a:cubicBezTo>
                  <a:cubicBezTo>
                    <a:pt x="735" y="551"/>
                    <a:pt x="735" y="549"/>
                    <a:pt x="735" y="548"/>
                  </a:cubicBezTo>
                  <a:cubicBezTo>
                    <a:pt x="735" y="547"/>
                    <a:pt x="733" y="546"/>
                    <a:pt x="732" y="546"/>
                  </a:cubicBezTo>
                  <a:cubicBezTo>
                    <a:pt x="731" y="546"/>
                    <a:pt x="730" y="548"/>
                    <a:pt x="730" y="548"/>
                  </a:cubicBezTo>
                  <a:cubicBezTo>
                    <a:pt x="729" y="549"/>
                    <a:pt x="727" y="550"/>
                    <a:pt x="726" y="550"/>
                  </a:cubicBezTo>
                  <a:cubicBezTo>
                    <a:pt x="725" y="551"/>
                    <a:pt x="723" y="550"/>
                    <a:pt x="722" y="549"/>
                  </a:cubicBezTo>
                  <a:cubicBezTo>
                    <a:pt x="721" y="549"/>
                    <a:pt x="721" y="547"/>
                    <a:pt x="721" y="546"/>
                  </a:cubicBezTo>
                  <a:cubicBezTo>
                    <a:pt x="721" y="544"/>
                    <a:pt x="724" y="543"/>
                    <a:pt x="725" y="542"/>
                  </a:cubicBezTo>
                  <a:cubicBezTo>
                    <a:pt x="726" y="541"/>
                    <a:pt x="728" y="540"/>
                    <a:pt x="729" y="540"/>
                  </a:cubicBezTo>
                  <a:cubicBezTo>
                    <a:pt x="730" y="540"/>
                    <a:pt x="733" y="541"/>
                    <a:pt x="734" y="541"/>
                  </a:cubicBezTo>
                  <a:cubicBezTo>
                    <a:pt x="735" y="541"/>
                    <a:pt x="736" y="538"/>
                    <a:pt x="736" y="538"/>
                  </a:cubicBezTo>
                  <a:cubicBezTo>
                    <a:pt x="737" y="536"/>
                    <a:pt x="737" y="532"/>
                    <a:pt x="737" y="530"/>
                  </a:cubicBezTo>
                  <a:cubicBezTo>
                    <a:pt x="738" y="528"/>
                    <a:pt x="738" y="524"/>
                    <a:pt x="737" y="523"/>
                  </a:cubicBezTo>
                  <a:cubicBezTo>
                    <a:pt x="737" y="521"/>
                    <a:pt x="736" y="518"/>
                    <a:pt x="736" y="517"/>
                  </a:cubicBezTo>
                  <a:cubicBezTo>
                    <a:pt x="735" y="516"/>
                    <a:pt x="734" y="515"/>
                    <a:pt x="734" y="515"/>
                  </a:cubicBezTo>
                  <a:cubicBezTo>
                    <a:pt x="733" y="515"/>
                    <a:pt x="732" y="517"/>
                    <a:pt x="731" y="517"/>
                  </a:cubicBezTo>
                  <a:cubicBezTo>
                    <a:pt x="731" y="517"/>
                    <a:pt x="729" y="517"/>
                    <a:pt x="728" y="517"/>
                  </a:cubicBezTo>
                  <a:cubicBezTo>
                    <a:pt x="727" y="517"/>
                    <a:pt x="725" y="516"/>
                    <a:pt x="725" y="516"/>
                  </a:cubicBezTo>
                  <a:cubicBezTo>
                    <a:pt x="724" y="515"/>
                    <a:pt x="724" y="513"/>
                    <a:pt x="725" y="512"/>
                  </a:cubicBezTo>
                  <a:cubicBezTo>
                    <a:pt x="725" y="512"/>
                    <a:pt x="727" y="511"/>
                    <a:pt x="728" y="511"/>
                  </a:cubicBezTo>
                  <a:cubicBezTo>
                    <a:pt x="729" y="510"/>
                    <a:pt x="730" y="511"/>
                    <a:pt x="731" y="511"/>
                  </a:cubicBezTo>
                  <a:cubicBezTo>
                    <a:pt x="732" y="511"/>
                    <a:pt x="735" y="512"/>
                    <a:pt x="736" y="511"/>
                  </a:cubicBezTo>
                  <a:cubicBezTo>
                    <a:pt x="737" y="511"/>
                    <a:pt x="737" y="508"/>
                    <a:pt x="738" y="507"/>
                  </a:cubicBezTo>
                  <a:cubicBezTo>
                    <a:pt x="738" y="506"/>
                    <a:pt x="740" y="504"/>
                    <a:pt x="741" y="503"/>
                  </a:cubicBezTo>
                  <a:cubicBezTo>
                    <a:pt x="742" y="502"/>
                    <a:pt x="743" y="500"/>
                    <a:pt x="744" y="499"/>
                  </a:cubicBezTo>
                  <a:cubicBezTo>
                    <a:pt x="744" y="498"/>
                    <a:pt x="745" y="496"/>
                    <a:pt x="746" y="495"/>
                  </a:cubicBezTo>
                  <a:cubicBezTo>
                    <a:pt x="746" y="494"/>
                    <a:pt x="745" y="492"/>
                    <a:pt x="744" y="491"/>
                  </a:cubicBezTo>
                  <a:cubicBezTo>
                    <a:pt x="744" y="491"/>
                    <a:pt x="742" y="491"/>
                    <a:pt x="741" y="491"/>
                  </a:cubicBezTo>
                  <a:cubicBezTo>
                    <a:pt x="740" y="491"/>
                    <a:pt x="738" y="492"/>
                    <a:pt x="738" y="491"/>
                  </a:cubicBezTo>
                  <a:cubicBezTo>
                    <a:pt x="737" y="491"/>
                    <a:pt x="737" y="489"/>
                    <a:pt x="738" y="489"/>
                  </a:cubicBezTo>
                  <a:cubicBezTo>
                    <a:pt x="738" y="488"/>
                    <a:pt x="740" y="488"/>
                    <a:pt x="740" y="488"/>
                  </a:cubicBezTo>
                  <a:cubicBezTo>
                    <a:pt x="741" y="487"/>
                    <a:pt x="741" y="486"/>
                    <a:pt x="741" y="485"/>
                  </a:cubicBezTo>
                  <a:cubicBezTo>
                    <a:pt x="740" y="485"/>
                    <a:pt x="739" y="484"/>
                    <a:pt x="739" y="483"/>
                  </a:cubicBezTo>
                  <a:cubicBezTo>
                    <a:pt x="739" y="483"/>
                    <a:pt x="740" y="481"/>
                    <a:pt x="741" y="481"/>
                  </a:cubicBezTo>
                  <a:cubicBezTo>
                    <a:pt x="742" y="481"/>
                    <a:pt x="744" y="482"/>
                    <a:pt x="745" y="482"/>
                  </a:cubicBezTo>
                  <a:cubicBezTo>
                    <a:pt x="745" y="483"/>
                    <a:pt x="746" y="484"/>
                    <a:pt x="747" y="485"/>
                  </a:cubicBezTo>
                  <a:cubicBezTo>
                    <a:pt x="748" y="485"/>
                    <a:pt x="749" y="485"/>
                    <a:pt x="750" y="485"/>
                  </a:cubicBezTo>
                  <a:cubicBezTo>
                    <a:pt x="751" y="484"/>
                    <a:pt x="752" y="482"/>
                    <a:pt x="753" y="481"/>
                  </a:cubicBezTo>
                  <a:cubicBezTo>
                    <a:pt x="754" y="480"/>
                    <a:pt x="756" y="478"/>
                    <a:pt x="756" y="477"/>
                  </a:cubicBezTo>
                  <a:cubicBezTo>
                    <a:pt x="756" y="476"/>
                    <a:pt x="756" y="474"/>
                    <a:pt x="756" y="473"/>
                  </a:cubicBezTo>
                  <a:cubicBezTo>
                    <a:pt x="755" y="473"/>
                    <a:pt x="752" y="474"/>
                    <a:pt x="751" y="473"/>
                  </a:cubicBezTo>
                  <a:cubicBezTo>
                    <a:pt x="751" y="473"/>
                    <a:pt x="749" y="472"/>
                    <a:pt x="749" y="471"/>
                  </a:cubicBezTo>
                  <a:cubicBezTo>
                    <a:pt x="749" y="470"/>
                    <a:pt x="750" y="468"/>
                    <a:pt x="750" y="468"/>
                  </a:cubicBezTo>
                  <a:cubicBezTo>
                    <a:pt x="751" y="467"/>
                    <a:pt x="753" y="466"/>
                    <a:pt x="753" y="466"/>
                  </a:cubicBezTo>
                  <a:cubicBezTo>
                    <a:pt x="754" y="466"/>
                    <a:pt x="756" y="468"/>
                    <a:pt x="757" y="468"/>
                  </a:cubicBezTo>
                  <a:cubicBezTo>
                    <a:pt x="757" y="469"/>
                    <a:pt x="759" y="468"/>
                    <a:pt x="760" y="467"/>
                  </a:cubicBezTo>
                  <a:cubicBezTo>
                    <a:pt x="761" y="466"/>
                    <a:pt x="764" y="465"/>
                    <a:pt x="765" y="464"/>
                  </a:cubicBezTo>
                  <a:cubicBezTo>
                    <a:pt x="766" y="462"/>
                    <a:pt x="767" y="459"/>
                    <a:pt x="767" y="458"/>
                  </a:cubicBezTo>
                  <a:cubicBezTo>
                    <a:pt x="767" y="456"/>
                    <a:pt x="767" y="453"/>
                    <a:pt x="766" y="452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02" name="Freeform 61">
              <a:extLst>
                <a:ext uri="{FF2B5EF4-FFF2-40B4-BE49-F238E27FC236}">
                  <a16:creationId xmlns:a16="http://schemas.microsoft.com/office/drawing/2014/main" id="{05D30705-4F80-4B41-854F-268032D5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869" y="2652677"/>
              <a:ext cx="373940" cy="272653"/>
            </a:xfrm>
            <a:custGeom>
              <a:avLst/>
              <a:gdLst>
                <a:gd name="T0" fmla="*/ 1270 w 1285"/>
                <a:gd name="T1" fmla="*/ 665 h 937"/>
                <a:gd name="T2" fmla="*/ 1210 w 1285"/>
                <a:gd name="T3" fmla="*/ 532 h 937"/>
                <a:gd name="T4" fmla="*/ 1122 w 1285"/>
                <a:gd name="T5" fmla="*/ 385 h 937"/>
                <a:gd name="T6" fmla="*/ 1097 w 1285"/>
                <a:gd name="T7" fmla="*/ 316 h 937"/>
                <a:gd name="T8" fmla="*/ 975 w 1285"/>
                <a:gd name="T9" fmla="*/ 152 h 937"/>
                <a:gd name="T10" fmla="*/ 921 w 1285"/>
                <a:gd name="T11" fmla="*/ 25 h 937"/>
                <a:gd name="T12" fmla="*/ 894 w 1285"/>
                <a:gd name="T13" fmla="*/ 6 h 937"/>
                <a:gd name="T14" fmla="*/ 857 w 1285"/>
                <a:gd name="T15" fmla="*/ 1 h 937"/>
                <a:gd name="T16" fmla="*/ 830 w 1285"/>
                <a:gd name="T17" fmla="*/ 22 h 937"/>
                <a:gd name="T18" fmla="*/ 841 w 1285"/>
                <a:gd name="T19" fmla="*/ 50 h 937"/>
                <a:gd name="T20" fmla="*/ 826 w 1285"/>
                <a:gd name="T21" fmla="*/ 82 h 937"/>
                <a:gd name="T22" fmla="*/ 804 w 1285"/>
                <a:gd name="T23" fmla="*/ 60 h 937"/>
                <a:gd name="T24" fmla="*/ 396 w 1285"/>
                <a:gd name="T25" fmla="*/ 84 h 937"/>
                <a:gd name="T26" fmla="*/ 380 w 1285"/>
                <a:gd name="T27" fmla="*/ 54 h 937"/>
                <a:gd name="T28" fmla="*/ 2 w 1285"/>
                <a:gd name="T29" fmla="*/ 107 h 937"/>
                <a:gd name="T30" fmla="*/ 19 w 1285"/>
                <a:gd name="T31" fmla="*/ 141 h 937"/>
                <a:gd name="T32" fmla="*/ 36 w 1285"/>
                <a:gd name="T33" fmla="*/ 178 h 937"/>
                <a:gd name="T34" fmla="*/ 38 w 1285"/>
                <a:gd name="T35" fmla="*/ 209 h 937"/>
                <a:gd name="T36" fmla="*/ 195 w 1285"/>
                <a:gd name="T37" fmla="*/ 180 h 937"/>
                <a:gd name="T38" fmla="*/ 369 w 1285"/>
                <a:gd name="T39" fmla="*/ 253 h 937"/>
                <a:gd name="T40" fmla="*/ 350 w 1285"/>
                <a:gd name="T41" fmla="*/ 257 h 937"/>
                <a:gd name="T42" fmla="*/ 412 w 1285"/>
                <a:gd name="T43" fmla="*/ 265 h 937"/>
                <a:gd name="T44" fmla="*/ 452 w 1285"/>
                <a:gd name="T45" fmla="*/ 242 h 937"/>
                <a:gd name="T46" fmla="*/ 496 w 1285"/>
                <a:gd name="T47" fmla="*/ 218 h 937"/>
                <a:gd name="T48" fmla="*/ 512 w 1285"/>
                <a:gd name="T49" fmla="*/ 188 h 937"/>
                <a:gd name="T50" fmla="*/ 548 w 1285"/>
                <a:gd name="T51" fmla="*/ 174 h 937"/>
                <a:gd name="T52" fmla="*/ 621 w 1285"/>
                <a:gd name="T53" fmla="*/ 208 h 937"/>
                <a:gd name="T54" fmla="*/ 658 w 1285"/>
                <a:gd name="T55" fmla="*/ 241 h 937"/>
                <a:gd name="T56" fmla="*/ 696 w 1285"/>
                <a:gd name="T57" fmla="*/ 277 h 937"/>
                <a:gd name="T58" fmla="*/ 723 w 1285"/>
                <a:gd name="T59" fmla="*/ 308 h 937"/>
                <a:gd name="T60" fmla="*/ 761 w 1285"/>
                <a:gd name="T61" fmla="*/ 305 h 937"/>
                <a:gd name="T62" fmla="*/ 780 w 1285"/>
                <a:gd name="T63" fmla="*/ 335 h 937"/>
                <a:gd name="T64" fmla="*/ 797 w 1285"/>
                <a:gd name="T65" fmla="*/ 373 h 937"/>
                <a:gd name="T66" fmla="*/ 800 w 1285"/>
                <a:gd name="T67" fmla="*/ 448 h 937"/>
                <a:gd name="T68" fmla="*/ 798 w 1285"/>
                <a:gd name="T69" fmla="*/ 511 h 937"/>
                <a:gd name="T70" fmla="*/ 792 w 1285"/>
                <a:gd name="T71" fmla="*/ 517 h 937"/>
                <a:gd name="T72" fmla="*/ 824 w 1285"/>
                <a:gd name="T73" fmla="*/ 556 h 937"/>
                <a:gd name="T74" fmla="*/ 837 w 1285"/>
                <a:gd name="T75" fmla="*/ 514 h 937"/>
                <a:gd name="T76" fmla="*/ 833 w 1285"/>
                <a:gd name="T77" fmla="*/ 499 h 937"/>
                <a:gd name="T78" fmla="*/ 849 w 1285"/>
                <a:gd name="T79" fmla="*/ 510 h 937"/>
                <a:gd name="T80" fmla="*/ 861 w 1285"/>
                <a:gd name="T81" fmla="*/ 529 h 937"/>
                <a:gd name="T82" fmla="*/ 836 w 1285"/>
                <a:gd name="T83" fmla="*/ 574 h 937"/>
                <a:gd name="T84" fmla="*/ 855 w 1285"/>
                <a:gd name="T85" fmla="*/ 614 h 937"/>
                <a:gd name="T86" fmla="*/ 916 w 1285"/>
                <a:gd name="T87" fmla="*/ 689 h 937"/>
                <a:gd name="T88" fmla="*/ 934 w 1285"/>
                <a:gd name="T89" fmla="*/ 676 h 937"/>
                <a:gd name="T90" fmla="*/ 942 w 1285"/>
                <a:gd name="T91" fmla="*/ 668 h 937"/>
                <a:gd name="T92" fmla="*/ 941 w 1285"/>
                <a:gd name="T93" fmla="*/ 701 h 937"/>
                <a:gd name="T94" fmla="*/ 959 w 1285"/>
                <a:gd name="T95" fmla="*/ 732 h 937"/>
                <a:gd name="T96" fmla="*/ 1001 w 1285"/>
                <a:gd name="T97" fmla="*/ 759 h 937"/>
                <a:gd name="T98" fmla="*/ 1041 w 1285"/>
                <a:gd name="T99" fmla="*/ 834 h 937"/>
                <a:gd name="T100" fmla="*/ 1077 w 1285"/>
                <a:gd name="T101" fmla="*/ 823 h 937"/>
                <a:gd name="T102" fmla="*/ 1119 w 1285"/>
                <a:gd name="T103" fmla="*/ 866 h 937"/>
                <a:gd name="T104" fmla="*/ 1144 w 1285"/>
                <a:gd name="T105" fmla="*/ 901 h 937"/>
                <a:gd name="T106" fmla="*/ 1162 w 1285"/>
                <a:gd name="T107" fmla="*/ 936 h 937"/>
                <a:gd name="T108" fmla="*/ 1200 w 1285"/>
                <a:gd name="T109" fmla="*/ 920 h 937"/>
                <a:gd name="T110" fmla="*/ 1231 w 1285"/>
                <a:gd name="T111" fmla="*/ 904 h 937"/>
                <a:gd name="T112" fmla="*/ 1260 w 1285"/>
                <a:gd name="T113" fmla="*/ 887 h 937"/>
                <a:gd name="T114" fmla="*/ 1262 w 1285"/>
                <a:gd name="T115" fmla="*/ 844 h 937"/>
                <a:gd name="T116" fmla="*/ 1280 w 1285"/>
                <a:gd name="T117" fmla="*/ 80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5" h="937">
                  <a:moveTo>
                    <a:pt x="1285" y="809"/>
                  </a:moveTo>
                  <a:cubicBezTo>
                    <a:pt x="1285" y="808"/>
                    <a:pt x="1284" y="805"/>
                    <a:pt x="1284" y="804"/>
                  </a:cubicBezTo>
                  <a:cubicBezTo>
                    <a:pt x="1284" y="803"/>
                    <a:pt x="1284" y="801"/>
                    <a:pt x="1284" y="800"/>
                  </a:cubicBezTo>
                  <a:cubicBezTo>
                    <a:pt x="1284" y="797"/>
                    <a:pt x="1284" y="792"/>
                    <a:pt x="1284" y="789"/>
                  </a:cubicBezTo>
                  <a:cubicBezTo>
                    <a:pt x="1284" y="786"/>
                    <a:pt x="1283" y="781"/>
                    <a:pt x="1283" y="778"/>
                  </a:cubicBezTo>
                  <a:cubicBezTo>
                    <a:pt x="1282" y="774"/>
                    <a:pt x="1281" y="767"/>
                    <a:pt x="1280" y="764"/>
                  </a:cubicBezTo>
                  <a:cubicBezTo>
                    <a:pt x="1280" y="760"/>
                    <a:pt x="1278" y="754"/>
                    <a:pt x="1278" y="751"/>
                  </a:cubicBezTo>
                  <a:cubicBezTo>
                    <a:pt x="1277" y="746"/>
                    <a:pt x="1277" y="738"/>
                    <a:pt x="1276" y="733"/>
                  </a:cubicBezTo>
                  <a:cubicBezTo>
                    <a:pt x="1276" y="728"/>
                    <a:pt x="1275" y="717"/>
                    <a:pt x="1274" y="712"/>
                  </a:cubicBezTo>
                  <a:cubicBezTo>
                    <a:pt x="1274" y="709"/>
                    <a:pt x="1274" y="702"/>
                    <a:pt x="1274" y="699"/>
                  </a:cubicBezTo>
                  <a:cubicBezTo>
                    <a:pt x="1273" y="695"/>
                    <a:pt x="1272" y="686"/>
                    <a:pt x="1272" y="681"/>
                  </a:cubicBezTo>
                  <a:cubicBezTo>
                    <a:pt x="1271" y="677"/>
                    <a:pt x="1271" y="669"/>
                    <a:pt x="1270" y="665"/>
                  </a:cubicBezTo>
                  <a:cubicBezTo>
                    <a:pt x="1270" y="660"/>
                    <a:pt x="1269" y="650"/>
                    <a:pt x="1268" y="644"/>
                  </a:cubicBezTo>
                  <a:cubicBezTo>
                    <a:pt x="1268" y="642"/>
                    <a:pt x="1265" y="636"/>
                    <a:pt x="1265" y="633"/>
                  </a:cubicBezTo>
                  <a:cubicBezTo>
                    <a:pt x="1264" y="629"/>
                    <a:pt x="1264" y="622"/>
                    <a:pt x="1263" y="619"/>
                  </a:cubicBezTo>
                  <a:cubicBezTo>
                    <a:pt x="1261" y="615"/>
                    <a:pt x="1257" y="608"/>
                    <a:pt x="1255" y="605"/>
                  </a:cubicBezTo>
                  <a:cubicBezTo>
                    <a:pt x="1253" y="601"/>
                    <a:pt x="1250" y="593"/>
                    <a:pt x="1248" y="589"/>
                  </a:cubicBezTo>
                  <a:cubicBezTo>
                    <a:pt x="1246" y="586"/>
                    <a:pt x="1243" y="581"/>
                    <a:pt x="1241" y="578"/>
                  </a:cubicBezTo>
                  <a:cubicBezTo>
                    <a:pt x="1240" y="576"/>
                    <a:pt x="1235" y="572"/>
                    <a:pt x="1233" y="569"/>
                  </a:cubicBezTo>
                  <a:cubicBezTo>
                    <a:pt x="1233" y="568"/>
                    <a:pt x="1232" y="564"/>
                    <a:pt x="1231" y="563"/>
                  </a:cubicBezTo>
                  <a:cubicBezTo>
                    <a:pt x="1230" y="561"/>
                    <a:pt x="1229" y="558"/>
                    <a:pt x="1228" y="557"/>
                  </a:cubicBezTo>
                  <a:cubicBezTo>
                    <a:pt x="1227" y="555"/>
                    <a:pt x="1224" y="551"/>
                    <a:pt x="1223" y="549"/>
                  </a:cubicBezTo>
                  <a:cubicBezTo>
                    <a:pt x="1221" y="547"/>
                    <a:pt x="1218" y="543"/>
                    <a:pt x="1216" y="541"/>
                  </a:cubicBezTo>
                  <a:cubicBezTo>
                    <a:pt x="1214" y="539"/>
                    <a:pt x="1211" y="534"/>
                    <a:pt x="1210" y="532"/>
                  </a:cubicBezTo>
                  <a:cubicBezTo>
                    <a:pt x="1207" y="529"/>
                    <a:pt x="1203" y="522"/>
                    <a:pt x="1201" y="519"/>
                  </a:cubicBezTo>
                  <a:cubicBezTo>
                    <a:pt x="1200" y="517"/>
                    <a:pt x="1198" y="513"/>
                    <a:pt x="1197" y="511"/>
                  </a:cubicBezTo>
                  <a:cubicBezTo>
                    <a:pt x="1195" y="508"/>
                    <a:pt x="1193" y="502"/>
                    <a:pt x="1191" y="499"/>
                  </a:cubicBezTo>
                  <a:cubicBezTo>
                    <a:pt x="1189" y="496"/>
                    <a:pt x="1186" y="490"/>
                    <a:pt x="1184" y="487"/>
                  </a:cubicBezTo>
                  <a:cubicBezTo>
                    <a:pt x="1183" y="485"/>
                    <a:pt x="1180" y="480"/>
                    <a:pt x="1178" y="478"/>
                  </a:cubicBezTo>
                  <a:cubicBezTo>
                    <a:pt x="1175" y="473"/>
                    <a:pt x="1169" y="463"/>
                    <a:pt x="1166" y="458"/>
                  </a:cubicBezTo>
                  <a:cubicBezTo>
                    <a:pt x="1163" y="455"/>
                    <a:pt x="1158" y="450"/>
                    <a:pt x="1156" y="448"/>
                  </a:cubicBezTo>
                  <a:cubicBezTo>
                    <a:pt x="1154" y="445"/>
                    <a:pt x="1150" y="440"/>
                    <a:pt x="1148" y="437"/>
                  </a:cubicBezTo>
                  <a:cubicBezTo>
                    <a:pt x="1147" y="435"/>
                    <a:pt x="1143" y="430"/>
                    <a:pt x="1142" y="428"/>
                  </a:cubicBezTo>
                  <a:cubicBezTo>
                    <a:pt x="1139" y="423"/>
                    <a:pt x="1133" y="414"/>
                    <a:pt x="1131" y="409"/>
                  </a:cubicBezTo>
                  <a:cubicBezTo>
                    <a:pt x="1129" y="406"/>
                    <a:pt x="1127" y="400"/>
                    <a:pt x="1126" y="397"/>
                  </a:cubicBezTo>
                  <a:cubicBezTo>
                    <a:pt x="1125" y="394"/>
                    <a:pt x="1122" y="386"/>
                    <a:pt x="1122" y="385"/>
                  </a:cubicBezTo>
                  <a:cubicBezTo>
                    <a:pt x="1122" y="385"/>
                    <a:pt x="1120" y="380"/>
                    <a:pt x="1120" y="378"/>
                  </a:cubicBezTo>
                  <a:cubicBezTo>
                    <a:pt x="1120" y="375"/>
                    <a:pt x="1120" y="370"/>
                    <a:pt x="1120" y="367"/>
                  </a:cubicBezTo>
                  <a:cubicBezTo>
                    <a:pt x="1120" y="366"/>
                    <a:pt x="1121" y="363"/>
                    <a:pt x="1122" y="361"/>
                  </a:cubicBezTo>
                  <a:cubicBezTo>
                    <a:pt x="1122" y="360"/>
                    <a:pt x="1125" y="359"/>
                    <a:pt x="1125" y="359"/>
                  </a:cubicBezTo>
                  <a:cubicBezTo>
                    <a:pt x="1126" y="358"/>
                    <a:pt x="1128" y="357"/>
                    <a:pt x="1129" y="356"/>
                  </a:cubicBezTo>
                  <a:cubicBezTo>
                    <a:pt x="1129" y="354"/>
                    <a:pt x="1127" y="352"/>
                    <a:pt x="1127" y="351"/>
                  </a:cubicBezTo>
                  <a:cubicBezTo>
                    <a:pt x="1126" y="349"/>
                    <a:pt x="1123" y="346"/>
                    <a:pt x="1122" y="345"/>
                  </a:cubicBezTo>
                  <a:cubicBezTo>
                    <a:pt x="1121" y="344"/>
                    <a:pt x="1120" y="341"/>
                    <a:pt x="1119" y="340"/>
                  </a:cubicBezTo>
                  <a:cubicBezTo>
                    <a:pt x="1118" y="338"/>
                    <a:pt x="1117" y="335"/>
                    <a:pt x="1117" y="334"/>
                  </a:cubicBezTo>
                  <a:cubicBezTo>
                    <a:pt x="1115" y="332"/>
                    <a:pt x="1112" y="330"/>
                    <a:pt x="1111" y="329"/>
                  </a:cubicBezTo>
                  <a:cubicBezTo>
                    <a:pt x="1110" y="328"/>
                    <a:pt x="1107" y="326"/>
                    <a:pt x="1106" y="325"/>
                  </a:cubicBezTo>
                  <a:cubicBezTo>
                    <a:pt x="1104" y="323"/>
                    <a:pt x="1099" y="318"/>
                    <a:pt x="1097" y="316"/>
                  </a:cubicBezTo>
                  <a:cubicBezTo>
                    <a:pt x="1094" y="314"/>
                    <a:pt x="1090" y="308"/>
                    <a:pt x="1088" y="306"/>
                  </a:cubicBezTo>
                  <a:cubicBezTo>
                    <a:pt x="1086" y="304"/>
                    <a:pt x="1083" y="301"/>
                    <a:pt x="1081" y="300"/>
                  </a:cubicBezTo>
                  <a:cubicBezTo>
                    <a:pt x="1080" y="298"/>
                    <a:pt x="1076" y="293"/>
                    <a:pt x="1074" y="291"/>
                  </a:cubicBezTo>
                  <a:cubicBezTo>
                    <a:pt x="1072" y="289"/>
                    <a:pt x="1068" y="285"/>
                    <a:pt x="1066" y="283"/>
                  </a:cubicBezTo>
                  <a:cubicBezTo>
                    <a:pt x="1064" y="282"/>
                    <a:pt x="1062" y="278"/>
                    <a:pt x="1061" y="277"/>
                  </a:cubicBezTo>
                  <a:cubicBezTo>
                    <a:pt x="1059" y="274"/>
                    <a:pt x="1055" y="269"/>
                    <a:pt x="1052" y="266"/>
                  </a:cubicBezTo>
                  <a:cubicBezTo>
                    <a:pt x="1050" y="264"/>
                    <a:pt x="1045" y="259"/>
                    <a:pt x="1043" y="256"/>
                  </a:cubicBezTo>
                  <a:cubicBezTo>
                    <a:pt x="1039" y="252"/>
                    <a:pt x="1033" y="243"/>
                    <a:pt x="1029" y="238"/>
                  </a:cubicBezTo>
                  <a:cubicBezTo>
                    <a:pt x="1026" y="234"/>
                    <a:pt x="1020" y="227"/>
                    <a:pt x="1018" y="222"/>
                  </a:cubicBezTo>
                  <a:cubicBezTo>
                    <a:pt x="1014" y="217"/>
                    <a:pt x="1008" y="206"/>
                    <a:pt x="1005" y="201"/>
                  </a:cubicBezTo>
                  <a:cubicBezTo>
                    <a:pt x="1000" y="193"/>
                    <a:pt x="988" y="178"/>
                    <a:pt x="984" y="170"/>
                  </a:cubicBezTo>
                  <a:cubicBezTo>
                    <a:pt x="981" y="166"/>
                    <a:pt x="977" y="157"/>
                    <a:pt x="975" y="152"/>
                  </a:cubicBezTo>
                  <a:cubicBezTo>
                    <a:pt x="974" y="150"/>
                    <a:pt x="972" y="145"/>
                    <a:pt x="971" y="143"/>
                  </a:cubicBezTo>
                  <a:cubicBezTo>
                    <a:pt x="970" y="141"/>
                    <a:pt x="968" y="136"/>
                    <a:pt x="967" y="134"/>
                  </a:cubicBezTo>
                  <a:cubicBezTo>
                    <a:pt x="966" y="132"/>
                    <a:pt x="963" y="130"/>
                    <a:pt x="962" y="128"/>
                  </a:cubicBezTo>
                  <a:cubicBezTo>
                    <a:pt x="960" y="125"/>
                    <a:pt x="957" y="119"/>
                    <a:pt x="955" y="115"/>
                  </a:cubicBezTo>
                  <a:cubicBezTo>
                    <a:pt x="952" y="109"/>
                    <a:pt x="947" y="96"/>
                    <a:pt x="944" y="89"/>
                  </a:cubicBezTo>
                  <a:cubicBezTo>
                    <a:pt x="941" y="83"/>
                    <a:pt x="936" y="70"/>
                    <a:pt x="934" y="64"/>
                  </a:cubicBezTo>
                  <a:cubicBezTo>
                    <a:pt x="933" y="60"/>
                    <a:pt x="931" y="54"/>
                    <a:pt x="930" y="50"/>
                  </a:cubicBezTo>
                  <a:cubicBezTo>
                    <a:pt x="929" y="47"/>
                    <a:pt x="928" y="41"/>
                    <a:pt x="926" y="38"/>
                  </a:cubicBezTo>
                  <a:cubicBezTo>
                    <a:pt x="925" y="37"/>
                    <a:pt x="923" y="36"/>
                    <a:pt x="923" y="35"/>
                  </a:cubicBezTo>
                  <a:cubicBezTo>
                    <a:pt x="922" y="34"/>
                    <a:pt x="920" y="34"/>
                    <a:pt x="920" y="33"/>
                  </a:cubicBezTo>
                  <a:cubicBezTo>
                    <a:pt x="919" y="32"/>
                    <a:pt x="921" y="31"/>
                    <a:pt x="921" y="31"/>
                  </a:cubicBezTo>
                  <a:cubicBezTo>
                    <a:pt x="921" y="29"/>
                    <a:pt x="921" y="26"/>
                    <a:pt x="921" y="25"/>
                  </a:cubicBezTo>
                  <a:cubicBezTo>
                    <a:pt x="920" y="24"/>
                    <a:pt x="919" y="23"/>
                    <a:pt x="918" y="22"/>
                  </a:cubicBezTo>
                  <a:cubicBezTo>
                    <a:pt x="917" y="20"/>
                    <a:pt x="917" y="15"/>
                    <a:pt x="917" y="13"/>
                  </a:cubicBezTo>
                  <a:cubicBezTo>
                    <a:pt x="917" y="11"/>
                    <a:pt x="917" y="8"/>
                    <a:pt x="917" y="5"/>
                  </a:cubicBezTo>
                  <a:cubicBezTo>
                    <a:pt x="916" y="6"/>
                    <a:pt x="914" y="6"/>
                    <a:pt x="913" y="6"/>
                  </a:cubicBezTo>
                  <a:cubicBezTo>
                    <a:pt x="912" y="6"/>
                    <a:pt x="912" y="6"/>
                    <a:pt x="912" y="6"/>
                  </a:cubicBezTo>
                  <a:cubicBezTo>
                    <a:pt x="909" y="6"/>
                    <a:pt x="908" y="4"/>
                    <a:pt x="906" y="3"/>
                  </a:cubicBezTo>
                  <a:cubicBezTo>
                    <a:pt x="906" y="3"/>
                    <a:pt x="906" y="3"/>
                    <a:pt x="906" y="3"/>
                  </a:cubicBezTo>
                  <a:cubicBezTo>
                    <a:pt x="906" y="3"/>
                    <a:pt x="906" y="3"/>
                    <a:pt x="906" y="3"/>
                  </a:cubicBezTo>
                  <a:cubicBezTo>
                    <a:pt x="905" y="4"/>
                    <a:pt x="904" y="6"/>
                    <a:pt x="902" y="7"/>
                  </a:cubicBezTo>
                  <a:cubicBezTo>
                    <a:pt x="901" y="7"/>
                    <a:pt x="900" y="7"/>
                    <a:pt x="899" y="7"/>
                  </a:cubicBezTo>
                  <a:cubicBezTo>
                    <a:pt x="898" y="7"/>
                    <a:pt x="896" y="7"/>
                    <a:pt x="895" y="6"/>
                  </a:cubicBezTo>
                  <a:cubicBezTo>
                    <a:pt x="895" y="6"/>
                    <a:pt x="895" y="6"/>
                    <a:pt x="894" y="6"/>
                  </a:cubicBezTo>
                  <a:cubicBezTo>
                    <a:pt x="894" y="6"/>
                    <a:pt x="894" y="6"/>
                    <a:pt x="894" y="6"/>
                  </a:cubicBezTo>
                  <a:cubicBezTo>
                    <a:pt x="893" y="7"/>
                    <a:pt x="892" y="7"/>
                    <a:pt x="891" y="7"/>
                  </a:cubicBezTo>
                  <a:cubicBezTo>
                    <a:pt x="889" y="7"/>
                    <a:pt x="888" y="7"/>
                    <a:pt x="887" y="7"/>
                  </a:cubicBezTo>
                  <a:cubicBezTo>
                    <a:pt x="884" y="7"/>
                    <a:pt x="882" y="7"/>
                    <a:pt x="881" y="7"/>
                  </a:cubicBezTo>
                  <a:cubicBezTo>
                    <a:pt x="880" y="6"/>
                    <a:pt x="879" y="6"/>
                    <a:pt x="879" y="5"/>
                  </a:cubicBezTo>
                  <a:cubicBezTo>
                    <a:pt x="878" y="5"/>
                    <a:pt x="878" y="6"/>
                    <a:pt x="877" y="6"/>
                  </a:cubicBezTo>
                  <a:cubicBezTo>
                    <a:pt x="876" y="6"/>
                    <a:pt x="875" y="6"/>
                    <a:pt x="873" y="6"/>
                  </a:cubicBezTo>
                  <a:cubicBezTo>
                    <a:pt x="872" y="6"/>
                    <a:pt x="870" y="6"/>
                    <a:pt x="868" y="5"/>
                  </a:cubicBezTo>
                  <a:cubicBezTo>
                    <a:pt x="867" y="5"/>
                    <a:pt x="866" y="4"/>
                    <a:pt x="865" y="4"/>
                  </a:cubicBezTo>
                  <a:cubicBezTo>
                    <a:pt x="865" y="4"/>
                    <a:pt x="864" y="4"/>
                    <a:pt x="863" y="4"/>
                  </a:cubicBezTo>
                  <a:cubicBezTo>
                    <a:pt x="862" y="4"/>
                    <a:pt x="862" y="4"/>
                    <a:pt x="861" y="4"/>
                  </a:cubicBezTo>
                  <a:cubicBezTo>
                    <a:pt x="859" y="4"/>
                    <a:pt x="858" y="2"/>
                    <a:pt x="857" y="1"/>
                  </a:cubicBezTo>
                  <a:cubicBezTo>
                    <a:pt x="857" y="1"/>
                    <a:pt x="857" y="2"/>
                    <a:pt x="857" y="2"/>
                  </a:cubicBezTo>
                  <a:cubicBezTo>
                    <a:pt x="857" y="2"/>
                    <a:pt x="856" y="2"/>
                    <a:pt x="856" y="2"/>
                  </a:cubicBezTo>
                  <a:cubicBezTo>
                    <a:pt x="856" y="2"/>
                    <a:pt x="855" y="2"/>
                    <a:pt x="855" y="2"/>
                  </a:cubicBezTo>
                  <a:cubicBezTo>
                    <a:pt x="854" y="2"/>
                    <a:pt x="852" y="3"/>
                    <a:pt x="851" y="3"/>
                  </a:cubicBezTo>
                  <a:cubicBezTo>
                    <a:pt x="851" y="3"/>
                    <a:pt x="847" y="3"/>
                    <a:pt x="844" y="1"/>
                  </a:cubicBezTo>
                  <a:cubicBezTo>
                    <a:pt x="843" y="0"/>
                    <a:pt x="843" y="0"/>
                    <a:pt x="843" y="0"/>
                  </a:cubicBezTo>
                  <a:cubicBezTo>
                    <a:pt x="841" y="0"/>
                    <a:pt x="840" y="0"/>
                    <a:pt x="839" y="0"/>
                  </a:cubicBezTo>
                  <a:cubicBezTo>
                    <a:pt x="839" y="1"/>
                    <a:pt x="839" y="3"/>
                    <a:pt x="838" y="5"/>
                  </a:cubicBezTo>
                  <a:cubicBezTo>
                    <a:pt x="836" y="7"/>
                    <a:pt x="834" y="7"/>
                    <a:pt x="833" y="8"/>
                  </a:cubicBezTo>
                  <a:cubicBezTo>
                    <a:pt x="833" y="10"/>
                    <a:pt x="831" y="12"/>
                    <a:pt x="831" y="13"/>
                  </a:cubicBezTo>
                  <a:cubicBezTo>
                    <a:pt x="831" y="14"/>
                    <a:pt x="832" y="16"/>
                    <a:pt x="832" y="18"/>
                  </a:cubicBezTo>
                  <a:cubicBezTo>
                    <a:pt x="832" y="20"/>
                    <a:pt x="831" y="21"/>
                    <a:pt x="830" y="22"/>
                  </a:cubicBezTo>
                  <a:cubicBezTo>
                    <a:pt x="830" y="22"/>
                    <a:pt x="830" y="22"/>
                    <a:pt x="830" y="23"/>
                  </a:cubicBezTo>
                  <a:cubicBezTo>
                    <a:pt x="830" y="23"/>
                    <a:pt x="830" y="24"/>
                    <a:pt x="830" y="24"/>
                  </a:cubicBezTo>
                  <a:cubicBezTo>
                    <a:pt x="830" y="24"/>
                    <a:pt x="831" y="25"/>
                    <a:pt x="832" y="26"/>
                  </a:cubicBezTo>
                  <a:cubicBezTo>
                    <a:pt x="832" y="26"/>
                    <a:pt x="833" y="26"/>
                    <a:pt x="833" y="27"/>
                  </a:cubicBezTo>
                  <a:cubicBezTo>
                    <a:pt x="835" y="27"/>
                    <a:pt x="837" y="28"/>
                    <a:pt x="838" y="30"/>
                  </a:cubicBezTo>
                  <a:cubicBezTo>
                    <a:pt x="839" y="32"/>
                    <a:pt x="840" y="34"/>
                    <a:pt x="840" y="36"/>
                  </a:cubicBezTo>
                  <a:cubicBezTo>
                    <a:pt x="840" y="37"/>
                    <a:pt x="840" y="37"/>
                    <a:pt x="840" y="37"/>
                  </a:cubicBezTo>
                  <a:cubicBezTo>
                    <a:pt x="840" y="38"/>
                    <a:pt x="840" y="38"/>
                    <a:pt x="840" y="39"/>
                  </a:cubicBezTo>
                  <a:cubicBezTo>
                    <a:pt x="841" y="41"/>
                    <a:pt x="841" y="43"/>
                    <a:pt x="841" y="45"/>
                  </a:cubicBezTo>
                  <a:cubicBezTo>
                    <a:pt x="841" y="46"/>
                    <a:pt x="841" y="47"/>
                    <a:pt x="840" y="49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1" y="50"/>
                  </a:cubicBezTo>
                  <a:cubicBezTo>
                    <a:pt x="841" y="52"/>
                    <a:pt x="842" y="53"/>
                    <a:pt x="842" y="54"/>
                  </a:cubicBezTo>
                  <a:cubicBezTo>
                    <a:pt x="842" y="56"/>
                    <a:pt x="842" y="57"/>
                    <a:pt x="841" y="58"/>
                  </a:cubicBezTo>
                  <a:cubicBezTo>
                    <a:pt x="841" y="59"/>
                    <a:pt x="841" y="59"/>
                    <a:pt x="841" y="60"/>
                  </a:cubicBezTo>
                  <a:cubicBezTo>
                    <a:pt x="841" y="60"/>
                    <a:pt x="842" y="62"/>
                    <a:pt x="842" y="63"/>
                  </a:cubicBezTo>
                  <a:cubicBezTo>
                    <a:pt x="843" y="66"/>
                    <a:pt x="844" y="69"/>
                    <a:pt x="844" y="71"/>
                  </a:cubicBezTo>
                  <a:cubicBezTo>
                    <a:pt x="843" y="74"/>
                    <a:pt x="841" y="77"/>
                    <a:pt x="840" y="78"/>
                  </a:cubicBezTo>
                  <a:cubicBezTo>
                    <a:pt x="840" y="79"/>
                    <a:pt x="837" y="82"/>
                    <a:pt x="834" y="83"/>
                  </a:cubicBezTo>
                  <a:cubicBezTo>
                    <a:pt x="834" y="83"/>
                    <a:pt x="833" y="83"/>
                    <a:pt x="833" y="83"/>
                  </a:cubicBezTo>
                  <a:cubicBezTo>
                    <a:pt x="831" y="83"/>
                    <a:pt x="829" y="82"/>
                    <a:pt x="828" y="81"/>
                  </a:cubicBezTo>
                  <a:cubicBezTo>
                    <a:pt x="828" y="81"/>
                    <a:pt x="828" y="81"/>
                    <a:pt x="827" y="81"/>
                  </a:cubicBezTo>
                  <a:cubicBezTo>
                    <a:pt x="827" y="81"/>
                    <a:pt x="827" y="81"/>
                    <a:pt x="827" y="81"/>
                  </a:cubicBezTo>
                  <a:cubicBezTo>
                    <a:pt x="827" y="81"/>
                    <a:pt x="826" y="82"/>
                    <a:pt x="826" y="82"/>
                  </a:cubicBezTo>
                  <a:cubicBezTo>
                    <a:pt x="825" y="83"/>
                    <a:pt x="824" y="84"/>
                    <a:pt x="823" y="84"/>
                  </a:cubicBezTo>
                  <a:cubicBezTo>
                    <a:pt x="821" y="85"/>
                    <a:pt x="819" y="85"/>
                    <a:pt x="818" y="85"/>
                  </a:cubicBezTo>
                  <a:cubicBezTo>
                    <a:pt x="817" y="85"/>
                    <a:pt x="816" y="85"/>
                    <a:pt x="815" y="85"/>
                  </a:cubicBezTo>
                  <a:cubicBezTo>
                    <a:pt x="812" y="84"/>
                    <a:pt x="809" y="80"/>
                    <a:pt x="808" y="79"/>
                  </a:cubicBezTo>
                  <a:cubicBezTo>
                    <a:pt x="807" y="77"/>
                    <a:pt x="807" y="75"/>
                    <a:pt x="806" y="74"/>
                  </a:cubicBezTo>
                  <a:cubicBezTo>
                    <a:pt x="806" y="73"/>
                    <a:pt x="806" y="73"/>
                    <a:pt x="806" y="72"/>
                  </a:cubicBezTo>
                  <a:cubicBezTo>
                    <a:pt x="806" y="72"/>
                    <a:pt x="806" y="72"/>
                    <a:pt x="806" y="71"/>
                  </a:cubicBezTo>
                  <a:cubicBezTo>
                    <a:pt x="805" y="70"/>
                    <a:pt x="805" y="69"/>
                    <a:pt x="805" y="68"/>
                  </a:cubicBezTo>
                  <a:cubicBezTo>
                    <a:pt x="804" y="66"/>
                    <a:pt x="805" y="64"/>
                    <a:pt x="805" y="63"/>
                  </a:cubicBezTo>
                  <a:cubicBezTo>
                    <a:pt x="805" y="62"/>
                    <a:pt x="805" y="62"/>
                    <a:pt x="805" y="61"/>
                  </a:cubicBezTo>
                  <a:cubicBezTo>
                    <a:pt x="805" y="61"/>
                    <a:pt x="805" y="61"/>
                    <a:pt x="805" y="61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3" y="59"/>
                    <a:pt x="801" y="58"/>
                    <a:pt x="800" y="57"/>
                  </a:cubicBezTo>
                  <a:cubicBezTo>
                    <a:pt x="799" y="55"/>
                    <a:pt x="798" y="52"/>
                    <a:pt x="798" y="52"/>
                  </a:cubicBezTo>
                  <a:cubicBezTo>
                    <a:pt x="798" y="51"/>
                    <a:pt x="798" y="51"/>
                    <a:pt x="798" y="50"/>
                  </a:cubicBezTo>
                  <a:cubicBezTo>
                    <a:pt x="733" y="58"/>
                    <a:pt x="733" y="58"/>
                    <a:pt x="733" y="58"/>
                  </a:cubicBezTo>
                  <a:cubicBezTo>
                    <a:pt x="647" y="68"/>
                    <a:pt x="647" y="68"/>
                    <a:pt x="647" y="68"/>
                  </a:cubicBezTo>
                  <a:cubicBezTo>
                    <a:pt x="482" y="86"/>
                    <a:pt x="482" y="86"/>
                    <a:pt x="482" y="86"/>
                  </a:cubicBezTo>
                  <a:cubicBezTo>
                    <a:pt x="406" y="95"/>
                    <a:pt x="406" y="95"/>
                    <a:pt x="406" y="95"/>
                  </a:cubicBezTo>
                  <a:cubicBezTo>
                    <a:pt x="404" y="92"/>
                    <a:pt x="404" y="92"/>
                    <a:pt x="404" y="92"/>
                  </a:cubicBezTo>
                  <a:cubicBezTo>
                    <a:pt x="403" y="90"/>
                    <a:pt x="401" y="88"/>
                    <a:pt x="400" y="87"/>
                  </a:cubicBezTo>
                  <a:cubicBezTo>
                    <a:pt x="400" y="87"/>
                    <a:pt x="400" y="87"/>
                    <a:pt x="399" y="87"/>
                  </a:cubicBezTo>
                  <a:cubicBezTo>
                    <a:pt x="398" y="86"/>
                    <a:pt x="397" y="85"/>
                    <a:pt x="396" y="84"/>
                  </a:cubicBezTo>
                  <a:cubicBezTo>
                    <a:pt x="395" y="83"/>
                    <a:pt x="394" y="81"/>
                    <a:pt x="393" y="79"/>
                  </a:cubicBezTo>
                  <a:cubicBezTo>
                    <a:pt x="393" y="79"/>
                    <a:pt x="393" y="78"/>
                    <a:pt x="393" y="78"/>
                  </a:cubicBezTo>
                  <a:cubicBezTo>
                    <a:pt x="393" y="78"/>
                    <a:pt x="393" y="78"/>
                    <a:pt x="393" y="78"/>
                  </a:cubicBezTo>
                  <a:cubicBezTo>
                    <a:pt x="392" y="77"/>
                    <a:pt x="392" y="76"/>
                    <a:pt x="392" y="75"/>
                  </a:cubicBezTo>
                  <a:cubicBezTo>
                    <a:pt x="391" y="74"/>
                    <a:pt x="391" y="73"/>
                    <a:pt x="391" y="72"/>
                  </a:cubicBezTo>
                  <a:cubicBezTo>
                    <a:pt x="391" y="71"/>
                    <a:pt x="391" y="70"/>
                    <a:pt x="391" y="70"/>
                  </a:cubicBezTo>
                  <a:cubicBezTo>
                    <a:pt x="390" y="68"/>
                    <a:pt x="389" y="66"/>
                    <a:pt x="389" y="65"/>
                  </a:cubicBezTo>
                  <a:cubicBezTo>
                    <a:pt x="389" y="64"/>
                    <a:pt x="387" y="63"/>
                    <a:pt x="387" y="63"/>
                  </a:cubicBezTo>
                  <a:cubicBezTo>
                    <a:pt x="386" y="62"/>
                    <a:pt x="386" y="61"/>
                    <a:pt x="385" y="61"/>
                  </a:cubicBezTo>
                  <a:cubicBezTo>
                    <a:pt x="385" y="61"/>
                    <a:pt x="385" y="60"/>
                    <a:pt x="385" y="60"/>
                  </a:cubicBezTo>
                  <a:cubicBezTo>
                    <a:pt x="383" y="59"/>
                    <a:pt x="382" y="58"/>
                    <a:pt x="382" y="57"/>
                  </a:cubicBezTo>
                  <a:cubicBezTo>
                    <a:pt x="381" y="56"/>
                    <a:pt x="381" y="55"/>
                    <a:pt x="380" y="54"/>
                  </a:cubicBezTo>
                  <a:cubicBezTo>
                    <a:pt x="380" y="53"/>
                    <a:pt x="380" y="53"/>
                    <a:pt x="380" y="52"/>
                  </a:cubicBezTo>
                  <a:cubicBezTo>
                    <a:pt x="380" y="52"/>
                    <a:pt x="379" y="52"/>
                    <a:pt x="379" y="51"/>
                  </a:cubicBezTo>
                  <a:cubicBezTo>
                    <a:pt x="379" y="51"/>
                    <a:pt x="379" y="51"/>
                    <a:pt x="379" y="50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62" y="51"/>
                    <a:pt x="324" y="56"/>
                    <a:pt x="309" y="59"/>
                  </a:cubicBezTo>
                  <a:cubicBezTo>
                    <a:pt x="300" y="60"/>
                    <a:pt x="288" y="62"/>
                    <a:pt x="274" y="65"/>
                  </a:cubicBezTo>
                  <a:cubicBezTo>
                    <a:pt x="258" y="68"/>
                    <a:pt x="240" y="71"/>
                    <a:pt x="229" y="72"/>
                  </a:cubicBezTo>
                  <a:cubicBezTo>
                    <a:pt x="212" y="75"/>
                    <a:pt x="181" y="79"/>
                    <a:pt x="157" y="82"/>
                  </a:cubicBezTo>
                  <a:cubicBezTo>
                    <a:pt x="147" y="84"/>
                    <a:pt x="137" y="85"/>
                    <a:pt x="129" y="86"/>
                  </a:cubicBezTo>
                  <a:cubicBezTo>
                    <a:pt x="100" y="90"/>
                    <a:pt x="19" y="102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6"/>
                    <a:pt x="2" y="107"/>
                  </a:cubicBezTo>
                  <a:cubicBezTo>
                    <a:pt x="2" y="108"/>
                    <a:pt x="2" y="109"/>
                    <a:pt x="2" y="109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3"/>
                    <a:pt x="2" y="116"/>
                    <a:pt x="2" y="117"/>
                  </a:cubicBezTo>
                  <a:cubicBezTo>
                    <a:pt x="1" y="119"/>
                    <a:pt x="1" y="120"/>
                    <a:pt x="0" y="121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22"/>
                    <a:pt x="0" y="123"/>
                    <a:pt x="0" y="123"/>
                  </a:cubicBezTo>
                  <a:cubicBezTo>
                    <a:pt x="1" y="123"/>
                    <a:pt x="2" y="124"/>
                    <a:pt x="3" y="125"/>
                  </a:cubicBezTo>
                  <a:cubicBezTo>
                    <a:pt x="5" y="125"/>
                    <a:pt x="6" y="126"/>
                    <a:pt x="7" y="127"/>
                  </a:cubicBezTo>
                  <a:cubicBezTo>
                    <a:pt x="8" y="128"/>
                    <a:pt x="11" y="130"/>
                    <a:pt x="12" y="131"/>
                  </a:cubicBezTo>
                  <a:cubicBezTo>
                    <a:pt x="13" y="133"/>
                    <a:pt x="14" y="134"/>
                    <a:pt x="15" y="136"/>
                  </a:cubicBezTo>
                  <a:cubicBezTo>
                    <a:pt x="16" y="136"/>
                    <a:pt x="16" y="138"/>
                    <a:pt x="17" y="138"/>
                  </a:cubicBezTo>
                  <a:cubicBezTo>
                    <a:pt x="17" y="139"/>
                    <a:pt x="19" y="140"/>
                    <a:pt x="19" y="141"/>
                  </a:cubicBezTo>
                  <a:cubicBezTo>
                    <a:pt x="20" y="141"/>
                    <a:pt x="22" y="141"/>
                    <a:pt x="23" y="142"/>
                  </a:cubicBezTo>
                  <a:cubicBezTo>
                    <a:pt x="24" y="142"/>
                    <a:pt x="26" y="142"/>
                    <a:pt x="27" y="143"/>
                  </a:cubicBezTo>
                  <a:cubicBezTo>
                    <a:pt x="27" y="143"/>
                    <a:pt x="27" y="143"/>
                    <a:pt x="28" y="143"/>
                  </a:cubicBezTo>
                  <a:cubicBezTo>
                    <a:pt x="30" y="144"/>
                    <a:pt x="32" y="145"/>
                    <a:pt x="34" y="146"/>
                  </a:cubicBezTo>
                  <a:cubicBezTo>
                    <a:pt x="36" y="148"/>
                    <a:pt x="39" y="152"/>
                    <a:pt x="39" y="155"/>
                  </a:cubicBezTo>
                  <a:cubicBezTo>
                    <a:pt x="40" y="157"/>
                    <a:pt x="40" y="159"/>
                    <a:pt x="39" y="162"/>
                  </a:cubicBezTo>
                  <a:cubicBezTo>
                    <a:pt x="39" y="162"/>
                    <a:pt x="39" y="163"/>
                    <a:pt x="39" y="164"/>
                  </a:cubicBezTo>
                  <a:cubicBezTo>
                    <a:pt x="39" y="164"/>
                    <a:pt x="39" y="165"/>
                    <a:pt x="40" y="165"/>
                  </a:cubicBezTo>
                  <a:cubicBezTo>
                    <a:pt x="40" y="167"/>
                    <a:pt x="40" y="170"/>
                    <a:pt x="40" y="172"/>
                  </a:cubicBezTo>
                  <a:cubicBezTo>
                    <a:pt x="39" y="174"/>
                    <a:pt x="38" y="175"/>
                    <a:pt x="37" y="176"/>
                  </a:cubicBezTo>
                  <a:cubicBezTo>
                    <a:pt x="37" y="176"/>
                    <a:pt x="37" y="176"/>
                    <a:pt x="36" y="176"/>
                  </a:cubicBezTo>
                  <a:cubicBezTo>
                    <a:pt x="36" y="177"/>
                    <a:pt x="36" y="177"/>
                    <a:pt x="36" y="178"/>
                  </a:cubicBezTo>
                  <a:cubicBezTo>
                    <a:pt x="36" y="178"/>
                    <a:pt x="37" y="178"/>
                    <a:pt x="37" y="178"/>
                  </a:cubicBezTo>
                  <a:cubicBezTo>
                    <a:pt x="37" y="179"/>
                    <a:pt x="38" y="180"/>
                    <a:pt x="38" y="181"/>
                  </a:cubicBezTo>
                  <a:cubicBezTo>
                    <a:pt x="39" y="182"/>
                    <a:pt x="39" y="183"/>
                    <a:pt x="39" y="184"/>
                  </a:cubicBezTo>
                  <a:cubicBezTo>
                    <a:pt x="39" y="184"/>
                    <a:pt x="40" y="184"/>
                    <a:pt x="41" y="184"/>
                  </a:cubicBezTo>
                  <a:cubicBezTo>
                    <a:pt x="42" y="184"/>
                    <a:pt x="43" y="184"/>
                    <a:pt x="44" y="185"/>
                  </a:cubicBezTo>
                  <a:cubicBezTo>
                    <a:pt x="46" y="186"/>
                    <a:pt x="48" y="189"/>
                    <a:pt x="48" y="192"/>
                  </a:cubicBezTo>
                  <a:cubicBezTo>
                    <a:pt x="49" y="195"/>
                    <a:pt x="46" y="199"/>
                    <a:pt x="45" y="199"/>
                  </a:cubicBezTo>
                  <a:cubicBezTo>
                    <a:pt x="43" y="201"/>
                    <a:pt x="42" y="201"/>
                    <a:pt x="40" y="202"/>
                  </a:cubicBezTo>
                  <a:cubicBezTo>
                    <a:pt x="40" y="202"/>
                    <a:pt x="39" y="202"/>
                    <a:pt x="39" y="202"/>
                  </a:cubicBezTo>
                  <a:cubicBezTo>
                    <a:pt x="39" y="203"/>
                    <a:pt x="39" y="203"/>
                    <a:pt x="39" y="204"/>
                  </a:cubicBezTo>
                  <a:cubicBezTo>
                    <a:pt x="39" y="204"/>
                    <a:pt x="39" y="205"/>
                    <a:pt x="39" y="205"/>
                  </a:cubicBezTo>
                  <a:cubicBezTo>
                    <a:pt x="39" y="207"/>
                    <a:pt x="38" y="208"/>
                    <a:pt x="38" y="209"/>
                  </a:cubicBezTo>
                  <a:cubicBezTo>
                    <a:pt x="38" y="210"/>
                    <a:pt x="37" y="211"/>
                    <a:pt x="36" y="213"/>
                  </a:cubicBezTo>
                  <a:cubicBezTo>
                    <a:pt x="37" y="213"/>
                    <a:pt x="37" y="213"/>
                    <a:pt x="38" y="214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40" y="215"/>
                    <a:pt x="42" y="215"/>
                    <a:pt x="43" y="215"/>
                  </a:cubicBezTo>
                  <a:cubicBezTo>
                    <a:pt x="45" y="214"/>
                    <a:pt x="50" y="212"/>
                    <a:pt x="52" y="212"/>
                  </a:cubicBezTo>
                  <a:cubicBezTo>
                    <a:pt x="54" y="211"/>
                    <a:pt x="58" y="210"/>
                    <a:pt x="60" y="209"/>
                  </a:cubicBezTo>
                  <a:cubicBezTo>
                    <a:pt x="63" y="209"/>
                    <a:pt x="70" y="208"/>
                    <a:pt x="74" y="207"/>
                  </a:cubicBezTo>
                  <a:cubicBezTo>
                    <a:pt x="78" y="206"/>
                    <a:pt x="88" y="203"/>
                    <a:pt x="92" y="201"/>
                  </a:cubicBezTo>
                  <a:cubicBezTo>
                    <a:pt x="98" y="199"/>
                    <a:pt x="109" y="195"/>
                    <a:pt x="115" y="193"/>
                  </a:cubicBezTo>
                  <a:cubicBezTo>
                    <a:pt x="120" y="191"/>
                    <a:pt x="131" y="187"/>
                    <a:pt x="136" y="185"/>
                  </a:cubicBezTo>
                  <a:cubicBezTo>
                    <a:pt x="140" y="184"/>
                    <a:pt x="148" y="182"/>
                    <a:pt x="152" y="182"/>
                  </a:cubicBezTo>
                  <a:cubicBezTo>
                    <a:pt x="163" y="181"/>
                    <a:pt x="184" y="180"/>
                    <a:pt x="195" y="180"/>
                  </a:cubicBezTo>
                  <a:cubicBezTo>
                    <a:pt x="202" y="181"/>
                    <a:pt x="217" y="182"/>
                    <a:pt x="224" y="184"/>
                  </a:cubicBezTo>
                  <a:cubicBezTo>
                    <a:pt x="234" y="185"/>
                    <a:pt x="254" y="190"/>
                    <a:pt x="263" y="193"/>
                  </a:cubicBezTo>
                  <a:cubicBezTo>
                    <a:pt x="270" y="196"/>
                    <a:pt x="284" y="202"/>
                    <a:pt x="291" y="206"/>
                  </a:cubicBezTo>
                  <a:cubicBezTo>
                    <a:pt x="294" y="208"/>
                    <a:pt x="300" y="214"/>
                    <a:pt x="303" y="215"/>
                  </a:cubicBezTo>
                  <a:cubicBezTo>
                    <a:pt x="305" y="216"/>
                    <a:pt x="309" y="217"/>
                    <a:pt x="310" y="217"/>
                  </a:cubicBezTo>
                  <a:cubicBezTo>
                    <a:pt x="312" y="218"/>
                    <a:pt x="316" y="218"/>
                    <a:pt x="318" y="219"/>
                  </a:cubicBezTo>
                  <a:cubicBezTo>
                    <a:pt x="320" y="221"/>
                    <a:pt x="323" y="225"/>
                    <a:pt x="324" y="227"/>
                  </a:cubicBezTo>
                  <a:cubicBezTo>
                    <a:pt x="326" y="228"/>
                    <a:pt x="330" y="230"/>
                    <a:pt x="332" y="231"/>
                  </a:cubicBezTo>
                  <a:cubicBezTo>
                    <a:pt x="333" y="232"/>
                    <a:pt x="337" y="232"/>
                    <a:pt x="338" y="233"/>
                  </a:cubicBezTo>
                  <a:cubicBezTo>
                    <a:pt x="342" y="233"/>
                    <a:pt x="350" y="234"/>
                    <a:pt x="353" y="236"/>
                  </a:cubicBezTo>
                  <a:cubicBezTo>
                    <a:pt x="355" y="237"/>
                    <a:pt x="358" y="240"/>
                    <a:pt x="360" y="242"/>
                  </a:cubicBezTo>
                  <a:cubicBezTo>
                    <a:pt x="362" y="245"/>
                    <a:pt x="367" y="250"/>
                    <a:pt x="369" y="253"/>
                  </a:cubicBezTo>
                  <a:cubicBezTo>
                    <a:pt x="370" y="255"/>
                    <a:pt x="370" y="261"/>
                    <a:pt x="370" y="264"/>
                  </a:cubicBezTo>
                  <a:cubicBezTo>
                    <a:pt x="370" y="266"/>
                    <a:pt x="371" y="270"/>
                    <a:pt x="370" y="272"/>
                  </a:cubicBezTo>
                  <a:cubicBezTo>
                    <a:pt x="370" y="273"/>
                    <a:pt x="369" y="274"/>
                    <a:pt x="368" y="274"/>
                  </a:cubicBezTo>
                  <a:cubicBezTo>
                    <a:pt x="367" y="275"/>
                    <a:pt x="365" y="277"/>
                    <a:pt x="364" y="276"/>
                  </a:cubicBezTo>
                  <a:cubicBezTo>
                    <a:pt x="363" y="276"/>
                    <a:pt x="363" y="274"/>
                    <a:pt x="362" y="273"/>
                  </a:cubicBezTo>
                  <a:cubicBezTo>
                    <a:pt x="361" y="272"/>
                    <a:pt x="359" y="270"/>
                    <a:pt x="358" y="268"/>
                  </a:cubicBezTo>
                  <a:cubicBezTo>
                    <a:pt x="356" y="266"/>
                    <a:pt x="354" y="260"/>
                    <a:pt x="353" y="257"/>
                  </a:cubicBezTo>
                  <a:cubicBezTo>
                    <a:pt x="353" y="256"/>
                    <a:pt x="353" y="252"/>
                    <a:pt x="353" y="251"/>
                  </a:cubicBezTo>
                  <a:cubicBezTo>
                    <a:pt x="353" y="250"/>
                    <a:pt x="354" y="247"/>
                    <a:pt x="354" y="246"/>
                  </a:cubicBezTo>
                  <a:cubicBezTo>
                    <a:pt x="353" y="245"/>
                    <a:pt x="351" y="246"/>
                    <a:pt x="350" y="246"/>
                  </a:cubicBezTo>
                  <a:cubicBezTo>
                    <a:pt x="349" y="247"/>
                    <a:pt x="349" y="250"/>
                    <a:pt x="349" y="252"/>
                  </a:cubicBezTo>
                  <a:cubicBezTo>
                    <a:pt x="349" y="253"/>
                    <a:pt x="349" y="256"/>
                    <a:pt x="350" y="257"/>
                  </a:cubicBezTo>
                  <a:cubicBezTo>
                    <a:pt x="350" y="259"/>
                    <a:pt x="351" y="262"/>
                    <a:pt x="352" y="264"/>
                  </a:cubicBezTo>
                  <a:cubicBezTo>
                    <a:pt x="353" y="265"/>
                    <a:pt x="354" y="268"/>
                    <a:pt x="355" y="270"/>
                  </a:cubicBezTo>
                  <a:cubicBezTo>
                    <a:pt x="356" y="272"/>
                    <a:pt x="358" y="275"/>
                    <a:pt x="358" y="276"/>
                  </a:cubicBezTo>
                  <a:cubicBezTo>
                    <a:pt x="359" y="278"/>
                    <a:pt x="361" y="282"/>
                    <a:pt x="362" y="283"/>
                  </a:cubicBezTo>
                  <a:cubicBezTo>
                    <a:pt x="363" y="283"/>
                    <a:pt x="365" y="284"/>
                    <a:pt x="365" y="284"/>
                  </a:cubicBezTo>
                  <a:cubicBezTo>
                    <a:pt x="366" y="283"/>
                    <a:pt x="367" y="281"/>
                    <a:pt x="368" y="280"/>
                  </a:cubicBezTo>
                  <a:cubicBezTo>
                    <a:pt x="369" y="279"/>
                    <a:pt x="370" y="278"/>
                    <a:pt x="371" y="278"/>
                  </a:cubicBezTo>
                  <a:cubicBezTo>
                    <a:pt x="372" y="277"/>
                    <a:pt x="375" y="276"/>
                    <a:pt x="377" y="276"/>
                  </a:cubicBezTo>
                  <a:cubicBezTo>
                    <a:pt x="378" y="275"/>
                    <a:pt x="380" y="276"/>
                    <a:pt x="381" y="275"/>
                  </a:cubicBezTo>
                  <a:cubicBezTo>
                    <a:pt x="384" y="275"/>
                    <a:pt x="388" y="272"/>
                    <a:pt x="390" y="271"/>
                  </a:cubicBezTo>
                  <a:cubicBezTo>
                    <a:pt x="393" y="270"/>
                    <a:pt x="397" y="266"/>
                    <a:pt x="400" y="265"/>
                  </a:cubicBezTo>
                  <a:cubicBezTo>
                    <a:pt x="403" y="264"/>
                    <a:pt x="409" y="265"/>
                    <a:pt x="412" y="265"/>
                  </a:cubicBezTo>
                  <a:cubicBezTo>
                    <a:pt x="414" y="264"/>
                    <a:pt x="417" y="264"/>
                    <a:pt x="419" y="263"/>
                  </a:cubicBezTo>
                  <a:cubicBezTo>
                    <a:pt x="420" y="262"/>
                    <a:pt x="421" y="259"/>
                    <a:pt x="422" y="258"/>
                  </a:cubicBezTo>
                  <a:cubicBezTo>
                    <a:pt x="423" y="257"/>
                    <a:pt x="424" y="254"/>
                    <a:pt x="425" y="254"/>
                  </a:cubicBezTo>
                  <a:cubicBezTo>
                    <a:pt x="425" y="253"/>
                    <a:pt x="427" y="250"/>
                    <a:pt x="428" y="250"/>
                  </a:cubicBezTo>
                  <a:cubicBezTo>
                    <a:pt x="428" y="249"/>
                    <a:pt x="430" y="249"/>
                    <a:pt x="430" y="250"/>
                  </a:cubicBezTo>
                  <a:cubicBezTo>
                    <a:pt x="431" y="250"/>
                    <a:pt x="431" y="251"/>
                    <a:pt x="431" y="252"/>
                  </a:cubicBezTo>
                  <a:cubicBezTo>
                    <a:pt x="431" y="253"/>
                    <a:pt x="429" y="254"/>
                    <a:pt x="429" y="255"/>
                  </a:cubicBezTo>
                  <a:cubicBezTo>
                    <a:pt x="429" y="256"/>
                    <a:pt x="429" y="259"/>
                    <a:pt x="430" y="260"/>
                  </a:cubicBezTo>
                  <a:cubicBezTo>
                    <a:pt x="430" y="261"/>
                    <a:pt x="432" y="261"/>
                    <a:pt x="433" y="260"/>
                  </a:cubicBezTo>
                  <a:cubicBezTo>
                    <a:pt x="435" y="260"/>
                    <a:pt x="436" y="257"/>
                    <a:pt x="437" y="256"/>
                  </a:cubicBezTo>
                  <a:cubicBezTo>
                    <a:pt x="439" y="254"/>
                    <a:pt x="444" y="251"/>
                    <a:pt x="446" y="249"/>
                  </a:cubicBezTo>
                  <a:cubicBezTo>
                    <a:pt x="448" y="247"/>
                    <a:pt x="450" y="244"/>
                    <a:pt x="452" y="242"/>
                  </a:cubicBezTo>
                  <a:cubicBezTo>
                    <a:pt x="454" y="241"/>
                    <a:pt x="457" y="237"/>
                    <a:pt x="459" y="236"/>
                  </a:cubicBezTo>
                  <a:cubicBezTo>
                    <a:pt x="460" y="236"/>
                    <a:pt x="462" y="236"/>
                    <a:pt x="463" y="235"/>
                  </a:cubicBezTo>
                  <a:cubicBezTo>
                    <a:pt x="464" y="235"/>
                    <a:pt x="465" y="233"/>
                    <a:pt x="466" y="232"/>
                  </a:cubicBezTo>
                  <a:cubicBezTo>
                    <a:pt x="466" y="231"/>
                    <a:pt x="467" y="229"/>
                    <a:pt x="468" y="228"/>
                  </a:cubicBezTo>
                  <a:cubicBezTo>
                    <a:pt x="469" y="227"/>
                    <a:pt x="472" y="226"/>
                    <a:pt x="474" y="225"/>
                  </a:cubicBezTo>
                  <a:cubicBezTo>
                    <a:pt x="475" y="224"/>
                    <a:pt x="476" y="221"/>
                    <a:pt x="477" y="220"/>
                  </a:cubicBezTo>
                  <a:cubicBezTo>
                    <a:pt x="479" y="219"/>
                    <a:pt x="482" y="219"/>
                    <a:pt x="483" y="218"/>
                  </a:cubicBezTo>
                  <a:cubicBezTo>
                    <a:pt x="484" y="218"/>
                    <a:pt x="486" y="217"/>
                    <a:pt x="486" y="217"/>
                  </a:cubicBezTo>
                  <a:cubicBezTo>
                    <a:pt x="487" y="216"/>
                    <a:pt x="489" y="214"/>
                    <a:pt x="490" y="214"/>
                  </a:cubicBezTo>
                  <a:cubicBezTo>
                    <a:pt x="490" y="214"/>
                    <a:pt x="492" y="214"/>
                    <a:pt x="492" y="215"/>
                  </a:cubicBezTo>
                  <a:cubicBezTo>
                    <a:pt x="493" y="215"/>
                    <a:pt x="493" y="217"/>
                    <a:pt x="494" y="217"/>
                  </a:cubicBezTo>
                  <a:cubicBezTo>
                    <a:pt x="494" y="217"/>
                    <a:pt x="496" y="217"/>
                    <a:pt x="496" y="218"/>
                  </a:cubicBezTo>
                  <a:cubicBezTo>
                    <a:pt x="497" y="218"/>
                    <a:pt x="500" y="217"/>
                    <a:pt x="501" y="217"/>
                  </a:cubicBezTo>
                  <a:cubicBezTo>
                    <a:pt x="502" y="217"/>
                    <a:pt x="504" y="218"/>
                    <a:pt x="506" y="217"/>
                  </a:cubicBezTo>
                  <a:cubicBezTo>
                    <a:pt x="507" y="217"/>
                    <a:pt x="509" y="215"/>
                    <a:pt x="509" y="214"/>
                  </a:cubicBezTo>
                  <a:cubicBezTo>
                    <a:pt x="510" y="213"/>
                    <a:pt x="510" y="210"/>
                    <a:pt x="510" y="209"/>
                  </a:cubicBezTo>
                  <a:cubicBezTo>
                    <a:pt x="509" y="207"/>
                    <a:pt x="508" y="204"/>
                    <a:pt x="507" y="203"/>
                  </a:cubicBezTo>
                  <a:cubicBezTo>
                    <a:pt x="506" y="202"/>
                    <a:pt x="505" y="200"/>
                    <a:pt x="504" y="199"/>
                  </a:cubicBezTo>
                  <a:cubicBezTo>
                    <a:pt x="503" y="198"/>
                    <a:pt x="502" y="195"/>
                    <a:pt x="502" y="194"/>
                  </a:cubicBezTo>
                  <a:cubicBezTo>
                    <a:pt x="502" y="193"/>
                    <a:pt x="501" y="190"/>
                    <a:pt x="502" y="189"/>
                  </a:cubicBezTo>
                  <a:cubicBezTo>
                    <a:pt x="502" y="189"/>
                    <a:pt x="504" y="188"/>
                    <a:pt x="505" y="187"/>
                  </a:cubicBezTo>
                  <a:cubicBezTo>
                    <a:pt x="505" y="187"/>
                    <a:pt x="506" y="185"/>
                    <a:pt x="507" y="186"/>
                  </a:cubicBezTo>
                  <a:cubicBezTo>
                    <a:pt x="508" y="186"/>
                    <a:pt x="508" y="187"/>
                    <a:pt x="508" y="188"/>
                  </a:cubicBezTo>
                  <a:cubicBezTo>
                    <a:pt x="509" y="188"/>
                    <a:pt x="512" y="188"/>
                    <a:pt x="512" y="188"/>
                  </a:cubicBezTo>
                  <a:cubicBezTo>
                    <a:pt x="513" y="187"/>
                    <a:pt x="515" y="186"/>
                    <a:pt x="515" y="185"/>
                  </a:cubicBezTo>
                  <a:cubicBezTo>
                    <a:pt x="515" y="184"/>
                    <a:pt x="514" y="183"/>
                    <a:pt x="514" y="182"/>
                  </a:cubicBezTo>
                  <a:cubicBezTo>
                    <a:pt x="514" y="181"/>
                    <a:pt x="515" y="180"/>
                    <a:pt x="516" y="179"/>
                  </a:cubicBezTo>
                  <a:cubicBezTo>
                    <a:pt x="517" y="179"/>
                    <a:pt x="518" y="180"/>
                    <a:pt x="519" y="180"/>
                  </a:cubicBezTo>
                  <a:cubicBezTo>
                    <a:pt x="519" y="181"/>
                    <a:pt x="520" y="182"/>
                    <a:pt x="521" y="182"/>
                  </a:cubicBezTo>
                  <a:cubicBezTo>
                    <a:pt x="521" y="182"/>
                    <a:pt x="523" y="181"/>
                    <a:pt x="524" y="181"/>
                  </a:cubicBezTo>
                  <a:cubicBezTo>
                    <a:pt x="525" y="181"/>
                    <a:pt x="526" y="182"/>
                    <a:pt x="526" y="182"/>
                  </a:cubicBezTo>
                  <a:cubicBezTo>
                    <a:pt x="528" y="182"/>
                    <a:pt x="530" y="183"/>
                    <a:pt x="531" y="182"/>
                  </a:cubicBezTo>
                  <a:cubicBezTo>
                    <a:pt x="532" y="182"/>
                    <a:pt x="534" y="179"/>
                    <a:pt x="535" y="179"/>
                  </a:cubicBezTo>
                  <a:cubicBezTo>
                    <a:pt x="536" y="178"/>
                    <a:pt x="538" y="178"/>
                    <a:pt x="539" y="177"/>
                  </a:cubicBezTo>
                  <a:cubicBezTo>
                    <a:pt x="541" y="177"/>
                    <a:pt x="544" y="176"/>
                    <a:pt x="545" y="175"/>
                  </a:cubicBezTo>
                  <a:cubicBezTo>
                    <a:pt x="546" y="175"/>
                    <a:pt x="547" y="174"/>
                    <a:pt x="548" y="174"/>
                  </a:cubicBezTo>
                  <a:cubicBezTo>
                    <a:pt x="549" y="173"/>
                    <a:pt x="551" y="174"/>
                    <a:pt x="552" y="174"/>
                  </a:cubicBezTo>
                  <a:cubicBezTo>
                    <a:pt x="554" y="174"/>
                    <a:pt x="556" y="176"/>
                    <a:pt x="557" y="176"/>
                  </a:cubicBezTo>
                  <a:cubicBezTo>
                    <a:pt x="558" y="177"/>
                    <a:pt x="560" y="178"/>
                    <a:pt x="561" y="178"/>
                  </a:cubicBezTo>
                  <a:cubicBezTo>
                    <a:pt x="564" y="179"/>
                    <a:pt x="569" y="183"/>
                    <a:pt x="572" y="184"/>
                  </a:cubicBezTo>
                  <a:cubicBezTo>
                    <a:pt x="574" y="185"/>
                    <a:pt x="579" y="186"/>
                    <a:pt x="582" y="187"/>
                  </a:cubicBezTo>
                  <a:cubicBezTo>
                    <a:pt x="583" y="187"/>
                    <a:pt x="586" y="188"/>
                    <a:pt x="587" y="189"/>
                  </a:cubicBezTo>
                  <a:cubicBezTo>
                    <a:pt x="588" y="189"/>
                    <a:pt x="590" y="190"/>
                    <a:pt x="591" y="190"/>
                  </a:cubicBezTo>
                  <a:cubicBezTo>
                    <a:pt x="593" y="190"/>
                    <a:pt x="596" y="191"/>
                    <a:pt x="598" y="192"/>
                  </a:cubicBezTo>
                  <a:cubicBezTo>
                    <a:pt x="601" y="193"/>
                    <a:pt x="607" y="195"/>
                    <a:pt x="610" y="197"/>
                  </a:cubicBezTo>
                  <a:cubicBezTo>
                    <a:pt x="611" y="198"/>
                    <a:pt x="614" y="200"/>
                    <a:pt x="615" y="201"/>
                  </a:cubicBezTo>
                  <a:cubicBezTo>
                    <a:pt x="615" y="202"/>
                    <a:pt x="616" y="204"/>
                    <a:pt x="617" y="205"/>
                  </a:cubicBezTo>
                  <a:cubicBezTo>
                    <a:pt x="617" y="206"/>
                    <a:pt x="620" y="208"/>
                    <a:pt x="621" y="208"/>
                  </a:cubicBezTo>
                  <a:cubicBezTo>
                    <a:pt x="622" y="209"/>
                    <a:pt x="624" y="211"/>
                    <a:pt x="625" y="212"/>
                  </a:cubicBezTo>
                  <a:cubicBezTo>
                    <a:pt x="625" y="213"/>
                    <a:pt x="624" y="216"/>
                    <a:pt x="625" y="218"/>
                  </a:cubicBezTo>
                  <a:cubicBezTo>
                    <a:pt x="625" y="219"/>
                    <a:pt x="628" y="220"/>
                    <a:pt x="628" y="220"/>
                  </a:cubicBezTo>
                  <a:cubicBezTo>
                    <a:pt x="629" y="221"/>
                    <a:pt x="631" y="223"/>
                    <a:pt x="632" y="224"/>
                  </a:cubicBezTo>
                  <a:cubicBezTo>
                    <a:pt x="633" y="224"/>
                    <a:pt x="634" y="226"/>
                    <a:pt x="634" y="226"/>
                  </a:cubicBezTo>
                  <a:cubicBezTo>
                    <a:pt x="636" y="227"/>
                    <a:pt x="638" y="226"/>
                    <a:pt x="640" y="226"/>
                  </a:cubicBezTo>
                  <a:cubicBezTo>
                    <a:pt x="640" y="227"/>
                    <a:pt x="642" y="228"/>
                    <a:pt x="642" y="229"/>
                  </a:cubicBezTo>
                  <a:cubicBezTo>
                    <a:pt x="643" y="229"/>
                    <a:pt x="645" y="231"/>
                    <a:pt x="646" y="231"/>
                  </a:cubicBezTo>
                  <a:cubicBezTo>
                    <a:pt x="647" y="231"/>
                    <a:pt x="649" y="231"/>
                    <a:pt x="650" y="231"/>
                  </a:cubicBezTo>
                  <a:cubicBezTo>
                    <a:pt x="651" y="231"/>
                    <a:pt x="653" y="231"/>
                    <a:pt x="654" y="232"/>
                  </a:cubicBezTo>
                  <a:cubicBezTo>
                    <a:pt x="654" y="232"/>
                    <a:pt x="654" y="233"/>
                    <a:pt x="654" y="234"/>
                  </a:cubicBezTo>
                  <a:cubicBezTo>
                    <a:pt x="655" y="236"/>
                    <a:pt x="657" y="239"/>
                    <a:pt x="658" y="241"/>
                  </a:cubicBezTo>
                  <a:cubicBezTo>
                    <a:pt x="658" y="242"/>
                    <a:pt x="658" y="246"/>
                    <a:pt x="658" y="247"/>
                  </a:cubicBezTo>
                  <a:cubicBezTo>
                    <a:pt x="659" y="249"/>
                    <a:pt x="660" y="252"/>
                    <a:pt x="660" y="253"/>
                  </a:cubicBezTo>
                  <a:cubicBezTo>
                    <a:pt x="661" y="255"/>
                    <a:pt x="661" y="257"/>
                    <a:pt x="662" y="258"/>
                  </a:cubicBezTo>
                  <a:cubicBezTo>
                    <a:pt x="663" y="259"/>
                    <a:pt x="667" y="259"/>
                    <a:pt x="668" y="259"/>
                  </a:cubicBezTo>
                  <a:cubicBezTo>
                    <a:pt x="669" y="260"/>
                    <a:pt x="669" y="262"/>
                    <a:pt x="670" y="262"/>
                  </a:cubicBezTo>
                  <a:cubicBezTo>
                    <a:pt x="671" y="263"/>
                    <a:pt x="675" y="262"/>
                    <a:pt x="676" y="263"/>
                  </a:cubicBezTo>
                  <a:cubicBezTo>
                    <a:pt x="677" y="264"/>
                    <a:pt x="678" y="266"/>
                    <a:pt x="678" y="266"/>
                  </a:cubicBezTo>
                  <a:cubicBezTo>
                    <a:pt x="679" y="267"/>
                    <a:pt x="680" y="268"/>
                    <a:pt x="681" y="268"/>
                  </a:cubicBezTo>
                  <a:cubicBezTo>
                    <a:pt x="682" y="268"/>
                    <a:pt x="684" y="267"/>
                    <a:pt x="686" y="267"/>
                  </a:cubicBezTo>
                  <a:cubicBezTo>
                    <a:pt x="687" y="267"/>
                    <a:pt x="689" y="268"/>
                    <a:pt x="690" y="268"/>
                  </a:cubicBezTo>
                  <a:cubicBezTo>
                    <a:pt x="691" y="269"/>
                    <a:pt x="693" y="271"/>
                    <a:pt x="694" y="272"/>
                  </a:cubicBezTo>
                  <a:cubicBezTo>
                    <a:pt x="695" y="273"/>
                    <a:pt x="695" y="276"/>
                    <a:pt x="696" y="277"/>
                  </a:cubicBezTo>
                  <a:cubicBezTo>
                    <a:pt x="697" y="278"/>
                    <a:pt x="700" y="279"/>
                    <a:pt x="700" y="280"/>
                  </a:cubicBezTo>
                  <a:cubicBezTo>
                    <a:pt x="701" y="281"/>
                    <a:pt x="700" y="283"/>
                    <a:pt x="701" y="285"/>
                  </a:cubicBezTo>
                  <a:cubicBezTo>
                    <a:pt x="701" y="286"/>
                    <a:pt x="702" y="288"/>
                    <a:pt x="703" y="289"/>
                  </a:cubicBezTo>
                  <a:cubicBezTo>
                    <a:pt x="703" y="290"/>
                    <a:pt x="705" y="290"/>
                    <a:pt x="706" y="290"/>
                  </a:cubicBezTo>
                  <a:cubicBezTo>
                    <a:pt x="707" y="290"/>
                    <a:pt x="708" y="291"/>
                    <a:pt x="709" y="291"/>
                  </a:cubicBezTo>
                  <a:cubicBezTo>
                    <a:pt x="711" y="292"/>
                    <a:pt x="713" y="291"/>
                    <a:pt x="714" y="292"/>
                  </a:cubicBezTo>
                  <a:cubicBezTo>
                    <a:pt x="715" y="292"/>
                    <a:pt x="717" y="292"/>
                    <a:pt x="718" y="293"/>
                  </a:cubicBezTo>
                  <a:cubicBezTo>
                    <a:pt x="718" y="294"/>
                    <a:pt x="718" y="296"/>
                    <a:pt x="718" y="297"/>
                  </a:cubicBezTo>
                  <a:cubicBezTo>
                    <a:pt x="718" y="298"/>
                    <a:pt x="717" y="299"/>
                    <a:pt x="717" y="300"/>
                  </a:cubicBezTo>
                  <a:cubicBezTo>
                    <a:pt x="717" y="300"/>
                    <a:pt x="717" y="302"/>
                    <a:pt x="718" y="302"/>
                  </a:cubicBezTo>
                  <a:cubicBezTo>
                    <a:pt x="719" y="304"/>
                    <a:pt x="722" y="304"/>
                    <a:pt x="722" y="305"/>
                  </a:cubicBezTo>
                  <a:cubicBezTo>
                    <a:pt x="723" y="306"/>
                    <a:pt x="723" y="307"/>
                    <a:pt x="723" y="308"/>
                  </a:cubicBezTo>
                  <a:cubicBezTo>
                    <a:pt x="723" y="309"/>
                    <a:pt x="721" y="311"/>
                    <a:pt x="722" y="312"/>
                  </a:cubicBezTo>
                  <a:cubicBezTo>
                    <a:pt x="722" y="312"/>
                    <a:pt x="724" y="312"/>
                    <a:pt x="724" y="312"/>
                  </a:cubicBezTo>
                  <a:cubicBezTo>
                    <a:pt x="726" y="313"/>
                    <a:pt x="728" y="315"/>
                    <a:pt x="729" y="315"/>
                  </a:cubicBezTo>
                  <a:cubicBezTo>
                    <a:pt x="730" y="314"/>
                    <a:pt x="731" y="311"/>
                    <a:pt x="731" y="310"/>
                  </a:cubicBezTo>
                  <a:cubicBezTo>
                    <a:pt x="731" y="309"/>
                    <a:pt x="731" y="307"/>
                    <a:pt x="731" y="306"/>
                  </a:cubicBezTo>
                  <a:cubicBezTo>
                    <a:pt x="732" y="305"/>
                    <a:pt x="733" y="304"/>
                    <a:pt x="733" y="304"/>
                  </a:cubicBezTo>
                  <a:cubicBezTo>
                    <a:pt x="735" y="304"/>
                    <a:pt x="738" y="305"/>
                    <a:pt x="740" y="305"/>
                  </a:cubicBezTo>
                  <a:cubicBezTo>
                    <a:pt x="741" y="305"/>
                    <a:pt x="743" y="303"/>
                    <a:pt x="744" y="304"/>
                  </a:cubicBezTo>
                  <a:cubicBezTo>
                    <a:pt x="745" y="304"/>
                    <a:pt x="747" y="305"/>
                    <a:pt x="748" y="305"/>
                  </a:cubicBezTo>
                  <a:cubicBezTo>
                    <a:pt x="750" y="305"/>
                    <a:pt x="752" y="303"/>
                    <a:pt x="753" y="303"/>
                  </a:cubicBezTo>
                  <a:cubicBezTo>
                    <a:pt x="755" y="303"/>
                    <a:pt x="757" y="303"/>
                    <a:pt x="759" y="303"/>
                  </a:cubicBezTo>
                  <a:cubicBezTo>
                    <a:pt x="759" y="303"/>
                    <a:pt x="760" y="305"/>
                    <a:pt x="761" y="305"/>
                  </a:cubicBezTo>
                  <a:cubicBezTo>
                    <a:pt x="761" y="306"/>
                    <a:pt x="762" y="306"/>
                    <a:pt x="763" y="307"/>
                  </a:cubicBezTo>
                  <a:cubicBezTo>
                    <a:pt x="763" y="308"/>
                    <a:pt x="763" y="310"/>
                    <a:pt x="762" y="311"/>
                  </a:cubicBezTo>
                  <a:cubicBezTo>
                    <a:pt x="762" y="312"/>
                    <a:pt x="761" y="313"/>
                    <a:pt x="761" y="313"/>
                  </a:cubicBezTo>
                  <a:cubicBezTo>
                    <a:pt x="761" y="314"/>
                    <a:pt x="761" y="317"/>
                    <a:pt x="762" y="317"/>
                  </a:cubicBezTo>
                  <a:cubicBezTo>
                    <a:pt x="763" y="318"/>
                    <a:pt x="766" y="316"/>
                    <a:pt x="767" y="317"/>
                  </a:cubicBezTo>
                  <a:cubicBezTo>
                    <a:pt x="767" y="317"/>
                    <a:pt x="768" y="318"/>
                    <a:pt x="768" y="318"/>
                  </a:cubicBezTo>
                  <a:cubicBezTo>
                    <a:pt x="769" y="319"/>
                    <a:pt x="771" y="318"/>
                    <a:pt x="771" y="319"/>
                  </a:cubicBezTo>
                  <a:cubicBezTo>
                    <a:pt x="772" y="320"/>
                    <a:pt x="773" y="322"/>
                    <a:pt x="773" y="323"/>
                  </a:cubicBezTo>
                  <a:cubicBezTo>
                    <a:pt x="773" y="323"/>
                    <a:pt x="773" y="325"/>
                    <a:pt x="774" y="326"/>
                  </a:cubicBezTo>
                  <a:cubicBezTo>
                    <a:pt x="774" y="327"/>
                    <a:pt x="776" y="328"/>
                    <a:pt x="777" y="329"/>
                  </a:cubicBezTo>
                  <a:cubicBezTo>
                    <a:pt x="777" y="330"/>
                    <a:pt x="777" y="331"/>
                    <a:pt x="777" y="332"/>
                  </a:cubicBezTo>
                  <a:cubicBezTo>
                    <a:pt x="777" y="333"/>
                    <a:pt x="779" y="334"/>
                    <a:pt x="780" y="335"/>
                  </a:cubicBezTo>
                  <a:cubicBezTo>
                    <a:pt x="781" y="335"/>
                    <a:pt x="783" y="337"/>
                    <a:pt x="784" y="338"/>
                  </a:cubicBezTo>
                  <a:cubicBezTo>
                    <a:pt x="785" y="338"/>
                    <a:pt x="785" y="341"/>
                    <a:pt x="785" y="341"/>
                  </a:cubicBezTo>
                  <a:cubicBezTo>
                    <a:pt x="786" y="342"/>
                    <a:pt x="788" y="342"/>
                    <a:pt x="789" y="342"/>
                  </a:cubicBezTo>
                  <a:cubicBezTo>
                    <a:pt x="791" y="343"/>
                    <a:pt x="793" y="342"/>
                    <a:pt x="794" y="343"/>
                  </a:cubicBezTo>
                  <a:cubicBezTo>
                    <a:pt x="795" y="343"/>
                    <a:pt x="796" y="345"/>
                    <a:pt x="796" y="346"/>
                  </a:cubicBezTo>
                  <a:cubicBezTo>
                    <a:pt x="797" y="347"/>
                    <a:pt x="797" y="349"/>
                    <a:pt x="797" y="350"/>
                  </a:cubicBezTo>
                  <a:cubicBezTo>
                    <a:pt x="797" y="351"/>
                    <a:pt x="795" y="353"/>
                    <a:pt x="795" y="354"/>
                  </a:cubicBezTo>
                  <a:cubicBezTo>
                    <a:pt x="794" y="354"/>
                    <a:pt x="794" y="356"/>
                    <a:pt x="795" y="357"/>
                  </a:cubicBezTo>
                  <a:cubicBezTo>
                    <a:pt x="795" y="358"/>
                    <a:pt x="798" y="360"/>
                    <a:pt x="798" y="361"/>
                  </a:cubicBezTo>
                  <a:cubicBezTo>
                    <a:pt x="798" y="363"/>
                    <a:pt x="797" y="366"/>
                    <a:pt x="797" y="368"/>
                  </a:cubicBezTo>
                  <a:cubicBezTo>
                    <a:pt x="797" y="369"/>
                    <a:pt x="796" y="370"/>
                    <a:pt x="796" y="371"/>
                  </a:cubicBezTo>
                  <a:cubicBezTo>
                    <a:pt x="796" y="371"/>
                    <a:pt x="797" y="372"/>
                    <a:pt x="797" y="373"/>
                  </a:cubicBezTo>
                  <a:cubicBezTo>
                    <a:pt x="797" y="374"/>
                    <a:pt x="799" y="377"/>
                    <a:pt x="799" y="379"/>
                  </a:cubicBezTo>
                  <a:cubicBezTo>
                    <a:pt x="800" y="381"/>
                    <a:pt x="800" y="385"/>
                    <a:pt x="800" y="387"/>
                  </a:cubicBezTo>
                  <a:cubicBezTo>
                    <a:pt x="800" y="389"/>
                    <a:pt x="801" y="393"/>
                    <a:pt x="801" y="395"/>
                  </a:cubicBezTo>
                  <a:cubicBezTo>
                    <a:pt x="802" y="397"/>
                    <a:pt x="804" y="400"/>
                    <a:pt x="803" y="402"/>
                  </a:cubicBezTo>
                  <a:cubicBezTo>
                    <a:pt x="803" y="403"/>
                    <a:pt x="802" y="405"/>
                    <a:pt x="802" y="406"/>
                  </a:cubicBezTo>
                  <a:cubicBezTo>
                    <a:pt x="802" y="407"/>
                    <a:pt x="803" y="409"/>
                    <a:pt x="803" y="410"/>
                  </a:cubicBezTo>
                  <a:cubicBezTo>
                    <a:pt x="803" y="413"/>
                    <a:pt x="803" y="418"/>
                    <a:pt x="803" y="420"/>
                  </a:cubicBezTo>
                  <a:cubicBezTo>
                    <a:pt x="803" y="421"/>
                    <a:pt x="801" y="424"/>
                    <a:pt x="801" y="425"/>
                  </a:cubicBezTo>
                  <a:cubicBezTo>
                    <a:pt x="801" y="426"/>
                    <a:pt x="800" y="429"/>
                    <a:pt x="800" y="430"/>
                  </a:cubicBezTo>
                  <a:cubicBezTo>
                    <a:pt x="800" y="431"/>
                    <a:pt x="801" y="435"/>
                    <a:pt x="801" y="436"/>
                  </a:cubicBezTo>
                  <a:cubicBezTo>
                    <a:pt x="801" y="438"/>
                    <a:pt x="798" y="440"/>
                    <a:pt x="798" y="441"/>
                  </a:cubicBezTo>
                  <a:cubicBezTo>
                    <a:pt x="798" y="443"/>
                    <a:pt x="800" y="447"/>
                    <a:pt x="800" y="448"/>
                  </a:cubicBezTo>
                  <a:cubicBezTo>
                    <a:pt x="800" y="450"/>
                    <a:pt x="798" y="452"/>
                    <a:pt x="797" y="453"/>
                  </a:cubicBezTo>
                  <a:cubicBezTo>
                    <a:pt x="797" y="454"/>
                    <a:pt x="796" y="457"/>
                    <a:pt x="796" y="458"/>
                  </a:cubicBezTo>
                  <a:cubicBezTo>
                    <a:pt x="797" y="459"/>
                    <a:pt x="798" y="460"/>
                    <a:pt x="798" y="461"/>
                  </a:cubicBezTo>
                  <a:cubicBezTo>
                    <a:pt x="798" y="462"/>
                    <a:pt x="796" y="464"/>
                    <a:pt x="795" y="465"/>
                  </a:cubicBezTo>
                  <a:cubicBezTo>
                    <a:pt x="794" y="466"/>
                    <a:pt x="793" y="467"/>
                    <a:pt x="792" y="468"/>
                  </a:cubicBezTo>
                  <a:cubicBezTo>
                    <a:pt x="792" y="469"/>
                    <a:pt x="792" y="471"/>
                    <a:pt x="792" y="472"/>
                  </a:cubicBezTo>
                  <a:cubicBezTo>
                    <a:pt x="793" y="473"/>
                    <a:pt x="796" y="474"/>
                    <a:pt x="796" y="475"/>
                  </a:cubicBezTo>
                  <a:cubicBezTo>
                    <a:pt x="797" y="477"/>
                    <a:pt x="798" y="481"/>
                    <a:pt x="798" y="483"/>
                  </a:cubicBezTo>
                  <a:cubicBezTo>
                    <a:pt x="799" y="484"/>
                    <a:pt x="799" y="487"/>
                    <a:pt x="799" y="489"/>
                  </a:cubicBezTo>
                  <a:cubicBezTo>
                    <a:pt x="800" y="491"/>
                    <a:pt x="800" y="496"/>
                    <a:pt x="800" y="498"/>
                  </a:cubicBezTo>
                  <a:cubicBezTo>
                    <a:pt x="800" y="500"/>
                    <a:pt x="800" y="504"/>
                    <a:pt x="799" y="506"/>
                  </a:cubicBezTo>
                  <a:cubicBezTo>
                    <a:pt x="799" y="507"/>
                    <a:pt x="799" y="510"/>
                    <a:pt x="798" y="511"/>
                  </a:cubicBezTo>
                  <a:cubicBezTo>
                    <a:pt x="798" y="513"/>
                    <a:pt x="797" y="517"/>
                    <a:pt x="796" y="516"/>
                  </a:cubicBezTo>
                  <a:cubicBezTo>
                    <a:pt x="795" y="516"/>
                    <a:pt x="796" y="513"/>
                    <a:pt x="796" y="512"/>
                  </a:cubicBezTo>
                  <a:cubicBezTo>
                    <a:pt x="796" y="511"/>
                    <a:pt x="796" y="508"/>
                    <a:pt x="796" y="507"/>
                  </a:cubicBezTo>
                  <a:cubicBezTo>
                    <a:pt x="796" y="505"/>
                    <a:pt x="797" y="501"/>
                    <a:pt x="797" y="498"/>
                  </a:cubicBezTo>
                  <a:cubicBezTo>
                    <a:pt x="796" y="497"/>
                    <a:pt x="795" y="493"/>
                    <a:pt x="795" y="492"/>
                  </a:cubicBezTo>
                  <a:cubicBezTo>
                    <a:pt x="794" y="490"/>
                    <a:pt x="793" y="487"/>
                    <a:pt x="792" y="487"/>
                  </a:cubicBezTo>
                  <a:cubicBezTo>
                    <a:pt x="791" y="487"/>
                    <a:pt x="790" y="487"/>
                    <a:pt x="790" y="488"/>
                  </a:cubicBezTo>
                  <a:cubicBezTo>
                    <a:pt x="789" y="489"/>
                    <a:pt x="791" y="491"/>
                    <a:pt x="791" y="492"/>
                  </a:cubicBezTo>
                  <a:cubicBezTo>
                    <a:pt x="792" y="494"/>
                    <a:pt x="793" y="496"/>
                    <a:pt x="793" y="497"/>
                  </a:cubicBezTo>
                  <a:cubicBezTo>
                    <a:pt x="793" y="499"/>
                    <a:pt x="793" y="502"/>
                    <a:pt x="792" y="504"/>
                  </a:cubicBezTo>
                  <a:cubicBezTo>
                    <a:pt x="792" y="506"/>
                    <a:pt x="792" y="509"/>
                    <a:pt x="792" y="511"/>
                  </a:cubicBezTo>
                  <a:cubicBezTo>
                    <a:pt x="792" y="512"/>
                    <a:pt x="792" y="515"/>
                    <a:pt x="792" y="517"/>
                  </a:cubicBezTo>
                  <a:cubicBezTo>
                    <a:pt x="793" y="518"/>
                    <a:pt x="794" y="522"/>
                    <a:pt x="795" y="523"/>
                  </a:cubicBezTo>
                  <a:cubicBezTo>
                    <a:pt x="795" y="525"/>
                    <a:pt x="797" y="528"/>
                    <a:pt x="798" y="530"/>
                  </a:cubicBezTo>
                  <a:cubicBezTo>
                    <a:pt x="799" y="530"/>
                    <a:pt x="801" y="531"/>
                    <a:pt x="801" y="532"/>
                  </a:cubicBezTo>
                  <a:cubicBezTo>
                    <a:pt x="803" y="533"/>
                    <a:pt x="808" y="536"/>
                    <a:pt x="810" y="538"/>
                  </a:cubicBezTo>
                  <a:cubicBezTo>
                    <a:pt x="811" y="539"/>
                    <a:pt x="813" y="543"/>
                    <a:pt x="814" y="544"/>
                  </a:cubicBezTo>
                  <a:cubicBezTo>
                    <a:pt x="815" y="545"/>
                    <a:pt x="816" y="547"/>
                    <a:pt x="816" y="548"/>
                  </a:cubicBezTo>
                  <a:cubicBezTo>
                    <a:pt x="817" y="549"/>
                    <a:pt x="817" y="553"/>
                    <a:pt x="817" y="555"/>
                  </a:cubicBezTo>
                  <a:cubicBezTo>
                    <a:pt x="817" y="556"/>
                    <a:pt x="817" y="560"/>
                    <a:pt x="818" y="561"/>
                  </a:cubicBezTo>
                  <a:cubicBezTo>
                    <a:pt x="818" y="562"/>
                    <a:pt x="819" y="565"/>
                    <a:pt x="820" y="565"/>
                  </a:cubicBezTo>
                  <a:cubicBezTo>
                    <a:pt x="821" y="565"/>
                    <a:pt x="823" y="564"/>
                    <a:pt x="824" y="564"/>
                  </a:cubicBezTo>
                  <a:cubicBezTo>
                    <a:pt x="824" y="563"/>
                    <a:pt x="825" y="560"/>
                    <a:pt x="825" y="559"/>
                  </a:cubicBezTo>
                  <a:cubicBezTo>
                    <a:pt x="825" y="558"/>
                    <a:pt x="824" y="557"/>
                    <a:pt x="824" y="556"/>
                  </a:cubicBezTo>
                  <a:cubicBezTo>
                    <a:pt x="823" y="555"/>
                    <a:pt x="821" y="553"/>
                    <a:pt x="821" y="551"/>
                  </a:cubicBezTo>
                  <a:cubicBezTo>
                    <a:pt x="821" y="551"/>
                    <a:pt x="822" y="550"/>
                    <a:pt x="822" y="549"/>
                  </a:cubicBezTo>
                  <a:cubicBezTo>
                    <a:pt x="823" y="548"/>
                    <a:pt x="826" y="548"/>
                    <a:pt x="828" y="548"/>
                  </a:cubicBezTo>
                  <a:cubicBezTo>
                    <a:pt x="829" y="547"/>
                    <a:pt x="832" y="547"/>
                    <a:pt x="833" y="546"/>
                  </a:cubicBezTo>
                  <a:cubicBezTo>
                    <a:pt x="834" y="545"/>
                    <a:pt x="834" y="542"/>
                    <a:pt x="834" y="541"/>
                  </a:cubicBezTo>
                  <a:cubicBezTo>
                    <a:pt x="834" y="540"/>
                    <a:pt x="832" y="538"/>
                    <a:pt x="832" y="537"/>
                  </a:cubicBezTo>
                  <a:cubicBezTo>
                    <a:pt x="832" y="536"/>
                    <a:pt x="832" y="533"/>
                    <a:pt x="832" y="532"/>
                  </a:cubicBezTo>
                  <a:cubicBezTo>
                    <a:pt x="833" y="530"/>
                    <a:pt x="836" y="529"/>
                    <a:pt x="836" y="528"/>
                  </a:cubicBezTo>
                  <a:cubicBezTo>
                    <a:pt x="837" y="526"/>
                    <a:pt x="836" y="523"/>
                    <a:pt x="836" y="522"/>
                  </a:cubicBezTo>
                  <a:cubicBezTo>
                    <a:pt x="836" y="521"/>
                    <a:pt x="834" y="520"/>
                    <a:pt x="835" y="519"/>
                  </a:cubicBezTo>
                  <a:cubicBezTo>
                    <a:pt x="835" y="518"/>
                    <a:pt x="838" y="518"/>
                    <a:pt x="839" y="517"/>
                  </a:cubicBezTo>
                  <a:cubicBezTo>
                    <a:pt x="839" y="516"/>
                    <a:pt x="838" y="515"/>
                    <a:pt x="837" y="514"/>
                  </a:cubicBezTo>
                  <a:cubicBezTo>
                    <a:pt x="837" y="514"/>
                    <a:pt x="836" y="513"/>
                    <a:pt x="835" y="513"/>
                  </a:cubicBezTo>
                  <a:cubicBezTo>
                    <a:pt x="834" y="514"/>
                    <a:pt x="833" y="515"/>
                    <a:pt x="832" y="515"/>
                  </a:cubicBezTo>
                  <a:cubicBezTo>
                    <a:pt x="831" y="516"/>
                    <a:pt x="829" y="515"/>
                    <a:pt x="829" y="514"/>
                  </a:cubicBezTo>
                  <a:cubicBezTo>
                    <a:pt x="828" y="513"/>
                    <a:pt x="828" y="511"/>
                    <a:pt x="827" y="511"/>
                  </a:cubicBezTo>
                  <a:cubicBezTo>
                    <a:pt x="826" y="510"/>
                    <a:pt x="823" y="510"/>
                    <a:pt x="822" y="511"/>
                  </a:cubicBezTo>
                  <a:cubicBezTo>
                    <a:pt x="821" y="511"/>
                    <a:pt x="819" y="512"/>
                    <a:pt x="818" y="512"/>
                  </a:cubicBezTo>
                  <a:cubicBezTo>
                    <a:pt x="817" y="512"/>
                    <a:pt x="815" y="511"/>
                    <a:pt x="814" y="511"/>
                  </a:cubicBezTo>
                  <a:cubicBezTo>
                    <a:pt x="813" y="509"/>
                    <a:pt x="811" y="506"/>
                    <a:pt x="812" y="505"/>
                  </a:cubicBezTo>
                  <a:cubicBezTo>
                    <a:pt x="812" y="504"/>
                    <a:pt x="815" y="504"/>
                    <a:pt x="816" y="503"/>
                  </a:cubicBezTo>
                  <a:cubicBezTo>
                    <a:pt x="818" y="503"/>
                    <a:pt x="820" y="504"/>
                    <a:pt x="822" y="504"/>
                  </a:cubicBezTo>
                  <a:cubicBezTo>
                    <a:pt x="823" y="503"/>
                    <a:pt x="825" y="502"/>
                    <a:pt x="826" y="501"/>
                  </a:cubicBezTo>
                  <a:cubicBezTo>
                    <a:pt x="828" y="501"/>
                    <a:pt x="832" y="500"/>
                    <a:pt x="833" y="499"/>
                  </a:cubicBezTo>
                  <a:cubicBezTo>
                    <a:pt x="835" y="499"/>
                    <a:pt x="837" y="499"/>
                    <a:pt x="838" y="500"/>
                  </a:cubicBezTo>
                  <a:cubicBezTo>
                    <a:pt x="839" y="500"/>
                    <a:pt x="841" y="502"/>
                    <a:pt x="842" y="503"/>
                  </a:cubicBezTo>
                  <a:cubicBezTo>
                    <a:pt x="842" y="504"/>
                    <a:pt x="843" y="505"/>
                    <a:pt x="843" y="506"/>
                  </a:cubicBezTo>
                  <a:cubicBezTo>
                    <a:pt x="843" y="507"/>
                    <a:pt x="842" y="508"/>
                    <a:pt x="842" y="509"/>
                  </a:cubicBezTo>
                  <a:cubicBezTo>
                    <a:pt x="842" y="510"/>
                    <a:pt x="844" y="512"/>
                    <a:pt x="844" y="513"/>
                  </a:cubicBezTo>
                  <a:cubicBezTo>
                    <a:pt x="844" y="514"/>
                    <a:pt x="843" y="515"/>
                    <a:pt x="843" y="516"/>
                  </a:cubicBezTo>
                  <a:cubicBezTo>
                    <a:pt x="843" y="517"/>
                    <a:pt x="844" y="519"/>
                    <a:pt x="845" y="520"/>
                  </a:cubicBezTo>
                  <a:cubicBezTo>
                    <a:pt x="845" y="520"/>
                    <a:pt x="847" y="522"/>
                    <a:pt x="848" y="522"/>
                  </a:cubicBezTo>
                  <a:cubicBezTo>
                    <a:pt x="849" y="522"/>
                    <a:pt x="851" y="522"/>
                    <a:pt x="852" y="521"/>
                  </a:cubicBezTo>
                  <a:cubicBezTo>
                    <a:pt x="853" y="521"/>
                    <a:pt x="855" y="518"/>
                    <a:pt x="855" y="517"/>
                  </a:cubicBezTo>
                  <a:cubicBezTo>
                    <a:pt x="855" y="516"/>
                    <a:pt x="853" y="514"/>
                    <a:pt x="852" y="513"/>
                  </a:cubicBezTo>
                  <a:cubicBezTo>
                    <a:pt x="851" y="512"/>
                    <a:pt x="849" y="511"/>
                    <a:pt x="849" y="510"/>
                  </a:cubicBezTo>
                  <a:cubicBezTo>
                    <a:pt x="848" y="509"/>
                    <a:pt x="848" y="507"/>
                    <a:pt x="848" y="506"/>
                  </a:cubicBezTo>
                  <a:cubicBezTo>
                    <a:pt x="849" y="506"/>
                    <a:pt x="850" y="504"/>
                    <a:pt x="851" y="504"/>
                  </a:cubicBezTo>
                  <a:cubicBezTo>
                    <a:pt x="852" y="504"/>
                    <a:pt x="852" y="505"/>
                    <a:pt x="853" y="505"/>
                  </a:cubicBezTo>
                  <a:cubicBezTo>
                    <a:pt x="854" y="506"/>
                    <a:pt x="856" y="507"/>
                    <a:pt x="857" y="507"/>
                  </a:cubicBezTo>
                  <a:cubicBezTo>
                    <a:pt x="858" y="507"/>
                    <a:pt x="860" y="507"/>
                    <a:pt x="861" y="507"/>
                  </a:cubicBezTo>
                  <a:cubicBezTo>
                    <a:pt x="862" y="507"/>
                    <a:pt x="863" y="508"/>
                    <a:pt x="864" y="509"/>
                  </a:cubicBezTo>
                  <a:cubicBezTo>
                    <a:pt x="864" y="510"/>
                    <a:pt x="863" y="513"/>
                    <a:pt x="863" y="514"/>
                  </a:cubicBezTo>
                  <a:cubicBezTo>
                    <a:pt x="863" y="514"/>
                    <a:pt x="864" y="516"/>
                    <a:pt x="865" y="516"/>
                  </a:cubicBezTo>
                  <a:cubicBezTo>
                    <a:pt x="865" y="517"/>
                    <a:pt x="865" y="519"/>
                    <a:pt x="865" y="520"/>
                  </a:cubicBezTo>
                  <a:cubicBezTo>
                    <a:pt x="864" y="521"/>
                    <a:pt x="864" y="522"/>
                    <a:pt x="864" y="522"/>
                  </a:cubicBezTo>
                  <a:cubicBezTo>
                    <a:pt x="863" y="523"/>
                    <a:pt x="863" y="525"/>
                    <a:pt x="862" y="526"/>
                  </a:cubicBezTo>
                  <a:cubicBezTo>
                    <a:pt x="862" y="527"/>
                    <a:pt x="861" y="528"/>
                    <a:pt x="861" y="529"/>
                  </a:cubicBezTo>
                  <a:cubicBezTo>
                    <a:pt x="861" y="530"/>
                    <a:pt x="860" y="531"/>
                    <a:pt x="860" y="532"/>
                  </a:cubicBezTo>
                  <a:cubicBezTo>
                    <a:pt x="859" y="532"/>
                    <a:pt x="857" y="533"/>
                    <a:pt x="857" y="534"/>
                  </a:cubicBezTo>
                  <a:cubicBezTo>
                    <a:pt x="856" y="535"/>
                    <a:pt x="857" y="537"/>
                    <a:pt x="856" y="539"/>
                  </a:cubicBezTo>
                  <a:cubicBezTo>
                    <a:pt x="856" y="539"/>
                    <a:pt x="854" y="540"/>
                    <a:pt x="853" y="540"/>
                  </a:cubicBezTo>
                  <a:cubicBezTo>
                    <a:pt x="852" y="541"/>
                    <a:pt x="850" y="544"/>
                    <a:pt x="850" y="545"/>
                  </a:cubicBezTo>
                  <a:cubicBezTo>
                    <a:pt x="849" y="546"/>
                    <a:pt x="849" y="549"/>
                    <a:pt x="849" y="550"/>
                  </a:cubicBezTo>
                  <a:cubicBezTo>
                    <a:pt x="849" y="551"/>
                    <a:pt x="848" y="553"/>
                    <a:pt x="848" y="554"/>
                  </a:cubicBezTo>
                  <a:cubicBezTo>
                    <a:pt x="847" y="556"/>
                    <a:pt x="846" y="558"/>
                    <a:pt x="846" y="560"/>
                  </a:cubicBezTo>
                  <a:cubicBezTo>
                    <a:pt x="845" y="561"/>
                    <a:pt x="844" y="562"/>
                    <a:pt x="843" y="563"/>
                  </a:cubicBezTo>
                  <a:cubicBezTo>
                    <a:pt x="842" y="564"/>
                    <a:pt x="840" y="565"/>
                    <a:pt x="840" y="565"/>
                  </a:cubicBezTo>
                  <a:cubicBezTo>
                    <a:pt x="839" y="566"/>
                    <a:pt x="839" y="568"/>
                    <a:pt x="838" y="569"/>
                  </a:cubicBezTo>
                  <a:cubicBezTo>
                    <a:pt x="838" y="571"/>
                    <a:pt x="837" y="573"/>
                    <a:pt x="836" y="574"/>
                  </a:cubicBezTo>
                  <a:cubicBezTo>
                    <a:pt x="836" y="575"/>
                    <a:pt x="835" y="577"/>
                    <a:pt x="834" y="578"/>
                  </a:cubicBezTo>
                  <a:cubicBezTo>
                    <a:pt x="833" y="579"/>
                    <a:pt x="832" y="580"/>
                    <a:pt x="832" y="581"/>
                  </a:cubicBezTo>
                  <a:cubicBezTo>
                    <a:pt x="831" y="581"/>
                    <a:pt x="830" y="582"/>
                    <a:pt x="829" y="582"/>
                  </a:cubicBezTo>
                  <a:cubicBezTo>
                    <a:pt x="829" y="583"/>
                    <a:pt x="828" y="582"/>
                    <a:pt x="828" y="582"/>
                  </a:cubicBezTo>
                  <a:cubicBezTo>
                    <a:pt x="827" y="583"/>
                    <a:pt x="828" y="586"/>
                    <a:pt x="829" y="587"/>
                  </a:cubicBezTo>
                  <a:cubicBezTo>
                    <a:pt x="829" y="588"/>
                    <a:pt x="831" y="592"/>
                    <a:pt x="832" y="593"/>
                  </a:cubicBezTo>
                  <a:cubicBezTo>
                    <a:pt x="833" y="594"/>
                    <a:pt x="835" y="596"/>
                    <a:pt x="836" y="596"/>
                  </a:cubicBezTo>
                  <a:cubicBezTo>
                    <a:pt x="838" y="597"/>
                    <a:pt x="842" y="598"/>
                    <a:pt x="843" y="600"/>
                  </a:cubicBezTo>
                  <a:cubicBezTo>
                    <a:pt x="844" y="600"/>
                    <a:pt x="845" y="603"/>
                    <a:pt x="846" y="604"/>
                  </a:cubicBezTo>
                  <a:cubicBezTo>
                    <a:pt x="847" y="605"/>
                    <a:pt x="849" y="606"/>
                    <a:pt x="850" y="607"/>
                  </a:cubicBezTo>
                  <a:cubicBezTo>
                    <a:pt x="851" y="608"/>
                    <a:pt x="854" y="609"/>
                    <a:pt x="855" y="611"/>
                  </a:cubicBezTo>
                  <a:cubicBezTo>
                    <a:pt x="855" y="611"/>
                    <a:pt x="854" y="614"/>
                    <a:pt x="855" y="614"/>
                  </a:cubicBezTo>
                  <a:cubicBezTo>
                    <a:pt x="855" y="615"/>
                    <a:pt x="858" y="616"/>
                    <a:pt x="858" y="617"/>
                  </a:cubicBezTo>
                  <a:cubicBezTo>
                    <a:pt x="860" y="618"/>
                    <a:pt x="863" y="621"/>
                    <a:pt x="864" y="622"/>
                  </a:cubicBezTo>
                  <a:cubicBezTo>
                    <a:pt x="866" y="624"/>
                    <a:pt x="869" y="628"/>
                    <a:pt x="871" y="630"/>
                  </a:cubicBezTo>
                  <a:cubicBezTo>
                    <a:pt x="873" y="633"/>
                    <a:pt x="876" y="639"/>
                    <a:pt x="877" y="641"/>
                  </a:cubicBezTo>
                  <a:cubicBezTo>
                    <a:pt x="879" y="644"/>
                    <a:pt x="881" y="649"/>
                    <a:pt x="883" y="652"/>
                  </a:cubicBezTo>
                  <a:cubicBezTo>
                    <a:pt x="885" y="653"/>
                    <a:pt x="888" y="656"/>
                    <a:pt x="889" y="658"/>
                  </a:cubicBezTo>
                  <a:cubicBezTo>
                    <a:pt x="891" y="659"/>
                    <a:pt x="892" y="663"/>
                    <a:pt x="894" y="665"/>
                  </a:cubicBezTo>
                  <a:cubicBezTo>
                    <a:pt x="895" y="667"/>
                    <a:pt x="899" y="670"/>
                    <a:pt x="901" y="672"/>
                  </a:cubicBezTo>
                  <a:cubicBezTo>
                    <a:pt x="902" y="673"/>
                    <a:pt x="906" y="677"/>
                    <a:pt x="908" y="679"/>
                  </a:cubicBezTo>
                  <a:cubicBezTo>
                    <a:pt x="909" y="681"/>
                    <a:pt x="912" y="683"/>
                    <a:pt x="913" y="684"/>
                  </a:cubicBezTo>
                  <a:cubicBezTo>
                    <a:pt x="914" y="685"/>
                    <a:pt x="915" y="686"/>
                    <a:pt x="916" y="687"/>
                  </a:cubicBezTo>
                  <a:cubicBezTo>
                    <a:pt x="916" y="687"/>
                    <a:pt x="916" y="689"/>
                    <a:pt x="916" y="689"/>
                  </a:cubicBezTo>
                  <a:cubicBezTo>
                    <a:pt x="917" y="690"/>
                    <a:pt x="918" y="692"/>
                    <a:pt x="918" y="693"/>
                  </a:cubicBezTo>
                  <a:cubicBezTo>
                    <a:pt x="918" y="694"/>
                    <a:pt x="919" y="697"/>
                    <a:pt x="920" y="699"/>
                  </a:cubicBezTo>
                  <a:cubicBezTo>
                    <a:pt x="920" y="699"/>
                    <a:pt x="920" y="701"/>
                    <a:pt x="921" y="701"/>
                  </a:cubicBezTo>
                  <a:cubicBezTo>
                    <a:pt x="922" y="701"/>
                    <a:pt x="922" y="700"/>
                    <a:pt x="922" y="699"/>
                  </a:cubicBezTo>
                  <a:cubicBezTo>
                    <a:pt x="923" y="698"/>
                    <a:pt x="923" y="697"/>
                    <a:pt x="923" y="696"/>
                  </a:cubicBezTo>
                  <a:cubicBezTo>
                    <a:pt x="923" y="695"/>
                    <a:pt x="923" y="693"/>
                    <a:pt x="924" y="693"/>
                  </a:cubicBezTo>
                  <a:cubicBezTo>
                    <a:pt x="924" y="693"/>
                    <a:pt x="925" y="693"/>
                    <a:pt x="926" y="693"/>
                  </a:cubicBezTo>
                  <a:cubicBezTo>
                    <a:pt x="927" y="693"/>
                    <a:pt x="928" y="693"/>
                    <a:pt x="929" y="693"/>
                  </a:cubicBezTo>
                  <a:cubicBezTo>
                    <a:pt x="930" y="693"/>
                    <a:pt x="931" y="692"/>
                    <a:pt x="932" y="691"/>
                  </a:cubicBezTo>
                  <a:cubicBezTo>
                    <a:pt x="933" y="691"/>
                    <a:pt x="935" y="690"/>
                    <a:pt x="935" y="689"/>
                  </a:cubicBezTo>
                  <a:cubicBezTo>
                    <a:pt x="936" y="688"/>
                    <a:pt x="937" y="685"/>
                    <a:pt x="937" y="683"/>
                  </a:cubicBezTo>
                  <a:cubicBezTo>
                    <a:pt x="937" y="681"/>
                    <a:pt x="935" y="677"/>
                    <a:pt x="934" y="676"/>
                  </a:cubicBezTo>
                  <a:cubicBezTo>
                    <a:pt x="933" y="675"/>
                    <a:pt x="931" y="673"/>
                    <a:pt x="930" y="672"/>
                  </a:cubicBezTo>
                  <a:cubicBezTo>
                    <a:pt x="929" y="672"/>
                    <a:pt x="928" y="670"/>
                    <a:pt x="928" y="669"/>
                  </a:cubicBezTo>
                  <a:cubicBezTo>
                    <a:pt x="928" y="668"/>
                    <a:pt x="929" y="666"/>
                    <a:pt x="930" y="665"/>
                  </a:cubicBezTo>
                  <a:cubicBezTo>
                    <a:pt x="931" y="664"/>
                    <a:pt x="933" y="665"/>
                    <a:pt x="933" y="664"/>
                  </a:cubicBezTo>
                  <a:cubicBezTo>
                    <a:pt x="934" y="663"/>
                    <a:pt x="934" y="661"/>
                    <a:pt x="935" y="660"/>
                  </a:cubicBezTo>
                  <a:cubicBezTo>
                    <a:pt x="935" y="659"/>
                    <a:pt x="937" y="658"/>
                    <a:pt x="938" y="657"/>
                  </a:cubicBezTo>
                  <a:cubicBezTo>
                    <a:pt x="939" y="657"/>
                    <a:pt x="940" y="658"/>
                    <a:pt x="941" y="658"/>
                  </a:cubicBezTo>
                  <a:cubicBezTo>
                    <a:pt x="942" y="658"/>
                    <a:pt x="945" y="658"/>
                    <a:pt x="945" y="658"/>
                  </a:cubicBezTo>
                  <a:cubicBezTo>
                    <a:pt x="946" y="659"/>
                    <a:pt x="946" y="660"/>
                    <a:pt x="945" y="661"/>
                  </a:cubicBezTo>
                  <a:cubicBezTo>
                    <a:pt x="945" y="661"/>
                    <a:pt x="943" y="661"/>
                    <a:pt x="943" y="661"/>
                  </a:cubicBezTo>
                  <a:cubicBezTo>
                    <a:pt x="942" y="662"/>
                    <a:pt x="942" y="663"/>
                    <a:pt x="941" y="664"/>
                  </a:cubicBezTo>
                  <a:cubicBezTo>
                    <a:pt x="941" y="665"/>
                    <a:pt x="941" y="667"/>
                    <a:pt x="942" y="668"/>
                  </a:cubicBezTo>
                  <a:cubicBezTo>
                    <a:pt x="942" y="668"/>
                    <a:pt x="943" y="669"/>
                    <a:pt x="944" y="669"/>
                  </a:cubicBezTo>
                  <a:cubicBezTo>
                    <a:pt x="944" y="670"/>
                    <a:pt x="946" y="670"/>
                    <a:pt x="947" y="671"/>
                  </a:cubicBezTo>
                  <a:cubicBezTo>
                    <a:pt x="948" y="671"/>
                    <a:pt x="949" y="673"/>
                    <a:pt x="949" y="674"/>
                  </a:cubicBezTo>
                  <a:cubicBezTo>
                    <a:pt x="949" y="675"/>
                    <a:pt x="950" y="678"/>
                    <a:pt x="950" y="679"/>
                  </a:cubicBezTo>
                  <a:cubicBezTo>
                    <a:pt x="950" y="680"/>
                    <a:pt x="950" y="682"/>
                    <a:pt x="950" y="683"/>
                  </a:cubicBezTo>
                  <a:cubicBezTo>
                    <a:pt x="950" y="685"/>
                    <a:pt x="950" y="688"/>
                    <a:pt x="950" y="690"/>
                  </a:cubicBezTo>
                  <a:cubicBezTo>
                    <a:pt x="950" y="692"/>
                    <a:pt x="951" y="695"/>
                    <a:pt x="951" y="697"/>
                  </a:cubicBezTo>
                  <a:cubicBezTo>
                    <a:pt x="951" y="698"/>
                    <a:pt x="950" y="700"/>
                    <a:pt x="950" y="702"/>
                  </a:cubicBezTo>
                  <a:cubicBezTo>
                    <a:pt x="950" y="703"/>
                    <a:pt x="951" y="706"/>
                    <a:pt x="950" y="707"/>
                  </a:cubicBezTo>
                  <a:cubicBezTo>
                    <a:pt x="950" y="708"/>
                    <a:pt x="947" y="708"/>
                    <a:pt x="947" y="707"/>
                  </a:cubicBezTo>
                  <a:cubicBezTo>
                    <a:pt x="946" y="707"/>
                    <a:pt x="946" y="704"/>
                    <a:pt x="945" y="703"/>
                  </a:cubicBezTo>
                  <a:cubicBezTo>
                    <a:pt x="945" y="702"/>
                    <a:pt x="942" y="701"/>
                    <a:pt x="941" y="701"/>
                  </a:cubicBezTo>
                  <a:cubicBezTo>
                    <a:pt x="940" y="701"/>
                    <a:pt x="938" y="701"/>
                    <a:pt x="937" y="701"/>
                  </a:cubicBezTo>
                  <a:cubicBezTo>
                    <a:pt x="936" y="702"/>
                    <a:pt x="935" y="703"/>
                    <a:pt x="935" y="704"/>
                  </a:cubicBezTo>
                  <a:cubicBezTo>
                    <a:pt x="935" y="705"/>
                    <a:pt x="936" y="707"/>
                    <a:pt x="936" y="708"/>
                  </a:cubicBezTo>
                  <a:cubicBezTo>
                    <a:pt x="937" y="708"/>
                    <a:pt x="939" y="710"/>
                    <a:pt x="939" y="710"/>
                  </a:cubicBezTo>
                  <a:cubicBezTo>
                    <a:pt x="940" y="711"/>
                    <a:pt x="942" y="712"/>
                    <a:pt x="943" y="713"/>
                  </a:cubicBezTo>
                  <a:cubicBezTo>
                    <a:pt x="944" y="714"/>
                    <a:pt x="945" y="716"/>
                    <a:pt x="946" y="717"/>
                  </a:cubicBezTo>
                  <a:cubicBezTo>
                    <a:pt x="947" y="719"/>
                    <a:pt x="948" y="722"/>
                    <a:pt x="949" y="724"/>
                  </a:cubicBezTo>
                  <a:cubicBezTo>
                    <a:pt x="949" y="726"/>
                    <a:pt x="950" y="729"/>
                    <a:pt x="951" y="730"/>
                  </a:cubicBezTo>
                  <a:cubicBezTo>
                    <a:pt x="951" y="732"/>
                    <a:pt x="951" y="734"/>
                    <a:pt x="951" y="735"/>
                  </a:cubicBezTo>
                  <a:cubicBezTo>
                    <a:pt x="952" y="736"/>
                    <a:pt x="953" y="737"/>
                    <a:pt x="954" y="737"/>
                  </a:cubicBezTo>
                  <a:cubicBezTo>
                    <a:pt x="955" y="737"/>
                    <a:pt x="957" y="737"/>
                    <a:pt x="957" y="736"/>
                  </a:cubicBezTo>
                  <a:cubicBezTo>
                    <a:pt x="958" y="735"/>
                    <a:pt x="958" y="733"/>
                    <a:pt x="959" y="732"/>
                  </a:cubicBezTo>
                  <a:cubicBezTo>
                    <a:pt x="960" y="731"/>
                    <a:pt x="962" y="731"/>
                    <a:pt x="963" y="730"/>
                  </a:cubicBezTo>
                  <a:cubicBezTo>
                    <a:pt x="964" y="730"/>
                    <a:pt x="965" y="730"/>
                    <a:pt x="966" y="731"/>
                  </a:cubicBezTo>
                  <a:cubicBezTo>
                    <a:pt x="966" y="731"/>
                    <a:pt x="966" y="733"/>
                    <a:pt x="967" y="734"/>
                  </a:cubicBezTo>
                  <a:cubicBezTo>
                    <a:pt x="968" y="734"/>
                    <a:pt x="970" y="735"/>
                    <a:pt x="971" y="735"/>
                  </a:cubicBezTo>
                  <a:cubicBezTo>
                    <a:pt x="972" y="735"/>
                    <a:pt x="974" y="735"/>
                    <a:pt x="975" y="735"/>
                  </a:cubicBezTo>
                  <a:cubicBezTo>
                    <a:pt x="975" y="736"/>
                    <a:pt x="976" y="738"/>
                    <a:pt x="977" y="739"/>
                  </a:cubicBezTo>
                  <a:cubicBezTo>
                    <a:pt x="978" y="740"/>
                    <a:pt x="980" y="740"/>
                    <a:pt x="981" y="740"/>
                  </a:cubicBezTo>
                  <a:cubicBezTo>
                    <a:pt x="982" y="741"/>
                    <a:pt x="984" y="742"/>
                    <a:pt x="984" y="742"/>
                  </a:cubicBezTo>
                  <a:cubicBezTo>
                    <a:pt x="985" y="743"/>
                    <a:pt x="986" y="745"/>
                    <a:pt x="987" y="746"/>
                  </a:cubicBezTo>
                  <a:cubicBezTo>
                    <a:pt x="988" y="746"/>
                    <a:pt x="989" y="747"/>
                    <a:pt x="990" y="747"/>
                  </a:cubicBezTo>
                  <a:cubicBezTo>
                    <a:pt x="991" y="748"/>
                    <a:pt x="993" y="749"/>
                    <a:pt x="994" y="750"/>
                  </a:cubicBezTo>
                  <a:cubicBezTo>
                    <a:pt x="996" y="752"/>
                    <a:pt x="1000" y="757"/>
                    <a:pt x="1001" y="759"/>
                  </a:cubicBezTo>
                  <a:cubicBezTo>
                    <a:pt x="1003" y="762"/>
                    <a:pt x="1005" y="769"/>
                    <a:pt x="1006" y="772"/>
                  </a:cubicBezTo>
                  <a:cubicBezTo>
                    <a:pt x="1007" y="776"/>
                    <a:pt x="1010" y="784"/>
                    <a:pt x="1011" y="788"/>
                  </a:cubicBezTo>
                  <a:cubicBezTo>
                    <a:pt x="1011" y="790"/>
                    <a:pt x="1012" y="795"/>
                    <a:pt x="1013" y="797"/>
                  </a:cubicBezTo>
                  <a:cubicBezTo>
                    <a:pt x="1014" y="799"/>
                    <a:pt x="1015" y="802"/>
                    <a:pt x="1017" y="803"/>
                  </a:cubicBezTo>
                  <a:cubicBezTo>
                    <a:pt x="1018" y="805"/>
                    <a:pt x="1020" y="808"/>
                    <a:pt x="1022" y="809"/>
                  </a:cubicBezTo>
                  <a:cubicBezTo>
                    <a:pt x="1022" y="809"/>
                    <a:pt x="1024" y="810"/>
                    <a:pt x="1024" y="810"/>
                  </a:cubicBezTo>
                  <a:cubicBezTo>
                    <a:pt x="1025" y="811"/>
                    <a:pt x="1024" y="814"/>
                    <a:pt x="1025" y="815"/>
                  </a:cubicBezTo>
                  <a:cubicBezTo>
                    <a:pt x="1025" y="816"/>
                    <a:pt x="1027" y="817"/>
                    <a:pt x="1028" y="818"/>
                  </a:cubicBezTo>
                  <a:cubicBezTo>
                    <a:pt x="1029" y="819"/>
                    <a:pt x="1030" y="822"/>
                    <a:pt x="1031" y="823"/>
                  </a:cubicBezTo>
                  <a:cubicBezTo>
                    <a:pt x="1032" y="824"/>
                    <a:pt x="1034" y="825"/>
                    <a:pt x="1035" y="826"/>
                  </a:cubicBezTo>
                  <a:cubicBezTo>
                    <a:pt x="1035" y="828"/>
                    <a:pt x="1036" y="831"/>
                    <a:pt x="1037" y="832"/>
                  </a:cubicBezTo>
                  <a:cubicBezTo>
                    <a:pt x="1038" y="833"/>
                    <a:pt x="1040" y="834"/>
                    <a:pt x="1041" y="834"/>
                  </a:cubicBezTo>
                  <a:cubicBezTo>
                    <a:pt x="1042" y="834"/>
                    <a:pt x="1042" y="831"/>
                    <a:pt x="1043" y="830"/>
                  </a:cubicBezTo>
                  <a:cubicBezTo>
                    <a:pt x="1043" y="829"/>
                    <a:pt x="1042" y="826"/>
                    <a:pt x="1043" y="825"/>
                  </a:cubicBezTo>
                  <a:cubicBezTo>
                    <a:pt x="1044" y="824"/>
                    <a:pt x="1047" y="823"/>
                    <a:pt x="1049" y="823"/>
                  </a:cubicBezTo>
                  <a:cubicBezTo>
                    <a:pt x="1050" y="822"/>
                    <a:pt x="1053" y="823"/>
                    <a:pt x="1055" y="823"/>
                  </a:cubicBezTo>
                  <a:cubicBezTo>
                    <a:pt x="1055" y="822"/>
                    <a:pt x="1057" y="822"/>
                    <a:pt x="1057" y="821"/>
                  </a:cubicBezTo>
                  <a:cubicBezTo>
                    <a:pt x="1058" y="821"/>
                    <a:pt x="1060" y="819"/>
                    <a:pt x="1061" y="819"/>
                  </a:cubicBezTo>
                  <a:cubicBezTo>
                    <a:pt x="1062" y="819"/>
                    <a:pt x="1064" y="819"/>
                    <a:pt x="1064" y="820"/>
                  </a:cubicBezTo>
                  <a:cubicBezTo>
                    <a:pt x="1065" y="820"/>
                    <a:pt x="1066" y="822"/>
                    <a:pt x="1066" y="822"/>
                  </a:cubicBezTo>
                  <a:cubicBezTo>
                    <a:pt x="1067" y="822"/>
                    <a:pt x="1068" y="821"/>
                    <a:pt x="1069" y="820"/>
                  </a:cubicBezTo>
                  <a:cubicBezTo>
                    <a:pt x="1070" y="820"/>
                    <a:pt x="1071" y="820"/>
                    <a:pt x="1072" y="821"/>
                  </a:cubicBezTo>
                  <a:cubicBezTo>
                    <a:pt x="1072" y="821"/>
                    <a:pt x="1073" y="823"/>
                    <a:pt x="1074" y="823"/>
                  </a:cubicBezTo>
                  <a:cubicBezTo>
                    <a:pt x="1074" y="823"/>
                    <a:pt x="1076" y="823"/>
                    <a:pt x="1077" y="823"/>
                  </a:cubicBezTo>
                  <a:cubicBezTo>
                    <a:pt x="1078" y="823"/>
                    <a:pt x="1081" y="823"/>
                    <a:pt x="1082" y="823"/>
                  </a:cubicBezTo>
                  <a:cubicBezTo>
                    <a:pt x="1083" y="824"/>
                    <a:pt x="1085" y="825"/>
                    <a:pt x="1085" y="825"/>
                  </a:cubicBezTo>
                  <a:cubicBezTo>
                    <a:pt x="1087" y="826"/>
                    <a:pt x="1092" y="827"/>
                    <a:pt x="1093" y="828"/>
                  </a:cubicBezTo>
                  <a:cubicBezTo>
                    <a:pt x="1094" y="829"/>
                    <a:pt x="1094" y="831"/>
                    <a:pt x="1094" y="832"/>
                  </a:cubicBezTo>
                  <a:cubicBezTo>
                    <a:pt x="1094" y="833"/>
                    <a:pt x="1093" y="834"/>
                    <a:pt x="1093" y="835"/>
                  </a:cubicBezTo>
                  <a:cubicBezTo>
                    <a:pt x="1093" y="836"/>
                    <a:pt x="1096" y="837"/>
                    <a:pt x="1096" y="838"/>
                  </a:cubicBezTo>
                  <a:cubicBezTo>
                    <a:pt x="1096" y="839"/>
                    <a:pt x="1095" y="842"/>
                    <a:pt x="1096" y="843"/>
                  </a:cubicBezTo>
                  <a:cubicBezTo>
                    <a:pt x="1096" y="844"/>
                    <a:pt x="1099" y="845"/>
                    <a:pt x="1100" y="845"/>
                  </a:cubicBezTo>
                  <a:cubicBezTo>
                    <a:pt x="1102" y="846"/>
                    <a:pt x="1104" y="848"/>
                    <a:pt x="1106" y="849"/>
                  </a:cubicBezTo>
                  <a:cubicBezTo>
                    <a:pt x="1108" y="850"/>
                    <a:pt x="1112" y="854"/>
                    <a:pt x="1114" y="856"/>
                  </a:cubicBezTo>
                  <a:cubicBezTo>
                    <a:pt x="1115" y="857"/>
                    <a:pt x="1117" y="859"/>
                    <a:pt x="1118" y="861"/>
                  </a:cubicBezTo>
                  <a:cubicBezTo>
                    <a:pt x="1118" y="862"/>
                    <a:pt x="1118" y="865"/>
                    <a:pt x="1119" y="866"/>
                  </a:cubicBezTo>
                  <a:cubicBezTo>
                    <a:pt x="1119" y="866"/>
                    <a:pt x="1121" y="867"/>
                    <a:pt x="1122" y="867"/>
                  </a:cubicBezTo>
                  <a:cubicBezTo>
                    <a:pt x="1122" y="868"/>
                    <a:pt x="1123" y="869"/>
                    <a:pt x="1124" y="870"/>
                  </a:cubicBezTo>
                  <a:cubicBezTo>
                    <a:pt x="1124" y="871"/>
                    <a:pt x="1124" y="875"/>
                    <a:pt x="1125" y="876"/>
                  </a:cubicBezTo>
                  <a:cubicBezTo>
                    <a:pt x="1126" y="877"/>
                    <a:pt x="1128" y="878"/>
                    <a:pt x="1129" y="879"/>
                  </a:cubicBezTo>
                  <a:cubicBezTo>
                    <a:pt x="1129" y="880"/>
                    <a:pt x="1131" y="881"/>
                    <a:pt x="1132" y="882"/>
                  </a:cubicBezTo>
                  <a:cubicBezTo>
                    <a:pt x="1133" y="883"/>
                    <a:pt x="1134" y="884"/>
                    <a:pt x="1135" y="886"/>
                  </a:cubicBezTo>
                  <a:cubicBezTo>
                    <a:pt x="1135" y="886"/>
                    <a:pt x="1135" y="888"/>
                    <a:pt x="1135" y="889"/>
                  </a:cubicBezTo>
                  <a:cubicBezTo>
                    <a:pt x="1136" y="890"/>
                    <a:pt x="1138" y="891"/>
                    <a:pt x="1138" y="892"/>
                  </a:cubicBezTo>
                  <a:cubicBezTo>
                    <a:pt x="1139" y="892"/>
                    <a:pt x="1138" y="894"/>
                    <a:pt x="1139" y="894"/>
                  </a:cubicBezTo>
                  <a:cubicBezTo>
                    <a:pt x="1139" y="895"/>
                    <a:pt x="1141" y="895"/>
                    <a:pt x="1142" y="895"/>
                  </a:cubicBezTo>
                  <a:cubicBezTo>
                    <a:pt x="1143" y="896"/>
                    <a:pt x="1144" y="897"/>
                    <a:pt x="1144" y="898"/>
                  </a:cubicBezTo>
                  <a:cubicBezTo>
                    <a:pt x="1144" y="899"/>
                    <a:pt x="1144" y="900"/>
                    <a:pt x="1144" y="901"/>
                  </a:cubicBezTo>
                  <a:cubicBezTo>
                    <a:pt x="1143" y="902"/>
                    <a:pt x="1141" y="902"/>
                    <a:pt x="1141" y="903"/>
                  </a:cubicBezTo>
                  <a:cubicBezTo>
                    <a:pt x="1140" y="904"/>
                    <a:pt x="1139" y="906"/>
                    <a:pt x="1139" y="907"/>
                  </a:cubicBezTo>
                  <a:cubicBezTo>
                    <a:pt x="1139" y="908"/>
                    <a:pt x="1138" y="910"/>
                    <a:pt x="1138" y="911"/>
                  </a:cubicBezTo>
                  <a:cubicBezTo>
                    <a:pt x="1138" y="914"/>
                    <a:pt x="1138" y="918"/>
                    <a:pt x="1139" y="920"/>
                  </a:cubicBezTo>
                  <a:cubicBezTo>
                    <a:pt x="1139" y="921"/>
                    <a:pt x="1141" y="922"/>
                    <a:pt x="1141" y="922"/>
                  </a:cubicBezTo>
                  <a:cubicBezTo>
                    <a:pt x="1142" y="923"/>
                    <a:pt x="1144" y="925"/>
                    <a:pt x="1145" y="926"/>
                  </a:cubicBezTo>
                  <a:cubicBezTo>
                    <a:pt x="1145" y="927"/>
                    <a:pt x="1146" y="930"/>
                    <a:pt x="1147" y="931"/>
                  </a:cubicBezTo>
                  <a:cubicBezTo>
                    <a:pt x="1147" y="931"/>
                    <a:pt x="1149" y="932"/>
                    <a:pt x="1150" y="933"/>
                  </a:cubicBezTo>
                  <a:cubicBezTo>
                    <a:pt x="1150" y="933"/>
                    <a:pt x="1152" y="933"/>
                    <a:pt x="1152" y="933"/>
                  </a:cubicBezTo>
                  <a:cubicBezTo>
                    <a:pt x="1153" y="934"/>
                    <a:pt x="1153" y="935"/>
                    <a:pt x="1153" y="935"/>
                  </a:cubicBezTo>
                  <a:cubicBezTo>
                    <a:pt x="1154" y="936"/>
                    <a:pt x="1156" y="937"/>
                    <a:pt x="1157" y="937"/>
                  </a:cubicBezTo>
                  <a:cubicBezTo>
                    <a:pt x="1158" y="937"/>
                    <a:pt x="1161" y="936"/>
                    <a:pt x="1162" y="936"/>
                  </a:cubicBezTo>
                  <a:cubicBezTo>
                    <a:pt x="1162" y="936"/>
                    <a:pt x="1164" y="935"/>
                    <a:pt x="1164" y="935"/>
                  </a:cubicBezTo>
                  <a:cubicBezTo>
                    <a:pt x="1165" y="934"/>
                    <a:pt x="1168" y="934"/>
                    <a:pt x="1169" y="934"/>
                  </a:cubicBezTo>
                  <a:cubicBezTo>
                    <a:pt x="1170" y="934"/>
                    <a:pt x="1172" y="934"/>
                    <a:pt x="1173" y="934"/>
                  </a:cubicBezTo>
                  <a:cubicBezTo>
                    <a:pt x="1174" y="933"/>
                    <a:pt x="1176" y="931"/>
                    <a:pt x="1178" y="930"/>
                  </a:cubicBezTo>
                  <a:cubicBezTo>
                    <a:pt x="1178" y="930"/>
                    <a:pt x="1180" y="930"/>
                    <a:pt x="1181" y="930"/>
                  </a:cubicBezTo>
                  <a:cubicBezTo>
                    <a:pt x="1182" y="929"/>
                    <a:pt x="1184" y="928"/>
                    <a:pt x="1185" y="927"/>
                  </a:cubicBezTo>
                  <a:cubicBezTo>
                    <a:pt x="1186" y="927"/>
                    <a:pt x="1186" y="924"/>
                    <a:pt x="1186" y="923"/>
                  </a:cubicBezTo>
                  <a:cubicBezTo>
                    <a:pt x="1187" y="922"/>
                    <a:pt x="1188" y="921"/>
                    <a:pt x="1189" y="921"/>
                  </a:cubicBezTo>
                  <a:cubicBezTo>
                    <a:pt x="1189" y="921"/>
                    <a:pt x="1190" y="920"/>
                    <a:pt x="1191" y="920"/>
                  </a:cubicBezTo>
                  <a:cubicBezTo>
                    <a:pt x="1192" y="920"/>
                    <a:pt x="1194" y="920"/>
                    <a:pt x="1195" y="920"/>
                  </a:cubicBezTo>
                  <a:cubicBezTo>
                    <a:pt x="1196" y="921"/>
                    <a:pt x="1197" y="922"/>
                    <a:pt x="1197" y="922"/>
                  </a:cubicBezTo>
                  <a:cubicBezTo>
                    <a:pt x="1198" y="922"/>
                    <a:pt x="1199" y="920"/>
                    <a:pt x="1200" y="920"/>
                  </a:cubicBezTo>
                  <a:cubicBezTo>
                    <a:pt x="1202" y="919"/>
                    <a:pt x="1204" y="919"/>
                    <a:pt x="1205" y="920"/>
                  </a:cubicBezTo>
                  <a:cubicBezTo>
                    <a:pt x="1206" y="920"/>
                    <a:pt x="1208" y="921"/>
                    <a:pt x="1209" y="922"/>
                  </a:cubicBezTo>
                  <a:cubicBezTo>
                    <a:pt x="1210" y="922"/>
                    <a:pt x="1212" y="923"/>
                    <a:pt x="1213" y="922"/>
                  </a:cubicBezTo>
                  <a:cubicBezTo>
                    <a:pt x="1214" y="922"/>
                    <a:pt x="1216" y="922"/>
                    <a:pt x="1217" y="921"/>
                  </a:cubicBezTo>
                  <a:cubicBezTo>
                    <a:pt x="1218" y="920"/>
                    <a:pt x="1218" y="918"/>
                    <a:pt x="1219" y="917"/>
                  </a:cubicBezTo>
                  <a:cubicBezTo>
                    <a:pt x="1220" y="917"/>
                    <a:pt x="1221" y="916"/>
                    <a:pt x="1222" y="916"/>
                  </a:cubicBezTo>
                  <a:cubicBezTo>
                    <a:pt x="1223" y="915"/>
                    <a:pt x="1226" y="914"/>
                    <a:pt x="1227" y="913"/>
                  </a:cubicBezTo>
                  <a:cubicBezTo>
                    <a:pt x="1228" y="913"/>
                    <a:pt x="1230" y="913"/>
                    <a:pt x="1231" y="912"/>
                  </a:cubicBezTo>
                  <a:cubicBezTo>
                    <a:pt x="1231" y="912"/>
                    <a:pt x="1232" y="911"/>
                    <a:pt x="1232" y="910"/>
                  </a:cubicBezTo>
                  <a:cubicBezTo>
                    <a:pt x="1233" y="910"/>
                    <a:pt x="1233" y="909"/>
                    <a:pt x="1233" y="908"/>
                  </a:cubicBezTo>
                  <a:cubicBezTo>
                    <a:pt x="1233" y="907"/>
                    <a:pt x="1233" y="906"/>
                    <a:pt x="1232" y="905"/>
                  </a:cubicBezTo>
                  <a:cubicBezTo>
                    <a:pt x="1232" y="905"/>
                    <a:pt x="1231" y="904"/>
                    <a:pt x="1231" y="904"/>
                  </a:cubicBezTo>
                  <a:cubicBezTo>
                    <a:pt x="1231" y="903"/>
                    <a:pt x="1232" y="901"/>
                    <a:pt x="1233" y="901"/>
                  </a:cubicBezTo>
                  <a:cubicBezTo>
                    <a:pt x="1234" y="900"/>
                    <a:pt x="1235" y="900"/>
                    <a:pt x="1236" y="900"/>
                  </a:cubicBezTo>
                  <a:cubicBezTo>
                    <a:pt x="1237" y="900"/>
                    <a:pt x="1238" y="900"/>
                    <a:pt x="1238" y="901"/>
                  </a:cubicBezTo>
                  <a:cubicBezTo>
                    <a:pt x="1239" y="901"/>
                    <a:pt x="1239" y="903"/>
                    <a:pt x="1240" y="903"/>
                  </a:cubicBezTo>
                  <a:cubicBezTo>
                    <a:pt x="1240" y="904"/>
                    <a:pt x="1242" y="903"/>
                    <a:pt x="1243" y="904"/>
                  </a:cubicBezTo>
                  <a:cubicBezTo>
                    <a:pt x="1243" y="904"/>
                    <a:pt x="1244" y="905"/>
                    <a:pt x="1245" y="905"/>
                  </a:cubicBezTo>
                  <a:cubicBezTo>
                    <a:pt x="1246" y="905"/>
                    <a:pt x="1248" y="904"/>
                    <a:pt x="1248" y="903"/>
                  </a:cubicBezTo>
                  <a:cubicBezTo>
                    <a:pt x="1249" y="902"/>
                    <a:pt x="1250" y="901"/>
                    <a:pt x="1251" y="900"/>
                  </a:cubicBezTo>
                  <a:cubicBezTo>
                    <a:pt x="1251" y="899"/>
                    <a:pt x="1252" y="897"/>
                    <a:pt x="1253" y="896"/>
                  </a:cubicBezTo>
                  <a:cubicBezTo>
                    <a:pt x="1253" y="895"/>
                    <a:pt x="1255" y="894"/>
                    <a:pt x="1256" y="893"/>
                  </a:cubicBezTo>
                  <a:cubicBezTo>
                    <a:pt x="1257" y="892"/>
                    <a:pt x="1259" y="891"/>
                    <a:pt x="1259" y="890"/>
                  </a:cubicBezTo>
                  <a:cubicBezTo>
                    <a:pt x="1260" y="889"/>
                    <a:pt x="1260" y="888"/>
                    <a:pt x="1260" y="887"/>
                  </a:cubicBezTo>
                  <a:cubicBezTo>
                    <a:pt x="1261" y="886"/>
                    <a:pt x="1261" y="884"/>
                    <a:pt x="1262" y="883"/>
                  </a:cubicBezTo>
                  <a:cubicBezTo>
                    <a:pt x="1262" y="882"/>
                    <a:pt x="1263" y="880"/>
                    <a:pt x="1264" y="879"/>
                  </a:cubicBezTo>
                  <a:cubicBezTo>
                    <a:pt x="1265" y="878"/>
                    <a:pt x="1267" y="877"/>
                    <a:pt x="1268" y="877"/>
                  </a:cubicBezTo>
                  <a:cubicBezTo>
                    <a:pt x="1268" y="876"/>
                    <a:pt x="1269" y="875"/>
                    <a:pt x="1269" y="874"/>
                  </a:cubicBezTo>
                  <a:cubicBezTo>
                    <a:pt x="1270" y="873"/>
                    <a:pt x="1270" y="872"/>
                    <a:pt x="1270" y="871"/>
                  </a:cubicBezTo>
                  <a:cubicBezTo>
                    <a:pt x="1270" y="870"/>
                    <a:pt x="1270" y="868"/>
                    <a:pt x="1269" y="867"/>
                  </a:cubicBezTo>
                  <a:cubicBezTo>
                    <a:pt x="1269" y="866"/>
                    <a:pt x="1267" y="867"/>
                    <a:pt x="1267" y="866"/>
                  </a:cubicBezTo>
                  <a:cubicBezTo>
                    <a:pt x="1266" y="866"/>
                    <a:pt x="1266" y="864"/>
                    <a:pt x="1266" y="863"/>
                  </a:cubicBezTo>
                  <a:cubicBezTo>
                    <a:pt x="1265" y="862"/>
                    <a:pt x="1265" y="860"/>
                    <a:pt x="1265" y="859"/>
                  </a:cubicBezTo>
                  <a:cubicBezTo>
                    <a:pt x="1265" y="858"/>
                    <a:pt x="1264" y="855"/>
                    <a:pt x="1263" y="854"/>
                  </a:cubicBezTo>
                  <a:cubicBezTo>
                    <a:pt x="1263" y="854"/>
                    <a:pt x="1261" y="852"/>
                    <a:pt x="1261" y="851"/>
                  </a:cubicBezTo>
                  <a:cubicBezTo>
                    <a:pt x="1261" y="849"/>
                    <a:pt x="1262" y="846"/>
                    <a:pt x="1262" y="844"/>
                  </a:cubicBezTo>
                  <a:cubicBezTo>
                    <a:pt x="1263" y="843"/>
                    <a:pt x="1264" y="842"/>
                    <a:pt x="1265" y="841"/>
                  </a:cubicBezTo>
                  <a:cubicBezTo>
                    <a:pt x="1265" y="840"/>
                    <a:pt x="1265" y="838"/>
                    <a:pt x="1265" y="837"/>
                  </a:cubicBezTo>
                  <a:cubicBezTo>
                    <a:pt x="1265" y="836"/>
                    <a:pt x="1263" y="834"/>
                    <a:pt x="1263" y="832"/>
                  </a:cubicBezTo>
                  <a:cubicBezTo>
                    <a:pt x="1262" y="832"/>
                    <a:pt x="1263" y="830"/>
                    <a:pt x="1263" y="829"/>
                  </a:cubicBezTo>
                  <a:cubicBezTo>
                    <a:pt x="1264" y="828"/>
                    <a:pt x="1266" y="825"/>
                    <a:pt x="1267" y="824"/>
                  </a:cubicBezTo>
                  <a:cubicBezTo>
                    <a:pt x="1268" y="823"/>
                    <a:pt x="1269" y="820"/>
                    <a:pt x="1269" y="819"/>
                  </a:cubicBezTo>
                  <a:cubicBezTo>
                    <a:pt x="1269" y="817"/>
                    <a:pt x="1268" y="814"/>
                    <a:pt x="1268" y="813"/>
                  </a:cubicBezTo>
                  <a:cubicBezTo>
                    <a:pt x="1268" y="812"/>
                    <a:pt x="1269" y="810"/>
                    <a:pt x="1269" y="809"/>
                  </a:cubicBezTo>
                  <a:cubicBezTo>
                    <a:pt x="1270" y="808"/>
                    <a:pt x="1271" y="806"/>
                    <a:pt x="1272" y="805"/>
                  </a:cubicBezTo>
                  <a:cubicBezTo>
                    <a:pt x="1272" y="805"/>
                    <a:pt x="1275" y="804"/>
                    <a:pt x="1276" y="803"/>
                  </a:cubicBezTo>
                  <a:cubicBezTo>
                    <a:pt x="1277" y="803"/>
                    <a:pt x="1278" y="804"/>
                    <a:pt x="1279" y="804"/>
                  </a:cubicBezTo>
                  <a:cubicBezTo>
                    <a:pt x="1280" y="805"/>
                    <a:pt x="1280" y="806"/>
                    <a:pt x="1280" y="807"/>
                  </a:cubicBezTo>
                  <a:cubicBezTo>
                    <a:pt x="1280" y="808"/>
                    <a:pt x="1280" y="810"/>
                    <a:pt x="1280" y="812"/>
                  </a:cubicBezTo>
                  <a:cubicBezTo>
                    <a:pt x="1280" y="813"/>
                    <a:pt x="1280" y="814"/>
                    <a:pt x="1280" y="815"/>
                  </a:cubicBezTo>
                  <a:cubicBezTo>
                    <a:pt x="1280" y="816"/>
                    <a:pt x="1281" y="818"/>
                    <a:pt x="1282" y="818"/>
                  </a:cubicBezTo>
                  <a:cubicBezTo>
                    <a:pt x="1283" y="818"/>
                    <a:pt x="1284" y="816"/>
                    <a:pt x="1285" y="815"/>
                  </a:cubicBezTo>
                  <a:cubicBezTo>
                    <a:pt x="1285" y="814"/>
                    <a:pt x="1285" y="811"/>
                    <a:pt x="1285" y="809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03" name="Freeform 62">
              <a:extLst>
                <a:ext uri="{FF2B5EF4-FFF2-40B4-BE49-F238E27FC236}">
                  <a16:creationId xmlns:a16="http://schemas.microsoft.com/office/drawing/2014/main" id="{1593C31A-E21B-1244-B791-725DEBA10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883" y="2427107"/>
              <a:ext cx="203669" cy="153299"/>
            </a:xfrm>
            <a:custGeom>
              <a:avLst/>
              <a:gdLst>
                <a:gd name="T0" fmla="*/ 302 w 699"/>
                <a:gd name="T1" fmla="*/ 16 h 526"/>
                <a:gd name="T2" fmla="*/ 133 w 699"/>
                <a:gd name="T3" fmla="*/ 24 h 526"/>
                <a:gd name="T4" fmla="*/ 112 w 699"/>
                <a:gd name="T5" fmla="*/ 26 h 526"/>
                <a:gd name="T6" fmla="*/ 92 w 699"/>
                <a:gd name="T7" fmla="*/ 39 h 526"/>
                <a:gd name="T8" fmla="*/ 65 w 699"/>
                <a:gd name="T9" fmla="*/ 61 h 526"/>
                <a:gd name="T10" fmla="*/ 25 w 699"/>
                <a:gd name="T11" fmla="*/ 79 h 526"/>
                <a:gd name="T12" fmla="*/ 18 w 699"/>
                <a:gd name="T13" fmla="*/ 100 h 526"/>
                <a:gd name="T14" fmla="*/ 8 w 699"/>
                <a:gd name="T15" fmla="*/ 109 h 526"/>
                <a:gd name="T16" fmla="*/ 2 w 699"/>
                <a:gd name="T17" fmla="*/ 122 h 526"/>
                <a:gd name="T18" fmla="*/ 2 w 699"/>
                <a:gd name="T19" fmla="*/ 137 h 526"/>
                <a:gd name="T20" fmla="*/ 22 w 699"/>
                <a:gd name="T21" fmla="*/ 146 h 526"/>
                <a:gd name="T22" fmla="*/ 42 w 699"/>
                <a:gd name="T23" fmla="*/ 159 h 526"/>
                <a:gd name="T24" fmla="*/ 55 w 699"/>
                <a:gd name="T25" fmla="*/ 163 h 526"/>
                <a:gd name="T26" fmla="*/ 82 w 699"/>
                <a:gd name="T27" fmla="*/ 178 h 526"/>
                <a:gd name="T28" fmla="*/ 94 w 699"/>
                <a:gd name="T29" fmla="*/ 191 h 526"/>
                <a:gd name="T30" fmla="*/ 105 w 699"/>
                <a:gd name="T31" fmla="*/ 215 h 526"/>
                <a:gd name="T32" fmla="*/ 121 w 699"/>
                <a:gd name="T33" fmla="*/ 228 h 526"/>
                <a:gd name="T34" fmla="*/ 134 w 699"/>
                <a:gd name="T35" fmla="*/ 243 h 526"/>
                <a:gd name="T36" fmla="*/ 153 w 699"/>
                <a:gd name="T37" fmla="*/ 254 h 526"/>
                <a:gd name="T38" fmla="*/ 179 w 699"/>
                <a:gd name="T39" fmla="*/ 268 h 526"/>
                <a:gd name="T40" fmla="*/ 197 w 699"/>
                <a:gd name="T41" fmla="*/ 289 h 526"/>
                <a:gd name="T42" fmla="*/ 207 w 699"/>
                <a:gd name="T43" fmla="*/ 292 h 526"/>
                <a:gd name="T44" fmla="*/ 223 w 699"/>
                <a:gd name="T45" fmla="*/ 300 h 526"/>
                <a:gd name="T46" fmla="*/ 233 w 699"/>
                <a:gd name="T47" fmla="*/ 309 h 526"/>
                <a:gd name="T48" fmla="*/ 244 w 699"/>
                <a:gd name="T49" fmla="*/ 329 h 526"/>
                <a:gd name="T50" fmla="*/ 260 w 699"/>
                <a:gd name="T51" fmla="*/ 344 h 526"/>
                <a:gd name="T52" fmla="*/ 273 w 699"/>
                <a:gd name="T53" fmla="*/ 355 h 526"/>
                <a:gd name="T54" fmla="*/ 288 w 699"/>
                <a:gd name="T55" fmla="*/ 365 h 526"/>
                <a:gd name="T56" fmla="*/ 308 w 699"/>
                <a:gd name="T57" fmla="*/ 373 h 526"/>
                <a:gd name="T58" fmla="*/ 319 w 699"/>
                <a:gd name="T59" fmla="*/ 390 h 526"/>
                <a:gd name="T60" fmla="*/ 331 w 699"/>
                <a:gd name="T61" fmla="*/ 404 h 526"/>
                <a:gd name="T62" fmla="*/ 337 w 699"/>
                <a:gd name="T63" fmla="*/ 428 h 526"/>
                <a:gd name="T64" fmla="*/ 349 w 699"/>
                <a:gd name="T65" fmla="*/ 448 h 526"/>
                <a:gd name="T66" fmla="*/ 366 w 699"/>
                <a:gd name="T67" fmla="*/ 454 h 526"/>
                <a:gd name="T68" fmla="*/ 379 w 699"/>
                <a:gd name="T69" fmla="*/ 467 h 526"/>
                <a:gd name="T70" fmla="*/ 385 w 699"/>
                <a:gd name="T71" fmla="*/ 480 h 526"/>
                <a:gd name="T72" fmla="*/ 395 w 699"/>
                <a:gd name="T73" fmla="*/ 498 h 526"/>
                <a:gd name="T74" fmla="*/ 396 w 699"/>
                <a:gd name="T75" fmla="*/ 505 h 526"/>
                <a:gd name="T76" fmla="*/ 404 w 699"/>
                <a:gd name="T77" fmla="*/ 519 h 526"/>
                <a:gd name="T78" fmla="*/ 423 w 699"/>
                <a:gd name="T79" fmla="*/ 521 h 526"/>
                <a:gd name="T80" fmla="*/ 437 w 699"/>
                <a:gd name="T81" fmla="*/ 516 h 526"/>
                <a:gd name="T82" fmla="*/ 458 w 699"/>
                <a:gd name="T83" fmla="*/ 489 h 526"/>
                <a:gd name="T84" fmla="*/ 484 w 699"/>
                <a:gd name="T85" fmla="*/ 469 h 526"/>
                <a:gd name="T86" fmla="*/ 479 w 699"/>
                <a:gd name="T87" fmla="*/ 450 h 526"/>
                <a:gd name="T88" fmla="*/ 486 w 699"/>
                <a:gd name="T89" fmla="*/ 443 h 526"/>
                <a:gd name="T90" fmla="*/ 502 w 699"/>
                <a:gd name="T91" fmla="*/ 433 h 526"/>
                <a:gd name="T92" fmla="*/ 527 w 699"/>
                <a:gd name="T93" fmla="*/ 410 h 526"/>
                <a:gd name="T94" fmla="*/ 549 w 699"/>
                <a:gd name="T95" fmla="*/ 394 h 526"/>
                <a:gd name="T96" fmla="*/ 559 w 699"/>
                <a:gd name="T97" fmla="*/ 376 h 526"/>
                <a:gd name="T98" fmla="*/ 578 w 699"/>
                <a:gd name="T99" fmla="*/ 353 h 526"/>
                <a:gd name="T100" fmla="*/ 586 w 699"/>
                <a:gd name="T101" fmla="*/ 340 h 526"/>
                <a:gd name="T102" fmla="*/ 590 w 699"/>
                <a:gd name="T103" fmla="*/ 322 h 526"/>
                <a:gd name="T104" fmla="*/ 605 w 699"/>
                <a:gd name="T105" fmla="*/ 320 h 526"/>
                <a:gd name="T106" fmla="*/ 621 w 699"/>
                <a:gd name="T107" fmla="*/ 301 h 526"/>
                <a:gd name="T108" fmla="*/ 632 w 699"/>
                <a:gd name="T109" fmla="*/ 265 h 526"/>
                <a:gd name="T110" fmla="*/ 654 w 699"/>
                <a:gd name="T111" fmla="*/ 196 h 526"/>
                <a:gd name="T112" fmla="*/ 504 w 699"/>
                <a:gd name="T113" fmla="*/ 2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526">
                  <a:moveTo>
                    <a:pt x="504" y="20"/>
                  </a:moveTo>
                  <a:cubicBezTo>
                    <a:pt x="347" y="50"/>
                    <a:pt x="347" y="50"/>
                    <a:pt x="347" y="50"/>
                  </a:cubicBezTo>
                  <a:cubicBezTo>
                    <a:pt x="347" y="30"/>
                    <a:pt x="347" y="30"/>
                    <a:pt x="347" y="30"/>
                  </a:cubicBezTo>
                  <a:cubicBezTo>
                    <a:pt x="319" y="5"/>
                    <a:pt x="319" y="5"/>
                    <a:pt x="319" y="5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3" y="17"/>
                    <a:pt x="302" y="16"/>
                  </a:cubicBezTo>
                  <a:cubicBezTo>
                    <a:pt x="302" y="14"/>
                    <a:pt x="302" y="11"/>
                    <a:pt x="302" y="10"/>
                  </a:cubicBezTo>
                  <a:cubicBezTo>
                    <a:pt x="302" y="9"/>
                    <a:pt x="304" y="8"/>
                    <a:pt x="305" y="7"/>
                  </a:cubicBezTo>
                  <a:cubicBezTo>
                    <a:pt x="305" y="5"/>
                    <a:pt x="304" y="3"/>
                    <a:pt x="303" y="2"/>
                  </a:cubicBezTo>
                  <a:cubicBezTo>
                    <a:pt x="302" y="1"/>
                    <a:pt x="299" y="0"/>
                    <a:pt x="299" y="0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4"/>
                    <a:pt x="128" y="25"/>
                    <a:pt x="126" y="26"/>
                  </a:cubicBezTo>
                  <a:cubicBezTo>
                    <a:pt x="125" y="26"/>
                    <a:pt x="124" y="29"/>
                    <a:pt x="123" y="29"/>
                  </a:cubicBezTo>
                  <a:cubicBezTo>
                    <a:pt x="122" y="29"/>
                    <a:pt x="120" y="28"/>
                    <a:pt x="120" y="28"/>
                  </a:cubicBezTo>
                  <a:cubicBezTo>
                    <a:pt x="118" y="29"/>
                    <a:pt x="117" y="32"/>
                    <a:pt x="116" y="32"/>
                  </a:cubicBezTo>
                  <a:cubicBezTo>
                    <a:pt x="115" y="31"/>
                    <a:pt x="116" y="28"/>
                    <a:pt x="115" y="28"/>
                  </a:cubicBezTo>
                  <a:cubicBezTo>
                    <a:pt x="114" y="27"/>
                    <a:pt x="113" y="26"/>
                    <a:pt x="112" y="26"/>
                  </a:cubicBezTo>
                  <a:cubicBezTo>
                    <a:pt x="111" y="26"/>
                    <a:pt x="109" y="28"/>
                    <a:pt x="108" y="29"/>
                  </a:cubicBezTo>
                  <a:cubicBezTo>
                    <a:pt x="107" y="31"/>
                    <a:pt x="109" y="34"/>
                    <a:pt x="108" y="35"/>
                  </a:cubicBezTo>
                  <a:cubicBezTo>
                    <a:pt x="107" y="36"/>
                    <a:pt x="105" y="35"/>
                    <a:pt x="104" y="35"/>
                  </a:cubicBezTo>
                  <a:cubicBezTo>
                    <a:pt x="103" y="35"/>
                    <a:pt x="101" y="35"/>
                    <a:pt x="100" y="36"/>
                  </a:cubicBezTo>
                  <a:cubicBezTo>
                    <a:pt x="99" y="36"/>
                    <a:pt x="98" y="38"/>
                    <a:pt x="97" y="38"/>
                  </a:cubicBezTo>
                  <a:cubicBezTo>
                    <a:pt x="96" y="39"/>
                    <a:pt x="93" y="39"/>
                    <a:pt x="92" y="39"/>
                  </a:cubicBezTo>
                  <a:cubicBezTo>
                    <a:pt x="90" y="40"/>
                    <a:pt x="88" y="43"/>
                    <a:pt x="86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79" y="48"/>
                    <a:pt x="77" y="50"/>
                    <a:pt x="76" y="51"/>
                  </a:cubicBezTo>
                  <a:cubicBezTo>
                    <a:pt x="75" y="52"/>
                    <a:pt x="74" y="54"/>
                    <a:pt x="73" y="55"/>
                  </a:cubicBezTo>
                  <a:cubicBezTo>
                    <a:pt x="72" y="56"/>
                    <a:pt x="69" y="57"/>
                    <a:pt x="68" y="58"/>
                  </a:cubicBezTo>
                  <a:cubicBezTo>
                    <a:pt x="67" y="59"/>
                    <a:pt x="66" y="61"/>
                    <a:pt x="65" y="61"/>
                  </a:cubicBezTo>
                  <a:cubicBezTo>
                    <a:pt x="65" y="61"/>
                    <a:pt x="63" y="61"/>
                    <a:pt x="62" y="60"/>
                  </a:cubicBezTo>
                  <a:cubicBezTo>
                    <a:pt x="62" y="60"/>
                    <a:pt x="61" y="58"/>
                    <a:pt x="60" y="58"/>
                  </a:cubicBezTo>
                  <a:cubicBezTo>
                    <a:pt x="58" y="58"/>
                    <a:pt x="56" y="60"/>
                    <a:pt x="55" y="61"/>
                  </a:cubicBezTo>
                  <a:cubicBezTo>
                    <a:pt x="53" y="62"/>
                    <a:pt x="49" y="64"/>
                    <a:pt x="47" y="66"/>
                  </a:cubicBezTo>
                  <a:cubicBezTo>
                    <a:pt x="44" y="67"/>
                    <a:pt x="40" y="69"/>
                    <a:pt x="38" y="71"/>
                  </a:cubicBezTo>
                  <a:cubicBezTo>
                    <a:pt x="35" y="73"/>
                    <a:pt x="29" y="77"/>
                    <a:pt x="25" y="79"/>
                  </a:cubicBezTo>
                  <a:cubicBezTo>
                    <a:pt x="25" y="79"/>
                    <a:pt x="24" y="79"/>
                    <a:pt x="24" y="79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3"/>
                    <a:pt x="24" y="86"/>
                    <a:pt x="24" y="87"/>
                  </a:cubicBezTo>
                  <a:cubicBezTo>
                    <a:pt x="24" y="87"/>
                    <a:pt x="24" y="88"/>
                    <a:pt x="24" y="88"/>
                  </a:cubicBezTo>
                  <a:cubicBezTo>
                    <a:pt x="24" y="91"/>
                    <a:pt x="25" y="94"/>
                    <a:pt x="23" y="96"/>
                  </a:cubicBezTo>
                  <a:cubicBezTo>
                    <a:pt x="22" y="98"/>
                    <a:pt x="20" y="99"/>
                    <a:pt x="18" y="10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17" y="100"/>
                    <a:pt x="17" y="101"/>
                    <a:pt x="16" y="102"/>
                  </a:cubicBezTo>
                  <a:cubicBezTo>
                    <a:pt x="16" y="102"/>
                    <a:pt x="16" y="102"/>
                    <a:pt x="16" y="103"/>
                  </a:cubicBezTo>
                  <a:cubicBezTo>
                    <a:pt x="15" y="104"/>
                    <a:pt x="14" y="106"/>
                    <a:pt x="13" y="107"/>
                  </a:cubicBezTo>
                  <a:cubicBezTo>
                    <a:pt x="12" y="108"/>
                    <a:pt x="10" y="109"/>
                    <a:pt x="9" y="109"/>
                  </a:cubicBezTo>
                  <a:cubicBezTo>
                    <a:pt x="9" y="109"/>
                    <a:pt x="9" y="109"/>
                    <a:pt x="8" y="109"/>
                  </a:cubicBezTo>
                  <a:cubicBezTo>
                    <a:pt x="8" y="110"/>
                    <a:pt x="8" y="110"/>
                    <a:pt x="8" y="111"/>
                  </a:cubicBezTo>
                  <a:cubicBezTo>
                    <a:pt x="8" y="112"/>
                    <a:pt x="7" y="114"/>
                    <a:pt x="6" y="116"/>
                  </a:cubicBezTo>
                  <a:cubicBezTo>
                    <a:pt x="6" y="117"/>
                    <a:pt x="5" y="118"/>
                    <a:pt x="4" y="119"/>
                  </a:cubicBezTo>
                  <a:cubicBezTo>
                    <a:pt x="4" y="119"/>
                    <a:pt x="3" y="119"/>
                    <a:pt x="3" y="120"/>
                  </a:cubicBezTo>
                  <a:cubicBezTo>
                    <a:pt x="2" y="121"/>
                    <a:pt x="2" y="121"/>
                    <a:pt x="2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3"/>
                    <a:pt x="2" y="124"/>
                    <a:pt x="2" y="125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8"/>
                    <a:pt x="3" y="130"/>
                    <a:pt x="2" y="132"/>
                  </a:cubicBezTo>
                  <a:cubicBezTo>
                    <a:pt x="2" y="134"/>
                    <a:pt x="1" y="135"/>
                    <a:pt x="0" y="136"/>
                  </a:cubicBezTo>
                  <a:cubicBezTo>
                    <a:pt x="0" y="136"/>
                    <a:pt x="1" y="136"/>
                    <a:pt x="1" y="136"/>
                  </a:cubicBezTo>
                  <a:cubicBezTo>
                    <a:pt x="1" y="136"/>
                    <a:pt x="2" y="137"/>
                    <a:pt x="2" y="137"/>
                  </a:cubicBezTo>
                  <a:cubicBezTo>
                    <a:pt x="3" y="137"/>
                    <a:pt x="4" y="138"/>
                    <a:pt x="5" y="138"/>
                  </a:cubicBezTo>
                  <a:cubicBezTo>
                    <a:pt x="6" y="139"/>
                    <a:pt x="8" y="140"/>
                    <a:pt x="10" y="142"/>
                  </a:cubicBezTo>
                  <a:cubicBezTo>
                    <a:pt x="11" y="143"/>
                    <a:pt x="13" y="145"/>
                    <a:pt x="14" y="145"/>
                  </a:cubicBezTo>
                  <a:cubicBezTo>
                    <a:pt x="15" y="146"/>
                    <a:pt x="17" y="147"/>
                    <a:pt x="18" y="147"/>
                  </a:cubicBezTo>
                  <a:cubicBezTo>
                    <a:pt x="18" y="147"/>
                    <a:pt x="18" y="147"/>
                    <a:pt x="19" y="147"/>
                  </a:cubicBezTo>
                  <a:cubicBezTo>
                    <a:pt x="20" y="146"/>
                    <a:pt x="21" y="146"/>
                    <a:pt x="22" y="146"/>
                  </a:cubicBezTo>
                  <a:cubicBezTo>
                    <a:pt x="23" y="146"/>
                    <a:pt x="23" y="146"/>
                    <a:pt x="24" y="146"/>
                  </a:cubicBezTo>
                  <a:cubicBezTo>
                    <a:pt x="27" y="147"/>
                    <a:pt x="30" y="149"/>
                    <a:pt x="31" y="150"/>
                  </a:cubicBezTo>
                  <a:cubicBezTo>
                    <a:pt x="32" y="150"/>
                    <a:pt x="33" y="152"/>
                    <a:pt x="34" y="153"/>
                  </a:cubicBezTo>
                  <a:cubicBezTo>
                    <a:pt x="35" y="154"/>
                    <a:pt x="36" y="155"/>
                    <a:pt x="36" y="155"/>
                  </a:cubicBezTo>
                  <a:cubicBezTo>
                    <a:pt x="37" y="155"/>
                    <a:pt x="38" y="156"/>
                    <a:pt x="38" y="156"/>
                  </a:cubicBezTo>
                  <a:cubicBezTo>
                    <a:pt x="40" y="157"/>
                    <a:pt x="41" y="158"/>
                    <a:pt x="42" y="159"/>
                  </a:cubicBezTo>
                  <a:cubicBezTo>
                    <a:pt x="43" y="160"/>
                    <a:pt x="44" y="161"/>
                    <a:pt x="45" y="162"/>
                  </a:cubicBezTo>
                  <a:cubicBezTo>
                    <a:pt x="45" y="162"/>
                    <a:pt x="46" y="163"/>
                    <a:pt x="46" y="164"/>
                  </a:cubicBezTo>
                  <a:cubicBezTo>
                    <a:pt x="47" y="164"/>
                    <a:pt x="50" y="165"/>
                    <a:pt x="52" y="165"/>
                  </a:cubicBezTo>
                  <a:cubicBezTo>
                    <a:pt x="52" y="165"/>
                    <a:pt x="52" y="165"/>
                    <a:pt x="52" y="165"/>
                  </a:cubicBezTo>
                  <a:cubicBezTo>
                    <a:pt x="52" y="165"/>
                    <a:pt x="54" y="164"/>
                    <a:pt x="55" y="164"/>
                  </a:cubicBezTo>
                  <a:cubicBezTo>
                    <a:pt x="55" y="164"/>
                    <a:pt x="55" y="164"/>
                    <a:pt x="55" y="163"/>
                  </a:cubicBezTo>
                  <a:cubicBezTo>
                    <a:pt x="56" y="162"/>
                    <a:pt x="58" y="161"/>
                    <a:pt x="59" y="161"/>
                  </a:cubicBezTo>
                  <a:cubicBezTo>
                    <a:pt x="61" y="160"/>
                    <a:pt x="63" y="160"/>
                    <a:pt x="64" y="160"/>
                  </a:cubicBezTo>
                  <a:cubicBezTo>
                    <a:pt x="65" y="160"/>
                    <a:pt x="67" y="160"/>
                    <a:pt x="68" y="161"/>
                  </a:cubicBezTo>
                  <a:cubicBezTo>
                    <a:pt x="71" y="161"/>
                    <a:pt x="74" y="164"/>
                    <a:pt x="75" y="165"/>
                  </a:cubicBezTo>
                  <a:cubicBezTo>
                    <a:pt x="77" y="167"/>
                    <a:pt x="79" y="170"/>
                    <a:pt x="80" y="172"/>
                  </a:cubicBezTo>
                  <a:cubicBezTo>
                    <a:pt x="81" y="174"/>
                    <a:pt x="81" y="176"/>
                    <a:pt x="82" y="178"/>
                  </a:cubicBezTo>
                  <a:cubicBezTo>
                    <a:pt x="82" y="179"/>
                    <a:pt x="82" y="180"/>
                    <a:pt x="83" y="181"/>
                  </a:cubicBezTo>
                  <a:cubicBezTo>
                    <a:pt x="83" y="181"/>
                    <a:pt x="84" y="182"/>
                    <a:pt x="84" y="182"/>
                  </a:cubicBezTo>
                  <a:cubicBezTo>
                    <a:pt x="85" y="182"/>
                    <a:pt x="87" y="183"/>
                    <a:pt x="88" y="184"/>
                  </a:cubicBezTo>
                  <a:cubicBezTo>
                    <a:pt x="89" y="185"/>
                    <a:pt x="90" y="187"/>
                    <a:pt x="91" y="188"/>
                  </a:cubicBezTo>
                  <a:cubicBezTo>
                    <a:pt x="92" y="189"/>
                    <a:pt x="92" y="190"/>
                    <a:pt x="93" y="190"/>
                  </a:cubicBezTo>
                  <a:cubicBezTo>
                    <a:pt x="93" y="190"/>
                    <a:pt x="93" y="191"/>
                    <a:pt x="94" y="191"/>
                  </a:cubicBezTo>
                  <a:cubicBezTo>
                    <a:pt x="95" y="192"/>
                    <a:pt x="96" y="193"/>
                    <a:pt x="97" y="194"/>
                  </a:cubicBezTo>
                  <a:cubicBezTo>
                    <a:pt x="98" y="196"/>
                    <a:pt x="99" y="198"/>
                    <a:pt x="99" y="200"/>
                  </a:cubicBezTo>
                  <a:cubicBezTo>
                    <a:pt x="99" y="201"/>
                    <a:pt x="100" y="202"/>
                    <a:pt x="100" y="202"/>
                  </a:cubicBezTo>
                  <a:cubicBezTo>
                    <a:pt x="100" y="203"/>
                    <a:pt x="100" y="203"/>
                    <a:pt x="100" y="203"/>
                  </a:cubicBezTo>
                  <a:cubicBezTo>
                    <a:pt x="101" y="205"/>
                    <a:pt x="102" y="209"/>
                    <a:pt x="102" y="210"/>
                  </a:cubicBezTo>
                  <a:cubicBezTo>
                    <a:pt x="104" y="213"/>
                    <a:pt x="105" y="215"/>
                    <a:pt x="105" y="215"/>
                  </a:cubicBezTo>
                  <a:cubicBezTo>
                    <a:pt x="106" y="215"/>
                    <a:pt x="106" y="215"/>
                    <a:pt x="107" y="215"/>
                  </a:cubicBezTo>
                  <a:cubicBezTo>
                    <a:pt x="108" y="216"/>
                    <a:pt x="110" y="216"/>
                    <a:pt x="111" y="217"/>
                  </a:cubicBezTo>
                  <a:cubicBezTo>
                    <a:pt x="113" y="218"/>
                    <a:pt x="116" y="221"/>
                    <a:pt x="117" y="222"/>
                  </a:cubicBezTo>
                  <a:cubicBezTo>
                    <a:pt x="118" y="224"/>
                    <a:pt x="119" y="225"/>
                    <a:pt x="119" y="226"/>
                  </a:cubicBezTo>
                  <a:cubicBezTo>
                    <a:pt x="119" y="226"/>
                    <a:pt x="119" y="226"/>
                    <a:pt x="119" y="227"/>
                  </a:cubicBezTo>
                  <a:cubicBezTo>
                    <a:pt x="120" y="227"/>
                    <a:pt x="121" y="228"/>
                    <a:pt x="121" y="228"/>
                  </a:cubicBezTo>
                  <a:cubicBezTo>
                    <a:pt x="122" y="229"/>
                    <a:pt x="124" y="230"/>
                    <a:pt x="125" y="231"/>
                  </a:cubicBezTo>
                  <a:cubicBezTo>
                    <a:pt x="126" y="233"/>
                    <a:pt x="128" y="236"/>
                    <a:pt x="130" y="239"/>
                  </a:cubicBezTo>
                  <a:cubicBezTo>
                    <a:pt x="130" y="239"/>
                    <a:pt x="130" y="239"/>
                    <a:pt x="130" y="239"/>
                  </a:cubicBezTo>
                  <a:cubicBezTo>
                    <a:pt x="131" y="240"/>
                    <a:pt x="131" y="241"/>
                    <a:pt x="131" y="242"/>
                  </a:cubicBezTo>
                  <a:cubicBezTo>
                    <a:pt x="132" y="242"/>
                    <a:pt x="132" y="243"/>
                    <a:pt x="132" y="243"/>
                  </a:cubicBezTo>
                  <a:cubicBezTo>
                    <a:pt x="132" y="243"/>
                    <a:pt x="134" y="243"/>
                    <a:pt x="134" y="243"/>
                  </a:cubicBezTo>
                  <a:cubicBezTo>
                    <a:pt x="136" y="243"/>
                    <a:pt x="138" y="243"/>
                    <a:pt x="140" y="244"/>
                  </a:cubicBezTo>
                  <a:cubicBezTo>
                    <a:pt x="141" y="245"/>
                    <a:pt x="142" y="247"/>
                    <a:pt x="143" y="249"/>
                  </a:cubicBezTo>
                  <a:cubicBezTo>
                    <a:pt x="144" y="249"/>
                    <a:pt x="144" y="249"/>
                    <a:pt x="144" y="250"/>
                  </a:cubicBezTo>
                  <a:cubicBezTo>
                    <a:pt x="145" y="250"/>
                    <a:pt x="147" y="252"/>
                    <a:pt x="148" y="253"/>
                  </a:cubicBezTo>
                  <a:cubicBezTo>
                    <a:pt x="149" y="253"/>
                    <a:pt x="150" y="253"/>
                    <a:pt x="153" y="254"/>
                  </a:cubicBezTo>
                  <a:cubicBezTo>
                    <a:pt x="153" y="254"/>
                    <a:pt x="153" y="254"/>
                    <a:pt x="153" y="254"/>
                  </a:cubicBezTo>
                  <a:cubicBezTo>
                    <a:pt x="154" y="254"/>
                    <a:pt x="154" y="254"/>
                    <a:pt x="155" y="254"/>
                  </a:cubicBezTo>
                  <a:cubicBezTo>
                    <a:pt x="157" y="254"/>
                    <a:pt x="159" y="255"/>
                    <a:pt x="160" y="255"/>
                  </a:cubicBezTo>
                  <a:cubicBezTo>
                    <a:pt x="163" y="256"/>
                    <a:pt x="169" y="260"/>
                    <a:pt x="171" y="261"/>
                  </a:cubicBezTo>
                  <a:cubicBezTo>
                    <a:pt x="173" y="262"/>
                    <a:pt x="174" y="263"/>
                    <a:pt x="175" y="265"/>
                  </a:cubicBezTo>
                  <a:cubicBezTo>
                    <a:pt x="176" y="266"/>
                    <a:pt x="177" y="267"/>
                    <a:pt x="178" y="267"/>
                  </a:cubicBezTo>
                  <a:cubicBezTo>
                    <a:pt x="178" y="267"/>
                    <a:pt x="179" y="268"/>
                    <a:pt x="179" y="268"/>
                  </a:cubicBezTo>
                  <a:cubicBezTo>
                    <a:pt x="181" y="269"/>
                    <a:pt x="183" y="270"/>
                    <a:pt x="184" y="271"/>
                  </a:cubicBezTo>
                  <a:cubicBezTo>
                    <a:pt x="186" y="273"/>
                    <a:pt x="186" y="275"/>
                    <a:pt x="187" y="278"/>
                  </a:cubicBezTo>
                  <a:cubicBezTo>
                    <a:pt x="187" y="279"/>
                    <a:pt x="188" y="280"/>
                    <a:pt x="188" y="280"/>
                  </a:cubicBezTo>
                  <a:cubicBezTo>
                    <a:pt x="189" y="281"/>
                    <a:pt x="189" y="281"/>
                    <a:pt x="190" y="282"/>
                  </a:cubicBezTo>
                  <a:cubicBezTo>
                    <a:pt x="191" y="282"/>
                    <a:pt x="193" y="283"/>
                    <a:pt x="194" y="284"/>
                  </a:cubicBezTo>
                  <a:cubicBezTo>
                    <a:pt x="195" y="286"/>
                    <a:pt x="196" y="287"/>
                    <a:pt x="197" y="289"/>
                  </a:cubicBezTo>
                  <a:cubicBezTo>
                    <a:pt x="197" y="290"/>
                    <a:pt x="198" y="291"/>
                    <a:pt x="198" y="292"/>
                  </a:cubicBezTo>
                  <a:cubicBezTo>
                    <a:pt x="199" y="292"/>
                    <a:pt x="200" y="292"/>
                    <a:pt x="201" y="293"/>
                  </a:cubicBezTo>
                  <a:cubicBezTo>
                    <a:pt x="202" y="293"/>
                    <a:pt x="202" y="293"/>
                    <a:pt x="202" y="293"/>
                  </a:cubicBezTo>
                  <a:cubicBezTo>
                    <a:pt x="203" y="293"/>
                    <a:pt x="205" y="292"/>
                    <a:pt x="207" y="292"/>
                  </a:cubicBezTo>
                  <a:cubicBezTo>
                    <a:pt x="207" y="292"/>
                    <a:pt x="207" y="292"/>
                    <a:pt x="207" y="292"/>
                  </a:cubicBezTo>
                  <a:cubicBezTo>
                    <a:pt x="207" y="292"/>
                    <a:pt x="207" y="292"/>
                    <a:pt x="207" y="292"/>
                  </a:cubicBezTo>
                  <a:cubicBezTo>
                    <a:pt x="209" y="292"/>
                    <a:pt x="210" y="293"/>
                    <a:pt x="211" y="294"/>
                  </a:cubicBezTo>
                  <a:cubicBezTo>
                    <a:pt x="212" y="294"/>
                    <a:pt x="213" y="294"/>
                    <a:pt x="213" y="294"/>
                  </a:cubicBezTo>
                  <a:cubicBezTo>
                    <a:pt x="215" y="295"/>
                    <a:pt x="217" y="295"/>
                    <a:pt x="218" y="296"/>
                  </a:cubicBezTo>
                  <a:cubicBezTo>
                    <a:pt x="219" y="297"/>
                    <a:pt x="220" y="298"/>
                    <a:pt x="221" y="298"/>
                  </a:cubicBezTo>
                  <a:cubicBezTo>
                    <a:pt x="221" y="299"/>
                    <a:pt x="222" y="299"/>
                    <a:pt x="222" y="299"/>
                  </a:cubicBezTo>
                  <a:cubicBezTo>
                    <a:pt x="222" y="299"/>
                    <a:pt x="222" y="299"/>
                    <a:pt x="223" y="300"/>
                  </a:cubicBezTo>
                  <a:cubicBezTo>
                    <a:pt x="224" y="300"/>
                    <a:pt x="225" y="301"/>
                    <a:pt x="225" y="302"/>
                  </a:cubicBezTo>
                  <a:cubicBezTo>
                    <a:pt x="226" y="303"/>
                    <a:pt x="227" y="304"/>
                    <a:pt x="228" y="305"/>
                  </a:cubicBezTo>
                  <a:cubicBezTo>
                    <a:pt x="229" y="306"/>
                    <a:pt x="229" y="306"/>
                    <a:pt x="230" y="307"/>
                  </a:cubicBezTo>
                  <a:cubicBezTo>
                    <a:pt x="230" y="307"/>
                    <a:pt x="230" y="307"/>
                    <a:pt x="231" y="308"/>
                  </a:cubicBezTo>
                  <a:cubicBezTo>
                    <a:pt x="231" y="308"/>
                    <a:pt x="232" y="309"/>
                    <a:pt x="232" y="309"/>
                  </a:cubicBezTo>
                  <a:cubicBezTo>
                    <a:pt x="232" y="309"/>
                    <a:pt x="233" y="309"/>
                    <a:pt x="233" y="309"/>
                  </a:cubicBezTo>
                  <a:cubicBezTo>
                    <a:pt x="235" y="309"/>
                    <a:pt x="236" y="309"/>
                    <a:pt x="238" y="310"/>
                  </a:cubicBezTo>
                  <a:cubicBezTo>
                    <a:pt x="239" y="311"/>
                    <a:pt x="243" y="313"/>
                    <a:pt x="244" y="317"/>
                  </a:cubicBezTo>
                  <a:cubicBezTo>
                    <a:pt x="245" y="319"/>
                    <a:pt x="244" y="322"/>
                    <a:pt x="243" y="324"/>
                  </a:cubicBezTo>
                  <a:cubicBezTo>
                    <a:pt x="243" y="324"/>
                    <a:pt x="243" y="325"/>
                    <a:pt x="243" y="325"/>
                  </a:cubicBezTo>
                  <a:cubicBezTo>
                    <a:pt x="243" y="325"/>
                    <a:pt x="243" y="325"/>
                    <a:pt x="243" y="325"/>
                  </a:cubicBezTo>
                  <a:cubicBezTo>
                    <a:pt x="243" y="326"/>
                    <a:pt x="244" y="328"/>
                    <a:pt x="244" y="329"/>
                  </a:cubicBezTo>
                  <a:cubicBezTo>
                    <a:pt x="244" y="330"/>
                    <a:pt x="244" y="331"/>
                    <a:pt x="244" y="332"/>
                  </a:cubicBezTo>
                  <a:cubicBezTo>
                    <a:pt x="244" y="333"/>
                    <a:pt x="244" y="333"/>
                    <a:pt x="244" y="333"/>
                  </a:cubicBezTo>
                  <a:cubicBezTo>
                    <a:pt x="245" y="333"/>
                    <a:pt x="245" y="333"/>
                    <a:pt x="246" y="333"/>
                  </a:cubicBezTo>
                  <a:cubicBezTo>
                    <a:pt x="247" y="333"/>
                    <a:pt x="248" y="333"/>
                    <a:pt x="249" y="333"/>
                  </a:cubicBezTo>
                  <a:cubicBezTo>
                    <a:pt x="250" y="333"/>
                    <a:pt x="253" y="334"/>
                    <a:pt x="255" y="336"/>
                  </a:cubicBezTo>
                  <a:cubicBezTo>
                    <a:pt x="255" y="336"/>
                    <a:pt x="259" y="340"/>
                    <a:pt x="260" y="344"/>
                  </a:cubicBezTo>
                  <a:cubicBezTo>
                    <a:pt x="260" y="345"/>
                    <a:pt x="260" y="346"/>
                    <a:pt x="259" y="347"/>
                  </a:cubicBezTo>
                  <a:cubicBezTo>
                    <a:pt x="260" y="347"/>
                    <a:pt x="261" y="348"/>
                    <a:pt x="261" y="348"/>
                  </a:cubicBezTo>
                  <a:cubicBezTo>
                    <a:pt x="262" y="348"/>
                    <a:pt x="264" y="347"/>
                    <a:pt x="265" y="347"/>
                  </a:cubicBezTo>
                  <a:cubicBezTo>
                    <a:pt x="266" y="347"/>
                    <a:pt x="266" y="347"/>
                    <a:pt x="266" y="347"/>
                  </a:cubicBezTo>
                  <a:cubicBezTo>
                    <a:pt x="266" y="347"/>
                    <a:pt x="266" y="347"/>
                    <a:pt x="266" y="347"/>
                  </a:cubicBezTo>
                  <a:cubicBezTo>
                    <a:pt x="270" y="347"/>
                    <a:pt x="272" y="351"/>
                    <a:pt x="273" y="355"/>
                  </a:cubicBezTo>
                  <a:cubicBezTo>
                    <a:pt x="273" y="356"/>
                    <a:pt x="273" y="357"/>
                    <a:pt x="273" y="359"/>
                  </a:cubicBezTo>
                  <a:cubicBezTo>
                    <a:pt x="273" y="359"/>
                    <a:pt x="273" y="359"/>
                    <a:pt x="273" y="359"/>
                  </a:cubicBezTo>
                  <a:cubicBezTo>
                    <a:pt x="273" y="360"/>
                    <a:pt x="274" y="361"/>
                    <a:pt x="274" y="361"/>
                  </a:cubicBezTo>
                  <a:cubicBezTo>
                    <a:pt x="276" y="362"/>
                    <a:pt x="280" y="364"/>
                    <a:pt x="281" y="364"/>
                  </a:cubicBezTo>
                  <a:cubicBezTo>
                    <a:pt x="283" y="365"/>
                    <a:pt x="286" y="366"/>
                    <a:pt x="287" y="366"/>
                  </a:cubicBezTo>
                  <a:cubicBezTo>
                    <a:pt x="287" y="366"/>
                    <a:pt x="288" y="365"/>
                    <a:pt x="288" y="365"/>
                  </a:cubicBezTo>
                  <a:cubicBezTo>
                    <a:pt x="289" y="365"/>
                    <a:pt x="291" y="364"/>
                    <a:pt x="292" y="364"/>
                  </a:cubicBezTo>
                  <a:cubicBezTo>
                    <a:pt x="293" y="364"/>
                    <a:pt x="293" y="364"/>
                    <a:pt x="294" y="365"/>
                  </a:cubicBezTo>
                  <a:cubicBezTo>
                    <a:pt x="297" y="365"/>
                    <a:pt x="299" y="367"/>
                    <a:pt x="301" y="369"/>
                  </a:cubicBezTo>
                  <a:cubicBezTo>
                    <a:pt x="301" y="369"/>
                    <a:pt x="302" y="370"/>
                    <a:pt x="302" y="370"/>
                  </a:cubicBezTo>
                  <a:cubicBezTo>
                    <a:pt x="303" y="371"/>
                    <a:pt x="306" y="372"/>
                    <a:pt x="307" y="373"/>
                  </a:cubicBezTo>
                  <a:cubicBezTo>
                    <a:pt x="307" y="373"/>
                    <a:pt x="308" y="373"/>
                    <a:pt x="308" y="373"/>
                  </a:cubicBezTo>
                  <a:cubicBezTo>
                    <a:pt x="310" y="373"/>
                    <a:pt x="312" y="374"/>
                    <a:pt x="313" y="375"/>
                  </a:cubicBezTo>
                  <a:cubicBezTo>
                    <a:pt x="316" y="376"/>
                    <a:pt x="318" y="381"/>
                    <a:pt x="318" y="383"/>
                  </a:cubicBezTo>
                  <a:cubicBezTo>
                    <a:pt x="318" y="384"/>
                    <a:pt x="318" y="384"/>
                    <a:pt x="318" y="384"/>
                  </a:cubicBezTo>
                  <a:cubicBezTo>
                    <a:pt x="318" y="388"/>
                    <a:pt x="318" y="388"/>
                    <a:pt x="318" y="389"/>
                  </a:cubicBezTo>
                  <a:cubicBezTo>
                    <a:pt x="318" y="389"/>
                    <a:pt x="318" y="390"/>
                    <a:pt x="318" y="390"/>
                  </a:cubicBezTo>
                  <a:cubicBezTo>
                    <a:pt x="318" y="390"/>
                    <a:pt x="319" y="390"/>
                    <a:pt x="319" y="390"/>
                  </a:cubicBezTo>
                  <a:cubicBezTo>
                    <a:pt x="320" y="391"/>
                    <a:pt x="322" y="392"/>
                    <a:pt x="323" y="394"/>
                  </a:cubicBezTo>
                  <a:cubicBezTo>
                    <a:pt x="325" y="395"/>
                    <a:pt x="325" y="397"/>
                    <a:pt x="325" y="399"/>
                  </a:cubicBezTo>
                  <a:cubicBezTo>
                    <a:pt x="325" y="399"/>
                    <a:pt x="325" y="400"/>
                    <a:pt x="325" y="400"/>
                  </a:cubicBezTo>
                  <a:cubicBezTo>
                    <a:pt x="325" y="400"/>
                    <a:pt x="326" y="401"/>
                    <a:pt x="326" y="401"/>
                  </a:cubicBezTo>
                  <a:cubicBezTo>
                    <a:pt x="326" y="401"/>
                    <a:pt x="326" y="401"/>
                    <a:pt x="327" y="401"/>
                  </a:cubicBezTo>
                  <a:cubicBezTo>
                    <a:pt x="328" y="402"/>
                    <a:pt x="330" y="403"/>
                    <a:pt x="331" y="404"/>
                  </a:cubicBezTo>
                  <a:cubicBezTo>
                    <a:pt x="332" y="406"/>
                    <a:pt x="333" y="409"/>
                    <a:pt x="334" y="411"/>
                  </a:cubicBezTo>
                  <a:cubicBezTo>
                    <a:pt x="334" y="412"/>
                    <a:pt x="334" y="413"/>
                    <a:pt x="334" y="414"/>
                  </a:cubicBezTo>
                  <a:cubicBezTo>
                    <a:pt x="334" y="415"/>
                    <a:pt x="334" y="415"/>
                    <a:pt x="334" y="415"/>
                  </a:cubicBezTo>
                  <a:cubicBezTo>
                    <a:pt x="334" y="416"/>
                    <a:pt x="335" y="416"/>
                    <a:pt x="335" y="416"/>
                  </a:cubicBezTo>
                  <a:cubicBezTo>
                    <a:pt x="336" y="418"/>
                    <a:pt x="338" y="420"/>
                    <a:pt x="338" y="422"/>
                  </a:cubicBezTo>
                  <a:cubicBezTo>
                    <a:pt x="339" y="424"/>
                    <a:pt x="338" y="426"/>
                    <a:pt x="337" y="428"/>
                  </a:cubicBezTo>
                  <a:cubicBezTo>
                    <a:pt x="337" y="428"/>
                    <a:pt x="338" y="428"/>
                    <a:pt x="338" y="429"/>
                  </a:cubicBezTo>
                  <a:cubicBezTo>
                    <a:pt x="339" y="429"/>
                    <a:pt x="339" y="429"/>
                    <a:pt x="339" y="430"/>
                  </a:cubicBezTo>
                  <a:cubicBezTo>
                    <a:pt x="340" y="432"/>
                    <a:pt x="343" y="436"/>
                    <a:pt x="343" y="439"/>
                  </a:cubicBezTo>
                  <a:cubicBezTo>
                    <a:pt x="343" y="441"/>
                    <a:pt x="343" y="442"/>
                    <a:pt x="342" y="443"/>
                  </a:cubicBezTo>
                  <a:cubicBezTo>
                    <a:pt x="343" y="443"/>
                    <a:pt x="345" y="443"/>
                    <a:pt x="346" y="444"/>
                  </a:cubicBezTo>
                  <a:cubicBezTo>
                    <a:pt x="348" y="445"/>
                    <a:pt x="349" y="446"/>
                    <a:pt x="349" y="448"/>
                  </a:cubicBezTo>
                  <a:cubicBezTo>
                    <a:pt x="350" y="448"/>
                    <a:pt x="350" y="448"/>
                    <a:pt x="350" y="448"/>
                  </a:cubicBezTo>
                  <a:cubicBezTo>
                    <a:pt x="350" y="448"/>
                    <a:pt x="351" y="448"/>
                    <a:pt x="352" y="449"/>
                  </a:cubicBezTo>
                  <a:cubicBezTo>
                    <a:pt x="353" y="448"/>
                    <a:pt x="354" y="447"/>
                    <a:pt x="356" y="447"/>
                  </a:cubicBezTo>
                  <a:cubicBezTo>
                    <a:pt x="359" y="447"/>
                    <a:pt x="362" y="449"/>
                    <a:pt x="364" y="451"/>
                  </a:cubicBezTo>
                  <a:cubicBezTo>
                    <a:pt x="364" y="451"/>
                    <a:pt x="364" y="451"/>
                    <a:pt x="364" y="451"/>
                  </a:cubicBezTo>
                  <a:cubicBezTo>
                    <a:pt x="365" y="452"/>
                    <a:pt x="365" y="453"/>
                    <a:pt x="366" y="454"/>
                  </a:cubicBezTo>
                  <a:cubicBezTo>
                    <a:pt x="366" y="454"/>
                    <a:pt x="366" y="454"/>
                    <a:pt x="366" y="454"/>
                  </a:cubicBezTo>
                  <a:cubicBezTo>
                    <a:pt x="367" y="454"/>
                    <a:pt x="369" y="454"/>
                    <a:pt x="370" y="454"/>
                  </a:cubicBezTo>
                  <a:cubicBezTo>
                    <a:pt x="372" y="456"/>
                    <a:pt x="374" y="458"/>
                    <a:pt x="375" y="459"/>
                  </a:cubicBezTo>
                  <a:cubicBezTo>
                    <a:pt x="375" y="460"/>
                    <a:pt x="375" y="460"/>
                    <a:pt x="375" y="460"/>
                  </a:cubicBezTo>
                  <a:cubicBezTo>
                    <a:pt x="378" y="464"/>
                    <a:pt x="378" y="464"/>
                    <a:pt x="378" y="465"/>
                  </a:cubicBezTo>
                  <a:cubicBezTo>
                    <a:pt x="378" y="466"/>
                    <a:pt x="378" y="466"/>
                    <a:pt x="379" y="467"/>
                  </a:cubicBezTo>
                  <a:cubicBezTo>
                    <a:pt x="379" y="468"/>
                    <a:pt x="379" y="470"/>
                    <a:pt x="379" y="470"/>
                  </a:cubicBezTo>
                  <a:cubicBezTo>
                    <a:pt x="379" y="471"/>
                    <a:pt x="380" y="471"/>
                    <a:pt x="380" y="471"/>
                  </a:cubicBezTo>
                  <a:cubicBezTo>
                    <a:pt x="381" y="472"/>
                    <a:pt x="382" y="473"/>
                    <a:pt x="383" y="475"/>
                  </a:cubicBezTo>
                  <a:cubicBezTo>
                    <a:pt x="383" y="476"/>
                    <a:pt x="384" y="477"/>
                    <a:pt x="384" y="478"/>
                  </a:cubicBezTo>
                  <a:cubicBezTo>
                    <a:pt x="384" y="478"/>
                    <a:pt x="385" y="479"/>
                    <a:pt x="385" y="479"/>
                  </a:cubicBezTo>
                  <a:cubicBezTo>
                    <a:pt x="385" y="479"/>
                    <a:pt x="385" y="480"/>
                    <a:pt x="385" y="480"/>
                  </a:cubicBezTo>
                  <a:cubicBezTo>
                    <a:pt x="385" y="480"/>
                    <a:pt x="385" y="480"/>
                    <a:pt x="385" y="480"/>
                  </a:cubicBezTo>
                  <a:cubicBezTo>
                    <a:pt x="387" y="480"/>
                    <a:pt x="389" y="480"/>
                    <a:pt x="391" y="482"/>
                  </a:cubicBezTo>
                  <a:cubicBezTo>
                    <a:pt x="392" y="483"/>
                    <a:pt x="393" y="485"/>
                    <a:pt x="393" y="487"/>
                  </a:cubicBezTo>
                  <a:cubicBezTo>
                    <a:pt x="393" y="487"/>
                    <a:pt x="393" y="487"/>
                    <a:pt x="393" y="487"/>
                  </a:cubicBezTo>
                  <a:cubicBezTo>
                    <a:pt x="394" y="488"/>
                    <a:pt x="395" y="489"/>
                    <a:pt x="396" y="490"/>
                  </a:cubicBezTo>
                  <a:cubicBezTo>
                    <a:pt x="397" y="493"/>
                    <a:pt x="396" y="496"/>
                    <a:pt x="395" y="498"/>
                  </a:cubicBezTo>
                  <a:cubicBezTo>
                    <a:pt x="395" y="499"/>
                    <a:pt x="395" y="499"/>
                    <a:pt x="395" y="499"/>
                  </a:cubicBezTo>
                  <a:cubicBezTo>
                    <a:pt x="395" y="500"/>
                    <a:pt x="394" y="501"/>
                    <a:pt x="394" y="502"/>
                  </a:cubicBezTo>
                  <a:cubicBezTo>
                    <a:pt x="394" y="502"/>
                    <a:pt x="394" y="502"/>
                    <a:pt x="393" y="503"/>
                  </a:cubicBezTo>
                  <a:cubicBezTo>
                    <a:pt x="394" y="503"/>
                    <a:pt x="394" y="503"/>
                    <a:pt x="394" y="504"/>
                  </a:cubicBezTo>
                  <a:cubicBezTo>
                    <a:pt x="395" y="504"/>
                    <a:pt x="395" y="504"/>
                    <a:pt x="395" y="504"/>
                  </a:cubicBezTo>
                  <a:cubicBezTo>
                    <a:pt x="395" y="504"/>
                    <a:pt x="395" y="505"/>
                    <a:pt x="396" y="505"/>
                  </a:cubicBezTo>
                  <a:cubicBezTo>
                    <a:pt x="397" y="506"/>
                    <a:pt x="399" y="507"/>
                    <a:pt x="399" y="509"/>
                  </a:cubicBezTo>
                  <a:cubicBezTo>
                    <a:pt x="400" y="511"/>
                    <a:pt x="400" y="513"/>
                    <a:pt x="400" y="515"/>
                  </a:cubicBezTo>
                  <a:cubicBezTo>
                    <a:pt x="400" y="516"/>
                    <a:pt x="400" y="517"/>
                    <a:pt x="400" y="517"/>
                  </a:cubicBezTo>
                  <a:cubicBezTo>
                    <a:pt x="400" y="517"/>
                    <a:pt x="400" y="518"/>
                    <a:pt x="401" y="518"/>
                  </a:cubicBezTo>
                  <a:cubicBezTo>
                    <a:pt x="401" y="518"/>
                    <a:pt x="401" y="518"/>
                    <a:pt x="401" y="518"/>
                  </a:cubicBezTo>
                  <a:cubicBezTo>
                    <a:pt x="402" y="518"/>
                    <a:pt x="403" y="519"/>
                    <a:pt x="404" y="519"/>
                  </a:cubicBezTo>
                  <a:cubicBezTo>
                    <a:pt x="405" y="520"/>
                    <a:pt x="406" y="521"/>
                    <a:pt x="407" y="522"/>
                  </a:cubicBezTo>
                  <a:cubicBezTo>
                    <a:pt x="407" y="521"/>
                    <a:pt x="408" y="519"/>
                    <a:pt x="410" y="519"/>
                  </a:cubicBezTo>
                  <a:cubicBezTo>
                    <a:pt x="411" y="517"/>
                    <a:pt x="414" y="517"/>
                    <a:pt x="415" y="517"/>
                  </a:cubicBezTo>
                  <a:cubicBezTo>
                    <a:pt x="416" y="517"/>
                    <a:pt x="417" y="517"/>
                    <a:pt x="418" y="517"/>
                  </a:cubicBezTo>
                  <a:cubicBezTo>
                    <a:pt x="420" y="518"/>
                    <a:pt x="421" y="519"/>
                    <a:pt x="422" y="520"/>
                  </a:cubicBezTo>
                  <a:cubicBezTo>
                    <a:pt x="422" y="520"/>
                    <a:pt x="422" y="521"/>
                    <a:pt x="423" y="521"/>
                  </a:cubicBezTo>
                  <a:cubicBezTo>
                    <a:pt x="424" y="521"/>
                    <a:pt x="425" y="521"/>
                    <a:pt x="427" y="522"/>
                  </a:cubicBezTo>
                  <a:cubicBezTo>
                    <a:pt x="428" y="523"/>
                    <a:pt x="429" y="524"/>
                    <a:pt x="429" y="526"/>
                  </a:cubicBezTo>
                  <a:cubicBezTo>
                    <a:pt x="430" y="525"/>
                    <a:pt x="430" y="525"/>
                    <a:pt x="430" y="525"/>
                  </a:cubicBezTo>
                  <a:cubicBezTo>
                    <a:pt x="430" y="524"/>
                    <a:pt x="430" y="524"/>
                    <a:pt x="430" y="524"/>
                  </a:cubicBezTo>
                  <a:cubicBezTo>
                    <a:pt x="430" y="523"/>
                    <a:pt x="432" y="521"/>
                    <a:pt x="433" y="521"/>
                  </a:cubicBezTo>
                  <a:cubicBezTo>
                    <a:pt x="434" y="519"/>
                    <a:pt x="436" y="516"/>
                    <a:pt x="437" y="516"/>
                  </a:cubicBezTo>
                  <a:cubicBezTo>
                    <a:pt x="438" y="515"/>
                    <a:pt x="440" y="516"/>
                    <a:pt x="441" y="515"/>
                  </a:cubicBezTo>
                  <a:cubicBezTo>
                    <a:pt x="443" y="515"/>
                    <a:pt x="446" y="513"/>
                    <a:pt x="448" y="511"/>
                  </a:cubicBezTo>
                  <a:cubicBezTo>
                    <a:pt x="449" y="510"/>
                    <a:pt x="452" y="507"/>
                    <a:pt x="453" y="505"/>
                  </a:cubicBezTo>
                  <a:cubicBezTo>
                    <a:pt x="453" y="503"/>
                    <a:pt x="454" y="499"/>
                    <a:pt x="455" y="497"/>
                  </a:cubicBezTo>
                  <a:cubicBezTo>
                    <a:pt x="455" y="496"/>
                    <a:pt x="457" y="495"/>
                    <a:pt x="457" y="494"/>
                  </a:cubicBezTo>
                  <a:cubicBezTo>
                    <a:pt x="457" y="493"/>
                    <a:pt x="458" y="490"/>
                    <a:pt x="458" y="489"/>
                  </a:cubicBezTo>
                  <a:cubicBezTo>
                    <a:pt x="458" y="489"/>
                    <a:pt x="459" y="487"/>
                    <a:pt x="459" y="486"/>
                  </a:cubicBezTo>
                  <a:cubicBezTo>
                    <a:pt x="460" y="485"/>
                    <a:pt x="462" y="485"/>
                    <a:pt x="462" y="485"/>
                  </a:cubicBezTo>
                  <a:cubicBezTo>
                    <a:pt x="464" y="484"/>
                    <a:pt x="467" y="483"/>
                    <a:pt x="468" y="482"/>
                  </a:cubicBezTo>
                  <a:cubicBezTo>
                    <a:pt x="469" y="482"/>
                    <a:pt x="472" y="480"/>
                    <a:pt x="474" y="479"/>
                  </a:cubicBezTo>
                  <a:cubicBezTo>
                    <a:pt x="475" y="478"/>
                    <a:pt x="476" y="475"/>
                    <a:pt x="478" y="474"/>
                  </a:cubicBezTo>
                  <a:cubicBezTo>
                    <a:pt x="479" y="473"/>
                    <a:pt x="482" y="470"/>
                    <a:pt x="484" y="469"/>
                  </a:cubicBezTo>
                  <a:cubicBezTo>
                    <a:pt x="484" y="469"/>
                    <a:pt x="486" y="467"/>
                    <a:pt x="487" y="466"/>
                  </a:cubicBezTo>
                  <a:cubicBezTo>
                    <a:pt x="487" y="465"/>
                    <a:pt x="486" y="461"/>
                    <a:pt x="486" y="459"/>
                  </a:cubicBezTo>
                  <a:cubicBezTo>
                    <a:pt x="486" y="458"/>
                    <a:pt x="487" y="457"/>
                    <a:pt x="487" y="456"/>
                  </a:cubicBezTo>
                  <a:cubicBezTo>
                    <a:pt x="487" y="455"/>
                    <a:pt x="486" y="453"/>
                    <a:pt x="486" y="452"/>
                  </a:cubicBezTo>
                  <a:cubicBezTo>
                    <a:pt x="485" y="452"/>
                    <a:pt x="483" y="451"/>
                    <a:pt x="482" y="451"/>
                  </a:cubicBezTo>
                  <a:cubicBezTo>
                    <a:pt x="481" y="450"/>
                    <a:pt x="480" y="450"/>
                    <a:pt x="479" y="450"/>
                  </a:cubicBezTo>
                  <a:cubicBezTo>
                    <a:pt x="478" y="449"/>
                    <a:pt x="477" y="447"/>
                    <a:pt x="476" y="445"/>
                  </a:cubicBezTo>
                  <a:cubicBezTo>
                    <a:pt x="476" y="444"/>
                    <a:pt x="477" y="441"/>
                    <a:pt x="477" y="440"/>
                  </a:cubicBezTo>
                  <a:cubicBezTo>
                    <a:pt x="478" y="439"/>
                    <a:pt x="480" y="438"/>
                    <a:pt x="481" y="437"/>
                  </a:cubicBezTo>
                  <a:cubicBezTo>
                    <a:pt x="482" y="437"/>
                    <a:pt x="483" y="438"/>
                    <a:pt x="484" y="438"/>
                  </a:cubicBezTo>
                  <a:cubicBezTo>
                    <a:pt x="484" y="439"/>
                    <a:pt x="483" y="441"/>
                    <a:pt x="484" y="442"/>
                  </a:cubicBezTo>
                  <a:cubicBezTo>
                    <a:pt x="484" y="443"/>
                    <a:pt x="486" y="443"/>
                    <a:pt x="486" y="443"/>
                  </a:cubicBezTo>
                  <a:cubicBezTo>
                    <a:pt x="487" y="443"/>
                    <a:pt x="489" y="442"/>
                    <a:pt x="490" y="441"/>
                  </a:cubicBezTo>
                  <a:cubicBezTo>
                    <a:pt x="491" y="441"/>
                    <a:pt x="491" y="438"/>
                    <a:pt x="491" y="438"/>
                  </a:cubicBezTo>
                  <a:cubicBezTo>
                    <a:pt x="492" y="437"/>
                    <a:pt x="493" y="436"/>
                    <a:pt x="494" y="436"/>
                  </a:cubicBezTo>
                  <a:cubicBezTo>
                    <a:pt x="495" y="437"/>
                    <a:pt x="496" y="439"/>
                    <a:pt x="497" y="439"/>
                  </a:cubicBezTo>
                  <a:cubicBezTo>
                    <a:pt x="498" y="439"/>
                    <a:pt x="499" y="438"/>
                    <a:pt x="499" y="438"/>
                  </a:cubicBezTo>
                  <a:cubicBezTo>
                    <a:pt x="500" y="437"/>
                    <a:pt x="501" y="434"/>
                    <a:pt x="502" y="433"/>
                  </a:cubicBezTo>
                  <a:cubicBezTo>
                    <a:pt x="503" y="431"/>
                    <a:pt x="506" y="429"/>
                    <a:pt x="507" y="427"/>
                  </a:cubicBezTo>
                  <a:cubicBezTo>
                    <a:pt x="508" y="426"/>
                    <a:pt x="510" y="423"/>
                    <a:pt x="512" y="422"/>
                  </a:cubicBezTo>
                  <a:cubicBezTo>
                    <a:pt x="513" y="422"/>
                    <a:pt x="515" y="422"/>
                    <a:pt x="516" y="421"/>
                  </a:cubicBezTo>
                  <a:cubicBezTo>
                    <a:pt x="517" y="421"/>
                    <a:pt x="518" y="420"/>
                    <a:pt x="518" y="419"/>
                  </a:cubicBezTo>
                  <a:cubicBezTo>
                    <a:pt x="519" y="418"/>
                    <a:pt x="521" y="415"/>
                    <a:pt x="523" y="413"/>
                  </a:cubicBezTo>
                  <a:cubicBezTo>
                    <a:pt x="524" y="412"/>
                    <a:pt x="526" y="411"/>
                    <a:pt x="527" y="410"/>
                  </a:cubicBezTo>
                  <a:cubicBezTo>
                    <a:pt x="528" y="410"/>
                    <a:pt x="530" y="409"/>
                    <a:pt x="531" y="409"/>
                  </a:cubicBezTo>
                  <a:cubicBezTo>
                    <a:pt x="532" y="408"/>
                    <a:pt x="533" y="407"/>
                    <a:pt x="534" y="407"/>
                  </a:cubicBezTo>
                  <a:cubicBezTo>
                    <a:pt x="535" y="406"/>
                    <a:pt x="537" y="407"/>
                    <a:pt x="538" y="407"/>
                  </a:cubicBezTo>
                  <a:cubicBezTo>
                    <a:pt x="539" y="406"/>
                    <a:pt x="540" y="404"/>
                    <a:pt x="541" y="403"/>
                  </a:cubicBezTo>
                  <a:cubicBezTo>
                    <a:pt x="542" y="402"/>
                    <a:pt x="543" y="400"/>
                    <a:pt x="544" y="399"/>
                  </a:cubicBezTo>
                  <a:cubicBezTo>
                    <a:pt x="545" y="398"/>
                    <a:pt x="548" y="395"/>
                    <a:pt x="549" y="394"/>
                  </a:cubicBezTo>
                  <a:cubicBezTo>
                    <a:pt x="551" y="393"/>
                    <a:pt x="553" y="392"/>
                    <a:pt x="554" y="391"/>
                  </a:cubicBezTo>
                  <a:cubicBezTo>
                    <a:pt x="555" y="390"/>
                    <a:pt x="555" y="387"/>
                    <a:pt x="555" y="386"/>
                  </a:cubicBezTo>
                  <a:cubicBezTo>
                    <a:pt x="555" y="385"/>
                    <a:pt x="554" y="383"/>
                    <a:pt x="554" y="382"/>
                  </a:cubicBezTo>
                  <a:cubicBezTo>
                    <a:pt x="554" y="381"/>
                    <a:pt x="553" y="379"/>
                    <a:pt x="553" y="379"/>
                  </a:cubicBezTo>
                  <a:cubicBezTo>
                    <a:pt x="553" y="378"/>
                    <a:pt x="555" y="377"/>
                    <a:pt x="555" y="377"/>
                  </a:cubicBezTo>
                  <a:cubicBezTo>
                    <a:pt x="556" y="376"/>
                    <a:pt x="559" y="376"/>
                    <a:pt x="559" y="376"/>
                  </a:cubicBezTo>
                  <a:cubicBezTo>
                    <a:pt x="560" y="375"/>
                    <a:pt x="561" y="373"/>
                    <a:pt x="562" y="372"/>
                  </a:cubicBezTo>
                  <a:cubicBezTo>
                    <a:pt x="563" y="371"/>
                    <a:pt x="566" y="369"/>
                    <a:pt x="567" y="369"/>
                  </a:cubicBezTo>
                  <a:cubicBezTo>
                    <a:pt x="568" y="368"/>
                    <a:pt x="571" y="366"/>
                    <a:pt x="572" y="365"/>
                  </a:cubicBezTo>
                  <a:cubicBezTo>
                    <a:pt x="573" y="365"/>
                    <a:pt x="574" y="363"/>
                    <a:pt x="574" y="362"/>
                  </a:cubicBezTo>
                  <a:cubicBezTo>
                    <a:pt x="575" y="361"/>
                    <a:pt x="574" y="358"/>
                    <a:pt x="575" y="357"/>
                  </a:cubicBezTo>
                  <a:cubicBezTo>
                    <a:pt x="575" y="356"/>
                    <a:pt x="577" y="354"/>
                    <a:pt x="578" y="353"/>
                  </a:cubicBezTo>
                  <a:cubicBezTo>
                    <a:pt x="579" y="351"/>
                    <a:pt x="581" y="349"/>
                    <a:pt x="582" y="348"/>
                  </a:cubicBezTo>
                  <a:cubicBezTo>
                    <a:pt x="583" y="347"/>
                    <a:pt x="586" y="346"/>
                    <a:pt x="587" y="345"/>
                  </a:cubicBezTo>
                  <a:cubicBezTo>
                    <a:pt x="587" y="345"/>
                    <a:pt x="589" y="344"/>
                    <a:pt x="590" y="343"/>
                  </a:cubicBezTo>
                  <a:cubicBezTo>
                    <a:pt x="590" y="343"/>
                    <a:pt x="591" y="340"/>
                    <a:pt x="590" y="339"/>
                  </a:cubicBezTo>
                  <a:cubicBezTo>
                    <a:pt x="590" y="339"/>
                    <a:pt x="589" y="338"/>
                    <a:pt x="589" y="338"/>
                  </a:cubicBezTo>
                  <a:cubicBezTo>
                    <a:pt x="588" y="338"/>
                    <a:pt x="587" y="340"/>
                    <a:pt x="586" y="340"/>
                  </a:cubicBezTo>
                  <a:cubicBezTo>
                    <a:pt x="585" y="340"/>
                    <a:pt x="583" y="339"/>
                    <a:pt x="582" y="338"/>
                  </a:cubicBezTo>
                  <a:cubicBezTo>
                    <a:pt x="582" y="337"/>
                    <a:pt x="582" y="336"/>
                    <a:pt x="582" y="335"/>
                  </a:cubicBezTo>
                  <a:cubicBezTo>
                    <a:pt x="582" y="334"/>
                    <a:pt x="583" y="331"/>
                    <a:pt x="583" y="330"/>
                  </a:cubicBezTo>
                  <a:cubicBezTo>
                    <a:pt x="583" y="329"/>
                    <a:pt x="585" y="327"/>
                    <a:pt x="585" y="327"/>
                  </a:cubicBezTo>
                  <a:cubicBezTo>
                    <a:pt x="586" y="326"/>
                    <a:pt x="586" y="324"/>
                    <a:pt x="587" y="323"/>
                  </a:cubicBezTo>
                  <a:cubicBezTo>
                    <a:pt x="587" y="323"/>
                    <a:pt x="589" y="322"/>
                    <a:pt x="590" y="322"/>
                  </a:cubicBezTo>
                  <a:cubicBezTo>
                    <a:pt x="590" y="321"/>
                    <a:pt x="590" y="319"/>
                    <a:pt x="591" y="319"/>
                  </a:cubicBezTo>
                  <a:cubicBezTo>
                    <a:pt x="591" y="318"/>
                    <a:pt x="593" y="318"/>
                    <a:pt x="594" y="318"/>
                  </a:cubicBezTo>
                  <a:cubicBezTo>
                    <a:pt x="595" y="318"/>
                    <a:pt x="596" y="319"/>
                    <a:pt x="597" y="319"/>
                  </a:cubicBezTo>
                  <a:cubicBezTo>
                    <a:pt x="598" y="320"/>
                    <a:pt x="599" y="322"/>
                    <a:pt x="600" y="322"/>
                  </a:cubicBezTo>
                  <a:cubicBezTo>
                    <a:pt x="600" y="322"/>
                    <a:pt x="602" y="322"/>
                    <a:pt x="602" y="322"/>
                  </a:cubicBezTo>
                  <a:cubicBezTo>
                    <a:pt x="603" y="321"/>
                    <a:pt x="604" y="320"/>
                    <a:pt x="605" y="320"/>
                  </a:cubicBezTo>
                  <a:cubicBezTo>
                    <a:pt x="606" y="319"/>
                    <a:pt x="608" y="320"/>
                    <a:pt x="609" y="320"/>
                  </a:cubicBezTo>
                  <a:cubicBezTo>
                    <a:pt x="611" y="320"/>
                    <a:pt x="615" y="320"/>
                    <a:pt x="617" y="319"/>
                  </a:cubicBezTo>
                  <a:cubicBezTo>
                    <a:pt x="618" y="318"/>
                    <a:pt x="619" y="315"/>
                    <a:pt x="619" y="313"/>
                  </a:cubicBezTo>
                  <a:cubicBezTo>
                    <a:pt x="619" y="312"/>
                    <a:pt x="620" y="309"/>
                    <a:pt x="620" y="308"/>
                  </a:cubicBezTo>
                  <a:cubicBezTo>
                    <a:pt x="620" y="307"/>
                    <a:pt x="617" y="305"/>
                    <a:pt x="617" y="304"/>
                  </a:cubicBezTo>
                  <a:cubicBezTo>
                    <a:pt x="617" y="303"/>
                    <a:pt x="620" y="301"/>
                    <a:pt x="621" y="301"/>
                  </a:cubicBezTo>
                  <a:cubicBezTo>
                    <a:pt x="622" y="299"/>
                    <a:pt x="626" y="298"/>
                    <a:pt x="628" y="297"/>
                  </a:cubicBezTo>
                  <a:cubicBezTo>
                    <a:pt x="629" y="295"/>
                    <a:pt x="631" y="292"/>
                    <a:pt x="632" y="290"/>
                  </a:cubicBezTo>
                  <a:cubicBezTo>
                    <a:pt x="633" y="289"/>
                    <a:pt x="634" y="286"/>
                    <a:pt x="635" y="285"/>
                  </a:cubicBezTo>
                  <a:cubicBezTo>
                    <a:pt x="636" y="284"/>
                    <a:pt x="637" y="281"/>
                    <a:pt x="637" y="279"/>
                  </a:cubicBezTo>
                  <a:cubicBezTo>
                    <a:pt x="637" y="277"/>
                    <a:pt x="635" y="274"/>
                    <a:pt x="634" y="272"/>
                  </a:cubicBezTo>
                  <a:cubicBezTo>
                    <a:pt x="634" y="270"/>
                    <a:pt x="632" y="266"/>
                    <a:pt x="632" y="265"/>
                  </a:cubicBezTo>
                  <a:cubicBezTo>
                    <a:pt x="632" y="262"/>
                    <a:pt x="632" y="257"/>
                    <a:pt x="632" y="254"/>
                  </a:cubicBezTo>
                  <a:cubicBezTo>
                    <a:pt x="633" y="251"/>
                    <a:pt x="633" y="244"/>
                    <a:pt x="634" y="240"/>
                  </a:cubicBezTo>
                  <a:cubicBezTo>
                    <a:pt x="635" y="237"/>
                    <a:pt x="637" y="231"/>
                    <a:pt x="639" y="228"/>
                  </a:cubicBezTo>
                  <a:cubicBezTo>
                    <a:pt x="640" y="225"/>
                    <a:pt x="643" y="220"/>
                    <a:pt x="645" y="218"/>
                  </a:cubicBezTo>
                  <a:cubicBezTo>
                    <a:pt x="646" y="216"/>
                    <a:pt x="647" y="212"/>
                    <a:pt x="648" y="210"/>
                  </a:cubicBezTo>
                  <a:cubicBezTo>
                    <a:pt x="649" y="206"/>
                    <a:pt x="652" y="199"/>
                    <a:pt x="654" y="196"/>
                  </a:cubicBezTo>
                  <a:cubicBezTo>
                    <a:pt x="655" y="192"/>
                    <a:pt x="659" y="185"/>
                    <a:pt x="661" y="182"/>
                  </a:cubicBezTo>
                  <a:cubicBezTo>
                    <a:pt x="663" y="178"/>
                    <a:pt x="669" y="172"/>
                    <a:pt x="672" y="169"/>
                  </a:cubicBezTo>
                  <a:cubicBezTo>
                    <a:pt x="674" y="166"/>
                    <a:pt x="680" y="161"/>
                    <a:pt x="683" y="159"/>
                  </a:cubicBezTo>
                  <a:cubicBezTo>
                    <a:pt x="686" y="156"/>
                    <a:pt x="692" y="152"/>
                    <a:pt x="695" y="150"/>
                  </a:cubicBezTo>
                  <a:cubicBezTo>
                    <a:pt x="696" y="149"/>
                    <a:pt x="698" y="148"/>
                    <a:pt x="699" y="147"/>
                  </a:cubicBezTo>
                  <a:lnTo>
                    <a:pt x="504" y="20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04" name="Freeform 63">
              <a:extLst>
                <a:ext uri="{FF2B5EF4-FFF2-40B4-BE49-F238E27FC236}">
                  <a16:creationId xmlns:a16="http://schemas.microsoft.com/office/drawing/2014/main" id="{743ECADD-59BB-CF47-8A49-0049CB956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5376" y="2358671"/>
              <a:ext cx="331236" cy="129209"/>
            </a:xfrm>
            <a:custGeom>
              <a:avLst/>
              <a:gdLst>
                <a:gd name="T0" fmla="*/ 768 w 1140"/>
                <a:gd name="T1" fmla="*/ 351 h 444"/>
                <a:gd name="T2" fmla="*/ 820 w 1140"/>
                <a:gd name="T3" fmla="*/ 305 h 444"/>
                <a:gd name="T4" fmla="*/ 834 w 1140"/>
                <a:gd name="T5" fmla="*/ 300 h 444"/>
                <a:gd name="T6" fmla="*/ 853 w 1140"/>
                <a:gd name="T7" fmla="*/ 290 h 444"/>
                <a:gd name="T8" fmla="*/ 854 w 1140"/>
                <a:gd name="T9" fmla="*/ 271 h 444"/>
                <a:gd name="T10" fmla="*/ 865 w 1140"/>
                <a:gd name="T11" fmla="*/ 253 h 444"/>
                <a:gd name="T12" fmla="*/ 878 w 1140"/>
                <a:gd name="T13" fmla="*/ 239 h 444"/>
                <a:gd name="T14" fmla="*/ 901 w 1140"/>
                <a:gd name="T15" fmla="*/ 230 h 444"/>
                <a:gd name="T16" fmla="*/ 919 w 1140"/>
                <a:gd name="T17" fmla="*/ 228 h 444"/>
                <a:gd name="T18" fmla="*/ 936 w 1140"/>
                <a:gd name="T19" fmla="*/ 209 h 444"/>
                <a:gd name="T20" fmla="*/ 949 w 1140"/>
                <a:gd name="T21" fmla="*/ 196 h 444"/>
                <a:gd name="T22" fmla="*/ 970 w 1140"/>
                <a:gd name="T23" fmla="*/ 181 h 444"/>
                <a:gd name="T24" fmla="*/ 987 w 1140"/>
                <a:gd name="T25" fmla="*/ 175 h 444"/>
                <a:gd name="T26" fmla="*/ 991 w 1140"/>
                <a:gd name="T27" fmla="*/ 155 h 444"/>
                <a:gd name="T28" fmla="*/ 1001 w 1140"/>
                <a:gd name="T29" fmla="*/ 150 h 444"/>
                <a:gd name="T30" fmla="*/ 1007 w 1140"/>
                <a:gd name="T31" fmla="*/ 134 h 444"/>
                <a:gd name="T32" fmla="*/ 1026 w 1140"/>
                <a:gd name="T33" fmla="*/ 120 h 444"/>
                <a:gd name="T34" fmla="*/ 1032 w 1140"/>
                <a:gd name="T35" fmla="*/ 136 h 444"/>
                <a:gd name="T36" fmla="*/ 1051 w 1140"/>
                <a:gd name="T37" fmla="*/ 118 h 444"/>
                <a:gd name="T38" fmla="*/ 1073 w 1140"/>
                <a:gd name="T39" fmla="*/ 99 h 444"/>
                <a:gd name="T40" fmla="*/ 1087 w 1140"/>
                <a:gd name="T41" fmla="*/ 93 h 444"/>
                <a:gd name="T42" fmla="*/ 1103 w 1140"/>
                <a:gd name="T43" fmla="*/ 94 h 444"/>
                <a:gd name="T44" fmla="*/ 1116 w 1140"/>
                <a:gd name="T45" fmla="*/ 59 h 444"/>
                <a:gd name="T46" fmla="*/ 1132 w 1140"/>
                <a:gd name="T47" fmla="*/ 49 h 444"/>
                <a:gd name="T48" fmla="*/ 1136 w 1140"/>
                <a:gd name="T49" fmla="*/ 38 h 444"/>
                <a:gd name="T50" fmla="*/ 1137 w 1140"/>
                <a:gd name="T51" fmla="*/ 16 h 444"/>
                <a:gd name="T52" fmla="*/ 1133 w 1140"/>
                <a:gd name="T53" fmla="*/ 1 h 444"/>
                <a:gd name="T54" fmla="*/ 1100 w 1140"/>
                <a:gd name="T55" fmla="*/ 11 h 444"/>
                <a:gd name="T56" fmla="*/ 861 w 1140"/>
                <a:gd name="T57" fmla="*/ 56 h 444"/>
                <a:gd name="T58" fmla="*/ 712 w 1140"/>
                <a:gd name="T59" fmla="*/ 78 h 444"/>
                <a:gd name="T60" fmla="*/ 550 w 1140"/>
                <a:gd name="T61" fmla="*/ 98 h 444"/>
                <a:gd name="T62" fmla="*/ 438 w 1140"/>
                <a:gd name="T63" fmla="*/ 111 h 444"/>
                <a:gd name="T64" fmla="*/ 258 w 1140"/>
                <a:gd name="T65" fmla="*/ 129 h 444"/>
                <a:gd name="T66" fmla="*/ 100 w 1140"/>
                <a:gd name="T67" fmla="*/ 179 h 444"/>
                <a:gd name="T68" fmla="*/ 74 w 1140"/>
                <a:gd name="T69" fmla="*/ 196 h 444"/>
                <a:gd name="T70" fmla="*/ 65 w 1140"/>
                <a:gd name="T71" fmla="*/ 198 h 444"/>
                <a:gd name="T72" fmla="*/ 64 w 1140"/>
                <a:gd name="T73" fmla="*/ 218 h 444"/>
                <a:gd name="T74" fmla="*/ 59 w 1140"/>
                <a:gd name="T75" fmla="*/ 239 h 444"/>
                <a:gd name="T76" fmla="*/ 53 w 1140"/>
                <a:gd name="T77" fmla="*/ 262 h 444"/>
                <a:gd name="T78" fmla="*/ 52 w 1140"/>
                <a:gd name="T79" fmla="*/ 271 h 444"/>
                <a:gd name="T80" fmla="*/ 50 w 1140"/>
                <a:gd name="T81" fmla="*/ 280 h 444"/>
                <a:gd name="T82" fmla="*/ 53 w 1140"/>
                <a:gd name="T83" fmla="*/ 300 h 444"/>
                <a:gd name="T84" fmla="*/ 43 w 1140"/>
                <a:gd name="T85" fmla="*/ 315 h 444"/>
                <a:gd name="T86" fmla="*/ 30 w 1140"/>
                <a:gd name="T87" fmla="*/ 326 h 444"/>
                <a:gd name="T88" fmla="*/ 19 w 1140"/>
                <a:gd name="T89" fmla="*/ 328 h 444"/>
                <a:gd name="T90" fmla="*/ 23 w 1140"/>
                <a:gd name="T91" fmla="*/ 333 h 444"/>
                <a:gd name="T92" fmla="*/ 35 w 1140"/>
                <a:gd name="T93" fmla="*/ 344 h 444"/>
                <a:gd name="T94" fmla="*/ 30 w 1140"/>
                <a:gd name="T95" fmla="*/ 354 h 444"/>
                <a:gd name="T96" fmla="*/ 13 w 1140"/>
                <a:gd name="T97" fmla="*/ 365 h 444"/>
                <a:gd name="T98" fmla="*/ 11 w 1140"/>
                <a:gd name="T99" fmla="*/ 366 h 444"/>
                <a:gd name="T100" fmla="*/ 8 w 1140"/>
                <a:gd name="T101" fmla="*/ 388 h 444"/>
                <a:gd name="T102" fmla="*/ 9 w 1140"/>
                <a:gd name="T103" fmla="*/ 410 h 444"/>
                <a:gd name="T104" fmla="*/ 14 w 1140"/>
                <a:gd name="T105" fmla="*/ 437 h 444"/>
                <a:gd name="T106" fmla="*/ 1 w 1140"/>
                <a:gd name="T107" fmla="*/ 441 h 444"/>
                <a:gd name="T108" fmla="*/ 72 w 1140"/>
                <a:gd name="T109" fmla="*/ 444 h 444"/>
                <a:gd name="T110" fmla="*/ 251 w 1140"/>
                <a:gd name="T111" fmla="*/ 424 h 444"/>
                <a:gd name="T112" fmla="*/ 279 w 1140"/>
                <a:gd name="T113" fmla="*/ 419 h 444"/>
                <a:gd name="T114" fmla="*/ 358 w 1140"/>
                <a:gd name="T115" fmla="*/ 409 h 444"/>
                <a:gd name="T116" fmla="*/ 516 w 1140"/>
                <a:gd name="T117" fmla="*/ 389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0" h="444">
                  <a:moveTo>
                    <a:pt x="640" y="371"/>
                  </a:moveTo>
                  <a:cubicBezTo>
                    <a:pt x="652" y="370"/>
                    <a:pt x="652" y="370"/>
                    <a:pt x="652" y="370"/>
                  </a:cubicBezTo>
                  <a:cubicBezTo>
                    <a:pt x="666" y="368"/>
                    <a:pt x="683" y="366"/>
                    <a:pt x="692" y="364"/>
                  </a:cubicBezTo>
                  <a:cubicBezTo>
                    <a:pt x="704" y="362"/>
                    <a:pt x="723" y="359"/>
                    <a:pt x="740" y="356"/>
                  </a:cubicBezTo>
                  <a:cubicBezTo>
                    <a:pt x="751" y="354"/>
                    <a:pt x="761" y="352"/>
                    <a:pt x="768" y="351"/>
                  </a:cubicBezTo>
                  <a:cubicBezTo>
                    <a:pt x="774" y="350"/>
                    <a:pt x="785" y="348"/>
                    <a:pt x="795" y="347"/>
                  </a:cubicBezTo>
                  <a:cubicBezTo>
                    <a:pt x="802" y="346"/>
                    <a:pt x="808" y="345"/>
                    <a:pt x="812" y="344"/>
                  </a:cubicBezTo>
                  <a:cubicBezTo>
                    <a:pt x="815" y="343"/>
                    <a:pt x="818" y="343"/>
                    <a:pt x="821" y="342"/>
                  </a:cubicBezTo>
                  <a:cubicBezTo>
                    <a:pt x="822" y="342"/>
                    <a:pt x="822" y="342"/>
                    <a:pt x="822" y="342"/>
                  </a:cubicBezTo>
                  <a:cubicBezTo>
                    <a:pt x="820" y="305"/>
                    <a:pt x="820" y="305"/>
                    <a:pt x="820" y="305"/>
                  </a:cubicBezTo>
                  <a:cubicBezTo>
                    <a:pt x="820" y="305"/>
                    <a:pt x="823" y="302"/>
                    <a:pt x="824" y="301"/>
                  </a:cubicBezTo>
                  <a:cubicBezTo>
                    <a:pt x="824" y="300"/>
                    <a:pt x="824" y="298"/>
                    <a:pt x="825" y="297"/>
                  </a:cubicBezTo>
                  <a:cubicBezTo>
                    <a:pt x="826" y="296"/>
                    <a:pt x="829" y="295"/>
                    <a:pt x="830" y="296"/>
                  </a:cubicBezTo>
                  <a:cubicBezTo>
                    <a:pt x="830" y="296"/>
                    <a:pt x="829" y="299"/>
                    <a:pt x="830" y="299"/>
                  </a:cubicBezTo>
                  <a:cubicBezTo>
                    <a:pt x="831" y="300"/>
                    <a:pt x="833" y="300"/>
                    <a:pt x="834" y="300"/>
                  </a:cubicBezTo>
                  <a:cubicBezTo>
                    <a:pt x="835" y="300"/>
                    <a:pt x="837" y="299"/>
                    <a:pt x="838" y="298"/>
                  </a:cubicBezTo>
                  <a:cubicBezTo>
                    <a:pt x="840" y="298"/>
                    <a:pt x="843" y="298"/>
                    <a:pt x="844" y="298"/>
                  </a:cubicBezTo>
                  <a:cubicBezTo>
                    <a:pt x="845" y="298"/>
                    <a:pt x="847" y="296"/>
                    <a:pt x="847" y="296"/>
                  </a:cubicBezTo>
                  <a:cubicBezTo>
                    <a:pt x="848" y="295"/>
                    <a:pt x="849" y="293"/>
                    <a:pt x="850" y="292"/>
                  </a:cubicBezTo>
                  <a:cubicBezTo>
                    <a:pt x="851" y="291"/>
                    <a:pt x="852" y="291"/>
                    <a:pt x="853" y="290"/>
                  </a:cubicBezTo>
                  <a:cubicBezTo>
                    <a:pt x="854" y="289"/>
                    <a:pt x="855" y="287"/>
                    <a:pt x="855" y="286"/>
                  </a:cubicBezTo>
                  <a:cubicBezTo>
                    <a:pt x="855" y="285"/>
                    <a:pt x="853" y="284"/>
                    <a:pt x="853" y="283"/>
                  </a:cubicBezTo>
                  <a:cubicBezTo>
                    <a:pt x="852" y="282"/>
                    <a:pt x="852" y="280"/>
                    <a:pt x="852" y="279"/>
                  </a:cubicBezTo>
                  <a:cubicBezTo>
                    <a:pt x="852" y="278"/>
                    <a:pt x="853" y="277"/>
                    <a:pt x="853" y="276"/>
                  </a:cubicBezTo>
                  <a:cubicBezTo>
                    <a:pt x="854" y="275"/>
                    <a:pt x="854" y="272"/>
                    <a:pt x="854" y="271"/>
                  </a:cubicBezTo>
                  <a:cubicBezTo>
                    <a:pt x="854" y="270"/>
                    <a:pt x="853" y="269"/>
                    <a:pt x="853" y="268"/>
                  </a:cubicBezTo>
                  <a:cubicBezTo>
                    <a:pt x="853" y="267"/>
                    <a:pt x="854" y="265"/>
                    <a:pt x="855" y="264"/>
                  </a:cubicBezTo>
                  <a:cubicBezTo>
                    <a:pt x="856" y="262"/>
                    <a:pt x="857" y="259"/>
                    <a:pt x="858" y="257"/>
                  </a:cubicBezTo>
                  <a:cubicBezTo>
                    <a:pt x="859" y="256"/>
                    <a:pt x="861" y="255"/>
                    <a:pt x="862" y="255"/>
                  </a:cubicBezTo>
                  <a:cubicBezTo>
                    <a:pt x="863" y="254"/>
                    <a:pt x="865" y="254"/>
                    <a:pt x="865" y="253"/>
                  </a:cubicBezTo>
                  <a:cubicBezTo>
                    <a:pt x="866" y="252"/>
                    <a:pt x="866" y="250"/>
                    <a:pt x="866" y="248"/>
                  </a:cubicBezTo>
                  <a:cubicBezTo>
                    <a:pt x="866" y="247"/>
                    <a:pt x="867" y="246"/>
                    <a:pt x="868" y="245"/>
                  </a:cubicBezTo>
                  <a:cubicBezTo>
                    <a:pt x="869" y="245"/>
                    <a:pt x="870" y="244"/>
                    <a:pt x="871" y="244"/>
                  </a:cubicBezTo>
                  <a:cubicBezTo>
                    <a:pt x="872" y="244"/>
                    <a:pt x="874" y="244"/>
                    <a:pt x="875" y="243"/>
                  </a:cubicBezTo>
                  <a:cubicBezTo>
                    <a:pt x="876" y="243"/>
                    <a:pt x="877" y="240"/>
                    <a:pt x="878" y="239"/>
                  </a:cubicBezTo>
                  <a:cubicBezTo>
                    <a:pt x="879" y="238"/>
                    <a:pt x="880" y="235"/>
                    <a:pt x="881" y="235"/>
                  </a:cubicBezTo>
                  <a:cubicBezTo>
                    <a:pt x="882" y="234"/>
                    <a:pt x="885" y="235"/>
                    <a:pt x="887" y="234"/>
                  </a:cubicBezTo>
                  <a:cubicBezTo>
                    <a:pt x="888" y="234"/>
                    <a:pt x="890" y="232"/>
                    <a:pt x="892" y="231"/>
                  </a:cubicBezTo>
                  <a:cubicBezTo>
                    <a:pt x="893" y="231"/>
                    <a:pt x="895" y="231"/>
                    <a:pt x="897" y="231"/>
                  </a:cubicBezTo>
                  <a:cubicBezTo>
                    <a:pt x="898" y="231"/>
                    <a:pt x="900" y="231"/>
                    <a:pt x="901" y="230"/>
                  </a:cubicBezTo>
                  <a:cubicBezTo>
                    <a:pt x="902" y="230"/>
                    <a:pt x="902" y="227"/>
                    <a:pt x="903" y="227"/>
                  </a:cubicBezTo>
                  <a:cubicBezTo>
                    <a:pt x="904" y="227"/>
                    <a:pt x="906" y="228"/>
                    <a:pt x="907" y="229"/>
                  </a:cubicBezTo>
                  <a:cubicBezTo>
                    <a:pt x="907" y="229"/>
                    <a:pt x="907" y="231"/>
                    <a:pt x="908" y="231"/>
                  </a:cubicBezTo>
                  <a:cubicBezTo>
                    <a:pt x="909" y="232"/>
                    <a:pt x="911" y="229"/>
                    <a:pt x="912" y="228"/>
                  </a:cubicBezTo>
                  <a:cubicBezTo>
                    <a:pt x="913" y="228"/>
                    <a:pt x="917" y="229"/>
                    <a:pt x="919" y="228"/>
                  </a:cubicBezTo>
                  <a:cubicBezTo>
                    <a:pt x="920" y="228"/>
                    <a:pt x="921" y="225"/>
                    <a:pt x="922" y="224"/>
                  </a:cubicBezTo>
                  <a:cubicBezTo>
                    <a:pt x="923" y="223"/>
                    <a:pt x="924" y="220"/>
                    <a:pt x="925" y="219"/>
                  </a:cubicBezTo>
                  <a:cubicBezTo>
                    <a:pt x="926" y="218"/>
                    <a:pt x="929" y="218"/>
                    <a:pt x="930" y="218"/>
                  </a:cubicBezTo>
                  <a:cubicBezTo>
                    <a:pt x="931" y="217"/>
                    <a:pt x="933" y="214"/>
                    <a:pt x="934" y="213"/>
                  </a:cubicBezTo>
                  <a:cubicBezTo>
                    <a:pt x="935" y="212"/>
                    <a:pt x="935" y="210"/>
                    <a:pt x="936" y="209"/>
                  </a:cubicBezTo>
                  <a:cubicBezTo>
                    <a:pt x="937" y="208"/>
                    <a:pt x="939" y="206"/>
                    <a:pt x="940" y="206"/>
                  </a:cubicBezTo>
                  <a:cubicBezTo>
                    <a:pt x="941" y="206"/>
                    <a:pt x="942" y="208"/>
                    <a:pt x="942" y="208"/>
                  </a:cubicBezTo>
                  <a:cubicBezTo>
                    <a:pt x="943" y="208"/>
                    <a:pt x="944" y="206"/>
                    <a:pt x="945" y="206"/>
                  </a:cubicBezTo>
                  <a:cubicBezTo>
                    <a:pt x="946" y="205"/>
                    <a:pt x="947" y="202"/>
                    <a:pt x="948" y="201"/>
                  </a:cubicBezTo>
                  <a:cubicBezTo>
                    <a:pt x="948" y="200"/>
                    <a:pt x="948" y="197"/>
                    <a:pt x="949" y="196"/>
                  </a:cubicBezTo>
                  <a:cubicBezTo>
                    <a:pt x="949" y="195"/>
                    <a:pt x="951" y="194"/>
                    <a:pt x="952" y="194"/>
                  </a:cubicBezTo>
                  <a:cubicBezTo>
                    <a:pt x="953" y="193"/>
                    <a:pt x="957" y="193"/>
                    <a:pt x="959" y="192"/>
                  </a:cubicBezTo>
                  <a:cubicBezTo>
                    <a:pt x="960" y="191"/>
                    <a:pt x="959" y="188"/>
                    <a:pt x="960" y="187"/>
                  </a:cubicBezTo>
                  <a:cubicBezTo>
                    <a:pt x="961" y="186"/>
                    <a:pt x="964" y="186"/>
                    <a:pt x="965" y="185"/>
                  </a:cubicBezTo>
                  <a:cubicBezTo>
                    <a:pt x="966" y="184"/>
                    <a:pt x="969" y="182"/>
                    <a:pt x="970" y="181"/>
                  </a:cubicBezTo>
                  <a:cubicBezTo>
                    <a:pt x="970" y="180"/>
                    <a:pt x="971" y="178"/>
                    <a:pt x="972" y="178"/>
                  </a:cubicBezTo>
                  <a:cubicBezTo>
                    <a:pt x="973" y="177"/>
                    <a:pt x="975" y="178"/>
                    <a:pt x="977" y="178"/>
                  </a:cubicBezTo>
                  <a:cubicBezTo>
                    <a:pt x="978" y="178"/>
                    <a:pt x="980" y="180"/>
                    <a:pt x="981" y="180"/>
                  </a:cubicBezTo>
                  <a:cubicBezTo>
                    <a:pt x="982" y="180"/>
                    <a:pt x="983" y="179"/>
                    <a:pt x="984" y="179"/>
                  </a:cubicBezTo>
                  <a:cubicBezTo>
                    <a:pt x="985" y="178"/>
                    <a:pt x="986" y="176"/>
                    <a:pt x="987" y="175"/>
                  </a:cubicBezTo>
                  <a:cubicBezTo>
                    <a:pt x="987" y="174"/>
                    <a:pt x="988" y="171"/>
                    <a:pt x="989" y="170"/>
                  </a:cubicBezTo>
                  <a:cubicBezTo>
                    <a:pt x="989" y="169"/>
                    <a:pt x="991" y="168"/>
                    <a:pt x="992" y="167"/>
                  </a:cubicBezTo>
                  <a:cubicBezTo>
                    <a:pt x="992" y="166"/>
                    <a:pt x="991" y="165"/>
                    <a:pt x="991" y="164"/>
                  </a:cubicBezTo>
                  <a:cubicBezTo>
                    <a:pt x="991" y="163"/>
                    <a:pt x="993" y="161"/>
                    <a:pt x="993" y="159"/>
                  </a:cubicBezTo>
                  <a:cubicBezTo>
                    <a:pt x="993" y="158"/>
                    <a:pt x="992" y="156"/>
                    <a:pt x="991" y="155"/>
                  </a:cubicBezTo>
                  <a:cubicBezTo>
                    <a:pt x="991" y="154"/>
                    <a:pt x="989" y="153"/>
                    <a:pt x="989" y="151"/>
                  </a:cubicBezTo>
                  <a:cubicBezTo>
                    <a:pt x="989" y="150"/>
                    <a:pt x="991" y="147"/>
                    <a:pt x="993" y="146"/>
                  </a:cubicBezTo>
                  <a:cubicBezTo>
                    <a:pt x="994" y="145"/>
                    <a:pt x="996" y="145"/>
                    <a:pt x="997" y="146"/>
                  </a:cubicBezTo>
                  <a:cubicBezTo>
                    <a:pt x="998" y="146"/>
                    <a:pt x="999" y="147"/>
                    <a:pt x="999" y="147"/>
                  </a:cubicBezTo>
                  <a:cubicBezTo>
                    <a:pt x="1000" y="148"/>
                    <a:pt x="1000" y="149"/>
                    <a:pt x="1001" y="150"/>
                  </a:cubicBezTo>
                  <a:cubicBezTo>
                    <a:pt x="1002" y="150"/>
                    <a:pt x="1005" y="150"/>
                    <a:pt x="1005" y="149"/>
                  </a:cubicBezTo>
                  <a:cubicBezTo>
                    <a:pt x="1006" y="148"/>
                    <a:pt x="1005" y="146"/>
                    <a:pt x="1006" y="145"/>
                  </a:cubicBezTo>
                  <a:cubicBezTo>
                    <a:pt x="1006" y="143"/>
                    <a:pt x="1008" y="142"/>
                    <a:pt x="1008" y="141"/>
                  </a:cubicBezTo>
                  <a:cubicBezTo>
                    <a:pt x="1008" y="140"/>
                    <a:pt x="1006" y="138"/>
                    <a:pt x="1006" y="137"/>
                  </a:cubicBezTo>
                  <a:cubicBezTo>
                    <a:pt x="1006" y="136"/>
                    <a:pt x="1006" y="135"/>
                    <a:pt x="1007" y="134"/>
                  </a:cubicBezTo>
                  <a:cubicBezTo>
                    <a:pt x="1007" y="133"/>
                    <a:pt x="1009" y="133"/>
                    <a:pt x="1009" y="132"/>
                  </a:cubicBezTo>
                  <a:cubicBezTo>
                    <a:pt x="1010" y="131"/>
                    <a:pt x="1012" y="129"/>
                    <a:pt x="1013" y="128"/>
                  </a:cubicBezTo>
                  <a:cubicBezTo>
                    <a:pt x="1015" y="127"/>
                    <a:pt x="1016" y="124"/>
                    <a:pt x="1018" y="123"/>
                  </a:cubicBezTo>
                  <a:cubicBezTo>
                    <a:pt x="1019" y="122"/>
                    <a:pt x="1021" y="121"/>
                    <a:pt x="1022" y="120"/>
                  </a:cubicBezTo>
                  <a:cubicBezTo>
                    <a:pt x="1023" y="120"/>
                    <a:pt x="1025" y="120"/>
                    <a:pt x="1026" y="120"/>
                  </a:cubicBezTo>
                  <a:cubicBezTo>
                    <a:pt x="1028" y="121"/>
                    <a:pt x="1030" y="122"/>
                    <a:pt x="1030" y="123"/>
                  </a:cubicBezTo>
                  <a:cubicBezTo>
                    <a:pt x="1031" y="124"/>
                    <a:pt x="1030" y="126"/>
                    <a:pt x="1030" y="126"/>
                  </a:cubicBezTo>
                  <a:cubicBezTo>
                    <a:pt x="1030" y="127"/>
                    <a:pt x="1029" y="129"/>
                    <a:pt x="1029" y="130"/>
                  </a:cubicBezTo>
                  <a:cubicBezTo>
                    <a:pt x="1028" y="131"/>
                    <a:pt x="1029" y="134"/>
                    <a:pt x="1030" y="135"/>
                  </a:cubicBezTo>
                  <a:cubicBezTo>
                    <a:pt x="1030" y="135"/>
                    <a:pt x="1032" y="136"/>
                    <a:pt x="1032" y="136"/>
                  </a:cubicBezTo>
                  <a:cubicBezTo>
                    <a:pt x="1033" y="136"/>
                    <a:pt x="1036" y="137"/>
                    <a:pt x="1037" y="137"/>
                  </a:cubicBezTo>
                  <a:cubicBezTo>
                    <a:pt x="1039" y="136"/>
                    <a:pt x="1041" y="134"/>
                    <a:pt x="1042" y="133"/>
                  </a:cubicBezTo>
                  <a:cubicBezTo>
                    <a:pt x="1043" y="132"/>
                    <a:pt x="1045" y="131"/>
                    <a:pt x="1046" y="130"/>
                  </a:cubicBezTo>
                  <a:cubicBezTo>
                    <a:pt x="1047" y="129"/>
                    <a:pt x="1049" y="126"/>
                    <a:pt x="1050" y="125"/>
                  </a:cubicBezTo>
                  <a:cubicBezTo>
                    <a:pt x="1051" y="124"/>
                    <a:pt x="1051" y="120"/>
                    <a:pt x="1051" y="118"/>
                  </a:cubicBezTo>
                  <a:cubicBezTo>
                    <a:pt x="1052" y="116"/>
                    <a:pt x="1053" y="112"/>
                    <a:pt x="1054" y="110"/>
                  </a:cubicBezTo>
                  <a:cubicBezTo>
                    <a:pt x="1055" y="109"/>
                    <a:pt x="1057" y="106"/>
                    <a:pt x="1059" y="105"/>
                  </a:cubicBezTo>
                  <a:cubicBezTo>
                    <a:pt x="1060" y="104"/>
                    <a:pt x="1064" y="104"/>
                    <a:pt x="1065" y="103"/>
                  </a:cubicBezTo>
                  <a:cubicBezTo>
                    <a:pt x="1066" y="102"/>
                    <a:pt x="1066" y="99"/>
                    <a:pt x="1068" y="99"/>
                  </a:cubicBezTo>
                  <a:cubicBezTo>
                    <a:pt x="1069" y="98"/>
                    <a:pt x="1072" y="99"/>
                    <a:pt x="1073" y="99"/>
                  </a:cubicBezTo>
                  <a:cubicBezTo>
                    <a:pt x="1074" y="98"/>
                    <a:pt x="1075" y="97"/>
                    <a:pt x="1076" y="96"/>
                  </a:cubicBezTo>
                  <a:cubicBezTo>
                    <a:pt x="1076" y="96"/>
                    <a:pt x="1076" y="94"/>
                    <a:pt x="1077" y="93"/>
                  </a:cubicBezTo>
                  <a:cubicBezTo>
                    <a:pt x="1078" y="93"/>
                    <a:pt x="1080" y="93"/>
                    <a:pt x="1081" y="93"/>
                  </a:cubicBezTo>
                  <a:cubicBezTo>
                    <a:pt x="1082" y="94"/>
                    <a:pt x="1083" y="95"/>
                    <a:pt x="1084" y="95"/>
                  </a:cubicBezTo>
                  <a:cubicBezTo>
                    <a:pt x="1085" y="95"/>
                    <a:pt x="1086" y="93"/>
                    <a:pt x="1087" y="93"/>
                  </a:cubicBezTo>
                  <a:cubicBezTo>
                    <a:pt x="1088" y="93"/>
                    <a:pt x="1090" y="94"/>
                    <a:pt x="1090" y="95"/>
                  </a:cubicBezTo>
                  <a:cubicBezTo>
                    <a:pt x="1091" y="96"/>
                    <a:pt x="1090" y="98"/>
                    <a:pt x="1091" y="99"/>
                  </a:cubicBezTo>
                  <a:cubicBezTo>
                    <a:pt x="1092" y="100"/>
                    <a:pt x="1094" y="100"/>
                    <a:pt x="1095" y="100"/>
                  </a:cubicBezTo>
                  <a:cubicBezTo>
                    <a:pt x="1096" y="100"/>
                    <a:pt x="1099" y="98"/>
                    <a:pt x="1100" y="97"/>
                  </a:cubicBezTo>
                  <a:cubicBezTo>
                    <a:pt x="1101" y="96"/>
                    <a:pt x="1102" y="94"/>
                    <a:pt x="1103" y="94"/>
                  </a:cubicBezTo>
                  <a:cubicBezTo>
                    <a:pt x="1104" y="93"/>
                    <a:pt x="1105" y="93"/>
                    <a:pt x="1106" y="92"/>
                  </a:cubicBezTo>
                  <a:cubicBezTo>
                    <a:pt x="1107" y="91"/>
                    <a:pt x="1108" y="88"/>
                    <a:pt x="1109" y="86"/>
                  </a:cubicBezTo>
                  <a:cubicBezTo>
                    <a:pt x="1110" y="84"/>
                    <a:pt x="1110" y="79"/>
                    <a:pt x="1110" y="77"/>
                  </a:cubicBezTo>
                  <a:cubicBezTo>
                    <a:pt x="1111" y="74"/>
                    <a:pt x="1113" y="69"/>
                    <a:pt x="1114" y="66"/>
                  </a:cubicBezTo>
                  <a:cubicBezTo>
                    <a:pt x="1115" y="64"/>
                    <a:pt x="1115" y="60"/>
                    <a:pt x="1116" y="59"/>
                  </a:cubicBezTo>
                  <a:cubicBezTo>
                    <a:pt x="1117" y="59"/>
                    <a:pt x="1118" y="58"/>
                    <a:pt x="1119" y="58"/>
                  </a:cubicBezTo>
                  <a:cubicBezTo>
                    <a:pt x="1120" y="57"/>
                    <a:pt x="1121" y="55"/>
                    <a:pt x="1121" y="54"/>
                  </a:cubicBezTo>
                  <a:cubicBezTo>
                    <a:pt x="1122" y="53"/>
                    <a:pt x="1124" y="51"/>
                    <a:pt x="1125" y="50"/>
                  </a:cubicBezTo>
                  <a:cubicBezTo>
                    <a:pt x="1126" y="50"/>
                    <a:pt x="1128" y="48"/>
                    <a:pt x="1129" y="48"/>
                  </a:cubicBezTo>
                  <a:cubicBezTo>
                    <a:pt x="1130" y="48"/>
                    <a:pt x="1131" y="48"/>
                    <a:pt x="1132" y="49"/>
                  </a:cubicBezTo>
                  <a:cubicBezTo>
                    <a:pt x="1133" y="49"/>
                    <a:pt x="1135" y="51"/>
                    <a:pt x="1136" y="51"/>
                  </a:cubicBezTo>
                  <a:cubicBezTo>
                    <a:pt x="1137" y="51"/>
                    <a:pt x="1139" y="51"/>
                    <a:pt x="1140" y="50"/>
                  </a:cubicBezTo>
                  <a:cubicBezTo>
                    <a:pt x="1140" y="50"/>
                    <a:pt x="1140" y="48"/>
                    <a:pt x="1140" y="47"/>
                  </a:cubicBezTo>
                  <a:cubicBezTo>
                    <a:pt x="1140" y="45"/>
                    <a:pt x="1139" y="43"/>
                    <a:pt x="1138" y="42"/>
                  </a:cubicBezTo>
                  <a:cubicBezTo>
                    <a:pt x="1138" y="41"/>
                    <a:pt x="1136" y="39"/>
                    <a:pt x="1136" y="38"/>
                  </a:cubicBezTo>
                  <a:cubicBezTo>
                    <a:pt x="1136" y="37"/>
                    <a:pt x="1138" y="35"/>
                    <a:pt x="1138" y="34"/>
                  </a:cubicBezTo>
                  <a:cubicBezTo>
                    <a:pt x="1139" y="33"/>
                    <a:pt x="1137" y="30"/>
                    <a:pt x="1137" y="29"/>
                  </a:cubicBezTo>
                  <a:cubicBezTo>
                    <a:pt x="1137" y="28"/>
                    <a:pt x="1139" y="27"/>
                    <a:pt x="1139" y="26"/>
                  </a:cubicBezTo>
                  <a:cubicBezTo>
                    <a:pt x="1139" y="25"/>
                    <a:pt x="1139" y="22"/>
                    <a:pt x="1138" y="20"/>
                  </a:cubicBezTo>
                  <a:cubicBezTo>
                    <a:pt x="1138" y="19"/>
                    <a:pt x="1137" y="17"/>
                    <a:pt x="1137" y="16"/>
                  </a:cubicBezTo>
                  <a:cubicBezTo>
                    <a:pt x="1137" y="15"/>
                    <a:pt x="1137" y="12"/>
                    <a:pt x="1137" y="11"/>
                  </a:cubicBezTo>
                  <a:cubicBezTo>
                    <a:pt x="1137" y="10"/>
                    <a:pt x="1137" y="7"/>
                    <a:pt x="1138" y="6"/>
                  </a:cubicBezTo>
                  <a:cubicBezTo>
                    <a:pt x="1138" y="6"/>
                    <a:pt x="1139" y="4"/>
                    <a:pt x="1140" y="2"/>
                  </a:cubicBezTo>
                  <a:cubicBezTo>
                    <a:pt x="1139" y="2"/>
                    <a:pt x="1138" y="1"/>
                    <a:pt x="1137" y="1"/>
                  </a:cubicBezTo>
                  <a:cubicBezTo>
                    <a:pt x="1136" y="0"/>
                    <a:pt x="1134" y="1"/>
                    <a:pt x="1133" y="1"/>
                  </a:cubicBezTo>
                  <a:cubicBezTo>
                    <a:pt x="1131" y="1"/>
                    <a:pt x="1127" y="2"/>
                    <a:pt x="1125" y="3"/>
                  </a:cubicBezTo>
                  <a:cubicBezTo>
                    <a:pt x="1123" y="3"/>
                    <a:pt x="1118" y="3"/>
                    <a:pt x="1116" y="4"/>
                  </a:cubicBezTo>
                  <a:cubicBezTo>
                    <a:pt x="1114" y="4"/>
                    <a:pt x="1110" y="3"/>
                    <a:pt x="1109" y="4"/>
                  </a:cubicBezTo>
                  <a:cubicBezTo>
                    <a:pt x="1107" y="4"/>
                    <a:pt x="1104" y="6"/>
                    <a:pt x="1103" y="7"/>
                  </a:cubicBezTo>
                  <a:cubicBezTo>
                    <a:pt x="1102" y="8"/>
                    <a:pt x="1101" y="10"/>
                    <a:pt x="1100" y="11"/>
                  </a:cubicBezTo>
                  <a:cubicBezTo>
                    <a:pt x="1097" y="12"/>
                    <a:pt x="1091" y="13"/>
                    <a:pt x="1088" y="13"/>
                  </a:cubicBezTo>
                  <a:cubicBezTo>
                    <a:pt x="1069" y="17"/>
                    <a:pt x="1031" y="25"/>
                    <a:pt x="1012" y="29"/>
                  </a:cubicBezTo>
                  <a:cubicBezTo>
                    <a:pt x="990" y="33"/>
                    <a:pt x="924" y="43"/>
                    <a:pt x="924" y="43"/>
                  </a:cubicBezTo>
                  <a:cubicBezTo>
                    <a:pt x="865" y="53"/>
                    <a:pt x="865" y="53"/>
                    <a:pt x="865" y="53"/>
                  </a:cubicBezTo>
                  <a:cubicBezTo>
                    <a:pt x="864" y="54"/>
                    <a:pt x="862" y="56"/>
                    <a:pt x="861" y="56"/>
                  </a:cubicBezTo>
                  <a:cubicBezTo>
                    <a:pt x="860" y="57"/>
                    <a:pt x="857" y="57"/>
                    <a:pt x="855" y="57"/>
                  </a:cubicBezTo>
                  <a:cubicBezTo>
                    <a:pt x="847" y="59"/>
                    <a:pt x="832" y="61"/>
                    <a:pt x="824" y="62"/>
                  </a:cubicBezTo>
                  <a:cubicBezTo>
                    <a:pt x="815" y="63"/>
                    <a:pt x="797" y="66"/>
                    <a:pt x="788" y="68"/>
                  </a:cubicBezTo>
                  <a:cubicBezTo>
                    <a:pt x="777" y="69"/>
                    <a:pt x="756" y="72"/>
                    <a:pt x="746" y="74"/>
                  </a:cubicBezTo>
                  <a:cubicBezTo>
                    <a:pt x="737" y="75"/>
                    <a:pt x="721" y="77"/>
                    <a:pt x="712" y="78"/>
                  </a:cubicBezTo>
                  <a:cubicBezTo>
                    <a:pt x="704" y="79"/>
                    <a:pt x="688" y="79"/>
                    <a:pt x="680" y="80"/>
                  </a:cubicBezTo>
                  <a:cubicBezTo>
                    <a:pt x="671" y="81"/>
                    <a:pt x="655" y="83"/>
                    <a:pt x="647" y="85"/>
                  </a:cubicBezTo>
                  <a:cubicBezTo>
                    <a:pt x="642" y="85"/>
                    <a:pt x="631" y="87"/>
                    <a:pt x="626" y="88"/>
                  </a:cubicBezTo>
                  <a:cubicBezTo>
                    <a:pt x="621" y="89"/>
                    <a:pt x="612" y="91"/>
                    <a:pt x="607" y="92"/>
                  </a:cubicBezTo>
                  <a:cubicBezTo>
                    <a:pt x="593" y="94"/>
                    <a:pt x="565" y="97"/>
                    <a:pt x="550" y="98"/>
                  </a:cubicBezTo>
                  <a:cubicBezTo>
                    <a:pt x="531" y="100"/>
                    <a:pt x="492" y="97"/>
                    <a:pt x="474" y="104"/>
                  </a:cubicBezTo>
                  <a:cubicBezTo>
                    <a:pt x="473" y="105"/>
                    <a:pt x="470" y="108"/>
                    <a:pt x="469" y="109"/>
                  </a:cubicBezTo>
                  <a:cubicBezTo>
                    <a:pt x="468" y="109"/>
                    <a:pt x="465" y="110"/>
                    <a:pt x="464" y="109"/>
                  </a:cubicBezTo>
                  <a:cubicBezTo>
                    <a:pt x="463" y="109"/>
                    <a:pt x="462" y="107"/>
                    <a:pt x="462" y="107"/>
                  </a:cubicBezTo>
                  <a:cubicBezTo>
                    <a:pt x="456" y="105"/>
                    <a:pt x="444" y="110"/>
                    <a:pt x="438" y="111"/>
                  </a:cubicBezTo>
                  <a:cubicBezTo>
                    <a:pt x="418" y="114"/>
                    <a:pt x="379" y="120"/>
                    <a:pt x="359" y="123"/>
                  </a:cubicBezTo>
                  <a:cubicBezTo>
                    <a:pt x="347" y="125"/>
                    <a:pt x="323" y="128"/>
                    <a:pt x="311" y="130"/>
                  </a:cubicBezTo>
                  <a:cubicBezTo>
                    <a:pt x="306" y="131"/>
                    <a:pt x="289" y="135"/>
                    <a:pt x="289" y="135"/>
                  </a:cubicBezTo>
                  <a:cubicBezTo>
                    <a:pt x="289" y="129"/>
                    <a:pt x="289" y="129"/>
                    <a:pt x="289" y="129"/>
                  </a:cubicBezTo>
                  <a:cubicBezTo>
                    <a:pt x="258" y="129"/>
                    <a:pt x="258" y="129"/>
                    <a:pt x="258" y="129"/>
                  </a:cubicBezTo>
                  <a:cubicBezTo>
                    <a:pt x="265" y="151"/>
                    <a:pt x="265" y="151"/>
                    <a:pt x="265" y="151"/>
                  </a:cubicBezTo>
                  <a:cubicBezTo>
                    <a:pt x="265" y="161"/>
                    <a:pt x="265" y="161"/>
                    <a:pt x="265" y="161"/>
                  </a:cubicBezTo>
                  <a:cubicBezTo>
                    <a:pt x="265" y="161"/>
                    <a:pt x="255" y="162"/>
                    <a:pt x="251" y="162"/>
                  </a:cubicBezTo>
                  <a:cubicBezTo>
                    <a:pt x="239" y="164"/>
                    <a:pt x="215" y="167"/>
                    <a:pt x="203" y="168"/>
                  </a:cubicBezTo>
                  <a:cubicBezTo>
                    <a:pt x="177" y="171"/>
                    <a:pt x="126" y="175"/>
                    <a:pt x="100" y="179"/>
                  </a:cubicBezTo>
                  <a:cubicBezTo>
                    <a:pt x="96" y="180"/>
                    <a:pt x="88" y="182"/>
                    <a:pt x="81" y="183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81" y="184"/>
                    <a:pt x="81" y="185"/>
                    <a:pt x="81" y="185"/>
                  </a:cubicBezTo>
                  <a:cubicBezTo>
                    <a:pt x="81" y="188"/>
                    <a:pt x="80" y="190"/>
                    <a:pt x="80" y="191"/>
                  </a:cubicBezTo>
                  <a:cubicBezTo>
                    <a:pt x="78" y="193"/>
                    <a:pt x="75" y="195"/>
                    <a:pt x="74" y="196"/>
                  </a:cubicBezTo>
                  <a:cubicBezTo>
                    <a:pt x="72" y="197"/>
                    <a:pt x="70" y="198"/>
                    <a:pt x="69" y="198"/>
                  </a:cubicBezTo>
                  <a:cubicBezTo>
                    <a:pt x="68" y="198"/>
                    <a:pt x="68" y="198"/>
                    <a:pt x="67" y="198"/>
                  </a:cubicBezTo>
                  <a:cubicBezTo>
                    <a:pt x="67" y="198"/>
                    <a:pt x="66" y="197"/>
                    <a:pt x="65" y="197"/>
                  </a:cubicBezTo>
                  <a:cubicBezTo>
                    <a:pt x="65" y="197"/>
                    <a:pt x="65" y="198"/>
                    <a:pt x="65" y="198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5" y="199"/>
                    <a:pt x="65" y="199"/>
                    <a:pt x="65" y="199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7" y="201"/>
                    <a:pt x="69" y="203"/>
                    <a:pt x="70" y="205"/>
                  </a:cubicBezTo>
                  <a:cubicBezTo>
                    <a:pt x="71" y="209"/>
                    <a:pt x="68" y="214"/>
                    <a:pt x="67" y="215"/>
                  </a:cubicBezTo>
                  <a:cubicBezTo>
                    <a:pt x="67" y="215"/>
                    <a:pt x="66" y="217"/>
                    <a:pt x="64" y="218"/>
                  </a:cubicBezTo>
                  <a:cubicBezTo>
                    <a:pt x="66" y="219"/>
                    <a:pt x="68" y="221"/>
                    <a:pt x="69" y="223"/>
                  </a:cubicBezTo>
                  <a:cubicBezTo>
                    <a:pt x="70" y="227"/>
                    <a:pt x="67" y="231"/>
                    <a:pt x="66" y="233"/>
                  </a:cubicBezTo>
                  <a:cubicBezTo>
                    <a:pt x="64" y="234"/>
                    <a:pt x="61" y="236"/>
                    <a:pt x="59" y="237"/>
                  </a:cubicBezTo>
                  <a:cubicBezTo>
                    <a:pt x="59" y="237"/>
                    <a:pt x="58" y="237"/>
                    <a:pt x="57" y="238"/>
                  </a:cubicBezTo>
                  <a:cubicBezTo>
                    <a:pt x="58" y="238"/>
                    <a:pt x="58" y="238"/>
                    <a:pt x="59" y="239"/>
                  </a:cubicBezTo>
                  <a:cubicBezTo>
                    <a:pt x="60" y="240"/>
                    <a:pt x="64" y="244"/>
                    <a:pt x="64" y="248"/>
                  </a:cubicBezTo>
                  <a:cubicBezTo>
                    <a:pt x="64" y="251"/>
                    <a:pt x="62" y="255"/>
                    <a:pt x="61" y="257"/>
                  </a:cubicBezTo>
                  <a:cubicBezTo>
                    <a:pt x="59" y="259"/>
                    <a:pt x="57" y="260"/>
                    <a:pt x="55" y="261"/>
                  </a:cubicBezTo>
                  <a:cubicBezTo>
                    <a:pt x="54" y="261"/>
                    <a:pt x="53" y="262"/>
                    <a:pt x="53" y="262"/>
                  </a:cubicBezTo>
                  <a:cubicBezTo>
                    <a:pt x="53" y="262"/>
                    <a:pt x="53" y="262"/>
                    <a:pt x="53" y="262"/>
                  </a:cubicBezTo>
                  <a:cubicBezTo>
                    <a:pt x="53" y="262"/>
                    <a:pt x="53" y="262"/>
                    <a:pt x="53" y="262"/>
                  </a:cubicBezTo>
                  <a:cubicBezTo>
                    <a:pt x="53" y="263"/>
                    <a:pt x="53" y="264"/>
                    <a:pt x="53" y="266"/>
                  </a:cubicBezTo>
                  <a:cubicBezTo>
                    <a:pt x="53" y="266"/>
                    <a:pt x="53" y="267"/>
                    <a:pt x="53" y="269"/>
                  </a:cubicBezTo>
                  <a:cubicBezTo>
                    <a:pt x="55" y="268"/>
                    <a:pt x="55" y="268"/>
                    <a:pt x="55" y="268"/>
                  </a:cubicBezTo>
                  <a:cubicBezTo>
                    <a:pt x="52" y="271"/>
                    <a:pt x="52" y="271"/>
                    <a:pt x="52" y="271"/>
                  </a:cubicBezTo>
                  <a:cubicBezTo>
                    <a:pt x="52" y="274"/>
                    <a:pt x="52" y="274"/>
                    <a:pt x="52" y="274"/>
                  </a:cubicBezTo>
                  <a:cubicBezTo>
                    <a:pt x="50" y="274"/>
                    <a:pt x="50" y="274"/>
                    <a:pt x="50" y="274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8" y="278"/>
                    <a:pt x="48" y="278"/>
                    <a:pt x="48" y="279"/>
                  </a:cubicBezTo>
                  <a:cubicBezTo>
                    <a:pt x="49" y="279"/>
                    <a:pt x="49" y="280"/>
                    <a:pt x="50" y="280"/>
                  </a:cubicBezTo>
                  <a:cubicBezTo>
                    <a:pt x="50" y="280"/>
                    <a:pt x="50" y="280"/>
                    <a:pt x="51" y="280"/>
                  </a:cubicBezTo>
                  <a:cubicBezTo>
                    <a:pt x="52" y="281"/>
                    <a:pt x="54" y="281"/>
                    <a:pt x="56" y="282"/>
                  </a:cubicBezTo>
                  <a:cubicBezTo>
                    <a:pt x="58" y="283"/>
                    <a:pt x="60" y="286"/>
                    <a:pt x="60" y="288"/>
                  </a:cubicBezTo>
                  <a:cubicBezTo>
                    <a:pt x="61" y="290"/>
                    <a:pt x="61" y="294"/>
                    <a:pt x="59" y="297"/>
                  </a:cubicBezTo>
                  <a:cubicBezTo>
                    <a:pt x="58" y="298"/>
                    <a:pt x="56" y="300"/>
                    <a:pt x="53" y="300"/>
                  </a:cubicBezTo>
                  <a:cubicBezTo>
                    <a:pt x="53" y="300"/>
                    <a:pt x="53" y="300"/>
                    <a:pt x="53" y="300"/>
                  </a:cubicBezTo>
                  <a:cubicBezTo>
                    <a:pt x="55" y="304"/>
                    <a:pt x="54" y="308"/>
                    <a:pt x="53" y="310"/>
                  </a:cubicBezTo>
                  <a:cubicBezTo>
                    <a:pt x="52" y="312"/>
                    <a:pt x="49" y="314"/>
                    <a:pt x="47" y="314"/>
                  </a:cubicBezTo>
                  <a:cubicBezTo>
                    <a:pt x="46" y="315"/>
                    <a:pt x="44" y="315"/>
                    <a:pt x="43" y="315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2" y="315"/>
                    <a:pt x="42" y="315"/>
                    <a:pt x="42" y="315"/>
                  </a:cubicBezTo>
                  <a:cubicBezTo>
                    <a:pt x="42" y="316"/>
                    <a:pt x="42" y="318"/>
                    <a:pt x="41" y="320"/>
                  </a:cubicBezTo>
                  <a:cubicBezTo>
                    <a:pt x="40" y="323"/>
                    <a:pt x="36" y="325"/>
                    <a:pt x="35" y="325"/>
                  </a:cubicBezTo>
                  <a:cubicBezTo>
                    <a:pt x="34" y="326"/>
                    <a:pt x="32" y="326"/>
                    <a:pt x="31" y="326"/>
                  </a:cubicBezTo>
                  <a:cubicBezTo>
                    <a:pt x="31" y="326"/>
                    <a:pt x="31" y="326"/>
                    <a:pt x="30" y="326"/>
                  </a:cubicBezTo>
                  <a:cubicBezTo>
                    <a:pt x="30" y="326"/>
                    <a:pt x="30" y="326"/>
                    <a:pt x="30" y="326"/>
                  </a:cubicBezTo>
                  <a:cubicBezTo>
                    <a:pt x="29" y="327"/>
                    <a:pt x="27" y="328"/>
                    <a:pt x="25" y="328"/>
                  </a:cubicBezTo>
                  <a:cubicBezTo>
                    <a:pt x="25" y="328"/>
                    <a:pt x="24" y="328"/>
                    <a:pt x="24" y="328"/>
                  </a:cubicBezTo>
                  <a:cubicBezTo>
                    <a:pt x="23" y="328"/>
                    <a:pt x="22" y="327"/>
                    <a:pt x="21" y="326"/>
                  </a:cubicBezTo>
                  <a:cubicBezTo>
                    <a:pt x="20" y="327"/>
                    <a:pt x="19" y="328"/>
                    <a:pt x="19" y="328"/>
                  </a:cubicBezTo>
                  <a:cubicBezTo>
                    <a:pt x="19" y="329"/>
                    <a:pt x="19" y="330"/>
                    <a:pt x="19" y="331"/>
                  </a:cubicBezTo>
                  <a:cubicBezTo>
                    <a:pt x="19" y="331"/>
                    <a:pt x="20" y="332"/>
                    <a:pt x="21" y="333"/>
                  </a:cubicBezTo>
                  <a:cubicBezTo>
                    <a:pt x="21" y="334"/>
                    <a:pt x="22" y="334"/>
                    <a:pt x="22" y="334"/>
                  </a:cubicBezTo>
                  <a:cubicBezTo>
                    <a:pt x="22" y="334"/>
                    <a:pt x="23" y="334"/>
                    <a:pt x="23" y="333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2"/>
                    <a:pt x="25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29" y="330"/>
                    <a:pt x="29" y="330"/>
                    <a:pt x="29" y="330"/>
                  </a:cubicBezTo>
                  <a:cubicBezTo>
                    <a:pt x="33" y="331"/>
                    <a:pt x="35" y="336"/>
                    <a:pt x="35" y="336"/>
                  </a:cubicBezTo>
                  <a:cubicBezTo>
                    <a:pt x="36" y="338"/>
                    <a:pt x="36" y="342"/>
                    <a:pt x="35" y="344"/>
                  </a:cubicBezTo>
                  <a:cubicBezTo>
                    <a:pt x="33" y="347"/>
                    <a:pt x="31" y="348"/>
                    <a:pt x="29" y="349"/>
                  </a:cubicBezTo>
                  <a:cubicBezTo>
                    <a:pt x="29" y="349"/>
                    <a:pt x="29" y="349"/>
                    <a:pt x="28" y="349"/>
                  </a:cubicBezTo>
                  <a:cubicBezTo>
                    <a:pt x="28" y="350"/>
                    <a:pt x="27" y="350"/>
                    <a:pt x="26" y="350"/>
                  </a:cubicBezTo>
                  <a:cubicBezTo>
                    <a:pt x="26" y="350"/>
                    <a:pt x="25" y="350"/>
                    <a:pt x="25" y="350"/>
                  </a:cubicBezTo>
                  <a:cubicBezTo>
                    <a:pt x="27" y="351"/>
                    <a:pt x="29" y="352"/>
                    <a:pt x="30" y="354"/>
                  </a:cubicBezTo>
                  <a:cubicBezTo>
                    <a:pt x="33" y="357"/>
                    <a:pt x="31" y="363"/>
                    <a:pt x="31" y="363"/>
                  </a:cubicBezTo>
                  <a:cubicBezTo>
                    <a:pt x="31" y="364"/>
                    <a:pt x="29" y="367"/>
                    <a:pt x="27" y="369"/>
                  </a:cubicBezTo>
                  <a:cubicBezTo>
                    <a:pt x="26" y="369"/>
                    <a:pt x="24" y="370"/>
                    <a:pt x="22" y="370"/>
                  </a:cubicBezTo>
                  <a:cubicBezTo>
                    <a:pt x="22" y="370"/>
                    <a:pt x="21" y="370"/>
                    <a:pt x="20" y="370"/>
                  </a:cubicBezTo>
                  <a:cubicBezTo>
                    <a:pt x="19" y="369"/>
                    <a:pt x="15" y="368"/>
                    <a:pt x="13" y="365"/>
                  </a:cubicBezTo>
                  <a:cubicBezTo>
                    <a:pt x="12" y="364"/>
                    <a:pt x="12" y="363"/>
                    <a:pt x="12" y="362"/>
                  </a:cubicBezTo>
                  <a:cubicBezTo>
                    <a:pt x="12" y="362"/>
                    <a:pt x="12" y="362"/>
                    <a:pt x="11" y="362"/>
                  </a:cubicBezTo>
                  <a:cubicBezTo>
                    <a:pt x="11" y="362"/>
                    <a:pt x="11" y="364"/>
                    <a:pt x="11" y="364"/>
                  </a:cubicBezTo>
                  <a:cubicBezTo>
                    <a:pt x="11" y="365"/>
                    <a:pt x="11" y="365"/>
                    <a:pt x="11" y="366"/>
                  </a:cubicBezTo>
                  <a:cubicBezTo>
                    <a:pt x="11" y="366"/>
                    <a:pt x="11" y="366"/>
                    <a:pt x="11" y="366"/>
                  </a:cubicBezTo>
                  <a:cubicBezTo>
                    <a:pt x="12" y="366"/>
                    <a:pt x="14" y="367"/>
                    <a:pt x="15" y="368"/>
                  </a:cubicBezTo>
                  <a:cubicBezTo>
                    <a:pt x="17" y="370"/>
                    <a:pt x="18" y="374"/>
                    <a:pt x="18" y="376"/>
                  </a:cubicBezTo>
                  <a:cubicBezTo>
                    <a:pt x="18" y="379"/>
                    <a:pt x="15" y="383"/>
                    <a:pt x="15" y="384"/>
                  </a:cubicBezTo>
                  <a:cubicBezTo>
                    <a:pt x="13" y="386"/>
                    <a:pt x="11" y="388"/>
                    <a:pt x="9" y="388"/>
                  </a:cubicBezTo>
                  <a:cubicBezTo>
                    <a:pt x="9" y="388"/>
                    <a:pt x="8" y="388"/>
                    <a:pt x="8" y="388"/>
                  </a:cubicBezTo>
                  <a:cubicBezTo>
                    <a:pt x="9" y="391"/>
                    <a:pt x="9" y="394"/>
                    <a:pt x="8" y="395"/>
                  </a:cubicBezTo>
                  <a:cubicBezTo>
                    <a:pt x="8" y="396"/>
                    <a:pt x="7" y="397"/>
                    <a:pt x="7" y="398"/>
                  </a:cubicBezTo>
                  <a:cubicBezTo>
                    <a:pt x="7" y="399"/>
                    <a:pt x="7" y="400"/>
                    <a:pt x="7" y="402"/>
                  </a:cubicBezTo>
                  <a:cubicBezTo>
                    <a:pt x="6" y="403"/>
                    <a:pt x="5" y="405"/>
                    <a:pt x="4" y="407"/>
                  </a:cubicBezTo>
                  <a:cubicBezTo>
                    <a:pt x="6" y="407"/>
                    <a:pt x="9" y="409"/>
                    <a:pt x="9" y="410"/>
                  </a:cubicBezTo>
                  <a:cubicBezTo>
                    <a:pt x="11" y="412"/>
                    <a:pt x="12" y="416"/>
                    <a:pt x="12" y="419"/>
                  </a:cubicBezTo>
                  <a:cubicBezTo>
                    <a:pt x="12" y="421"/>
                    <a:pt x="11" y="422"/>
                    <a:pt x="10" y="423"/>
                  </a:cubicBezTo>
                  <a:cubicBezTo>
                    <a:pt x="10" y="423"/>
                    <a:pt x="10" y="423"/>
                    <a:pt x="10" y="423"/>
                  </a:cubicBezTo>
                  <a:cubicBezTo>
                    <a:pt x="13" y="424"/>
                    <a:pt x="15" y="426"/>
                    <a:pt x="16" y="428"/>
                  </a:cubicBezTo>
                  <a:cubicBezTo>
                    <a:pt x="17" y="431"/>
                    <a:pt x="15" y="435"/>
                    <a:pt x="14" y="437"/>
                  </a:cubicBezTo>
                  <a:cubicBezTo>
                    <a:pt x="12" y="439"/>
                    <a:pt x="8" y="440"/>
                    <a:pt x="6" y="440"/>
                  </a:cubicBezTo>
                  <a:cubicBezTo>
                    <a:pt x="6" y="440"/>
                    <a:pt x="5" y="440"/>
                    <a:pt x="5" y="440"/>
                  </a:cubicBezTo>
                  <a:cubicBezTo>
                    <a:pt x="3" y="440"/>
                    <a:pt x="1" y="439"/>
                    <a:pt x="1" y="438"/>
                  </a:cubicBezTo>
                  <a:cubicBezTo>
                    <a:pt x="0" y="438"/>
                    <a:pt x="0" y="438"/>
                    <a:pt x="0" y="439"/>
                  </a:cubicBezTo>
                  <a:cubicBezTo>
                    <a:pt x="0" y="439"/>
                    <a:pt x="0" y="440"/>
                    <a:pt x="1" y="441"/>
                  </a:cubicBezTo>
                  <a:cubicBezTo>
                    <a:pt x="1" y="441"/>
                    <a:pt x="1" y="441"/>
                    <a:pt x="1" y="441"/>
                  </a:cubicBezTo>
                  <a:cubicBezTo>
                    <a:pt x="3" y="441"/>
                    <a:pt x="5" y="441"/>
                    <a:pt x="8" y="441"/>
                  </a:cubicBezTo>
                  <a:cubicBezTo>
                    <a:pt x="19" y="441"/>
                    <a:pt x="30" y="442"/>
                    <a:pt x="41" y="443"/>
                  </a:cubicBezTo>
                  <a:cubicBezTo>
                    <a:pt x="51" y="443"/>
                    <a:pt x="59" y="444"/>
                    <a:pt x="66" y="444"/>
                  </a:cubicBezTo>
                  <a:cubicBezTo>
                    <a:pt x="69" y="444"/>
                    <a:pt x="71" y="444"/>
                    <a:pt x="72" y="444"/>
                  </a:cubicBezTo>
                  <a:cubicBezTo>
                    <a:pt x="88" y="442"/>
                    <a:pt x="119" y="439"/>
                    <a:pt x="135" y="437"/>
                  </a:cubicBezTo>
                  <a:cubicBezTo>
                    <a:pt x="144" y="436"/>
                    <a:pt x="158" y="434"/>
                    <a:pt x="170" y="433"/>
                  </a:cubicBezTo>
                  <a:cubicBezTo>
                    <a:pt x="179" y="432"/>
                    <a:pt x="187" y="431"/>
                    <a:pt x="193" y="430"/>
                  </a:cubicBezTo>
                  <a:cubicBezTo>
                    <a:pt x="198" y="430"/>
                    <a:pt x="204" y="429"/>
                    <a:pt x="210" y="428"/>
                  </a:cubicBezTo>
                  <a:cubicBezTo>
                    <a:pt x="225" y="427"/>
                    <a:pt x="241" y="425"/>
                    <a:pt x="251" y="424"/>
                  </a:cubicBezTo>
                  <a:cubicBezTo>
                    <a:pt x="255" y="423"/>
                    <a:pt x="260" y="422"/>
                    <a:pt x="265" y="421"/>
                  </a:cubicBezTo>
                  <a:cubicBezTo>
                    <a:pt x="268" y="420"/>
                    <a:pt x="271" y="420"/>
                    <a:pt x="274" y="420"/>
                  </a:cubicBezTo>
                  <a:cubicBezTo>
                    <a:pt x="274" y="419"/>
                    <a:pt x="274" y="419"/>
                    <a:pt x="274" y="419"/>
                  </a:cubicBezTo>
                  <a:cubicBezTo>
                    <a:pt x="276" y="419"/>
                    <a:pt x="276" y="419"/>
                    <a:pt x="276" y="419"/>
                  </a:cubicBezTo>
                  <a:cubicBezTo>
                    <a:pt x="279" y="419"/>
                    <a:pt x="279" y="419"/>
                    <a:pt x="279" y="419"/>
                  </a:cubicBezTo>
                  <a:cubicBezTo>
                    <a:pt x="279" y="419"/>
                    <a:pt x="279" y="419"/>
                    <a:pt x="279" y="419"/>
                  </a:cubicBezTo>
                  <a:cubicBezTo>
                    <a:pt x="281" y="418"/>
                    <a:pt x="281" y="418"/>
                    <a:pt x="281" y="418"/>
                  </a:cubicBezTo>
                  <a:cubicBezTo>
                    <a:pt x="293" y="416"/>
                    <a:pt x="301" y="415"/>
                    <a:pt x="306" y="415"/>
                  </a:cubicBezTo>
                  <a:cubicBezTo>
                    <a:pt x="313" y="414"/>
                    <a:pt x="325" y="413"/>
                    <a:pt x="336" y="412"/>
                  </a:cubicBezTo>
                  <a:cubicBezTo>
                    <a:pt x="344" y="411"/>
                    <a:pt x="353" y="410"/>
                    <a:pt x="358" y="409"/>
                  </a:cubicBezTo>
                  <a:cubicBezTo>
                    <a:pt x="368" y="408"/>
                    <a:pt x="384" y="406"/>
                    <a:pt x="399" y="404"/>
                  </a:cubicBezTo>
                  <a:cubicBezTo>
                    <a:pt x="407" y="403"/>
                    <a:pt x="414" y="402"/>
                    <a:pt x="419" y="402"/>
                  </a:cubicBezTo>
                  <a:cubicBezTo>
                    <a:pt x="424" y="401"/>
                    <a:pt x="431" y="400"/>
                    <a:pt x="438" y="400"/>
                  </a:cubicBezTo>
                  <a:cubicBezTo>
                    <a:pt x="452" y="398"/>
                    <a:pt x="467" y="396"/>
                    <a:pt x="476" y="395"/>
                  </a:cubicBezTo>
                  <a:cubicBezTo>
                    <a:pt x="486" y="394"/>
                    <a:pt x="501" y="391"/>
                    <a:pt x="516" y="389"/>
                  </a:cubicBezTo>
                  <a:cubicBezTo>
                    <a:pt x="526" y="387"/>
                    <a:pt x="536" y="386"/>
                    <a:pt x="542" y="385"/>
                  </a:cubicBezTo>
                  <a:cubicBezTo>
                    <a:pt x="565" y="382"/>
                    <a:pt x="612" y="375"/>
                    <a:pt x="631" y="373"/>
                  </a:cubicBezTo>
                  <a:cubicBezTo>
                    <a:pt x="634" y="372"/>
                    <a:pt x="637" y="372"/>
                    <a:pt x="640" y="371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05" name="Freeform 64">
              <a:extLst>
                <a:ext uri="{FF2B5EF4-FFF2-40B4-BE49-F238E27FC236}">
                  <a16:creationId xmlns:a16="http://schemas.microsoft.com/office/drawing/2014/main" id="{90C02677-E570-D64B-8656-17974CBDE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392" y="2254099"/>
              <a:ext cx="280319" cy="155489"/>
            </a:xfrm>
            <a:custGeom>
              <a:avLst/>
              <a:gdLst>
                <a:gd name="T0" fmla="*/ 14 w 962"/>
                <a:gd name="T1" fmla="*/ 469 h 534"/>
                <a:gd name="T2" fmla="*/ 4 w 962"/>
                <a:gd name="T3" fmla="*/ 500 h 534"/>
                <a:gd name="T4" fmla="*/ 68 w 962"/>
                <a:gd name="T5" fmla="*/ 526 h 534"/>
                <a:gd name="T6" fmla="*/ 241 w 962"/>
                <a:gd name="T7" fmla="*/ 480 h 534"/>
                <a:gd name="T8" fmla="*/ 426 w 962"/>
                <a:gd name="T9" fmla="*/ 454 h 534"/>
                <a:gd name="T10" fmla="*/ 644 w 962"/>
                <a:gd name="T11" fmla="*/ 429 h 534"/>
                <a:gd name="T12" fmla="*/ 770 w 962"/>
                <a:gd name="T13" fmla="*/ 407 h 534"/>
                <a:gd name="T14" fmla="*/ 829 w 962"/>
                <a:gd name="T15" fmla="*/ 377 h 534"/>
                <a:gd name="T16" fmla="*/ 858 w 962"/>
                <a:gd name="T17" fmla="*/ 348 h 534"/>
                <a:gd name="T18" fmla="*/ 879 w 962"/>
                <a:gd name="T19" fmla="*/ 306 h 534"/>
                <a:gd name="T20" fmla="*/ 962 w 962"/>
                <a:gd name="T21" fmla="*/ 213 h 534"/>
                <a:gd name="T22" fmla="*/ 930 w 962"/>
                <a:gd name="T23" fmla="*/ 198 h 534"/>
                <a:gd name="T24" fmla="*/ 896 w 962"/>
                <a:gd name="T25" fmla="*/ 166 h 534"/>
                <a:gd name="T26" fmla="*/ 863 w 962"/>
                <a:gd name="T27" fmla="*/ 125 h 534"/>
                <a:gd name="T28" fmla="*/ 858 w 962"/>
                <a:gd name="T29" fmla="*/ 86 h 534"/>
                <a:gd name="T30" fmla="*/ 840 w 962"/>
                <a:gd name="T31" fmla="*/ 63 h 534"/>
                <a:gd name="T32" fmla="*/ 806 w 962"/>
                <a:gd name="T33" fmla="*/ 43 h 534"/>
                <a:gd name="T34" fmla="*/ 799 w 962"/>
                <a:gd name="T35" fmla="*/ 28 h 534"/>
                <a:gd name="T36" fmla="*/ 778 w 962"/>
                <a:gd name="T37" fmla="*/ 53 h 534"/>
                <a:gd name="T38" fmla="*/ 742 w 962"/>
                <a:gd name="T39" fmla="*/ 54 h 534"/>
                <a:gd name="T40" fmla="*/ 721 w 962"/>
                <a:gd name="T41" fmla="*/ 50 h 534"/>
                <a:gd name="T42" fmla="*/ 691 w 962"/>
                <a:gd name="T43" fmla="*/ 65 h 534"/>
                <a:gd name="T44" fmla="*/ 671 w 962"/>
                <a:gd name="T45" fmla="*/ 48 h 534"/>
                <a:gd name="T46" fmla="*/ 655 w 962"/>
                <a:gd name="T47" fmla="*/ 48 h 534"/>
                <a:gd name="T48" fmla="*/ 616 w 962"/>
                <a:gd name="T49" fmla="*/ 38 h 534"/>
                <a:gd name="T50" fmla="*/ 602 w 962"/>
                <a:gd name="T51" fmla="*/ 12 h 534"/>
                <a:gd name="T52" fmla="*/ 583 w 962"/>
                <a:gd name="T53" fmla="*/ 0 h 534"/>
                <a:gd name="T54" fmla="*/ 557 w 962"/>
                <a:gd name="T55" fmla="*/ 8 h 534"/>
                <a:gd name="T56" fmla="*/ 533 w 962"/>
                <a:gd name="T57" fmla="*/ 14 h 534"/>
                <a:gd name="T58" fmla="*/ 552 w 962"/>
                <a:gd name="T59" fmla="*/ 49 h 534"/>
                <a:gd name="T60" fmla="*/ 534 w 962"/>
                <a:gd name="T61" fmla="*/ 66 h 534"/>
                <a:gd name="T62" fmla="*/ 498 w 962"/>
                <a:gd name="T63" fmla="*/ 89 h 534"/>
                <a:gd name="T64" fmla="*/ 476 w 962"/>
                <a:gd name="T65" fmla="*/ 85 h 534"/>
                <a:gd name="T66" fmla="*/ 472 w 962"/>
                <a:gd name="T67" fmla="*/ 100 h 534"/>
                <a:gd name="T68" fmla="*/ 467 w 962"/>
                <a:gd name="T69" fmla="*/ 132 h 534"/>
                <a:gd name="T70" fmla="*/ 450 w 962"/>
                <a:gd name="T71" fmla="*/ 157 h 534"/>
                <a:gd name="T72" fmla="*/ 429 w 962"/>
                <a:gd name="T73" fmla="*/ 176 h 534"/>
                <a:gd name="T74" fmla="*/ 412 w 962"/>
                <a:gd name="T75" fmla="*/ 224 h 534"/>
                <a:gd name="T76" fmla="*/ 393 w 962"/>
                <a:gd name="T77" fmla="*/ 227 h 534"/>
                <a:gd name="T78" fmla="*/ 376 w 962"/>
                <a:gd name="T79" fmla="*/ 225 h 534"/>
                <a:gd name="T80" fmla="*/ 350 w 962"/>
                <a:gd name="T81" fmla="*/ 224 h 534"/>
                <a:gd name="T82" fmla="*/ 338 w 962"/>
                <a:gd name="T83" fmla="*/ 251 h 534"/>
                <a:gd name="T84" fmla="*/ 311 w 962"/>
                <a:gd name="T85" fmla="*/ 259 h 534"/>
                <a:gd name="T86" fmla="*/ 293 w 962"/>
                <a:gd name="T87" fmla="*/ 248 h 534"/>
                <a:gd name="T88" fmla="*/ 274 w 962"/>
                <a:gd name="T89" fmla="*/ 277 h 534"/>
                <a:gd name="T90" fmla="*/ 239 w 962"/>
                <a:gd name="T91" fmla="*/ 274 h 534"/>
                <a:gd name="T92" fmla="*/ 214 w 962"/>
                <a:gd name="T93" fmla="*/ 265 h 534"/>
                <a:gd name="T94" fmla="*/ 199 w 962"/>
                <a:gd name="T95" fmla="*/ 279 h 534"/>
                <a:gd name="T96" fmla="*/ 169 w 962"/>
                <a:gd name="T97" fmla="*/ 281 h 534"/>
                <a:gd name="T98" fmla="*/ 157 w 962"/>
                <a:gd name="T99" fmla="*/ 280 h 534"/>
                <a:gd name="T100" fmla="*/ 130 w 962"/>
                <a:gd name="T101" fmla="*/ 315 h 534"/>
                <a:gd name="T102" fmla="*/ 144 w 962"/>
                <a:gd name="T103" fmla="*/ 340 h 534"/>
                <a:gd name="T104" fmla="*/ 104 w 962"/>
                <a:gd name="T105" fmla="*/ 371 h 534"/>
                <a:gd name="T106" fmla="*/ 88 w 962"/>
                <a:gd name="T107" fmla="*/ 389 h 534"/>
                <a:gd name="T108" fmla="*/ 103 w 962"/>
                <a:gd name="T109" fmla="*/ 424 h 534"/>
                <a:gd name="T110" fmla="*/ 58 w 962"/>
                <a:gd name="T111" fmla="*/ 425 h 534"/>
                <a:gd name="T112" fmla="*/ 31 w 962"/>
                <a:gd name="T113" fmla="*/ 414 h 534"/>
                <a:gd name="T114" fmla="*/ 10 w 962"/>
                <a:gd name="T115" fmla="*/ 432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62" h="534">
                  <a:moveTo>
                    <a:pt x="2" y="444"/>
                  </a:moveTo>
                  <a:cubicBezTo>
                    <a:pt x="2" y="444"/>
                    <a:pt x="2" y="444"/>
                    <a:pt x="2" y="445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3" y="449"/>
                    <a:pt x="4" y="449"/>
                    <a:pt x="4" y="449"/>
                  </a:cubicBezTo>
                  <a:cubicBezTo>
                    <a:pt x="4" y="449"/>
                    <a:pt x="4" y="449"/>
                    <a:pt x="4" y="449"/>
                  </a:cubicBezTo>
                  <a:cubicBezTo>
                    <a:pt x="5" y="449"/>
                    <a:pt x="5" y="449"/>
                    <a:pt x="5" y="449"/>
                  </a:cubicBezTo>
                  <a:cubicBezTo>
                    <a:pt x="8" y="449"/>
                    <a:pt x="11" y="452"/>
                    <a:pt x="11" y="452"/>
                  </a:cubicBezTo>
                  <a:cubicBezTo>
                    <a:pt x="13" y="454"/>
                    <a:pt x="14" y="458"/>
                    <a:pt x="15" y="460"/>
                  </a:cubicBezTo>
                  <a:cubicBezTo>
                    <a:pt x="15" y="462"/>
                    <a:pt x="15" y="465"/>
                    <a:pt x="14" y="468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2"/>
                    <a:pt x="13" y="474"/>
                    <a:pt x="13" y="475"/>
                  </a:cubicBezTo>
                  <a:cubicBezTo>
                    <a:pt x="12" y="476"/>
                    <a:pt x="11" y="479"/>
                    <a:pt x="9" y="481"/>
                  </a:cubicBezTo>
                  <a:cubicBezTo>
                    <a:pt x="8" y="481"/>
                    <a:pt x="7" y="482"/>
                    <a:pt x="6" y="482"/>
                  </a:cubicBezTo>
                  <a:cubicBezTo>
                    <a:pt x="7" y="482"/>
                    <a:pt x="8" y="482"/>
                    <a:pt x="8" y="483"/>
                  </a:cubicBezTo>
                  <a:cubicBezTo>
                    <a:pt x="11" y="484"/>
                    <a:pt x="16" y="487"/>
                    <a:pt x="17" y="492"/>
                  </a:cubicBezTo>
                  <a:cubicBezTo>
                    <a:pt x="17" y="495"/>
                    <a:pt x="15" y="499"/>
                    <a:pt x="12" y="500"/>
                  </a:cubicBezTo>
                  <a:cubicBezTo>
                    <a:pt x="11" y="500"/>
                    <a:pt x="11" y="500"/>
                    <a:pt x="10" y="500"/>
                  </a:cubicBezTo>
                  <a:cubicBezTo>
                    <a:pt x="8" y="500"/>
                    <a:pt x="7" y="500"/>
                    <a:pt x="6" y="499"/>
                  </a:cubicBezTo>
                  <a:cubicBezTo>
                    <a:pt x="6" y="499"/>
                    <a:pt x="5" y="499"/>
                    <a:pt x="5" y="500"/>
                  </a:cubicBezTo>
                  <a:cubicBezTo>
                    <a:pt x="5" y="500"/>
                    <a:pt x="4" y="500"/>
                    <a:pt x="4" y="500"/>
                  </a:cubicBezTo>
                  <a:cubicBezTo>
                    <a:pt x="6" y="501"/>
                    <a:pt x="7" y="501"/>
                    <a:pt x="8" y="503"/>
                  </a:cubicBezTo>
                  <a:cubicBezTo>
                    <a:pt x="10" y="506"/>
                    <a:pt x="11" y="510"/>
                    <a:pt x="10" y="512"/>
                  </a:cubicBezTo>
                  <a:cubicBezTo>
                    <a:pt x="10" y="514"/>
                    <a:pt x="9" y="515"/>
                    <a:pt x="9" y="516"/>
                  </a:cubicBezTo>
                  <a:cubicBezTo>
                    <a:pt x="8" y="516"/>
                    <a:pt x="8" y="517"/>
                    <a:pt x="8" y="517"/>
                  </a:cubicBezTo>
                  <a:cubicBezTo>
                    <a:pt x="8" y="517"/>
                    <a:pt x="8" y="519"/>
                    <a:pt x="8" y="519"/>
                  </a:cubicBezTo>
                  <a:cubicBezTo>
                    <a:pt x="8" y="521"/>
                    <a:pt x="7" y="522"/>
                    <a:pt x="7" y="523"/>
                  </a:cubicBezTo>
                  <a:cubicBezTo>
                    <a:pt x="7" y="523"/>
                    <a:pt x="7" y="523"/>
                    <a:pt x="7" y="523"/>
                  </a:cubicBezTo>
                  <a:cubicBezTo>
                    <a:pt x="6" y="526"/>
                    <a:pt x="6" y="528"/>
                    <a:pt x="4" y="530"/>
                  </a:cubicBezTo>
                  <a:cubicBezTo>
                    <a:pt x="4" y="530"/>
                    <a:pt x="2" y="532"/>
                    <a:pt x="0" y="534"/>
                  </a:cubicBezTo>
                  <a:cubicBezTo>
                    <a:pt x="17" y="531"/>
                    <a:pt x="44" y="528"/>
                    <a:pt x="68" y="526"/>
                  </a:cubicBezTo>
                  <a:cubicBezTo>
                    <a:pt x="80" y="525"/>
                    <a:pt x="93" y="524"/>
                    <a:pt x="101" y="523"/>
                  </a:cubicBezTo>
                  <a:cubicBezTo>
                    <a:pt x="112" y="522"/>
                    <a:pt x="130" y="519"/>
                    <a:pt x="143" y="518"/>
                  </a:cubicBezTo>
                  <a:cubicBezTo>
                    <a:pt x="150" y="517"/>
                    <a:pt x="150" y="517"/>
                    <a:pt x="150" y="517"/>
                  </a:cubicBezTo>
                  <a:cubicBezTo>
                    <a:pt x="152" y="517"/>
                    <a:pt x="156" y="516"/>
                    <a:pt x="159" y="516"/>
                  </a:cubicBezTo>
                  <a:cubicBezTo>
                    <a:pt x="159" y="511"/>
                    <a:pt x="159" y="511"/>
                    <a:pt x="159" y="511"/>
                  </a:cubicBezTo>
                  <a:cubicBezTo>
                    <a:pt x="149" y="484"/>
                    <a:pt x="149" y="484"/>
                    <a:pt x="149" y="484"/>
                  </a:cubicBezTo>
                  <a:cubicBezTo>
                    <a:pt x="193" y="484"/>
                    <a:pt x="193" y="484"/>
                    <a:pt x="193" y="484"/>
                  </a:cubicBezTo>
                  <a:cubicBezTo>
                    <a:pt x="193" y="488"/>
                    <a:pt x="193" y="488"/>
                    <a:pt x="193" y="488"/>
                  </a:cubicBezTo>
                  <a:cubicBezTo>
                    <a:pt x="199" y="487"/>
                    <a:pt x="206" y="486"/>
                    <a:pt x="209" y="485"/>
                  </a:cubicBezTo>
                  <a:cubicBezTo>
                    <a:pt x="217" y="483"/>
                    <a:pt x="230" y="482"/>
                    <a:pt x="241" y="480"/>
                  </a:cubicBezTo>
                  <a:cubicBezTo>
                    <a:pt x="247" y="479"/>
                    <a:pt x="253" y="479"/>
                    <a:pt x="257" y="478"/>
                  </a:cubicBezTo>
                  <a:cubicBezTo>
                    <a:pt x="278" y="475"/>
                    <a:pt x="317" y="469"/>
                    <a:pt x="336" y="466"/>
                  </a:cubicBezTo>
                  <a:cubicBezTo>
                    <a:pt x="338" y="465"/>
                    <a:pt x="340" y="465"/>
                    <a:pt x="342" y="464"/>
                  </a:cubicBezTo>
                  <a:cubicBezTo>
                    <a:pt x="347" y="463"/>
                    <a:pt x="353" y="461"/>
                    <a:pt x="357" y="461"/>
                  </a:cubicBezTo>
                  <a:cubicBezTo>
                    <a:pt x="359" y="461"/>
                    <a:pt x="361" y="461"/>
                    <a:pt x="362" y="462"/>
                  </a:cubicBezTo>
                  <a:cubicBezTo>
                    <a:pt x="364" y="462"/>
                    <a:pt x="364" y="463"/>
                    <a:pt x="365" y="464"/>
                  </a:cubicBezTo>
                  <a:cubicBezTo>
                    <a:pt x="365" y="464"/>
                    <a:pt x="365" y="464"/>
                    <a:pt x="366" y="464"/>
                  </a:cubicBezTo>
                  <a:cubicBezTo>
                    <a:pt x="366" y="464"/>
                    <a:pt x="366" y="463"/>
                    <a:pt x="367" y="463"/>
                  </a:cubicBezTo>
                  <a:cubicBezTo>
                    <a:pt x="368" y="462"/>
                    <a:pt x="370" y="460"/>
                    <a:pt x="371" y="460"/>
                  </a:cubicBezTo>
                  <a:cubicBezTo>
                    <a:pt x="384" y="455"/>
                    <a:pt x="406" y="454"/>
                    <a:pt x="426" y="454"/>
                  </a:cubicBezTo>
                  <a:cubicBezTo>
                    <a:pt x="435" y="454"/>
                    <a:pt x="443" y="454"/>
                    <a:pt x="449" y="453"/>
                  </a:cubicBezTo>
                  <a:cubicBezTo>
                    <a:pt x="476" y="451"/>
                    <a:pt x="495" y="449"/>
                    <a:pt x="505" y="447"/>
                  </a:cubicBezTo>
                  <a:cubicBezTo>
                    <a:pt x="508" y="447"/>
                    <a:pt x="513" y="446"/>
                    <a:pt x="517" y="445"/>
                  </a:cubicBezTo>
                  <a:cubicBezTo>
                    <a:pt x="520" y="444"/>
                    <a:pt x="522" y="444"/>
                    <a:pt x="524" y="443"/>
                  </a:cubicBezTo>
                  <a:cubicBezTo>
                    <a:pt x="531" y="442"/>
                    <a:pt x="540" y="440"/>
                    <a:pt x="545" y="439"/>
                  </a:cubicBezTo>
                  <a:cubicBezTo>
                    <a:pt x="554" y="438"/>
                    <a:pt x="570" y="436"/>
                    <a:pt x="578" y="435"/>
                  </a:cubicBezTo>
                  <a:cubicBezTo>
                    <a:pt x="582" y="434"/>
                    <a:pt x="589" y="434"/>
                    <a:pt x="595" y="434"/>
                  </a:cubicBezTo>
                  <a:cubicBezTo>
                    <a:pt x="601" y="434"/>
                    <a:pt x="607" y="433"/>
                    <a:pt x="611" y="433"/>
                  </a:cubicBezTo>
                  <a:cubicBezTo>
                    <a:pt x="617" y="432"/>
                    <a:pt x="629" y="431"/>
                    <a:pt x="638" y="429"/>
                  </a:cubicBezTo>
                  <a:cubicBezTo>
                    <a:pt x="640" y="429"/>
                    <a:pt x="642" y="429"/>
                    <a:pt x="644" y="429"/>
                  </a:cubicBezTo>
                  <a:cubicBezTo>
                    <a:pt x="655" y="427"/>
                    <a:pt x="676" y="424"/>
                    <a:pt x="686" y="423"/>
                  </a:cubicBezTo>
                  <a:cubicBezTo>
                    <a:pt x="691" y="422"/>
                    <a:pt x="697" y="421"/>
                    <a:pt x="704" y="420"/>
                  </a:cubicBezTo>
                  <a:cubicBezTo>
                    <a:pt x="711" y="419"/>
                    <a:pt x="718" y="417"/>
                    <a:pt x="722" y="417"/>
                  </a:cubicBezTo>
                  <a:cubicBezTo>
                    <a:pt x="726" y="416"/>
                    <a:pt x="731" y="416"/>
                    <a:pt x="736" y="415"/>
                  </a:cubicBezTo>
                  <a:cubicBezTo>
                    <a:pt x="742" y="414"/>
                    <a:pt x="749" y="413"/>
                    <a:pt x="753" y="412"/>
                  </a:cubicBezTo>
                  <a:cubicBezTo>
                    <a:pt x="754" y="412"/>
                    <a:pt x="755" y="412"/>
                    <a:pt x="755" y="412"/>
                  </a:cubicBezTo>
                  <a:cubicBezTo>
                    <a:pt x="756" y="412"/>
                    <a:pt x="757" y="412"/>
                    <a:pt x="758" y="412"/>
                  </a:cubicBezTo>
                  <a:cubicBezTo>
                    <a:pt x="758" y="411"/>
                    <a:pt x="759" y="410"/>
                    <a:pt x="760" y="410"/>
                  </a:cubicBezTo>
                  <a:cubicBezTo>
                    <a:pt x="761" y="408"/>
                    <a:pt x="761" y="408"/>
                    <a:pt x="761" y="408"/>
                  </a:cubicBezTo>
                  <a:cubicBezTo>
                    <a:pt x="770" y="407"/>
                    <a:pt x="770" y="407"/>
                    <a:pt x="770" y="407"/>
                  </a:cubicBezTo>
                  <a:cubicBezTo>
                    <a:pt x="770" y="406"/>
                    <a:pt x="771" y="405"/>
                    <a:pt x="772" y="405"/>
                  </a:cubicBezTo>
                  <a:cubicBezTo>
                    <a:pt x="773" y="404"/>
                    <a:pt x="777" y="402"/>
                    <a:pt x="778" y="401"/>
                  </a:cubicBezTo>
                  <a:cubicBezTo>
                    <a:pt x="779" y="400"/>
                    <a:pt x="782" y="397"/>
                    <a:pt x="784" y="397"/>
                  </a:cubicBezTo>
                  <a:cubicBezTo>
                    <a:pt x="786" y="396"/>
                    <a:pt x="790" y="396"/>
                    <a:pt x="792" y="396"/>
                  </a:cubicBezTo>
                  <a:cubicBezTo>
                    <a:pt x="793" y="395"/>
                    <a:pt x="796" y="395"/>
                    <a:pt x="797" y="395"/>
                  </a:cubicBezTo>
                  <a:cubicBezTo>
                    <a:pt x="799" y="394"/>
                    <a:pt x="801" y="390"/>
                    <a:pt x="802" y="389"/>
                  </a:cubicBezTo>
                  <a:cubicBezTo>
                    <a:pt x="804" y="388"/>
                    <a:pt x="807" y="386"/>
                    <a:pt x="809" y="385"/>
                  </a:cubicBezTo>
                  <a:cubicBezTo>
                    <a:pt x="811" y="384"/>
                    <a:pt x="816" y="381"/>
                    <a:pt x="819" y="380"/>
                  </a:cubicBezTo>
                  <a:cubicBezTo>
                    <a:pt x="820" y="379"/>
                    <a:pt x="823" y="378"/>
                    <a:pt x="824" y="377"/>
                  </a:cubicBezTo>
                  <a:cubicBezTo>
                    <a:pt x="825" y="377"/>
                    <a:pt x="828" y="378"/>
                    <a:pt x="829" y="377"/>
                  </a:cubicBezTo>
                  <a:cubicBezTo>
                    <a:pt x="830" y="377"/>
                    <a:pt x="832" y="375"/>
                    <a:pt x="832" y="374"/>
                  </a:cubicBezTo>
                  <a:cubicBezTo>
                    <a:pt x="833" y="373"/>
                    <a:pt x="832" y="370"/>
                    <a:pt x="832" y="368"/>
                  </a:cubicBezTo>
                  <a:cubicBezTo>
                    <a:pt x="832" y="368"/>
                    <a:pt x="834" y="366"/>
                    <a:pt x="834" y="365"/>
                  </a:cubicBezTo>
                  <a:cubicBezTo>
                    <a:pt x="834" y="364"/>
                    <a:pt x="835" y="362"/>
                    <a:pt x="835" y="360"/>
                  </a:cubicBezTo>
                  <a:cubicBezTo>
                    <a:pt x="835" y="359"/>
                    <a:pt x="835" y="357"/>
                    <a:pt x="835" y="356"/>
                  </a:cubicBezTo>
                  <a:cubicBezTo>
                    <a:pt x="836" y="355"/>
                    <a:pt x="839" y="354"/>
                    <a:pt x="840" y="354"/>
                  </a:cubicBezTo>
                  <a:cubicBezTo>
                    <a:pt x="841" y="353"/>
                    <a:pt x="843" y="354"/>
                    <a:pt x="844" y="354"/>
                  </a:cubicBezTo>
                  <a:cubicBezTo>
                    <a:pt x="845" y="354"/>
                    <a:pt x="847" y="354"/>
                    <a:pt x="848" y="353"/>
                  </a:cubicBezTo>
                  <a:cubicBezTo>
                    <a:pt x="849" y="353"/>
                    <a:pt x="851" y="350"/>
                    <a:pt x="853" y="350"/>
                  </a:cubicBezTo>
                  <a:cubicBezTo>
                    <a:pt x="854" y="349"/>
                    <a:pt x="857" y="348"/>
                    <a:pt x="858" y="348"/>
                  </a:cubicBezTo>
                  <a:cubicBezTo>
                    <a:pt x="859" y="347"/>
                    <a:pt x="862" y="346"/>
                    <a:pt x="862" y="345"/>
                  </a:cubicBezTo>
                  <a:cubicBezTo>
                    <a:pt x="863" y="344"/>
                    <a:pt x="863" y="342"/>
                    <a:pt x="863" y="341"/>
                  </a:cubicBezTo>
                  <a:cubicBezTo>
                    <a:pt x="863" y="339"/>
                    <a:pt x="864" y="336"/>
                    <a:pt x="863" y="335"/>
                  </a:cubicBezTo>
                  <a:cubicBezTo>
                    <a:pt x="863" y="333"/>
                    <a:pt x="861" y="330"/>
                    <a:pt x="861" y="329"/>
                  </a:cubicBezTo>
                  <a:cubicBezTo>
                    <a:pt x="862" y="328"/>
                    <a:pt x="864" y="327"/>
                    <a:pt x="864" y="326"/>
                  </a:cubicBezTo>
                  <a:cubicBezTo>
                    <a:pt x="865" y="325"/>
                    <a:pt x="866" y="321"/>
                    <a:pt x="867" y="321"/>
                  </a:cubicBezTo>
                  <a:cubicBezTo>
                    <a:pt x="868" y="320"/>
                    <a:pt x="872" y="321"/>
                    <a:pt x="873" y="321"/>
                  </a:cubicBezTo>
                  <a:cubicBezTo>
                    <a:pt x="874" y="320"/>
                    <a:pt x="875" y="317"/>
                    <a:pt x="875" y="316"/>
                  </a:cubicBezTo>
                  <a:cubicBezTo>
                    <a:pt x="876" y="315"/>
                    <a:pt x="878" y="313"/>
                    <a:pt x="879" y="312"/>
                  </a:cubicBezTo>
                  <a:cubicBezTo>
                    <a:pt x="879" y="311"/>
                    <a:pt x="879" y="308"/>
                    <a:pt x="879" y="306"/>
                  </a:cubicBezTo>
                  <a:cubicBezTo>
                    <a:pt x="879" y="305"/>
                    <a:pt x="878" y="303"/>
                    <a:pt x="878" y="301"/>
                  </a:cubicBezTo>
                  <a:cubicBezTo>
                    <a:pt x="878" y="300"/>
                    <a:pt x="879" y="298"/>
                    <a:pt x="880" y="297"/>
                  </a:cubicBezTo>
                  <a:cubicBezTo>
                    <a:pt x="881" y="296"/>
                    <a:pt x="884" y="295"/>
                    <a:pt x="885" y="294"/>
                  </a:cubicBezTo>
                  <a:cubicBezTo>
                    <a:pt x="887" y="293"/>
                    <a:pt x="890" y="289"/>
                    <a:pt x="892" y="287"/>
                  </a:cubicBezTo>
                  <a:cubicBezTo>
                    <a:pt x="893" y="286"/>
                    <a:pt x="895" y="283"/>
                    <a:pt x="897" y="281"/>
                  </a:cubicBezTo>
                  <a:cubicBezTo>
                    <a:pt x="899" y="279"/>
                    <a:pt x="903" y="277"/>
                    <a:pt x="906" y="275"/>
                  </a:cubicBezTo>
                  <a:cubicBezTo>
                    <a:pt x="907" y="274"/>
                    <a:pt x="911" y="271"/>
                    <a:pt x="913" y="270"/>
                  </a:cubicBezTo>
                  <a:cubicBezTo>
                    <a:pt x="915" y="269"/>
                    <a:pt x="919" y="268"/>
                    <a:pt x="921" y="267"/>
                  </a:cubicBezTo>
                  <a:cubicBezTo>
                    <a:pt x="922" y="266"/>
                    <a:pt x="925" y="262"/>
                    <a:pt x="925" y="262"/>
                  </a:cubicBezTo>
                  <a:cubicBezTo>
                    <a:pt x="962" y="213"/>
                    <a:pt x="962" y="213"/>
                    <a:pt x="962" y="213"/>
                  </a:cubicBezTo>
                  <a:cubicBezTo>
                    <a:pt x="962" y="209"/>
                    <a:pt x="962" y="209"/>
                    <a:pt x="962" y="209"/>
                  </a:cubicBezTo>
                  <a:cubicBezTo>
                    <a:pt x="962" y="209"/>
                    <a:pt x="962" y="209"/>
                    <a:pt x="961" y="210"/>
                  </a:cubicBezTo>
                  <a:cubicBezTo>
                    <a:pt x="960" y="210"/>
                    <a:pt x="956" y="211"/>
                    <a:pt x="955" y="211"/>
                  </a:cubicBezTo>
                  <a:cubicBezTo>
                    <a:pt x="953" y="211"/>
                    <a:pt x="952" y="208"/>
                    <a:pt x="950" y="208"/>
                  </a:cubicBezTo>
                  <a:cubicBezTo>
                    <a:pt x="949" y="208"/>
                    <a:pt x="947" y="209"/>
                    <a:pt x="946" y="209"/>
                  </a:cubicBezTo>
                  <a:cubicBezTo>
                    <a:pt x="945" y="209"/>
                    <a:pt x="943" y="209"/>
                    <a:pt x="942" y="208"/>
                  </a:cubicBezTo>
                  <a:cubicBezTo>
                    <a:pt x="941" y="207"/>
                    <a:pt x="943" y="204"/>
                    <a:pt x="942" y="203"/>
                  </a:cubicBezTo>
                  <a:cubicBezTo>
                    <a:pt x="942" y="202"/>
                    <a:pt x="939" y="202"/>
                    <a:pt x="938" y="201"/>
                  </a:cubicBezTo>
                  <a:cubicBezTo>
                    <a:pt x="937" y="200"/>
                    <a:pt x="936" y="195"/>
                    <a:pt x="934" y="194"/>
                  </a:cubicBezTo>
                  <a:cubicBezTo>
                    <a:pt x="933" y="194"/>
                    <a:pt x="932" y="198"/>
                    <a:pt x="930" y="198"/>
                  </a:cubicBezTo>
                  <a:cubicBezTo>
                    <a:pt x="929" y="198"/>
                    <a:pt x="928" y="195"/>
                    <a:pt x="927" y="195"/>
                  </a:cubicBezTo>
                  <a:cubicBezTo>
                    <a:pt x="926" y="194"/>
                    <a:pt x="922" y="196"/>
                    <a:pt x="920" y="195"/>
                  </a:cubicBezTo>
                  <a:cubicBezTo>
                    <a:pt x="919" y="195"/>
                    <a:pt x="918" y="194"/>
                    <a:pt x="917" y="193"/>
                  </a:cubicBezTo>
                  <a:cubicBezTo>
                    <a:pt x="916" y="192"/>
                    <a:pt x="916" y="189"/>
                    <a:pt x="915" y="188"/>
                  </a:cubicBezTo>
                  <a:cubicBezTo>
                    <a:pt x="914" y="187"/>
                    <a:pt x="911" y="186"/>
                    <a:pt x="911" y="184"/>
                  </a:cubicBezTo>
                  <a:cubicBezTo>
                    <a:pt x="910" y="183"/>
                    <a:pt x="911" y="180"/>
                    <a:pt x="911" y="179"/>
                  </a:cubicBezTo>
                  <a:cubicBezTo>
                    <a:pt x="910" y="178"/>
                    <a:pt x="909" y="176"/>
                    <a:pt x="908" y="176"/>
                  </a:cubicBezTo>
                  <a:cubicBezTo>
                    <a:pt x="907" y="175"/>
                    <a:pt x="904" y="174"/>
                    <a:pt x="903" y="174"/>
                  </a:cubicBezTo>
                  <a:cubicBezTo>
                    <a:pt x="902" y="173"/>
                    <a:pt x="898" y="171"/>
                    <a:pt x="898" y="171"/>
                  </a:cubicBezTo>
                  <a:cubicBezTo>
                    <a:pt x="898" y="170"/>
                    <a:pt x="897" y="167"/>
                    <a:pt x="896" y="166"/>
                  </a:cubicBezTo>
                  <a:cubicBezTo>
                    <a:pt x="895" y="164"/>
                    <a:pt x="895" y="160"/>
                    <a:pt x="893" y="159"/>
                  </a:cubicBezTo>
                  <a:cubicBezTo>
                    <a:pt x="892" y="157"/>
                    <a:pt x="888" y="156"/>
                    <a:pt x="887" y="156"/>
                  </a:cubicBezTo>
                  <a:cubicBezTo>
                    <a:pt x="885" y="155"/>
                    <a:pt x="882" y="156"/>
                    <a:pt x="882" y="154"/>
                  </a:cubicBezTo>
                  <a:cubicBezTo>
                    <a:pt x="882" y="153"/>
                    <a:pt x="884" y="152"/>
                    <a:pt x="884" y="151"/>
                  </a:cubicBezTo>
                  <a:cubicBezTo>
                    <a:pt x="884" y="149"/>
                    <a:pt x="884" y="145"/>
                    <a:pt x="883" y="143"/>
                  </a:cubicBezTo>
                  <a:cubicBezTo>
                    <a:pt x="882" y="142"/>
                    <a:pt x="878" y="142"/>
                    <a:pt x="877" y="141"/>
                  </a:cubicBezTo>
                  <a:cubicBezTo>
                    <a:pt x="876" y="140"/>
                    <a:pt x="875" y="137"/>
                    <a:pt x="874" y="136"/>
                  </a:cubicBezTo>
                  <a:cubicBezTo>
                    <a:pt x="873" y="135"/>
                    <a:pt x="871" y="131"/>
                    <a:pt x="870" y="130"/>
                  </a:cubicBezTo>
                  <a:cubicBezTo>
                    <a:pt x="869" y="129"/>
                    <a:pt x="866" y="128"/>
                    <a:pt x="865" y="128"/>
                  </a:cubicBezTo>
                  <a:cubicBezTo>
                    <a:pt x="865" y="127"/>
                    <a:pt x="864" y="126"/>
                    <a:pt x="863" y="125"/>
                  </a:cubicBezTo>
                  <a:cubicBezTo>
                    <a:pt x="862" y="124"/>
                    <a:pt x="860" y="124"/>
                    <a:pt x="859" y="123"/>
                  </a:cubicBezTo>
                  <a:cubicBezTo>
                    <a:pt x="858" y="123"/>
                    <a:pt x="856" y="121"/>
                    <a:pt x="856" y="120"/>
                  </a:cubicBezTo>
                  <a:cubicBezTo>
                    <a:pt x="855" y="119"/>
                    <a:pt x="855" y="117"/>
                    <a:pt x="855" y="117"/>
                  </a:cubicBezTo>
                  <a:cubicBezTo>
                    <a:pt x="856" y="116"/>
                    <a:pt x="857" y="115"/>
                    <a:pt x="858" y="115"/>
                  </a:cubicBezTo>
                  <a:cubicBezTo>
                    <a:pt x="858" y="114"/>
                    <a:pt x="859" y="112"/>
                    <a:pt x="859" y="111"/>
                  </a:cubicBezTo>
                  <a:cubicBezTo>
                    <a:pt x="859" y="110"/>
                    <a:pt x="857" y="107"/>
                    <a:pt x="857" y="105"/>
                  </a:cubicBezTo>
                  <a:cubicBezTo>
                    <a:pt x="857" y="105"/>
                    <a:pt x="858" y="103"/>
                    <a:pt x="859" y="102"/>
                  </a:cubicBezTo>
                  <a:cubicBezTo>
                    <a:pt x="859" y="101"/>
                    <a:pt x="861" y="99"/>
                    <a:pt x="862" y="98"/>
                  </a:cubicBezTo>
                  <a:cubicBezTo>
                    <a:pt x="862" y="97"/>
                    <a:pt x="862" y="95"/>
                    <a:pt x="861" y="94"/>
                  </a:cubicBezTo>
                  <a:cubicBezTo>
                    <a:pt x="861" y="92"/>
                    <a:pt x="859" y="88"/>
                    <a:pt x="858" y="86"/>
                  </a:cubicBezTo>
                  <a:cubicBezTo>
                    <a:pt x="857" y="85"/>
                    <a:pt x="855" y="84"/>
                    <a:pt x="855" y="83"/>
                  </a:cubicBezTo>
                  <a:cubicBezTo>
                    <a:pt x="854" y="82"/>
                    <a:pt x="853" y="80"/>
                    <a:pt x="853" y="78"/>
                  </a:cubicBezTo>
                  <a:cubicBezTo>
                    <a:pt x="852" y="78"/>
                    <a:pt x="852" y="78"/>
                    <a:pt x="851" y="77"/>
                  </a:cubicBezTo>
                  <a:cubicBezTo>
                    <a:pt x="851" y="77"/>
                    <a:pt x="850" y="77"/>
                    <a:pt x="850" y="77"/>
                  </a:cubicBezTo>
                  <a:cubicBezTo>
                    <a:pt x="848" y="75"/>
                    <a:pt x="846" y="72"/>
                    <a:pt x="845" y="68"/>
                  </a:cubicBezTo>
                  <a:cubicBezTo>
                    <a:pt x="845" y="68"/>
                    <a:pt x="845" y="68"/>
                    <a:pt x="845" y="68"/>
                  </a:cubicBezTo>
                  <a:cubicBezTo>
                    <a:pt x="845" y="67"/>
                    <a:pt x="844" y="66"/>
                    <a:pt x="844" y="65"/>
                  </a:cubicBezTo>
                  <a:cubicBezTo>
                    <a:pt x="844" y="65"/>
                    <a:pt x="844" y="65"/>
                    <a:pt x="844" y="65"/>
                  </a:cubicBezTo>
                  <a:cubicBezTo>
                    <a:pt x="844" y="65"/>
                    <a:pt x="843" y="64"/>
                    <a:pt x="843" y="64"/>
                  </a:cubicBezTo>
                  <a:cubicBezTo>
                    <a:pt x="842" y="64"/>
                    <a:pt x="841" y="64"/>
                    <a:pt x="840" y="63"/>
                  </a:cubicBezTo>
                  <a:cubicBezTo>
                    <a:pt x="840" y="63"/>
                    <a:pt x="839" y="63"/>
                    <a:pt x="839" y="63"/>
                  </a:cubicBezTo>
                  <a:cubicBezTo>
                    <a:pt x="837" y="62"/>
                    <a:pt x="835" y="61"/>
                    <a:pt x="833" y="60"/>
                  </a:cubicBezTo>
                  <a:cubicBezTo>
                    <a:pt x="832" y="59"/>
                    <a:pt x="832" y="58"/>
                    <a:pt x="831" y="57"/>
                  </a:cubicBezTo>
                  <a:cubicBezTo>
                    <a:pt x="831" y="56"/>
                    <a:pt x="831" y="56"/>
                    <a:pt x="830" y="56"/>
                  </a:cubicBezTo>
                  <a:cubicBezTo>
                    <a:pt x="830" y="56"/>
                    <a:pt x="829" y="56"/>
                    <a:pt x="828" y="56"/>
                  </a:cubicBezTo>
                  <a:cubicBezTo>
                    <a:pt x="828" y="56"/>
                    <a:pt x="827" y="56"/>
                    <a:pt x="827" y="56"/>
                  </a:cubicBezTo>
                  <a:cubicBezTo>
                    <a:pt x="825" y="57"/>
                    <a:pt x="823" y="58"/>
                    <a:pt x="821" y="58"/>
                  </a:cubicBezTo>
                  <a:cubicBezTo>
                    <a:pt x="821" y="58"/>
                    <a:pt x="820" y="58"/>
                    <a:pt x="820" y="58"/>
                  </a:cubicBezTo>
                  <a:cubicBezTo>
                    <a:pt x="815" y="58"/>
                    <a:pt x="810" y="53"/>
                    <a:pt x="809" y="51"/>
                  </a:cubicBezTo>
                  <a:cubicBezTo>
                    <a:pt x="807" y="49"/>
                    <a:pt x="806" y="44"/>
                    <a:pt x="806" y="43"/>
                  </a:cubicBezTo>
                  <a:cubicBezTo>
                    <a:pt x="805" y="42"/>
                    <a:pt x="805" y="41"/>
                    <a:pt x="805" y="39"/>
                  </a:cubicBezTo>
                  <a:cubicBezTo>
                    <a:pt x="805" y="39"/>
                    <a:pt x="805" y="39"/>
                    <a:pt x="805" y="39"/>
                  </a:cubicBezTo>
                  <a:cubicBezTo>
                    <a:pt x="804" y="38"/>
                    <a:pt x="802" y="37"/>
                    <a:pt x="802" y="35"/>
                  </a:cubicBezTo>
                  <a:cubicBezTo>
                    <a:pt x="801" y="33"/>
                    <a:pt x="802" y="31"/>
                    <a:pt x="802" y="29"/>
                  </a:cubicBezTo>
                  <a:cubicBezTo>
                    <a:pt x="802" y="29"/>
                    <a:pt x="802" y="28"/>
                    <a:pt x="803" y="28"/>
                  </a:cubicBezTo>
                  <a:cubicBezTo>
                    <a:pt x="803" y="28"/>
                    <a:pt x="803" y="28"/>
                    <a:pt x="803" y="27"/>
                  </a:cubicBezTo>
                  <a:cubicBezTo>
                    <a:pt x="803" y="27"/>
                    <a:pt x="803" y="27"/>
                    <a:pt x="803" y="26"/>
                  </a:cubicBezTo>
                  <a:cubicBezTo>
                    <a:pt x="803" y="26"/>
                    <a:pt x="802" y="26"/>
                    <a:pt x="802" y="26"/>
                  </a:cubicBezTo>
                  <a:cubicBezTo>
                    <a:pt x="802" y="26"/>
                    <a:pt x="801" y="27"/>
                    <a:pt x="800" y="27"/>
                  </a:cubicBezTo>
                  <a:cubicBezTo>
                    <a:pt x="800" y="27"/>
                    <a:pt x="799" y="28"/>
                    <a:pt x="799" y="28"/>
                  </a:cubicBezTo>
                  <a:cubicBezTo>
                    <a:pt x="798" y="29"/>
                    <a:pt x="797" y="30"/>
                    <a:pt x="796" y="31"/>
                  </a:cubicBezTo>
                  <a:cubicBezTo>
                    <a:pt x="795" y="32"/>
                    <a:pt x="792" y="33"/>
                    <a:pt x="791" y="33"/>
                  </a:cubicBezTo>
                  <a:cubicBezTo>
                    <a:pt x="790" y="34"/>
                    <a:pt x="788" y="34"/>
                    <a:pt x="787" y="34"/>
                  </a:cubicBezTo>
                  <a:cubicBezTo>
                    <a:pt x="787" y="34"/>
                    <a:pt x="787" y="35"/>
                    <a:pt x="787" y="36"/>
                  </a:cubicBezTo>
                  <a:cubicBezTo>
                    <a:pt x="787" y="36"/>
                    <a:pt x="787" y="36"/>
                    <a:pt x="787" y="37"/>
                  </a:cubicBezTo>
                  <a:cubicBezTo>
                    <a:pt x="786" y="39"/>
                    <a:pt x="785" y="40"/>
                    <a:pt x="784" y="42"/>
                  </a:cubicBezTo>
                  <a:cubicBezTo>
                    <a:pt x="783" y="43"/>
                    <a:pt x="782" y="44"/>
                    <a:pt x="781" y="44"/>
                  </a:cubicBezTo>
                  <a:cubicBezTo>
                    <a:pt x="781" y="44"/>
                    <a:pt x="781" y="45"/>
                    <a:pt x="781" y="45"/>
                  </a:cubicBezTo>
                  <a:cubicBezTo>
                    <a:pt x="781" y="46"/>
                    <a:pt x="781" y="46"/>
                    <a:pt x="781" y="46"/>
                  </a:cubicBezTo>
                  <a:cubicBezTo>
                    <a:pt x="780" y="48"/>
                    <a:pt x="780" y="51"/>
                    <a:pt x="778" y="53"/>
                  </a:cubicBezTo>
                  <a:cubicBezTo>
                    <a:pt x="775" y="57"/>
                    <a:pt x="767" y="58"/>
                    <a:pt x="767" y="58"/>
                  </a:cubicBezTo>
                  <a:cubicBezTo>
                    <a:pt x="767" y="58"/>
                    <a:pt x="767" y="58"/>
                    <a:pt x="766" y="58"/>
                  </a:cubicBezTo>
                  <a:cubicBezTo>
                    <a:pt x="765" y="58"/>
                    <a:pt x="764" y="57"/>
                    <a:pt x="762" y="57"/>
                  </a:cubicBezTo>
                  <a:cubicBezTo>
                    <a:pt x="762" y="57"/>
                    <a:pt x="762" y="57"/>
                    <a:pt x="762" y="57"/>
                  </a:cubicBezTo>
                  <a:cubicBezTo>
                    <a:pt x="761" y="59"/>
                    <a:pt x="760" y="62"/>
                    <a:pt x="757" y="63"/>
                  </a:cubicBezTo>
                  <a:cubicBezTo>
                    <a:pt x="756" y="63"/>
                    <a:pt x="756" y="63"/>
                    <a:pt x="755" y="63"/>
                  </a:cubicBezTo>
                  <a:cubicBezTo>
                    <a:pt x="751" y="63"/>
                    <a:pt x="747" y="60"/>
                    <a:pt x="747" y="59"/>
                  </a:cubicBezTo>
                  <a:cubicBezTo>
                    <a:pt x="745" y="58"/>
                    <a:pt x="745" y="57"/>
                    <a:pt x="744" y="56"/>
                  </a:cubicBezTo>
                  <a:cubicBezTo>
                    <a:pt x="744" y="56"/>
                    <a:pt x="744" y="55"/>
                    <a:pt x="744" y="55"/>
                  </a:cubicBezTo>
                  <a:cubicBezTo>
                    <a:pt x="743" y="55"/>
                    <a:pt x="743" y="54"/>
                    <a:pt x="742" y="54"/>
                  </a:cubicBezTo>
                  <a:cubicBezTo>
                    <a:pt x="742" y="54"/>
                    <a:pt x="742" y="54"/>
                    <a:pt x="742" y="54"/>
                  </a:cubicBezTo>
                  <a:cubicBezTo>
                    <a:pt x="741" y="54"/>
                    <a:pt x="740" y="54"/>
                    <a:pt x="740" y="54"/>
                  </a:cubicBezTo>
                  <a:cubicBezTo>
                    <a:pt x="739" y="54"/>
                    <a:pt x="738" y="54"/>
                    <a:pt x="738" y="54"/>
                  </a:cubicBezTo>
                  <a:cubicBezTo>
                    <a:pt x="737" y="54"/>
                    <a:pt x="737" y="54"/>
                    <a:pt x="737" y="54"/>
                  </a:cubicBezTo>
                  <a:cubicBezTo>
                    <a:pt x="737" y="54"/>
                    <a:pt x="736" y="54"/>
                    <a:pt x="736" y="54"/>
                  </a:cubicBezTo>
                  <a:cubicBezTo>
                    <a:pt x="736" y="54"/>
                    <a:pt x="735" y="55"/>
                    <a:pt x="735" y="55"/>
                  </a:cubicBezTo>
                  <a:cubicBezTo>
                    <a:pt x="732" y="55"/>
                    <a:pt x="731" y="54"/>
                    <a:pt x="729" y="54"/>
                  </a:cubicBezTo>
                  <a:cubicBezTo>
                    <a:pt x="728" y="53"/>
                    <a:pt x="727" y="52"/>
                    <a:pt x="725" y="51"/>
                  </a:cubicBezTo>
                  <a:cubicBezTo>
                    <a:pt x="725" y="51"/>
                    <a:pt x="725" y="51"/>
                    <a:pt x="724" y="51"/>
                  </a:cubicBezTo>
                  <a:cubicBezTo>
                    <a:pt x="723" y="50"/>
                    <a:pt x="721" y="50"/>
                    <a:pt x="721" y="50"/>
                  </a:cubicBezTo>
                  <a:cubicBezTo>
                    <a:pt x="720" y="50"/>
                    <a:pt x="718" y="50"/>
                    <a:pt x="718" y="50"/>
                  </a:cubicBezTo>
                  <a:cubicBezTo>
                    <a:pt x="717" y="51"/>
                    <a:pt x="717" y="51"/>
                    <a:pt x="717" y="51"/>
                  </a:cubicBezTo>
                  <a:cubicBezTo>
                    <a:pt x="716" y="52"/>
                    <a:pt x="715" y="54"/>
                    <a:pt x="714" y="55"/>
                  </a:cubicBezTo>
                  <a:cubicBezTo>
                    <a:pt x="713" y="55"/>
                    <a:pt x="712" y="56"/>
                    <a:pt x="711" y="56"/>
                  </a:cubicBezTo>
                  <a:cubicBezTo>
                    <a:pt x="711" y="56"/>
                    <a:pt x="711" y="56"/>
                    <a:pt x="711" y="56"/>
                  </a:cubicBezTo>
                  <a:cubicBezTo>
                    <a:pt x="711" y="58"/>
                    <a:pt x="711" y="61"/>
                    <a:pt x="709" y="63"/>
                  </a:cubicBezTo>
                  <a:cubicBezTo>
                    <a:pt x="707" y="65"/>
                    <a:pt x="704" y="66"/>
                    <a:pt x="700" y="66"/>
                  </a:cubicBezTo>
                  <a:cubicBezTo>
                    <a:pt x="700" y="66"/>
                    <a:pt x="700" y="66"/>
                    <a:pt x="699" y="66"/>
                  </a:cubicBezTo>
                  <a:cubicBezTo>
                    <a:pt x="698" y="66"/>
                    <a:pt x="695" y="66"/>
                    <a:pt x="693" y="65"/>
                  </a:cubicBezTo>
                  <a:cubicBezTo>
                    <a:pt x="693" y="65"/>
                    <a:pt x="692" y="65"/>
                    <a:pt x="691" y="65"/>
                  </a:cubicBezTo>
                  <a:cubicBezTo>
                    <a:pt x="691" y="65"/>
                    <a:pt x="691" y="65"/>
                    <a:pt x="690" y="65"/>
                  </a:cubicBezTo>
                  <a:cubicBezTo>
                    <a:pt x="689" y="65"/>
                    <a:pt x="686" y="65"/>
                    <a:pt x="684" y="63"/>
                  </a:cubicBezTo>
                  <a:cubicBezTo>
                    <a:pt x="682" y="62"/>
                    <a:pt x="681" y="59"/>
                    <a:pt x="681" y="57"/>
                  </a:cubicBezTo>
                  <a:cubicBezTo>
                    <a:pt x="681" y="57"/>
                    <a:pt x="681" y="57"/>
                    <a:pt x="681" y="57"/>
                  </a:cubicBezTo>
                  <a:cubicBezTo>
                    <a:pt x="681" y="56"/>
                    <a:pt x="681" y="56"/>
                    <a:pt x="681" y="56"/>
                  </a:cubicBezTo>
                  <a:cubicBezTo>
                    <a:pt x="681" y="56"/>
                    <a:pt x="680" y="56"/>
                    <a:pt x="680" y="56"/>
                  </a:cubicBezTo>
                  <a:cubicBezTo>
                    <a:pt x="680" y="56"/>
                    <a:pt x="680" y="56"/>
                    <a:pt x="679" y="56"/>
                  </a:cubicBezTo>
                  <a:cubicBezTo>
                    <a:pt x="679" y="56"/>
                    <a:pt x="679" y="56"/>
                    <a:pt x="679" y="56"/>
                  </a:cubicBezTo>
                  <a:cubicBezTo>
                    <a:pt x="678" y="56"/>
                    <a:pt x="675" y="56"/>
                    <a:pt x="674" y="54"/>
                  </a:cubicBezTo>
                  <a:cubicBezTo>
                    <a:pt x="671" y="52"/>
                    <a:pt x="671" y="50"/>
                    <a:pt x="671" y="48"/>
                  </a:cubicBezTo>
                  <a:cubicBezTo>
                    <a:pt x="671" y="48"/>
                    <a:pt x="671" y="48"/>
                    <a:pt x="671" y="48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69" y="48"/>
                    <a:pt x="668" y="48"/>
                    <a:pt x="668" y="48"/>
                  </a:cubicBezTo>
                  <a:cubicBezTo>
                    <a:pt x="667" y="48"/>
                    <a:pt x="666" y="48"/>
                    <a:pt x="665" y="48"/>
                  </a:cubicBezTo>
                  <a:cubicBezTo>
                    <a:pt x="664" y="48"/>
                    <a:pt x="663" y="47"/>
                    <a:pt x="662" y="46"/>
                  </a:cubicBezTo>
                  <a:cubicBezTo>
                    <a:pt x="661" y="46"/>
                    <a:pt x="661" y="46"/>
                    <a:pt x="661" y="46"/>
                  </a:cubicBezTo>
                  <a:cubicBezTo>
                    <a:pt x="660" y="46"/>
                    <a:pt x="660" y="46"/>
                    <a:pt x="659" y="46"/>
                  </a:cubicBezTo>
                  <a:cubicBezTo>
                    <a:pt x="659" y="46"/>
                    <a:pt x="659" y="46"/>
                    <a:pt x="659" y="46"/>
                  </a:cubicBezTo>
                  <a:cubicBezTo>
                    <a:pt x="658" y="46"/>
                    <a:pt x="658" y="46"/>
                    <a:pt x="658" y="46"/>
                  </a:cubicBezTo>
                  <a:cubicBezTo>
                    <a:pt x="657" y="47"/>
                    <a:pt x="656" y="48"/>
                    <a:pt x="655" y="48"/>
                  </a:cubicBezTo>
                  <a:cubicBezTo>
                    <a:pt x="654" y="49"/>
                    <a:pt x="650" y="51"/>
                    <a:pt x="648" y="51"/>
                  </a:cubicBezTo>
                  <a:cubicBezTo>
                    <a:pt x="647" y="51"/>
                    <a:pt x="645" y="51"/>
                    <a:pt x="644" y="51"/>
                  </a:cubicBezTo>
                  <a:cubicBezTo>
                    <a:pt x="643" y="51"/>
                    <a:pt x="640" y="51"/>
                    <a:pt x="638" y="50"/>
                  </a:cubicBezTo>
                  <a:cubicBezTo>
                    <a:pt x="637" y="50"/>
                    <a:pt x="636" y="49"/>
                    <a:pt x="635" y="49"/>
                  </a:cubicBezTo>
                  <a:cubicBezTo>
                    <a:pt x="634" y="49"/>
                    <a:pt x="634" y="48"/>
                    <a:pt x="634" y="48"/>
                  </a:cubicBezTo>
                  <a:cubicBezTo>
                    <a:pt x="633" y="48"/>
                    <a:pt x="632" y="48"/>
                    <a:pt x="631" y="48"/>
                  </a:cubicBezTo>
                  <a:cubicBezTo>
                    <a:pt x="630" y="48"/>
                    <a:pt x="628" y="48"/>
                    <a:pt x="627" y="48"/>
                  </a:cubicBezTo>
                  <a:cubicBezTo>
                    <a:pt x="627" y="47"/>
                    <a:pt x="627" y="47"/>
                    <a:pt x="626" y="47"/>
                  </a:cubicBezTo>
                  <a:cubicBezTo>
                    <a:pt x="624" y="47"/>
                    <a:pt x="620" y="46"/>
                    <a:pt x="618" y="44"/>
                  </a:cubicBezTo>
                  <a:cubicBezTo>
                    <a:pt x="616" y="42"/>
                    <a:pt x="616" y="40"/>
                    <a:pt x="616" y="38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616" y="36"/>
                    <a:pt x="615" y="35"/>
                    <a:pt x="615" y="33"/>
                  </a:cubicBezTo>
                  <a:cubicBezTo>
                    <a:pt x="615" y="33"/>
                    <a:pt x="615" y="31"/>
                    <a:pt x="615" y="30"/>
                  </a:cubicBezTo>
                  <a:cubicBezTo>
                    <a:pt x="615" y="30"/>
                    <a:pt x="614" y="28"/>
                    <a:pt x="613" y="27"/>
                  </a:cubicBezTo>
                  <a:cubicBezTo>
                    <a:pt x="613" y="27"/>
                    <a:pt x="612" y="27"/>
                    <a:pt x="611" y="26"/>
                  </a:cubicBezTo>
                  <a:cubicBezTo>
                    <a:pt x="610" y="25"/>
                    <a:pt x="609" y="25"/>
                    <a:pt x="608" y="24"/>
                  </a:cubicBezTo>
                  <a:cubicBezTo>
                    <a:pt x="607" y="23"/>
                    <a:pt x="605" y="19"/>
                    <a:pt x="604" y="17"/>
                  </a:cubicBezTo>
                  <a:cubicBezTo>
                    <a:pt x="603" y="15"/>
                    <a:pt x="603" y="14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2" y="13"/>
                    <a:pt x="602" y="13"/>
                    <a:pt x="602" y="12"/>
                  </a:cubicBezTo>
                  <a:cubicBezTo>
                    <a:pt x="601" y="12"/>
                    <a:pt x="601" y="12"/>
                    <a:pt x="601" y="12"/>
                  </a:cubicBezTo>
                  <a:cubicBezTo>
                    <a:pt x="601" y="12"/>
                    <a:pt x="599" y="11"/>
                    <a:pt x="599" y="11"/>
                  </a:cubicBezTo>
                  <a:cubicBezTo>
                    <a:pt x="598" y="11"/>
                    <a:pt x="598" y="11"/>
                    <a:pt x="598" y="11"/>
                  </a:cubicBezTo>
                  <a:cubicBezTo>
                    <a:pt x="596" y="11"/>
                    <a:pt x="595" y="11"/>
                    <a:pt x="594" y="11"/>
                  </a:cubicBezTo>
                  <a:cubicBezTo>
                    <a:pt x="593" y="11"/>
                    <a:pt x="593" y="11"/>
                    <a:pt x="592" y="11"/>
                  </a:cubicBezTo>
                  <a:cubicBezTo>
                    <a:pt x="590" y="11"/>
                    <a:pt x="586" y="9"/>
                    <a:pt x="584" y="6"/>
                  </a:cubicBezTo>
                  <a:cubicBezTo>
                    <a:pt x="583" y="4"/>
                    <a:pt x="583" y="2"/>
                    <a:pt x="583" y="1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82" y="0"/>
                    <a:pt x="582" y="0"/>
                    <a:pt x="582" y="0"/>
                  </a:cubicBezTo>
                  <a:cubicBezTo>
                    <a:pt x="582" y="1"/>
                    <a:pt x="581" y="3"/>
                    <a:pt x="580" y="4"/>
                  </a:cubicBezTo>
                  <a:cubicBezTo>
                    <a:pt x="578" y="5"/>
                    <a:pt x="576" y="5"/>
                    <a:pt x="574" y="5"/>
                  </a:cubicBezTo>
                  <a:cubicBezTo>
                    <a:pt x="574" y="5"/>
                    <a:pt x="574" y="5"/>
                    <a:pt x="574" y="5"/>
                  </a:cubicBezTo>
                  <a:cubicBezTo>
                    <a:pt x="574" y="5"/>
                    <a:pt x="573" y="5"/>
                    <a:pt x="573" y="5"/>
                  </a:cubicBezTo>
                  <a:cubicBezTo>
                    <a:pt x="573" y="5"/>
                    <a:pt x="573" y="6"/>
                    <a:pt x="573" y="6"/>
                  </a:cubicBezTo>
                  <a:cubicBezTo>
                    <a:pt x="572" y="7"/>
                    <a:pt x="571" y="9"/>
                    <a:pt x="570" y="10"/>
                  </a:cubicBezTo>
                  <a:cubicBezTo>
                    <a:pt x="568" y="11"/>
                    <a:pt x="565" y="11"/>
                    <a:pt x="563" y="11"/>
                  </a:cubicBezTo>
                  <a:cubicBezTo>
                    <a:pt x="562" y="11"/>
                    <a:pt x="562" y="11"/>
                    <a:pt x="561" y="11"/>
                  </a:cubicBezTo>
                  <a:cubicBezTo>
                    <a:pt x="559" y="10"/>
                    <a:pt x="558" y="9"/>
                    <a:pt x="557" y="8"/>
                  </a:cubicBezTo>
                  <a:cubicBezTo>
                    <a:pt x="557" y="8"/>
                    <a:pt x="557" y="8"/>
                    <a:pt x="557" y="8"/>
                  </a:cubicBezTo>
                  <a:cubicBezTo>
                    <a:pt x="556" y="7"/>
                    <a:pt x="554" y="7"/>
                    <a:pt x="554" y="7"/>
                  </a:cubicBezTo>
                  <a:cubicBezTo>
                    <a:pt x="554" y="7"/>
                    <a:pt x="554" y="7"/>
                    <a:pt x="553" y="7"/>
                  </a:cubicBezTo>
                  <a:cubicBezTo>
                    <a:pt x="552" y="6"/>
                    <a:pt x="550" y="6"/>
                    <a:pt x="549" y="5"/>
                  </a:cubicBezTo>
                  <a:cubicBezTo>
                    <a:pt x="547" y="4"/>
                    <a:pt x="546" y="3"/>
                    <a:pt x="546" y="1"/>
                  </a:cubicBezTo>
                  <a:cubicBezTo>
                    <a:pt x="546" y="2"/>
                    <a:pt x="545" y="3"/>
                    <a:pt x="545" y="3"/>
                  </a:cubicBezTo>
                  <a:cubicBezTo>
                    <a:pt x="538" y="17"/>
                    <a:pt x="538" y="17"/>
                    <a:pt x="538" y="17"/>
                  </a:cubicBezTo>
                  <a:cubicBezTo>
                    <a:pt x="537" y="12"/>
                    <a:pt x="537" y="12"/>
                    <a:pt x="537" y="12"/>
                  </a:cubicBezTo>
                  <a:cubicBezTo>
                    <a:pt x="536" y="12"/>
                    <a:pt x="535" y="13"/>
                    <a:pt x="534" y="14"/>
                  </a:cubicBezTo>
                  <a:cubicBezTo>
                    <a:pt x="534" y="14"/>
                    <a:pt x="534" y="14"/>
                    <a:pt x="533" y="14"/>
                  </a:cubicBezTo>
                  <a:cubicBezTo>
                    <a:pt x="533" y="14"/>
                    <a:pt x="533" y="15"/>
                    <a:pt x="533" y="15"/>
                  </a:cubicBezTo>
                  <a:cubicBezTo>
                    <a:pt x="533" y="15"/>
                    <a:pt x="533" y="15"/>
                    <a:pt x="533" y="15"/>
                  </a:cubicBezTo>
                  <a:cubicBezTo>
                    <a:pt x="534" y="15"/>
                    <a:pt x="536" y="16"/>
                    <a:pt x="537" y="17"/>
                  </a:cubicBezTo>
                  <a:cubicBezTo>
                    <a:pt x="539" y="18"/>
                    <a:pt x="541" y="21"/>
                    <a:pt x="542" y="23"/>
                  </a:cubicBezTo>
                  <a:cubicBezTo>
                    <a:pt x="543" y="25"/>
                    <a:pt x="544" y="29"/>
                    <a:pt x="543" y="32"/>
                  </a:cubicBezTo>
                  <a:cubicBezTo>
                    <a:pt x="543" y="33"/>
                    <a:pt x="542" y="34"/>
                    <a:pt x="542" y="35"/>
                  </a:cubicBezTo>
                  <a:cubicBezTo>
                    <a:pt x="542" y="35"/>
                    <a:pt x="542" y="35"/>
                    <a:pt x="542" y="35"/>
                  </a:cubicBezTo>
                  <a:cubicBezTo>
                    <a:pt x="542" y="35"/>
                    <a:pt x="543" y="35"/>
                    <a:pt x="543" y="35"/>
                  </a:cubicBezTo>
                  <a:cubicBezTo>
                    <a:pt x="545" y="35"/>
                    <a:pt x="550" y="36"/>
                    <a:pt x="552" y="39"/>
                  </a:cubicBezTo>
                  <a:cubicBezTo>
                    <a:pt x="554" y="43"/>
                    <a:pt x="553" y="48"/>
                    <a:pt x="552" y="49"/>
                  </a:cubicBezTo>
                  <a:cubicBezTo>
                    <a:pt x="551" y="51"/>
                    <a:pt x="550" y="52"/>
                    <a:pt x="549" y="52"/>
                  </a:cubicBezTo>
                  <a:cubicBezTo>
                    <a:pt x="549" y="52"/>
                    <a:pt x="549" y="53"/>
                    <a:pt x="549" y="53"/>
                  </a:cubicBezTo>
                  <a:cubicBezTo>
                    <a:pt x="549" y="53"/>
                    <a:pt x="551" y="57"/>
                    <a:pt x="550" y="61"/>
                  </a:cubicBezTo>
                  <a:cubicBezTo>
                    <a:pt x="549" y="63"/>
                    <a:pt x="546" y="65"/>
                    <a:pt x="544" y="66"/>
                  </a:cubicBezTo>
                  <a:cubicBezTo>
                    <a:pt x="544" y="66"/>
                    <a:pt x="544" y="66"/>
                    <a:pt x="544" y="66"/>
                  </a:cubicBezTo>
                  <a:cubicBezTo>
                    <a:pt x="543" y="66"/>
                    <a:pt x="543" y="66"/>
                    <a:pt x="542" y="66"/>
                  </a:cubicBezTo>
                  <a:cubicBezTo>
                    <a:pt x="541" y="66"/>
                    <a:pt x="539" y="65"/>
                    <a:pt x="538" y="65"/>
                  </a:cubicBezTo>
                  <a:cubicBezTo>
                    <a:pt x="538" y="65"/>
                    <a:pt x="538" y="65"/>
                    <a:pt x="538" y="65"/>
                  </a:cubicBezTo>
                  <a:cubicBezTo>
                    <a:pt x="537" y="65"/>
                    <a:pt x="536" y="65"/>
                    <a:pt x="535" y="65"/>
                  </a:cubicBezTo>
                  <a:cubicBezTo>
                    <a:pt x="535" y="65"/>
                    <a:pt x="535" y="65"/>
                    <a:pt x="534" y="66"/>
                  </a:cubicBezTo>
                  <a:cubicBezTo>
                    <a:pt x="533" y="67"/>
                    <a:pt x="532" y="68"/>
                    <a:pt x="530" y="69"/>
                  </a:cubicBezTo>
                  <a:cubicBezTo>
                    <a:pt x="529" y="69"/>
                    <a:pt x="528" y="69"/>
                    <a:pt x="527" y="69"/>
                  </a:cubicBezTo>
                  <a:cubicBezTo>
                    <a:pt x="526" y="69"/>
                    <a:pt x="526" y="69"/>
                    <a:pt x="525" y="69"/>
                  </a:cubicBezTo>
                  <a:cubicBezTo>
                    <a:pt x="524" y="69"/>
                    <a:pt x="524" y="69"/>
                    <a:pt x="524" y="69"/>
                  </a:cubicBezTo>
                  <a:cubicBezTo>
                    <a:pt x="523" y="69"/>
                    <a:pt x="522" y="70"/>
                    <a:pt x="521" y="71"/>
                  </a:cubicBezTo>
                  <a:cubicBezTo>
                    <a:pt x="520" y="72"/>
                    <a:pt x="517" y="74"/>
                    <a:pt x="516" y="76"/>
                  </a:cubicBezTo>
                  <a:cubicBezTo>
                    <a:pt x="515" y="76"/>
                    <a:pt x="515" y="77"/>
                    <a:pt x="514" y="78"/>
                  </a:cubicBezTo>
                  <a:cubicBezTo>
                    <a:pt x="513" y="80"/>
                    <a:pt x="511" y="82"/>
                    <a:pt x="510" y="83"/>
                  </a:cubicBezTo>
                  <a:cubicBezTo>
                    <a:pt x="510" y="83"/>
                    <a:pt x="507" y="86"/>
                    <a:pt x="504" y="87"/>
                  </a:cubicBezTo>
                  <a:cubicBezTo>
                    <a:pt x="503" y="88"/>
                    <a:pt x="500" y="89"/>
                    <a:pt x="498" y="89"/>
                  </a:cubicBezTo>
                  <a:cubicBezTo>
                    <a:pt x="498" y="89"/>
                    <a:pt x="498" y="89"/>
                    <a:pt x="497" y="89"/>
                  </a:cubicBezTo>
                  <a:cubicBezTo>
                    <a:pt x="495" y="89"/>
                    <a:pt x="491" y="88"/>
                    <a:pt x="489" y="86"/>
                  </a:cubicBezTo>
                  <a:cubicBezTo>
                    <a:pt x="488" y="84"/>
                    <a:pt x="487" y="83"/>
                    <a:pt x="487" y="81"/>
                  </a:cubicBezTo>
                  <a:cubicBezTo>
                    <a:pt x="486" y="81"/>
                    <a:pt x="485" y="81"/>
                    <a:pt x="485" y="81"/>
                  </a:cubicBezTo>
                  <a:cubicBezTo>
                    <a:pt x="484" y="81"/>
                    <a:pt x="484" y="81"/>
                    <a:pt x="484" y="81"/>
                  </a:cubicBezTo>
                  <a:cubicBezTo>
                    <a:pt x="484" y="81"/>
                    <a:pt x="483" y="82"/>
                    <a:pt x="483" y="82"/>
                  </a:cubicBezTo>
                  <a:cubicBezTo>
                    <a:pt x="482" y="82"/>
                    <a:pt x="481" y="83"/>
                    <a:pt x="480" y="83"/>
                  </a:cubicBezTo>
                  <a:cubicBezTo>
                    <a:pt x="480" y="83"/>
                    <a:pt x="479" y="84"/>
                    <a:pt x="478" y="84"/>
                  </a:cubicBezTo>
                  <a:cubicBezTo>
                    <a:pt x="478" y="84"/>
                    <a:pt x="477" y="84"/>
                    <a:pt x="477" y="84"/>
                  </a:cubicBezTo>
                  <a:cubicBezTo>
                    <a:pt x="477" y="84"/>
                    <a:pt x="476" y="84"/>
                    <a:pt x="476" y="85"/>
                  </a:cubicBezTo>
                  <a:cubicBezTo>
                    <a:pt x="474" y="85"/>
                    <a:pt x="473" y="86"/>
                    <a:pt x="471" y="86"/>
                  </a:cubicBezTo>
                  <a:cubicBezTo>
                    <a:pt x="471" y="86"/>
                    <a:pt x="470" y="86"/>
                    <a:pt x="469" y="86"/>
                  </a:cubicBezTo>
                  <a:cubicBezTo>
                    <a:pt x="469" y="86"/>
                    <a:pt x="468" y="86"/>
                    <a:pt x="468" y="86"/>
                  </a:cubicBezTo>
                  <a:cubicBezTo>
                    <a:pt x="468" y="86"/>
                    <a:pt x="467" y="86"/>
                    <a:pt x="467" y="86"/>
                  </a:cubicBezTo>
                  <a:cubicBezTo>
                    <a:pt x="467" y="86"/>
                    <a:pt x="467" y="87"/>
                    <a:pt x="466" y="87"/>
                  </a:cubicBezTo>
                  <a:cubicBezTo>
                    <a:pt x="467" y="87"/>
                    <a:pt x="467" y="88"/>
                    <a:pt x="467" y="89"/>
                  </a:cubicBezTo>
                  <a:cubicBezTo>
                    <a:pt x="467" y="89"/>
                    <a:pt x="467" y="89"/>
                    <a:pt x="467" y="89"/>
                  </a:cubicBezTo>
                  <a:cubicBezTo>
                    <a:pt x="468" y="90"/>
                    <a:pt x="469" y="90"/>
                    <a:pt x="470" y="92"/>
                  </a:cubicBezTo>
                  <a:cubicBezTo>
                    <a:pt x="471" y="93"/>
                    <a:pt x="471" y="96"/>
                    <a:pt x="472" y="98"/>
                  </a:cubicBezTo>
                  <a:cubicBezTo>
                    <a:pt x="472" y="99"/>
                    <a:pt x="472" y="100"/>
                    <a:pt x="472" y="100"/>
                  </a:cubicBezTo>
                  <a:cubicBezTo>
                    <a:pt x="472" y="101"/>
                    <a:pt x="473" y="103"/>
                    <a:pt x="474" y="104"/>
                  </a:cubicBezTo>
                  <a:cubicBezTo>
                    <a:pt x="474" y="104"/>
                    <a:pt x="474" y="105"/>
                    <a:pt x="474" y="106"/>
                  </a:cubicBezTo>
                  <a:cubicBezTo>
                    <a:pt x="475" y="108"/>
                    <a:pt x="477" y="110"/>
                    <a:pt x="477" y="112"/>
                  </a:cubicBezTo>
                  <a:cubicBezTo>
                    <a:pt x="477" y="113"/>
                    <a:pt x="477" y="117"/>
                    <a:pt x="476" y="120"/>
                  </a:cubicBezTo>
                  <a:cubicBezTo>
                    <a:pt x="475" y="122"/>
                    <a:pt x="473" y="123"/>
                    <a:pt x="472" y="123"/>
                  </a:cubicBezTo>
                  <a:cubicBezTo>
                    <a:pt x="471" y="124"/>
                    <a:pt x="471" y="124"/>
                    <a:pt x="471" y="124"/>
                  </a:cubicBezTo>
                  <a:cubicBezTo>
                    <a:pt x="471" y="124"/>
                    <a:pt x="471" y="124"/>
                    <a:pt x="470" y="124"/>
                  </a:cubicBezTo>
                  <a:cubicBezTo>
                    <a:pt x="470" y="125"/>
                    <a:pt x="470" y="125"/>
                    <a:pt x="469" y="125"/>
                  </a:cubicBezTo>
                  <a:cubicBezTo>
                    <a:pt x="469" y="126"/>
                    <a:pt x="469" y="126"/>
                    <a:pt x="469" y="126"/>
                  </a:cubicBezTo>
                  <a:cubicBezTo>
                    <a:pt x="469" y="128"/>
                    <a:pt x="469" y="130"/>
                    <a:pt x="467" y="132"/>
                  </a:cubicBezTo>
                  <a:cubicBezTo>
                    <a:pt x="465" y="135"/>
                    <a:pt x="460" y="137"/>
                    <a:pt x="460" y="137"/>
                  </a:cubicBezTo>
                  <a:cubicBezTo>
                    <a:pt x="458" y="138"/>
                    <a:pt x="457" y="138"/>
                    <a:pt x="456" y="138"/>
                  </a:cubicBezTo>
                  <a:cubicBezTo>
                    <a:pt x="455" y="138"/>
                    <a:pt x="454" y="138"/>
                    <a:pt x="454" y="138"/>
                  </a:cubicBezTo>
                  <a:cubicBezTo>
                    <a:pt x="454" y="138"/>
                    <a:pt x="453" y="138"/>
                    <a:pt x="453" y="139"/>
                  </a:cubicBezTo>
                  <a:cubicBezTo>
                    <a:pt x="452" y="140"/>
                    <a:pt x="452" y="143"/>
                    <a:pt x="452" y="145"/>
                  </a:cubicBezTo>
                  <a:cubicBezTo>
                    <a:pt x="452" y="145"/>
                    <a:pt x="452" y="146"/>
                    <a:pt x="452" y="146"/>
                  </a:cubicBezTo>
                  <a:cubicBezTo>
                    <a:pt x="452" y="146"/>
                    <a:pt x="452" y="147"/>
                    <a:pt x="452" y="147"/>
                  </a:cubicBezTo>
                  <a:cubicBezTo>
                    <a:pt x="452" y="148"/>
                    <a:pt x="452" y="150"/>
                    <a:pt x="452" y="151"/>
                  </a:cubicBezTo>
                  <a:cubicBezTo>
                    <a:pt x="451" y="152"/>
                    <a:pt x="451" y="155"/>
                    <a:pt x="450" y="157"/>
                  </a:cubicBezTo>
                  <a:cubicBezTo>
                    <a:pt x="450" y="157"/>
                    <a:pt x="450" y="157"/>
                    <a:pt x="450" y="157"/>
                  </a:cubicBezTo>
                  <a:cubicBezTo>
                    <a:pt x="450" y="157"/>
                    <a:pt x="449" y="158"/>
                    <a:pt x="449" y="159"/>
                  </a:cubicBezTo>
                  <a:cubicBezTo>
                    <a:pt x="449" y="159"/>
                    <a:pt x="448" y="160"/>
                    <a:pt x="448" y="161"/>
                  </a:cubicBezTo>
                  <a:cubicBezTo>
                    <a:pt x="448" y="161"/>
                    <a:pt x="448" y="161"/>
                    <a:pt x="448" y="162"/>
                  </a:cubicBezTo>
                  <a:cubicBezTo>
                    <a:pt x="448" y="164"/>
                    <a:pt x="447" y="166"/>
                    <a:pt x="446" y="167"/>
                  </a:cubicBezTo>
                  <a:cubicBezTo>
                    <a:pt x="445" y="169"/>
                    <a:pt x="441" y="173"/>
                    <a:pt x="438" y="175"/>
                  </a:cubicBezTo>
                  <a:cubicBezTo>
                    <a:pt x="437" y="175"/>
                    <a:pt x="435" y="175"/>
                    <a:pt x="434" y="175"/>
                  </a:cubicBezTo>
                  <a:cubicBezTo>
                    <a:pt x="433" y="175"/>
                    <a:pt x="432" y="175"/>
                    <a:pt x="431" y="174"/>
                  </a:cubicBezTo>
                  <a:cubicBezTo>
                    <a:pt x="430" y="174"/>
                    <a:pt x="429" y="173"/>
                    <a:pt x="429" y="173"/>
                  </a:cubicBezTo>
                  <a:cubicBezTo>
                    <a:pt x="429" y="173"/>
                    <a:pt x="429" y="173"/>
                    <a:pt x="429" y="173"/>
                  </a:cubicBezTo>
                  <a:cubicBezTo>
                    <a:pt x="429" y="174"/>
                    <a:pt x="429" y="175"/>
                    <a:pt x="429" y="176"/>
                  </a:cubicBezTo>
                  <a:cubicBezTo>
                    <a:pt x="429" y="179"/>
                    <a:pt x="427" y="181"/>
                    <a:pt x="426" y="182"/>
                  </a:cubicBezTo>
                  <a:cubicBezTo>
                    <a:pt x="426" y="184"/>
                    <a:pt x="424" y="184"/>
                    <a:pt x="423" y="185"/>
                  </a:cubicBezTo>
                  <a:cubicBezTo>
                    <a:pt x="423" y="185"/>
                    <a:pt x="422" y="186"/>
                    <a:pt x="422" y="186"/>
                  </a:cubicBezTo>
                  <a:cubicBezTo>
                    <a:pt x="422" y="187"/>
                    <a:pt x="421" y="190"/>
                    <a:pt x="421" y="192"/>
                  </a:cubicBezTo>
                  <a:cubicBezTo>
                    <a:pt x="421" y="192"/>
                    <a:pt x="421" y="194"/>
                    <a:pt x="421" y="195"/>
                  </a:cubicBezTo>
                  <a:cubicBezTo>
                    <a:pt x="422" y="196"/>
                    <a:pt x="422" y="197"/>
                    <a:pt x="422" y="198"/>
                  </a:cubicBezTo>
                  <a:cubicBezTo>
                    <a:pt x="423" y="200"/>
                    <a:pt x="423" y="205"/>
                    <a:pt x="423" y="207"/>
                  </a:cubicBezTo>
                  <a:cubicBezTo>
                    <a:pt x="423" y="209"/>
                    <a:pt x="423" y="214"/>
                    <a:pt x="421" y="217"/>
                  </a:cubicBezTo>
                  <a:cubicBezTo>
                    <a:pt x="421" y="219"/>
                    <a:pt x="419" y="221"/>
                    <a:pt x="417" y="222"/>
                  </a:cubicBezTo>
                  <a:cubicBezTo>
                    <a:pt x="415" y="223"/>
                    <a:pt x="414" y="224"/>
                    <a:pt x="412" y="224"/>
                  </a:cubicBezTo>
                  <a:cubicBezTo>
                    <a:pt x="412" y="224"/>
                    <a:pt x="412" y="224"/>
                    <a:pt x="412" y="224"/>
                  </a:cubicBezTo>
                  <a:cubicBezTo>
                    <a:pt x="411" y="224"/>
                    <a:pt x="410" y="224"/>
                    <a:pt x="410" y="224"/>
                  </a:cubicBezTo>
                  <a:cubicBezTo>
                    <a:pt x="410" y="225"/>
                    <a:pt x="410" y="226"/>
                    <a:pt x="409" y="227"/>
                  </a:cubicBezTo>
                  <a:cubicBezTo>
                    <a:pt x="409" y="227"/>
                    <a:pt x="409" y="227"/>
                    <a:pt x="409" y="227"/>
                  </a:cubicBezTo>
                  <a:cubicBezTo>
                    <a:pt x="408" y="230"/>
                    <a:pt x="407" y="234"/>
                    <a:pt x="402" y="234"/>
                  </a:cubicBezTo>
                  <a:cubicBezTo>
                    <a:pt x="402" y="234"/>
                    <a:pt x="402" y="234"/>
                    <a:pt x="402" y="234"/>
                  </a:cubicBezTo>
                  <a:cubicBezTo>
                    <a:pt x="402" y="234"/>
                    <a:pt x="402" y="234"/>
                    <a:pt x="402" y="234"/>
                  </a:cubicBezTo>
                  <a:cubicBezTo>
                    <a:pt x="398" y="234"/>
                    <a:pt x="396" y="231"/>
                    <a:pt x="395" y="229"/>
                  </a:cubicBezTo>
                  <a:cubicBezTo>
                    <a:pt x="395" y="229"/>
                    <a:pt x="394" y="229"/>
                    <a:pt x="394" y="228"/>
                  </a:cubicBezTo>
                  <a:cubicBezTo>
                    <a:pt x="394" y="228"/>
                    <a:pt x="393" y="227"/>
                    <a:pt x="393" y="227"/>
                  </a:cubicBezTo>
                  <a:cubicBezTo>
                    <a:pt x="393" y="226"/>
                    <a:pt x="393" y="226"/>
                    <a:pt x="393" y="226"/>
                  </a:cubicBezTo>
                  <a:cubicBezTo>
                    <a:pt x="393" y="226"/>
                    <a:pt x="392" y="226"/>
                    <a:pt x="392" y="226"/>
                  </a:cubicBezTo>
                  <a:cubicBezTo>
                    <a:pt x="392" y="226"/>
                    <a:pt x="392" y="226"/>
                    <a:pt x="392" y="226"/>
                  </a:cubicBezTo>
                  <a:cubicBezTo>
                    <a:pt x="391" y="226"/>
                    <a:pt x="390" y="226"/>
                    <a:pt x="390" y="226"/>
                  </a:cubicBezTo>
                  <a:cubicBezTo>
                    <a:pt x="390" y="226"/>
                    <a:pt x="389" y="226"/>
                    <a:pt x="389" y="226"/>
                  </a:cubicBezTo>
                  <a:cubicBezTo>
                    <a:pt x="388" y="227"/>
                    <a:pt x="386" y="228"/>
                    <a:pt x="384" y="228"/>
                  </a:cubicBezTo>
                  <a:cubicBezTo>
                    <a:pt x="384" y="228"/>
                    <a:pt x="383" y="228"/>
                    <a:pt x="383" y="228"/>
                  </a:cubicBezTo>
                  <a:cubicBezTo>
                    <a:pt x="381" y="228"/>
                    <a:pt x="380" y="227"/>
                    <a:pt x="378" y="226"/>
                  </a:cubicBezTo>
                  <a:cubicBezTo>
                    <a:pt x="378" y="226"/>
                    <a:pt x="378" y="225"/>
                    <a:pt x="378" y="225"/>
                  </a:cubicBezTo>
                  <a:cubicBezTo>
                    <a:pt x="378" y="225"/>
                    <a:pt x="377" y="225"/>
                    <a:pt x="376" y="225"/>
                  </a:cubicBezTo>
                  <a:cubicBezTo>
                    <a:pt x="376" y="225"/>
                    <a:pt x="375" y="224"/>
                    <a:pt x="375" y="224"/>
                  </a:cubicBezTo>
                  <a:cubicBezTo>
                    <a:pt x="374" y="224"/>
                    <a:pt x="374" y="224"/>
                    <a:pt x="374" y="224"/>
                  </a:cubicBezTo>
                  <a:cubicBezTo>
                    <a:pt x="372" y="223"/>
                    <a:pt x="370" y="223"/>
                    <a:pt x="368" y="222"/>
                  </a:cubicBezTo>
                  <a:cubicBezTo>
                    <a:pt x="366" y="219"/>
                    <a:pt x="363" y="214"/>
                    <a:pt x="363" y="214"/>
                  </a:cubicBezTo>
                  <a:cubicBezTo>
                    <a:pt x="362" y="213"/>
                    <a:pt x="362" y="211"/>
                    <a:pt x="361" y="210"/>
                  </a:cubicBezTo>
                  <a:cubicBezTo>
                    <a:pt x="361" y="211"/>
                    <a:pt x="360" y="211"/>
                    <a:pt x="358" y="211"/>
                  </a:cubicBezTo>
                  <a:cubicBezTo>
                    <a:pt x="358" y="211"/>
                    <a:pt x="358" y="211"/>
                    <a:pt x="358" y="211"/>
                  </a:cubicBezTo>
                  <a:cubicBezTo>
                    <a:pt x="358" y="211"/>
                    <a:pt x="358" y="211"/>
                    <a:pt x="357" y="212"/>
                  </a:cubicBezTo>
                  <a:cubicBezTo>
                    <a:pt x="357" y="213"/>
                    <a:pt x="355" y="215"/>
                    <a:pt x="352" y="216"/>
                  </a:cubicBezTo>
                  <a:cubicBezTo>
                    <a:pt x="352" y="219"/>
                    <a:pt x="351" y="222"/>
                    <a:pt x="350" y="224"/>
                  </a:cubicBezTo>
                  <a:cubicBezTo>
                    <a:pt x="348" y="226"/>
                    <a:pt x="345" y="227"/>
                    <a:pt x="343" y="228"/>
                  </a:cubicBezTo>
                  <a:cubicBezTo>
                    <a:pt x="342" y="228"/>
                    <a:pt x="342" y="228"/>
                    <a:pt x="342" y="228"/>
                  </a:cubicBezTo>
                  <a:cubicBezTo>
                    <a:pt x="342" y="228"/>
                    <a:pt x="341" y="228"/>
                    <a:pt x="340" y="228"/>
                  </a:cubicBezTo>
                  <a:cubicBezTo>
                    <a:pt x="340" y="228"/>
                    <a:pt x="341" y="228"/>
                    <a:pt x="341" y="229"/>
                  </a:cubicBezTo>
                  <a:cubicBezTo>
                    <a:pt x="341" y="230"/>
                    <a:pt x="341" y="232"/>
                    <a:pt x="342" y="233"/>
                  </a:cubicBezTo>
                  <a:cubicBezTo>
                    <a:pt x="342" y="234"/>
                    <a:pt x="342" y="234"/>
                    <a:pt x="342" y="234"/>
                  </a:cubicBezTo>
                  <a:cubicBezTo>
                    <a:pt x="343" y="235"/>
                    <a:pt x="344" y="237"/>
                    <a:pt x="345" y="238"/>
                  </a:cubicBezTo>
                  <a:cubicBezTo>
                    <a:pt x="345" y="239"/>
                    <a:pt x="346" y="244"/>
                    <a:pt x="345" y="247"/>
                  </a:cubicBezTo>
                  <a:cubicBezTo>
                    <a:pt x="344" y="249"/>
                    <a:pt x="341" y="251"/>
                    <a:pt x="339" y="251"/>
                  </a:cubicBezTo>
                  <a:cubicBezTo>
                    <a:pt x="339" y="251"/>
                    <a:pt x="338" y="251"/>
                    <a:pt x="338" y="251"/>
                  </a:cubicBezTo>
                  <a:cubicBezTo>
                    <a:pt x="337" y="251"/>
                    <a:pt x="336" y="251"/>
                    <a:pt x="335" y="251"/>
                  </a:cubicBezTo>
                  <a:cubicBezTo>
                    <a:pt x="335" y="252"/>
                    <a:pt x="335" y="253"/>
                    <a:pt x="335" y="254"/>
                  </a:cubicBezTo>
                  <a:cubicBezTo>
                    <a:pt x="335" y="257"/>
                    <a:pt x="334" y="260"/>
                    <a:pt x="332" y="262"/>
                  </a:cubicBezTo>
                  <a:cubicBezTo>
                    <a:pt x="331" y="263"/>
                    <a:pt x="328" y="266"/>
                    <a:pt x="324" y="266"/>
                  </a:cubicBezTo>
                  <a:cubicBezTo>
                    <a:pt x="323" y="266"/>
                    <a:pt x="323" y="266"/>
                    <a:pt x="323" y="266"/>
                  </a:cubicBezTo>
                  <a:cubicBezTo>
                    <a:pt x="319" y="266"/>
                    <a:pt x="316" y="262"/>
                    <a:pt x="316" y="260"/>
                  </a:cubicBezTo>
                  <a:cubicBezTo>
                    <a:pt x="316" y="259"/>
                    <a:pt x="316" y="258"/>
                    <a:pt x="316" y="258"/>
                  </a:cubicBezTo>
                  <a:cubicBezTo>
                    <a:pt x="314" y="258"/>
                    <a:pt x="313" y="259"/>
                    <a:pt x="311" y="259"/>
                  </a:cubicBezTo>
                  <a:cubicBezTo>
                    <a:pt x="311" y="259"/>
                    <a:pt x="311" y="259"/>
                    <a:pt x="311" y="259"/>
                  </a:cubicBezTo>
                  <a:cubicBezTo>
                    <a:pt x="311" y="259"/>
                    <a:pt x="311" y="259"/>
                    <a:pt x="311" y="259"/>
                  </a:cubicBezTo>
                  <a:cubicBezTo>
                    <a:pt x="309" y="259"/>
                    <a:pt x="307" y="258"/>
                    <a:pt x="303" y="254"/>
                  </a:cubicBezTo>
                  <a:cubicBezTo>
                    <a:pt x="302" y="252"/>
                    <a:pt x="301" y="250"/>
                    <a:pt x="300" y="247"/>
                  </a:cubicBezTo>
                  <a:cubicBezTo>
                    <a:pt x="299" y="247"/>
                    <a:pt x="299" y="247"/>
                    <a:pt x="299" y="247"/>
                  </a:cubicBezTo>
                  <a:cubicBezTo>
                    <a:pt x="299" y="246"/>
                    <a:pt x="299" y="245"/>
                    <a:pt x="298" y="244"/>
                  </a:cubicBezTo>
                  <a:cubicBezTo>
                    <a:pt x="298" y="244"/>
                    <a:pt x="298" y="243"/>
                    <a:pt x="298" y="243"/>
                  </a:cubicBezTo>
                  <a:cubicBezTo>
                    <a:pt x="298" y="243"/>
                    <a:pt x="298" y="243"/>
                    <a:pt x="298" y="243"/>
                  </a:cubicBezTo>
                  <a:cubicBezTo>
                    <a:pt x="297" y="243"/>
                    <a:pt x="296" y="243"/>
                    <a:pt x="296" y="243"/>
                  </a:cubicBezTo>
                  <a:cubicBezTo>
                    <a:pt x="296" y="244"/>
                    <a:pt x="295" y="245"/>
                    <a:pt x="294" y="245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3" y="247"/>
                    <a:pt x="293" y="248"/>
                  </a:cubicBezTo>
                  <a:cubicBezTo>
                    <a:pt x="292" y="249"/>
                    <a:pt x="291" y="250"/>
                    <a:pt x="290" y="251"/>
                  </a:cubicBezTo>
                  <a:cubicBezTo>
                    <a:pt x="290" y="252"/>
                    <a:pt x="287" y="254"/>
                    <a:pt x="285" y="255"/>
                  </a:cubicBezTo>
                  <a:cubicBezTo>
                    <a:pt x="283" y="256"/>
                    <a:pt x="281" y="256"/>
                    <a:pt x="280" y="256"/>
                  </a:cubicBezTo>
                  <a:cubicBezTo>
                    <a:pt x="279" y="256"/>
                    <a:pt x="279" y="256"/>
                    <a:pt x="278" y="256"/>
                  </a:cubicBezTo>
                  <a:cubicBezTo>
                    <a:pt x="278" y="257"/>
                    <a:pt x="277" y="257"/>
                    <a:pt x="277" y="257"/>
                  </a:cubicBezTo>
                  <a:cubicBezTo>
                    <a:pt x="276" y="258"/>
                    <a:pt x="274" y="260"/>
                    <a:pt x="274" y="260"/>
                  </a:cubicBezTo>
                  <a:cubicBezTo>
                    <a:pt x="274" y="261"/>
                    <a:pt x="274" y="263"/>
                    <a:pt x="274" y="264"/>
                  </a:cubicBezTo>
                  <a:cubicBezTo>
                    <a:pt x="274" y="265"/>
                    <a:pt x="274" y="266"/>
                    <a:pt x="274" y="266"/>
                  </a:cubicBezTo>
                  <a:cubicBezTo>
                    <a:pt x="274" y="267"/>
                    <a:pt x="274" y="268"/>
                    <a:pt x="274" y="268"/>
                  </a:cubicBezTo>
                  <a:cubicBezTo>
                    <a:pt x="275" y="271"/>
                    <a:pt x="275" y="274"/>
                    <a:pt x="274" y="277"/>
                  </a:cubicBezTo>
                  <a:cubicBezTo>
                    <a:pt x="273" y="279"/>
                    <a:pt x="270" y="285"/>
                    <a:pt x="264" y="286"/>
                  </a:cubicBezTo>
                  <a:cubicBezTo>
                    <a:pt x="264" y="286"/>
                    <a:pt x="264" y="286"/>
                    <a:pt x="264" y="286"/>
                  </a:cubicBezTo>
                  <a:cubicBezTo>
                    <a:pt x="259" y="286"/>
                    <a:pt x="255" y="281"/>
                    <a:pt x="254" y="280"/>
                  </a:cubicBezTo>
                  <a:cubicBezTo>
                    <a:pt x="253" y="279"/>
                    <a:pt x="252" y="277"/>
                    <a:pt x="252" y="276"/>
                  </a:cubicBezTo>
                  <a:cubicBezTo>
                    <a:pt x="252" y="276"/>
                    <a:pt x="252" y="276"/>
                    <a:pt x="252" y="276"/>
                  </a:cubicBezTo>
                  <a:cubicBezTo>
                    <a:pt x="252" y="276"/>
                    <a:pt x="251" y="276"/>
                    <a:pt x="251" y="275"/>
                  </a:cubicBezTo>
                  <a:cubicBezTo>
                    <a:pt x="251" y="276"/>
                    <a:pt x="250" y="276"/>
                    <a:pt x="250" y="276"/>
                  </a:cubicBezTo>
                  <a:cubicBezTo>
                    <a:pt x="249" y="276"/>
                    <a:pt x="248" y="276"/>
                    <a:pt x="247" y="276"/>
                  </a:cubicBezTo>
                  <a:cubicBezTo>
                    <a:pt x="247" y="276"/>
                    <a:pt x="247" y="276"/>
                    <a:pt x="246" y="276"/>
                  </a:cubicBezTo>
                  <a:cubicBezTo>
                    <a:pt x="246" y="276"/>
                    <a:pt x="242" y="276"/>
                    <a:pt x="239" y="274"/>
                  </a:cubicBezTo>
                  <a:cubicBezTo>
                    <a:pt x="238" y="273"/>
                    <a:pt x="237" y="272"/>
                    <a:pt x="236" y="271"/>
                  </a:cubicBezTo>
                  <a:cubicBezTo>
                    <a:pt x="236" y="271"/>
                    <a:pt x="235" y="270"/>
                    <a:pt x="235" y="270"/>
                  </a:cubicBezTo>
                  <a:cubicBezTo>
                    <a:pt x="234" y="269"/>
                    <a:pt x="233" y="268"/>
                    <a:pt x="232" y="268"/>
                  </a:cubicBezTo>
                  <a:cubicBezTo>
                    <a:pt x="232" y="268"/>
                    <a:pt x="231" y="268"/>
                    <a:pt x="231" y="268"/>
                  </a:cubicBezTo>
                  <a:cubicBezTo>
                    <a:pt x="230" y="268"/>
                    <a:pt x="229" y="268"/>
                    <a:pt x="227" y="267"/>
                  </a:cubicBezTo>
                  <a:cubicBezTo>
                    <a:pt x="226" y="266"/>
                    <a:pt x="225" y="265"/>
                    <a:pt x="224" y="264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22" y="263"/>
                    <a:pt x="220" y="263"/>
                    <a:pt x="219" y="263"/>
                  </a:cubicBezTo>
                  <a:cubicBezTo>
                    <a:pt x="218" y="263"/>
                    <a:pt x="216" y="264"/>
                    <a:pt x="215" y="264"/>
                  </a:cubicBezTo>
                  <a:cubicBezTo>
                    <a:pt x="214" y="265"/>
                    <a:pt x="214" y="265"/>
                    <a:pt x="214" y="265"/>
                  </a:cubicBezTo>
                  <a:cubicBezTo>
                    <a:pt x="214" y="266"/>
                    <a:pt x="213" y="267"/>
                    <a:pt x="213" y="267"/>
                  </a:cubicBezTo>
                  <a:cubicBezTo>
                    <a:pt x="213" y="267"/>
                    <a:pt x="213" y="268"/>
                    <a:pt x="213" y="268"/>
                  </a:cubicBezTo>
                  <a:cubicBezTo>
                    <a:pt x="211" y="269"/>
                    <a:pt x="210" y="272"/>
                    <a:pt x="207" y="272"/>
                  </a:cubicBezTo>
                  <a:cubicBezTo>
                    <a:pt x="206" y="272"/>
                    <a:pt x="206" y="272"/>
                    <a:pt x="206" y="272"/>
                  </a:cubicBezTo>
                  <a:cubicBezTo>
                    <a:pt x="206" y="272"/>
                    <a:pt x="206" y="272"/>
                    <a:pt x="206" y="272"/>
                  </a:cubicBezTo>
                  <a:cubicBezTo>
                    <a:pt x="203" y="272"/>
                    <a:pt x="201" y="271"/>
                    <a:pt x="200" y="269"/>
                  </a:cubicBezTo>
                  <a:cubicBezTo>
                    <a:pt x="200" y="270"/>
                    <a:pt x="200" y="270"/>
                    <a:pt x="201" y="270"/>
                  </a:cubicBezTo>
                  <a:cubicBezTo>
                    <a:pt x="202" y="273"/>
                    <a:pt x="200" y="276"/>
                    <a:pt x="200" y="278"/>
                  </a:cubicBezTo>
                  <a:cubicBezTo>
                    <a:pt x="200" y="278"/>
                    <a:pt x="199" y="279"/>
                    <a:pt x="199" y="279"/>
                  </a:cubicBezTo>
                  <a:cubicBezTo>
                    <a:pt x="199" y="279"/>
                    <a:pt x="199" y="279"/>
                    <a:pt x="199" y="279"/>
                  </a:cubicBezTo>
                  <a:cubicBezTo>
                    <a:pt x="199" y="281"/>
                    <a:pt x="198" y="283"/>
                    <a:pt x="197" y="284"/>
                  </a:cubicBezTo>
                  <a:cubicBezTo>
                    <a:pt x="195" y="286"/>
                    <a:pt x="192" y="287"/>
                    <a:pt x="191" y="288"/>
                  </a:cubicBezTo>
                  <a:cubicBezTo>
                    <a:pt x="190" y="288"/>
                    <a:pt x="188" y="288"/>
                    <a:pt x="187" y="288"/>
                  </a:cubicBezTo>
                  <a:cubicBezTo>
                    <a:pt x="185" y="288"/>
                    <a:pt x="184" y="288"/>
                    <a:pt x="183" y="287"/>
                  </a:cubicBezTo>
                  <a:cubicBezTo>
                    <a:pt x="179" y="285"/>
                    <a:pt x="178" y="280"/>
                    <a:pt x="178" y="278"/>
                  </a:cubicBezTo>
                  <a:cubicBezTo>
                    <a:pt x="178" y="277"/>
                    <a:pt x="178" y="276"/>
                    <a:pt x="178" y="276"/>
                  </a:cubicBezTo>
                  <a:cubicBezTo>
                    <a:pt x="177" y="276"/>
                    <a:pt x="176" y="276"/>
                    <a:pt x="175" y="276"/>
                  </a:cubicBezTo>
                  <a:cubicBezTo>
                    <a:pt x="175" y="276"/>
                    <a:pt x="175" y="276"/>
                    <a:pt x="175" y="276"/>
                  </a:cubicBezTo>
                  <a:cubicBezTo>
                    <a:pt x="174" y="277"/>
                    <a:pt x="174" y="277"/>
                    <a:pt x="174" y="277"/>
                  </a:cubicBezTo>
                  <a:cubicBezTo>
                    <a:pt x="172" y="279"/>
                    <a:pt x="171" y="280"/>
                    <a:pt x="169" y="281"/>
                  </a:cubicBezTo>
                  <a:cubicBezTo>
                    <a:pt x="167" y="281"/>
                    <a:pt x="165" y="282"/>
                    <a:pt x="164" y="282"/>
                  </a:cubicBezTo>
                  <a:cubicBezTo>
                    <a:pt x="162" y="282"/>
                    <a:pt x="160" y="281"/>
                    <a:pt x="159" y="281"/>
                  </a:cubicBezTo>
                  <a:cubicBezTo>
                    <a:pt x="157" y="280"/>
                    <a:pt x="156" y="278"/>
                    <a:pt x="155" y="276"/>
                  </a:cubicBezTo>
                  <a:cubicBezTo>
                    <a:pt x="155" y="276"/>
                    <a:pt x="155" y="276"/>
                    <a:pt x="155" y="276"/>
                  </a:cubicBezTo>
                  <a:cubicBezTo>
                    <a:pt x="155" y="275"/>
                    <a:pt x="154" y="275"/>
                    <a:pt x="154" y="275"/>
                  </a:cubicBezTo>
                  <a:cubicBezTo>
                    <a:pt x="154" y="275"/>
                    <a:pt x="153" y="276"/>
                    <a:pt x="153" y="277"/>
                  </a:cubicBezTo>
                  <a:cubicBezTo>
                    <a:pt x="153" y="277"/>
                    <a:pt x="153" y="277"/>
                    <a:pt x="153" y="277"/>
                  </a:cubicBezTo>
                  <a:cubicBezTo>
                    <a:pt x="153" y="277"/>
                    <a:pt x="153" y="278"/>
                    <a:pt x="153" y="278"/>
                  </a:cubicBezTo>
                  <a:cubicBezTo>
                    <a:pt x="153" y="278"/>
                    <a:pt x="153" y="278"/>
                    <a:pt x="153" y="278"/>
                  </a:cubicBezTo>
                  <a:cubicBezTo>
                    <a:pt x="155" y="278"/>
                    <a:pt x="156" y="279"/>
                    <a:pt x="157" y="280"/>
                  </a:cubicBezTo>
                  <a:cubicBezTo>
                    <a:pt x="159" y="282"/>
                    <a:pt x="160" y="285"/>
                    <a:pt x="160" y="287"/>
                  </a:cubicBezTo>
                  <a:cubicBezTo>
                    <a:pt x="160" y="289"/>
                    <a:pt x="158" y="293"/>
                    <a:pt x="157" y="295"/>
                  </a:cubicBezTo>
                  <a:cubicBezTo>
                    <a:pt x="156" y="296"/>
                    <a:pt x="155" y="296"/>
                    <a:pt x="154" y="297"/>
                  </a:cubicBezTo>
                  <a:cubicBezTo>
                    <a:pt x="153" y="298"/>
                    <a:pt x="153" y="299"/>
                    <a:pt x="151" y="300"/>
                  </a:cubicBezTo>
                  <a:cubicBezTo>
                    <a:pt x="150" y="301"/>
                    <a:pt x="147" y="301"/>
                    <a:pt x="146" y="301"/>
                  </a:cubicBezTo>
                  <a:cubicBezTo>
                    <a:pt x="145" y="301"/>
                    <a:pt x="143" y="301"/>
                    <a:pt x="142" y="300"/>
                  </a:cubicBezTo>
                  <a:cubicBezTo>
                    <a:pt x="142" y="303"/>
                    <a:pt x="141" y="306"/>
                    <a:pt x="139" y="308"/>
                  </a:cubicBezTo>
                  <a:cubicBezTo>
                    <a:pt x="138" y="310"/>
                    <a:pt x="136" y="311"/>
                    <a:pt x="134" y="312"/>
                  </a:cubicBezTo>
                  <a:cubicBezTo>
                    <a:pt x="134" y="312"/>
                    <a:pt x="133" y="312"/>
                    <a:pt x="133" y="312"/>
                  </a:cubicBezTo>
                  <a:cubicBezTo>
                    <a:pt x="132" y="313"/>
                    <a:pt x="131" y="314"/>
                    <a:pt x="130" y="315"/>
                  </a:cubicBezTo>
                  <a:cubicBezTo>
                    <a:pt x="129" y="317"/>
                    <a:pt x="128" y="319"/>
                    <a:pt x="128" y="319"/>
                  </a:cubicBezTo>
                  <a:cubicBezTo>
                    <a:pt x="128" y="320"/>
                    <a:pt x="128" y="322"/>
                    <a:pt x="128" y="323"/>
                  </a:cubicBezTo>
                  <a:cubicBezTo>
                    <a:pt x="128" y="323"/>
                    <a:pt x="128" y="324"/>
                    <a:pt x="128" y="324"/>
                  </a:cubicBezTo>
                  <a:cubicBezTo>
                    <a:pt x="129" y="325"/>
                    <a:pt x="130" y="326"/>
                    <a:pt x="131" y="327"/>
                  </a:cubicBezTo>
                  <a:cubicBezTo>
                    <a:pt x="131" y="328"/>
                    <a:pt x="131" y="329"/>
                    <a:pt x="131" y="331"/>
                  </a:cubicBezTo>
                  <a:cubicBezTo>
                    <a:pt x="132" y="331"/>
                    <a:pt x="132" y="331"/>
                    <a:pt x="132" y="331"/>
                  </a:cubicBezTo>
                  <a:cubicBezTo>
                    <a:pt x="132" y="331"/>
                    <a:pt x="133" y="331"/>
                    <a:pt x="133" y="332"/>
                  </a:cubicBezTo>
                  <a:cubicBezTo>
                    <a:pt x="135" y="332"/>
                    <a:pt x="136" y="333"/>
                    <a:pt x="137" y="333"/>
                  </a:cubicBezTo>
                  <a:cubicBezTo>
                    <a:pt x="137" y="334"/>
                    <a:pt x="137" y="334"/>
                    <a:pt x="137" y="334"/>
                  </a:cubicBezTo>
                  <a:cubicBezTo>
                    <a:pt x="140" y="335"/>
                    <a:pt x="143" y="337"/>
                    <a:pt x="144" y="340"/>
                  </a:cubicBezTo>
                  <a:cubicBezTo>
                    <a:pt x="145" y="343"/>
                    <a:pt x="146" y="349"/>
                    <a:pt x="144" y="353"/>
                  </a:cubicBezTo>
                  <a:cubicBezTo>
                    <a:pt x="142" y="355"/>
                    <a:pt x="139" y="356"/>
                    <a:pt x="137" y="357"/>
                  </a:cubicBezTo>
                  <a:cubicBezTo>
                    <a:pt x="137" y="357"/>
                    <a:pt x="136" y="357"/>
                    <a:pt x="136" y="357"/>
                  </a:cubicBezTo>
                  <a:cubicBezTo>
                    <a:pt x="134" y="358"/>
                    <a:pt x="130" y="359"/>
                    <a:pt x="128" y="360"/>
                  </a:cubicBezTo>
                  <a:cubicBezTo>
                    <a:pt x="126" y="360"/>
                    <a:pt x="125" y="360"/>
                    <a:pt x="123" y="361"/>
                  </a:cubicBezTo>
                  <a:cubicBezTo>
                    <a:pt x="122" y="361"/>
                    <a:pt x="120" y="361"/>
                    <a:pt x="120" y="361"/>
                  </a:cubicBezTo>
                  <a:cubicBezTo>
                    <a:pt x="114" y="363"/>
                    <a:pt x="111" y="364"/>
                    <a:pt x="111" y="365"/>
                  </a:cubicBezTo>
                  <a:cubicBezTo>
                    <a:pt x="110" y="365"/>
                    <a:pt x="109" y="366"/>
                    <a:pt x="108" y="367"/>
                  </a:cubicBezTo>
                  <a:cubicBezTo>
                    <a:pt x="108" y="367"/>
                    <a:pt x="108" y="368"/>
                    <a:pt x="108" y="368"/>
                  </a:cubicBezTo>
                  <a:cubicBezTo>
                    <a:pt x="107" y="369"/>
                    <a:pt x="106" y="370"/>
                    <a:pt x="104" y="371"/>
                  </a:cubicBezTo>
                  <a:cubicBezTo>
                    <a:pt x="103" y="372"/>
                    <a:pt x="101" y="373"/>
                    <a:pt x="99" y="373"/>
                  </a:cubicBezTo>
                  <a:cubicBezTo>
                    <a:pt x="99" y="373"/>
                    <a:pt x="98" y="373"/>
                    <a:pt x="98" y="373"/>
                  </a:cubicBezTo>
                  <a:cubicBezTo>
                    <a:pt x="96" y="373"/>
                    <a:pt x="95" y="372"/>
                    <a:pt x="95" y="371"/>
                  </a:cubicBezTo>
                  <a:cubicBezTo>
                    <a:pt x="94" y="371"/>
                    <a:pt x="94" y="371"/>
                    <a:pt x="94" y="371"/>
                  </a:cubicBezTo>
                  <a:cubicBezTo>
                    <a:pt x="94" y="371"/>
                    <a:pt x="93" y="372"/>
                    <a:pt x="92" y="373"/>
                  </a:cubicBezTo>
                  <a:cubicBezTo>
                    <a:pt x="92" y="373"/>
                    <a:pt x="91" y="374"/>
                    <a:pt x="91" y="375"/>
                  </a:cubicBezTo>
                  <a:cubicBezTo>
                    <a:pt x="91" y="376"/>
                    <a:pt x="91" y="377"/>
                    <a:pt x="91" y="377"/>
                  </a:cubicBezTo>
                  <a:cubicBezTo>
                    <a:pt x="91" y="379"/>
                    <a:pt x="92" y="381"/>
                    <a:pt x="91" y="383"/>
                  </a:cubicBezTo>
                  <a:cubicBezTo>
                    <a:pt x="91" y="385"/>
                    <a:pt x="90" y="386"/>
                    <a:pt x="89" y="388"/>
                  </a:cubicBezTo>
                  <a:cubicBezTo>
                    <a:pt x="88" y="388"/>
                    <a:pt x="88" y="389"/>
                    <a:pt x="88" y="389"/>
                  </a:cubicBezTo>
                  <a:cubicBezTo>
                    <a:pt x="88" y="390"/>
                    <a:pt x="88" y="391"/>
                    <a:pt x="88" y="392"/>
                  </a:cubicBezTo>
                  <a:cubicBezTo>
                    <a:pt x="88" y="392"/>
                    <a:pt x="89" y="394"/>
                    <a:pt x="89" y="395"/>
                  </a:cubicBezTo>
                  <a:cubicBezTo>
                    <a:pt x="90" y="396"/>
                    <a:pt x="93" y="398"/>
                    <a:pt x="94" y="399"/>
                  </a:cubicBezTo>
                  <a:cubicBezTo>
                    <a:pt x="95" y="399"/>
                    <a:pt x="95" y="400"/>
                    <a:pt x="96" y="400"/>
                  </a:cubicBezTo>
                  <a:cubicBezTo>
                    <a:pt x="96" y="400"/>
                    <a:pt x="96" y="400"/>
                    <a:pt x="97" y="401"/>
                  </a:cubicBezTo>
                  <a:cubicBezTo>
                    <a:pt x="98" y="402"/>
                    <a:pt x="100" y="403"/>
                    <a:pt x="101" y="404"/>
                  </a:cubicBezTo>
                  <a:cubicBezTo>
                    <a:pt x="102" y="407"/>
                    <a:pt x="103" y="410"/>
                    <a:pt x="103" y="413"/>
                  </a:cubicBezTo>
                  <a:cubicBezTo>
                    <a:pt x="103" y="414"/>
                    <a:pt x="103" y="414"/>
                    <a:pt x="103" y="414"/>
                  </a:cubicBezTo>
                  <a:cubicBezTo>
                    <a:pt x="103" y="414"/>
                    <a:pt x="103" y="414"/>
                    <a:pt x="103" y="414"/>
                  </a:cubicBezTo>
                  <a:cubicBezTo>
                    <a:pt x="104" y="418"/>
                    <a:pt x="104" y="422"/>
                    <a:pt x="103" y="424"/>
                  </a:cubicBezTo>
                  <a:cubicBezTo>
                    <a:pt x="103" y="426"/>
                    <a:pt x="100" y="431"/>
                    <a:pt x="97" y="433"/>
                  </a:cubicBezTo>
                  <a:cubicBezTo>
                    <a:pt x="94" y="436"/>
                    <a:pt x="87" y="436"/>
                    <a:pt x="87" y="436"/>
                  </a:cubicBezTo>
                  <a:cubicBezTo>
                    <a:pt x="85" y="436"/>
                    <a:pt x="80" y="435"/>
                    <a:pt x="77" y="434"/>
                  </a:cubicBezTo>
                  <a:cubicBezTo>
                    <a:pt x="75" y="433"/>
                    <a:pt x="74" y="431"/>
                    <a:pt x="73" y="430"/>
                  </a:cubicBezTo>
                  <a:cubicBezTo>
                    <a:pt x="73" y="429"/>
                    <a:pt x="73" y="429"/>
                    <a:pt x="73" y="428"/>
                  </a:cubicBezTo>
                  <a:cubicBezTo>
                    <a:pt x="72" y="428"/>
                    <a:pt x="70" y="428"/>
                    <a:pt x="69" y="428"/>
                  </a:cubicBezTo>
                  <a:cubicBezTo>
                    <a:pt x="68" y="427"/>
                    <a:pt x="66" y="427"/>
                    <a:pt x="65" y="427"/>
                  </a:cubicBezTo>
                  <a:cubicBezTo>
                    <a:pt x="64" y="426"/>
                    <a:pt x="63" y="426"/>
                    <a:pt x="63" y="426"/>
                  </a:cubicBezTo>
                  <a:cubicBezTo>
                    <a:pt x="62" y="425"/>
                    <a:pt x="61" y="425"/>
                    <a:pt x="61" y="425"/>
                  </a:cubicBezTo>
                  <a:cubicBezTo>
                    <a:pt x="61" y="425"/>
                    <a:pt x="59" y="425"/>
                    <a:pt x="58" y="425"/>
                  </a:cubicBezTo>
                  <a:cubicBezTo>
                    <a:pt x="58" y="425"/>
                    <a:pt x="57" y="425"/>
                    <a:pt x="56" y="425"/>
                  </a:cubicBezTo>
                  <a:cubicBezTo>
                    <a:pt x="56" y="425"/>
                    <a:pt x="55" y="425"/>
                    <a:pt x="55" y="424"/>
                  </a:cubicBezTo>
                  <a:cubicBezTo>
                    <a:pt x="53" y="424"/>
                    <a:pt x="51" y="424"/>
                    <a:pt x="49" y="423"/>
                  </a:cubicBezTo>
                  <a:cubicBezTo>
                    <a:pt x="47" y="422"/>
                    <a:pt x="47" y="421"/>
                    <a:pt x="46" y="420"/>
                  </a:cubicBezTo>
                  <a:cubicBezTo>
                    <a:pt x="45" y="419"/>
                    <a:pt x="44" y="419"/>
                    <a:pt x="44" y="419"/>
                  </a:cubicBezTo>
                  <a:cubicBezTo>
                    <a:pt x="43" y="419"/>
                    <a:pt x="43" y="419"/>
                    <a:pt x="42" y="418"/>
                  </a:cubicBezTo>
                  <a:cubicBezTo>
                    <a:pt x="42" y="418"/>
                    <a:pt x="40" y="418"/>
                    <a:pt x="39" y="417"/>
                  </a:cubicBezTo>
                  <a:cubicBezTo>
                    <a:pt x="38" y="417"/>
                    <a:pt x="37" y="417"/>
                    <a:pt x="36" y="416"/>
                  </a:cubicBezTo>
                  <a:cubicBezTo>
                    <a:pt x="35" y="416"/>
                    <a:pt x="34" y="416"/>
                    <a:pt x="33" y="415"/>
                  </a:cubicBezTo>
                  <a:cubicBezTo>
                    <a:pt x="33" y="415"/>
                    <a:pt x="31" y="414"/>
                    <a:pt x="31" y="414"/>
                  </a:cubicBezTo>
                  <a:cubicBezTo>
                    <a:pt x="29" y="414"/>
                    <a:pt x="27" y="414"/>
                    <a:pt x="25" y="414"/>
                  </a:cubicBezTo>
                  <a:cubicBezTo>
                    <a:pt x="25" y="414"/>
                    <a:pt x="25" y="414"/>
                    <a:pt x="25" y="414"/>
                  </a:cubicBezTo>
                  <a:cubicBezTo>
                    <a:pt x="24" y="414"/>
                    <a:pt x="22" y="414"/>
                    <a:pt x="21" y="414"/>
                  </a:cubicBezTo>
                  <a:cubicBezTo>
                    <a:pt x="21" y="415"/>
                    <a:pt x="19" y="416"/>
                    <a:pt x="19" y="416"/>
                  </a:cubicBezTo>
                  <a:cubicBezTo>
                    <a:pt x="18" y="417"/>
                    <a:pt x="18" y="417"/>
                    <a:pt x="18" y="417"/>
                  </a:cubicBezTo>
                  <a:cubicBezTo>
                    <a:pt x="17" y="417"/>
                    <a:pt x="17" y="418"/>
                    <a:pt x="17" y="418"/>
                  </a:cubicBezTo>
                  <a:cubicBezTo>
                    <a:pt x="16" y="418"/>
                    <a:pt x="15" y="420"/>
                    <a:pt x="14" y="420"/>
                  </a:cubicBezTo>
                  <a:cubicBezTo>
                    <a:pt x="14" y="421"/>
                    <a:pt x="12" y="423"/>
                    <a:pt x="12" y="424"/>
                  </a:cubicBezTo>
                  <a:cubicBezTo>
                    <a:pt x="12" y="425"/>
                    <a:pt x="11" y="426"/>
                    <a:pt x="11" y="427"/>
                  </a:cubicBezTo>
                  <a:cubicBezTo>
                    <a:pt x="11" y="429"/>
                    <a:pt x="10" y="431"/>
                    <a:pt x="10" y="432"/>
                  </a:cubicBezTo>
                  <a:cubicBezTo>
                    <a:pt x="9" y="434"/>
                    <a:pt x="8" y="436"/>
                    <a:pt x="7" y="437"/>
                  </a:cubicBezTo>
                  <a:cubicBezTo>
                    <a:pt x="6" y="438"/>
                    <a:pt x="5" y="439"/>
                    <a:pt x="3" y="440"/>
                  </a:cubicBezTo>
                  <a:cubicBezTo>
                    <a:pt x="3" y="440"/>
                    <a:pt x="2" y="441"/>
                    <a:pt x="2" y="441"/>
                  </a:cubicBezTo>
                  <a:cubicBezTo>
                    <a:pt x="2" y="441"/>
                    <a:pt x="2" y="441"/>
                    <a:pt x="2" y="441"/>
                  </a:cubicBezTo>
                  <a:cubicBezTo>
                    <a:pt x="2" y="441"/>
                    <a:pt x="2" y="442"/>
                    <a:pt x="2" y="442"/>
                  </a:cubicBezTo>
                  <a:cubicBezTo>
                    <a:pt x="2" y="443"/>
                    <a:pt x="2" y="443"/>
                    <a:pt x="2" y="444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06" name="Freeform 65">
              <a:extLst>
                <a:ext uri="{FF2B5EF4-FFF2-40B4-BE49-F238E27FC236}">
                  <a16:creationId xmlns:a16="http://schemas.microsoft.com/office/drawing/2014/main" id="{C2DC632A-D970-E947-B948-B82742D77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917" y="2406303"/>
              <a:ext cx="4379" cy="4379"/>
            </a:xfrm>
            <a:custGeom>
              <a:avLst/>
              <a:gdLst>
                <a:gd name="T0" fmla="*/ 0 w 14"/>
                <a:gd name="T1" fmla="*/ 12 h 15"/>
                <a:gd name="T2" fmla="*/ 0 w 14"/>
                <a:gd name="T3" fmla="*/ 15 h 15"/>
                <a:gd name="T4" fmla="*/ 14 w 14"/>
                <a:gd name="T5" fmla="*/ 11 h 15"/>
                <a:gd name="T6" fmla="*/ 4 w 14"/>
                <a:gd name="T7" fmla="*/ 5 h 15"/>
                <a:gd name="T8" fmla="*/ 2 w 14"/>
                <a:gd name="T9" fmla="*/ 0 h 15"/>
                <a:gd name="T10" fmla="*/ 2 w 14"/>
                <a:gd name="T11" fmla="*/ 0 h 15"/>
                <a:gd name="T12" fmla="*/ 2 w 14"/>
                <a:gd name="T13" fmla="*/ 0 h 15"/>
                <a:gd name="T14" fmla="*/ 0 w 14"/>
                <a:gd name="T15" fmla="*/ 1 h 15"/>
                <a:gd name="T16" fmla="*/ 1 w 14"/>
                <a:gd name="T17" fmla="*/ 4 h 15"/>
                <a:gd name="T18" fmla="*/ 1 w 14"/>
                <a:gd name="T19" fmla="*/ 7 h 15"/>
                <a:gd name="T20" fmla="*/ 0 w 14"/>
                <a:gd name="T2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5">
                  <a:moveTo>
                    <a:pt x="0" y="12"/>
                  </a:moveTo>
                  <a:cubicBezTo>
                    <a:pt x="0" y="13"/>
                    <a:pt x="0" y="14"/>
                    <a:pt x="0" y="15"/>
                  </a:cubicBezTo>
                  <a:cubicBezTo>
                    <a:pt x="6" y="13"/>
                    <a:pt x="11" y="12"/>
                    <a:pt x="14" y="11"/>
                  </a:cubicBezTo>
                  <a:cubicBezTo>
                    <a:pt x="9" y="11"/>
                    <a:pt x="4" y="5"/>
                    <a:pt x="4" y="5"/>
                  </a:cubicBezTo>
                  <a:cubicBezTo>
                    <a:pt x="3" y="4"/>
                    <a:pt x="3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1" y="9"/>
                    <a:pt x="0" y="11"/>
                    <a:pt x="0" y="12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07" name="Freeform 66">
              <a:extLst>
                <a:ext uri="{FF2B5EF4-FFF2-40B4-BE49-F238E27FC236}">
                  <a16:creationId xmlns:a16="http://schemas.microsoft.com/office/drawing/2014/main" id="{E5F5B495-26BB-B24A-9E57-8E55A69D8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180" y="2309943"/>
              <a:ext cx="352040" cy="158774"/>
            </a:xfrm>
            <a:custGeom>
              <a:avLst/>
              <a:gdLst>
                <a:gd name="T0" fmla="*/ 1175 w 1210"/>
                <a:gd name="T1" fmla="*/ 107 h 546"/>
                <a:gd name="T2" fmla="*/ 1111 w 1210"/>
                <a:gd name="T3" fmla="*/ 15 h 546"/>
                <a:gd name="T4" fmla="*/ 493 w 1210"/>
                <a:gd name="T5" fmla="*/ 144 h 546"/>
                <a:gd name="T6" fmla="*/ 317 w 1210"/>
                <a:gd name="T7" fmla="*/ 178 h 546"/>
                <a:gd name="T8" fmla="*/ 318 w 1210"/>
                <a:gd name="T9" fmla="*/ 203 h 546"/>
                <a:gd name="T10" fmla="*/ 304 w 1210"/>
                <a:gd name="T11" fmla="*/ 221 h 546"/>
                <a:gd name="T12" fmla="*/ 293 w 1210"/>
                <a:gd name="T13" fmla="*/ 240 h 546"/>
                <a:gd name="T14" fmla="*/ 271 w 1210"/>
                <a:gd name="T15" fmla="*/ 273 h 546"/>
                <a:gd name="T16" fmla="*/ 250 w 1210"/>
                <a:gd name="T17" fmla="*/ 272 h 546"/>
                <a:gd name="T18" fmla="*/ 231 w 1210"/>
                <a:gd name="T19" fmla="*/ 290 h 546"/>
                <a:gd name="T20" fmla="*/ 206 w 1210"/>
                <a:gd name="T21" fmla="*/ 309 h 546"/>
                <a:gd name="T22" fmla="*/ 187 w 1210"/>
                <a:gd name="T23" fmla="*/ 304 h 546"/>
                <a:gd name="T24" fmla="*/ 169 w 1210"/>
                <a:gd name="T25" fmla="*/ 319 h 546"/>
                <a:gd name="T26" fmla="*/ 167 w 1210"/>
                <a:gd name="T27" fmla="*/ 343 h 546"/>
                <a:gd name="T28" fmla="*/ 143 w 1210"/>
                <a:gd name="T29" fmla="*/ 357 h 546"/>
                <a:gd name="T30" fmla="*/ 124 w 1210"/>
                <a:gd name="T31" fmla="*/ 377 h 546"/>
                <a:gd name="T32" fmla="*/ 103 w 1210"/>
                <a:gd name="T33" fmla="*/ 391 h 546"/>
                <a:gd name="T34" fmla="*/ 81 w 1210"/>
                <a:gd name="T35" fmla="*/ 404 h 546"/>
                <a:gd name="T36" fmla="*/ 60 w 1210"/>
                <a:gd name="T37" fmla="*/ 408 h 546"/>
                <a:gd name="T38" fmla="*/ 46 w 1210"/>
                <a:gd name="T39" fmla="*/ 417 h 546"/>
                <a:gd name="T40" fmla="*/ 33 w 1210"/>
                <a:gd name="T41" fmla="*/ 436 h 546"/>
                <a:gd name="T42" fmla="*/ 29 w 1210"/>
                <a:gd name="T43" fmla="*/ 463 h 546"/>
                <a:gd name="T44" fmla="*/ 8 w 1210"/>
                <a:gd name="T45" fmla="*/ 473 h 546"/>
                <a:gd name="T46" fmla="*/ 156 w 1210"/>
                <a:gd name="T47" fmla="*/ 480 h 546"/>
                <a:gd name="T48" fmla="*/ 196 w 1210"/>
                <a:gd name="T49" fmla="*/ 461 h 546"/>
                <a:gd name="T50" fmla="*/ 217 w 1210"/>
                <a:gd name="T51" fmla="*/ 453 h 546"/>
                <a:gd name="T52" fmla="*/ 242 w 1210"/>
                <a:gd name="T53" fmla="*/ 436 h 546"/>
                <a:gd name="T54" fmla="*/ 271 w 1210"/>
                <a:gd name="T55" fmla="*/ 424 h 546"/>
                <a:gd name="T56" fmla="*/ 499 w 1210"/>
                <a:gd name="T57" fmla="*/ 447 h 546"/>
                <a:gd name="T58" fmla="*/ 922 w 1210"/>
                <a:gd name="T59" fmla="*/ 532 h 546"/>
                <a:gd name="T60" fmla="*/ 934 w 1210"/>
                <a:gd name="T61" fmla="*/ 482 h 546"/>
                <a:gd name="T62" fmla="*/ 1059 w 1210"/>
                <a:gd name="T63" fmla="*/ 346 h 546"/>
                <a:gd name="T64" fmla="*/ 1102 w 1210"/>
                <a:gd name="T65" fmla="*/ 335 h 546"/>
                <a:gd name="T66" fmla="*/ 1141 w 1210"/>
                <a:gd name="T67" fmla="*/ 257 h 546"/>
                <a:gd name="T68" fmla="*/ 1113 w 1210"/>
                <a:gd name="T69" fmla="*/ 303 h 546"/>
                <a:gd name="T70" fmla="*/ 1116 w 1210"/>
                <a:gd name="T71" fmla="*/ 291 h 546"/>
                <a:gd name="T72" fmla="*/ 1106 w 1210"/>
                <a:gd name="T73" fmla="*/ 280 h 546"/>
                <a:gd name="T74" fmla="*/ 1084 w 1210"/>
                <a:gd name="T75" fmla="*/ 276 h 546"/>
                <a:gd name="T76" fmla="*/ 1070 w 1210"/>
                <a:gd name="T77" fmla="*/ 271 h 546"/>
                <a:gd name="T78" fmla="*/ 1072 w 1210"/>
                <a:gd name="T79" fmla="*/ 231 h 546"/>
                <a:gd name="T80" fmla="*/ 1071 w 1210"/>
                <a:gd name="T81" fmla="*/ 221 h 546"/>
                <a:gd name="T82" fmla="*/ 1103 w 1210"/>
                <a:gd name="T83" fmla="*/ 220 h 546"/>
                <a:gd name="T84" fmla="*/ 1130 w 1210"/>
                <a:gd name="T85" fmla="*/ 200 h 546"/>
                <a:gd name="T86" fmla="*/ 1154 w 1210"/>
                <a:gd name="T87" fmla="*/ 165 h 546"/>
                <a:gd name="T88" fmla="*/ 1155 w 1210"/>
                <a:gd name="T89" fmla="*/ 128 h 546"/>
                <a:gd name="T90" fmla="*/ 1120 w 1210"/>
                <a:gd name="T91" fmla="*/ 100 h 546"/>
                <a:gd name="T92" fmla="*/ 1106 w 1210"/>
                <a:gd name="T93" fmla="*/ 103 h 546"/>
                <a:gd name="T94" fmla="*/ 1048 w 1210"/>
                <a:gd name="T95" fmla="*/ 118 h 546"/>
                <a:gd name="T96" fmla="*/ 1020 w 1210"/>
                <a:gd name="T97" fmla="*/ 114 h 546"/>
                <a:gd name="T98" fmla="*/ 1056 w 1210"/>
                <a:gd name="T99" fmla="*/ 97 h 546"/>
                <a:gd name="T100" fmla="*/ 1093 w 1210"/>
                <a:gd name="T101" fmla="*/ 79 h 546"/>
                <a:gd name="T102" fmla="*/ 1122 w 1210"/>
                <a:gd name="T103" fmla="*/ 73 h 546"/>
                <a:gd name="T104" fmla="*/ 1119 w 1210"/>
                <a:gd name="T105" fmla="*/ 55 h 546"/>
                <a:gd name="T106" fmla="*/ 1096 w 1210"/>
                <a:gd name="T107" fmla="*/ 27 h 546"/>
                <a:gd name="T108" fmla="*/ 1103 w 1210"/>
                <a:gd name="T109" fmla="*/ 18 h 546"/>
                <a:gd name="T110" fmla="*/ 1120 w 1210"/>
                <a:gd name="T111" fmla="*/ 44 h 546"/>
                <a:gd name="T112" fmla="*/ 1151 w 1210"/>
                <a:gd name="T113" fmla="*/ 89 h 546"/>
                <a:gd name="T114" fmla="*/ 1149 w 1210"/>
                <a:gd name="T115" fmla="*/ 99 h 546"/>
                <a:gd name="T116" fmla="*/ 1170 w 1210"/>
                <a:gd name="T117" fmla="*/ 114 h 546"/>
                <a:gd name="T118" fmla="*/ 1190 w 1210"/>
                <a:gd name="T119" fmla="*/ 136 h 546"/>
                <a:gd name="T120" fmla="*/ 1198 w 1210"/>
                <a:gd name="T121" fmla="*/ 208 h 546"/>
                <a:gd name="T122" fmla="*/ 1156 w 1210"/>
                <a:gd name="T123" fmla="*/ 243 h 546"/>
                <a:gd name="T124" fmla="*/ 1176 w 1210"/>
                <a:gd name="T125" fmla="*/ 232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0" h="546">
                  <a:moveTo>
                    <a:pt x="1209" y="198"/>
                  </a:moveTo>
                  <a:cubicBezTo>
                    <a:pt x="1208" y="195"/>
                    <a:pt x="1208" y="190"/>
                    <a:pt x="1208" y="187"/>
                  </a:cubicBezTo>
                  <a:cubicBezTo>
                    <a:pt x="1208" y="184"/>
                    <a:pt x="1206" y="178"/>
                    <a:pt x="1206" y="175"/>
                  </a:cubicBezTo>
                  <a:cubicBezTo>
                    <a:pt x="1205" y="171"/>
                    <a:pt x="1205" y="162"/>
                    <a:pt x="1204" y="158"/>
                  </a:cubicBezTo>
                  <a:cubicBezTo>
                    <a:pt x="1203" y="153"/>
                    <a:pt x="1202" y="145"/>
                    <a:pt x="1200" y="140"/>
                  </a:cubicBezTo>
                  <a:cubicBezTo>
                    <a:pt x="1199" y="138"/>
                    <a:pt x="1196" y="133"/>
                    <a:pt x="1194" y="131"/>
                  </a:cubicBezTo>
                  <a:cubicBezTo>
                    <a:pt x="1193" y="128"/>
                    <a:pt x="1190" y="123"/>
                    <a:pt x="1188" y="121"/>
                  </a:cubicBezTo>
                  <a:cubicBezTo>
                    <a:pt x="1186" y="120"/>
                    <a:pt x="1183" y="117"/>
                    <a:pt x="1182" y="116"/>
                  </a:cubicBezTo>
                  <a:cubicBezTo>
                    <a:pt x="1180" y="114"/>
                    <a:pt x="1177" y="109"/>
                    <a:pt x="1175" y="107"/>
                  </a:cubicBezTo>
                  <a:cubicBezTo>
                    <a:pt x="1174" y="105"/>
                    <a:pt x="1171" y="101"/>
                    <a:pt x="1169" y="99"/>
                  </a:cubicBezTo>
                  <a:cubicBezTo>
                    <a:pt x="1168" y="97"/>
                    <a:pt x="1164" y="93"/>
                    <a:pt x="1162" y="91"/>
                  </a:cubicBezTo>
                  <a:cubicBezTo>
                    <a:pt x="1160" y="89"/>
                    <a:pt x="1157" y="85"/>
                    <a:pt x="1155" y="83"/>
                  </a:cubicBezTo>
                  <a:cubicBezTo>
                    <a:pt x="1153" y="79"/>
                    <a:pt x="1147" y="73"/>
                    <a:pt x="1145" y="70"/>
                  </a:cubicBezTo>
                  <a:cubicBezTo>
                    <a:pt x="1143" y="68"/>
                    <a:pt x="1140" y="64"/>
                    <a:pt x="1139" y="62"/>
                  </a:cubicBezTo>
                  <a:cubicBezTo>
                    <a:pt x="1137" y="59"/>
                    <a:pt x="1133" y="54"/>
                    <a:pt x="1132" y="52"/>
                  </a:cubicBezTo>
                  <a:cubicBezTo>
                    <a:pt x="1129" y="48"/>
                    <a:pt x="1125" y="42"/>
                    <a:pt x="1123" y="38"/>
                  </a:cubicBezTo>
                  <a:cubicBezTo>
                    <a:pt x="1121" y="35"/>
                    <a:pt x="1118" y="27"/>
                    <a:pt x="1116" y="24"/>
                  </a:cubicBezTo>
                  <a:cubicBezTo>
                    <a:pt x="1115" y="21"/>
                    <a:pt x="1113" y="17"/>
                    <a:pt x="1111" y="15"/>
                  </a:cubicBezTo>
                  <a:cubicBezTo>
                    <a:pt x="1109" y="12"/>
                    <a:pt x="1105" y="4"/>
                    <a:pt x="1103" y="0"/>
                  </a:cubicBezTo>
                  <a:cubicBezTo>
                    <a:pt x="985" y="30"/>
                    <a:pt x="985" y="30"/>
                    <a:pt x="985" y="30"/>
                  </a:cubicBezTo>
                  <a:cubicBezTo>
                    <a:pt x="985" y="30"/>
                    <a:pt x="908" y="49"/>
                    <a:pt x="883" y="56"/>
                  </a:cubicBezTo>
                  <a:cubicBezTo>
                    <a:pt x="861" y="61"/>
                    <a:pt x="817" y="72"/>
                    <a:pt x="795" y="77"/>
                  </a:cubicBezTo>
                  <a:cubicBezTo>
                    <a:pt x="775" y="82"/>
                    <a:pt x="735" y="92"/>
                    <a:pt x="715" y="96"/>
                  </a:cubicBezTo>
                  <a:cubicBezTo>
                    <a:pt x="701" y="99"/>
                    <a:pt x="672" y="105"/>
                    <a:pt x="658" y="108"/>
                  </a:cubicBezTo>
                  <a:cubicBezTo>
                    <a:pt x="645" y="111"/>
                    <a:pt x="619" y="118"/>
                    <a:pt x="606" y="120"/>
                  </a:cubicBezTo>
                  <a:cubicBezTo>
                    <a:pt x="592" y="124"/>
                    <a:pt x="564" y="129"/>
                    <a:pt x="550" y="132"/>
                  </a:cubicBezTo>
                  <a:cubicBezTo>
                    <a:pt x="535" y="135"/>
                    <a:pt x="507" y="141"/>
                    <a:pt x="493" y="144"/>
                  </a:cubicBezTo>
                  <a:cubicBezTo>
                    <a:pt x="485" y="145"/>
                    <a:pt x="469" y="147"/>
                    <a:pt x="461" y="148"/>
                  </a:cubicBezTo>
                  <a:cubicBezTo>
                    <a:pt x="455" y="149"/>
                    <a:pt x="444" y="152"/>
                    <a:pt x="438" y="153"/>
                  </a:cubicBezTo>
                  <a:cubicBezTo>
                    <a:pt x="423" y="156"/>
                    <a:pt x="394" y="160"/>
                    <a:pt x="379" y="162"/>
                  </a:cubicBezTo>
                  <a:cubicBezTo>
                    <a:pt x="369" y="164"/>
                    <a:pt x="349" y="169"/>
                    <a:pt x="339" y="170"/>
                  </a:cubicBezTo>
                  <a:cubicBezTo>
                    <a:pt x="334" y="170"/>
                    <a:pt x="326" y="171"/>
                    <a:pt x="322" y="171"/>
                  </a:cubicBezTo>
                  <a:cubicBezTo>
                    <a:pt x="321" y="171"/>
                    <a:pt x="321" y="171"/>
                    <a:pt x="320" y="171"/>
                  </a:cubicBezTo>
                  <a:cubicBezTo>
                    <a:pt x="319" y="173"/>
                    <a:pt x="319" y="173"/>
                    <a:pt x="319" y="173"/>
                  </a:cubicBezTo>
                  <a:cubicBezTo>
                    <a:pt x="318" y="175"/>
                    <a:pt x="318" y="176"/>
                    <a:pt x="318" y="176"/>
                  </a:cubicBezTo>
                  <a:cubicBezTo>
                    <a:pt x="317" y="176"/>
                    <a:pt x="317" y="178"/>
                    <a:pt x="317" y="178"/>
                  </a:cubicBezTo>
                  <a:cubicBezTo>
                    <a:pt x="317" y="178"/>
                    <a:pt x="317" y="179"/>
                    <a:pt x="317" y="179"/>
                  </a:cubicBezTo>
                  <a:cubicBezTo>
                    <a:pt x="317" y="179"/>
                    <a:pt x="317" y="180"/>
                    <a:pt x="317" y="180"/>
                  </a:cubicBezTo>
                  <a:cubicBezTo>
                    <a:pt x="317" y="181"/>
                    <a:pt x="317" y="182"/>
                    <a:pt x="317" y="183"/>
                  </a:cubicBezTo>
                  <a:cubicBezTo>
                    <a:pt x="317" y="183"/>
                    <a:pt x="317" y="184"/>
                    <a:pt x="317" y="184"/>
                  </a:cubicBezTo>
                  <a:cubicBezTo>
                    <a:pt x="318" y="185"/>
                    <a:pt x="318" y="186"/>
                    <a:pt x="318" y="187"/>
                  </a:cubicBezTo>
                  <a:cubicBezTo>
                    <a:pt x="319" y="188"/>
                    <a:pt x="320" y="192"/>
                    <a:pt x="319" y="195"/>
                  </a:cubicBezTo>
                  <a:cubicBezTo>
                    <a:pt x="319" y="196"/>
                    <a:pt x="318" y="197"/>
                    <a:pt x="318" y="198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8" y="199"/>
                    <a:pt x="319" y="201"/>
                    <a:pt x="318" y="203"/>
                  </a:cubicBezTo>
                  <a:cubicBezTo>
                    <a:pt x="318" y="204"/>
                    <a:pt x="318" y="205"/>
                    <a:pt x="317" y="206"/>
                  </a:cubicBezTo>
                  <a:cubicBezTo>
                    <a:pt x="317" y="207"/>
                    <a:pt x="318" y="207"/>
                    <a:pt x="318" y="208"/>
                  </a:cubicBezTo>
                  <a:cubicBezTo>
                    <a:pt x="318" y="208"/>
                    <a:pt x="320" y="212"/>
                    <a:pt x="320" y="214"/>
                  </a:cubicBezTo>
                  <a:cubicBezTo>
                    <a:pt x="320" y="217"/>
                    <a:pt x="320" y="220"/>
                    <a:pt x="318" y="222"/>
                  </a:cubicBezTo>
                  <a:cubicBezTo>
                    <a:pt x="316" y="224"/>
                    <a:pt x="313" y="224"/>
                    <a:pt x="311" y="224"/>
                  </a:cubicBezTo>
                  <a:cubicBezTo>
                    <a:pt x="311" y="224"/>
                    <a:pt x="311" y="224"/>
                    <a:pt x="310" y="224"/>
                  </a:cubicBezTo>
                  <a:cubicBezTo>
                    <a:pt x="309" y="224"/>
                    <a:pt x="307" y="223"/>
                    <a:pt x="305" y="222"/>
                  </a:cubicBezTo>
                  <a:cubicBezTo>
                    <a:pt x="305" y="222"/>
                    <a:pt x="305" y="222"/>
                    <a:pt x="305" y="221"/>
                  </a:cubicBezTo>
                  <a:cubicBezTo>
                    <a:pt x="304" y="221"/>
                    <a:pt x="304" y="221"/>
                    <a:pt x="304" y="221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22"/>
                    <a:pt x="303" y="222"/>
                    <a:pt x="303" y="222"/>
                  </a:cubicBezTo>
                  <a:cubicBezTo>
                    <a:pt x="302" y="223"/>
                    <a:pt x="301" y="224"/>
                    <a:pt x="300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0" y="227"/>
                    <a:pt x="299" y="228"/>
                    <a:pt x="298" y="230"/>
                  </a:cubicBezTo>
                  <a:cubicBezTo>
                    <a:pt x="297" y="230"/>
                    <a:pt x="296" y="231"/>
                    <a:pt x="295" y="231"/>
                  </a:cubicBezTo>
                  <a:cubicBezTo>
                    <a:pt x="295" y="232"/>
                    <a:pt x="295" y="232"/>
                    <a:pt x="295" y="233"/>
                  </a:cubicBezTo>
                  <a:cubicBezTo>
                    <a:pt x="294" y="234"/>
                    <a:pt x="294" y="235"/>
                    <a:pt x="294" y="235"/>
                  </a:cubicBezTo>
                  <a:cubicBezTo>
                    <a:pt x="294" y="236"/>
                    <a:pt x="293" y="238"/>
                    <a:pt x="293" y="240"/>
                  </a:cubicBezTo>
                  <a:cubicBezTo>
                    <a:pt x="292" y="242"/>
                    <a:pt x="291" y="245"/>
                    <a:pt x="290" y="246"/>
                  </a:cubicBezTo>
                  <a:cubicBezTo>
                    <a:pt x="290" y="247"/>
                    <a:pt x="290" y="248"/>
                    <a:pt x="290" y="249"/>
                  </a:cubicBezTo>
                  <a:cubicBezTo>
                    <a:pt x="290" y="252"/>
                    <a:pt x="289" y="254"/>
                    <a:pt x="289" y="256"/>
                  </a:cubicBezTo>
                  <a:cubicBezTo>
                    <a:pt x="288" y="257"/>
                    <a:pt x="287" y="261"/>
                    <a:pt x="285" y="263"/>
                  </a:cubicBezTo>
                  <a:cubicBezTo>
                    <a:pt x="284" y="264"/>
                    <a:pt x="282" y="265"/>
                    <a:pt x="282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1" y="266"/>
                    <a:pt x="280" y="266"/>
                    <a:pt x="280" y="267"/>
                  </a:cubicBezTo>
                  <a:cubicBezTo>
                    <a:pt x="279" y="267"/>
                    <a:pt x="279" y="268"/>
                    <a:pt x="278" y="269"/>
                  </a:cubicBezTo>
                  <a:cubicBezTo>
                    <a:pt x="275" y="271"/>
                    <a:pt x="273" y="273"/>
                    <a:pt x="271" y="273"/>
                  </a:cubicBezTo>
                  <a:cubicBezTo>
                    <a:pt x="270" y="273"/>
                    <a:pt x="269" y="273"/>
                    <a:pt x="269" y="273"/>
                  </a:cubicBezTo>
                  <a:cubicBezTo>
                    <a:pt x="267" y="273"/>
                    <a:pt x="264" y="273"/>
                    <a:pt x="262" y="271"/>
                  </a:cubicBezTo>
                  <a:cubicBezTo>
                    <a:pt x="261" y="270"/>
                    <a:pt x="261" y="269"/>
                    <a:pt x="261" y="268"/>
                  </a:cubicBezTo>
                  <a:cubicBezTo>
                    <a:pt x="260" y="268"/>
                    <a:pt x="260" y="268"/>
                    <a:pt x="260" y="268"/>
                  </a:cubicBezTo>
                  <a:cubicBezTo>
                    <a:pt x="260" y="268"/>
                    <a:pt x="260" y="268"/>
                    <a:pt x="260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6" y="268"/>
                    <a:pt x="255" y="267"/>
                  </a:cubicBezTo>
                  <a:cubicBezTo>
                    <a:pt x="255" y="267"/>
                    <a:pt x="255" y="267"/>
                    <a:pt x="255" y="267"/>
                  </a:cubicBezTo>
                  <a:cubicBezTo>
                    <a:pt x="255" y="267"/>
                    <a:pt x="252" y="271"/>
                    <a:pt x="250" y="272"/>
                  </a:cubicBezTo>
                  <a:cubicBezTo>
                    <a:pt x="249" y="272"/>
                    <a:pt x="248" y="272"/>
                    <a:pt x="247" y="272"/>
                  </a:cubicBezTo>
                  <a:cubicBezTo>
                    <a:pt x="246" y="272"/>
                    <a:pt x="246" y="272"/>
                    <a:pt x="245" y="272"/>
                  </a:cubicBezTo>
                  <a:cubicBezTo>
                    <a:pt x="245" y="273"/>
                    <a:pt x="244" y="274"/>
                    <a:pt x="243" y="275"/>
                  </a:cubicBezTo>
                  <a:cubicBezTo>
                    <a:pt x="242" y="276"/>
                    <a:pt x="240" y="277"/>
                    <a:pt x="238" y="277"/>
                  </a:cubicBezTo>
                  <a:cubicBezTo>
                    <a:pt x="238" y="277"/>
                    <a:pt x="237" y="277"/>
                    <a:pt x="237" y="278"/>
                  </a:cubicBezTo>
                  <a:cubicBezTo>
                    <a:pt x="236" y="278"/>
                    <a:pt x="234" y="280"/>
                    <a:pt x="234" y="281"/>
                  </a:cubicBezTo>
                  <a:cubicBezTo>
                    <a:pt x="233" y="282"/>
                    <a:pt x="232" y="285"/>
                    <a:pt x="232" y="287"/>
                  </a:cubicBezTo>
                  <a:cubicBezTo>
                    <a:pt x="231" y="288"/>
                    <a:pt x="231" y="288"/>
                    <a:pt x="231" y="288"/>
                  </a:cubicBezTo>
                  <a:cubicBezTo>
                    <a:pt x="231" y="288"/>
                    <a:pt x="231" y="289"/>
                    <a:pt x="231" y="290"/>
                  </a:cubicBezTo>
                  <a:cubicBezTo>
                    <a:pt x="231" y="292"/>
                    <a:pt x="230" y="294"/>
                    <a:pt x="230" y="295"/>
                  </a:cubicBezTo>
                  <a:cubicBezTo>
                    <a:pt x="229" y="298"/>
                    <a:pt x="226" y="300"/>
                    <a:pt x="225" y="301"/>
                  </a:cubicBezTo>
                  <a:cubicBezTo>
                    <a:pt x="224" y="302"/>
                    <a:pt x="223" y="303"/>
                    <a:pt x="221" y="304"/>
                  </a:cubicBezTo>
                  <a:cubicBezTo>
                    <a:pt x="221" y="304"/>
                    <a:pt x="220" y="305"/>
                    <a:pt x="220" y="305"/>
                  </a:cubicBezTo>
                  <a:cubicBezTo>
                    <a:pt x="220" y="305"/>
                    <a:pt x="219" y="306"/>
                    <a:pt x="219" y="306"/>
                  </a:cubicBezTo>
                  <a:cubicBezTo>
                    <a:pt x="217" y="307"/>
                    <a:pt x="216" y="309"/>
                    <a:pt x="213" y="310"/>
                  </a:cubicBezTo>
                  <a:cubicBezTo>
                    <a:pt x="213" y="310"/>
                    <a:pt x="212" y="310"/>
                    <a:pt x="211" y="310"/>
                  </a:cubicBezTo>
                  <a:cubicBezTo>
                    <a:pt x="210" y="310"/>
                    <a:pt x="208" y="309"/>
                    <a:pt x="206" y="309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4" y="308"/>
                    <a:pt x="202" y="308"/>
                    <a:pt x="201" y="306"/>
                  </a:cubicBezTo>
                  <a:cubicBezTo>
                    <a:pt x="199" y="304"/>
                    <a:pt x="198" y="299"/>
                    <a:pt x="198" y="297"/>
                  </a:cubicBezTo>
                  <a:cubicBezTo>
                    <a:pt x="199" y="296"/>
                    <a:pt x="199" y="294"/>
                    <a:pt x="200" y="293"/>
                  </a:cubicBezTo>
                  <a:cubicBezTo>
                    <a:pt x="200" y="293"/>
                    <a:pt x="200" y="293"/>
                    <a:pt x="200" y="293"/>
                  </a:cubicBezTo>
                  <a:cubicBezTo>
                    <a:pt x="199" y="293"/>
                    <a:pt x="199" y="293"/>
                    <a:pt x="198" y="293"/>
                  </a:cubicBezTo>
                  <a:cubicBezTo>
                    <a:pt x="198" y="293"/>
                    <a:pt x="197" y="294"/>
                    <a:pt x="196" y="295"/>
                  </a:cubicBezTo>
                  <a:cubicBezTo>
                    <a:pt x="196" y="295"/>
                    <a:pt x="195" y="297"/>
                    <a:pt x="194" y="297"/>
                  </a:cubicBezTo>
                  <a:cubicBezTo>
                    <a:pt x="194" y="298"/>
                    <a:pt x="193" y="299"/>
                    <a:pt x="192" y="300"/>
                  </a:cubicBezTo>
                  <a:cubicBezTo>
                    <a:pt x="191" y="301"/>
                    <a:pt x="189" y="303"/>
                    <a:pt x="187" y="304"/>
                  </a:cubicBezTo>
                  <a:cubicBezTo>
                    <a:pt x="187" y="304"/>
                    <a:pt x="187" y="305"/>
                    <a:pt x="187" y="305"/>
                  </a:cubicBezTo>
                  <a:cubicBezTo>
                    <a:pt x="187" y="306"/>
                    <a:pt x="188" y="307"/>
                    <a:pt x="188" y="309"/>
                  </a:cubicBezTo>
                  <a:cubicBezTo>
                    <a:pt x="188" y="311"/>
                    <a:pt x="187" y="313"/>
                    <a:pt x="186" y="314"/>
                  </a:cubicBezTo>
                  <a:cubicBezTo>
                    <a:pt x="186" y="316"/>
                    <a:pt x="186" y="318"/>
                    <a:pt x="184" y="320"/>
                  </a:cubicBezTo>
                  <a:cubicBezTo>
                    <a:pt x="182" y="322"/>
                    <a:pt x="179" y="323"/>
                    <a:pt x="177" y="323"/>
                  </a:cubicBezTo>
                  <a:cubicBezTo>
                    <a:pt x="175" y="323"/>
                    <a:pt x="174" y="323"/>
                    <a:pt x="173" y="322"/>
                  </a:cubicBezTo>
                  <a:cubicBezTo>
                    <a:pt x="171" y="321"/>
                    <a:pt x="171" y="320"/>
                    <a:pt x="170" y="319"/>
                  </a:cubicBezTo>
                  <a:cubicBezTo>
                    <a:pt x="170" y="319"/>
                    <a:pt x="170" y="319"/>
                    <a:pt x="170" y="319"/>
                  </a:cubicBezTo>
                  <a:cubicBezTo>
                    <a:pt x="170" y="319"/>
                    <a:pt x="170" y="319"/>
                    <a:pt x="169" y="319"/>
                  </a:cubicBezTo>
                  <a:cubicBezTo>
                    <a:pt x="170" y="320"/>
                    <a:pt x="170" y="320"/>
                    <a:pt x="171" y="321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172" y="323"/>
                    <a:pt x="173" y="325"/>
                    <a:pt x="173" y="327"/>
                  </a:cubicBezTo>
                  <a:cubicBezTo>
                    <a:pt x="173" y="329"/>
                    <a:pt x="172" y="331"/>
                    <a:pt x="172" y="332"/>
                  </a:cubicBezTo>
                  <a:cubicBezTo>
                    <a:pt x="172" y="332"/>
                    <a:pt x="171" y="332"/>
                    <a:pt x="171" y="332"/>
                  </a:cubicBezTo>
                  <a:cubicBezTo>
                    <a:pt x="172" y="334"/>
                    <a:pt x="172" y="335"/>
                    <a:pt x="172" y="337"/>
                  </a:cubicBezTo>
                  <a:cubicBezTo>
                    <a:pt x="171" y="339"/>
                    <a:pt x="169" y="340"/>
                    <a:pt x="168" y="341"/>
                  </a:cubicBezTo>
                  <a:cubicBezTo>
                    <a:pt x="168" y="341"/>
                    <a:pt x="168" y="341"/>
                    <a:pt x="168" y="341"/>
                  </a:cubicBezTo>
                  <a:cubicBezTo>
                    <a:pt x="168" y="342"/>
                    <a:pt x="167" y="342"/>
                    <a:pt x="167" y="343"/>
                  </a:cubicBezTo>
                  <a:cubicBezTo>
                    <a:pt x="167" y="344"/>
                    <a:pt x="167" y="345"/>
                    <a:pt x="166" y="346"/>
                  </a:cubicBezTo>
                  <a:cubicBezTo>
                    <a:pt x="166" y="347"/>
                    <a:pt x="164" y="349"/>
                    <a:pt x="162" y="351"/>
                  </a:cubicBezTo>
                  <a:cubicBezTo>
                    <a:pt x="161" y="352"/>
                    <a:pt x="158" y="353"/>
                    <a:pt x="156" y="353"/>
                  </a:cubicBezTo>
                  <a:cubicBezTo>
                    <a:pt x="156" y="353"/>
                    <a:pt x="156" y="353"/>
                    <a:pt x="156" y="353"/>
                  </a:cubicBezTo>
                  <a:cubicBezTo>
                    <a:pt x="154" y="353"/>
                    <a:pt x="152" y="352"/>
                    <a:pt x="151" y="351"/>
                  </a:cubicBezTo>
                  <a:cubicBezTo>
                    <a:pt x="151" y="351"/>
                    <a:pt x="150" y="351"/>
                    <a:pt x="150" y="351"/>
                  </a:cubicBezTo>
                  <a:cubicBezTo>
                    <a:pt x="150" y="351"/>
                    <a:pt x="150" y="351"/>
                    <a:pt x="150" y="351"/>
                  </a:cubicBezTo>
                  <a:cubicBezTo>
                    <a:pt x="149" y="351"/>
                    <a:pt x="149" y="352"/>
                    <a:pt x="149" y="352"/>
                  </a:cubicBezTo>
                  <a:cubicBezTo>
                    <a:pt x="147" y="354"/>
                    <a:pt x="144" y="356"/>
                    <a:pt x="143" y="357"/>
                  </a:cubicBezTo>
                  <a:cubicBezTo>
                    <a:pt x="142" y="358"/>
                    <a:pt x="141" y="358"/>
                    <a:pt x="140" y="358"/>
                  </a:cubicBezTo>
                  <a:cubicBezTo>
                    <a:pt x="140" y="358"/>
                    <a:pt x="140" y="359"/>
                    <a:pt x="139" y="359"/>
                  </a:cubicBezTo>
                  <a:cubicBezTo>
                    <a:pt x="139" y="360"/>
                    <a:pt x="139" y="362"/>
                    <a:pt x="137" y="364"/>
                  </a:cubicBezTo>
                  <a:cubicBezTo>
                    <a:pt x="135" y="366"/>
                    <a:pt x="132" y="366"/>
                    <a:pt x="130" y="366"/>
                  </a:cubicBezTo>
                  <a:cubicBezTo>
                    <a:pt x="130" y="366"/>
                    <a:pt x="129" y="366"/>
                    <a:pt x="129" y="366"/>
                  </a:cubicBezTo>
                  <a:cubicBezTo>
                    <a:pt x="129" y="367"/>
                    <a:pt x="129" y="367"/>
                    <a:pt x="128" y="367"/>
                  </a:cubicBezTo>
                  <a:cubicBezTo>
                    <a:pt x="128" y="367"/>
                    <a:pt x="128" y="367"/>
                    <a:pt x="128" y="367"/>
                  </a:cubicBezTo>
                  <a:cubicBezTo>
                    <a:pt x="128" y="368"/>
                    <a:pt x="128" y="370"/>
                    <a:pt x="128" y="371"/>
                  </a:cubicBezTo>
                  <a:cubicBezTo>
                    <a:pt x="127" y="373"/>
                    <a:pt x="125" y="376"/>
                    <a:pt x="124" y="377"/>
                  </a:cubicBezTo>
                  <a:cubicBezTo>
                    <a:pt x="124" y="377"/>
                    <a:pt x="124" y="377"/>
                    <a:pt x="124" y="377"/>
                  </a:cubicBezTo>
                  <a:cubicBezTo>
                    <a:pt x="123" y="379"/>
                    <a:pt x="121" y="381"/>
                    <a:pt x="117" y="381"/>
                  </a:cubicBezTo>
                  <a:cubicBezTo>
                    <a:pt x="117" y="381"/>
                    <a:pt x="117" y="381"/>
                    <a:pt x="117" y="381"/>
                  </a:cubicBezTo>
                  <a:cubicBezTo>
                    <a:pt x="116" y="381"/>
                    <a:pt x="116" y="381"/>
                    <a:pt x="115" y="381"/>
                  </a:cubicBezTo>
                  <a:cubicBezTo>
                    <a:pt x="115" y="381"/>
                    <a:pt x="115" y="381"/>
                    <a:pt x="115" y="381"/>
                  </a:cubicBezTo>
                  <a:cubicBezTo>
                    <a:pt x="114" y="382"/>
                    <a:pt x="114" y="383"/>
                    <a:pt x="113" y="384"/>
                  </a:cubicBezTo>
                  <a:cubicBezTo>
                    <a:pt x="113" y="384"/>
                    <a:pt x="110" y="388"/>
                    <a:pt x="107" y="390"/>
                  </a:cubicBezTo>
                  <a:cubicBezTo>
                    <a:pt x="106" y="391"/>
                    <a:pt x="105" y="391"/>
                    <a:pt x="104" y="391"/>
                  </a:cubicBezTo>
                  <a:cubicBezTo>
                    <a:pt x="104" y="391"/>
                    <a:pt x="104" y="391"/>
                    <a:pt x="103" y="391"/>
                  </a:cubicBezTo>
                  <a:cubicBezTo>
                    <a:pt x="103" y="392"/>
                    <a:pt x="103" y="392"/>
                    <a:pt x="103" y="393"/>
                  </a:cubicBezTo>
                  <a:cubicBezTo>
                    <a:pt x="102" y="394"/>
                    <a:pt x="102" y="395"/>
                    <a:pt x="101" y="395"/>
                  </a:cubicBezTo>
                  <a:cubicBezTo>
                    <a:pt x="101" y="395"/>
                    <a:pt x="101" y="396"/>
                    <a:pt x="101" y="396"/>
                  </a:cubicBezTo>
                  <a:cubicBezTo>
                    <a:pt x="100" y="398"/>
                    <a:pt x="98" y="400"/>
                    <a:pt x="96" y="401"/>
                  </a:cubicBezTo>
                  <a:cubicBezTo>
                    <a:pt x="95" y="401"/>
                    <a:pt x="94" y="402"/>
                    <a:pt x="92" y="402"/>
                  </a:cubicBezTo>
                  <a:cubicBezTo>
                    <a:pt x="91" y="402"/>
                    <a:pt x="90" y="401"/>
                    <a:pt x="89" y="401"/>
                  </a:cubicBezTo>
                  <a:cubicBezTo>
                    <a:pt x="89" y="401"/>
                    <a:pt x="89" y="401"/>
                    <a:pt x="89" y="401"/>
                  </a:cubicBezTo>
                  <a:cubicBezTo>
                    <a:pt x="88" y="403"/>
                    <a:pt x="86" y="405"/>
                    <a:pt x="83" y="405"/>
                  </a:cubicBezTo>
                  <a:cubicBezTo>
                    <a:pt x="82" y="405"/>
                    <a:pt x="82" y="404"/>
                    <a:pt x="81" y="404"/>
                  </a:cubicBezTo>
                  <a:cubicBezTo>
                    <a:pt x="80" y="404"/>
                    <a:pt x="79" y="403"/>
                    <a:pt x="79" y="403"/>
                  </a:cubicBezTo>
                  <a:cubicBezTo>
                    <a:pt x="78" y="403"/>
                    <a:pt x="78" y="403"/>
                    <a:pt x="78" y="403"/>
                  </a:cubicBezTo>
                  <a:cubicBezTo>
                    <a:pt x="77" y="404"/>
                    <a:pt x="75" y="404"/>
                    <a:pt x="73" y="404"/>
                  </a:cubicBezTo>
                  <a:cubicBezTo>
                    <a:pt x="73" y="404"/>
                    <a:pt x="72" y="404"/>
                    <a:pt x="72" y="404"/>
                  </a:cubicBezTo>
                  <a:cubicBezTo>
                    <a:pt x="72" y="404"/>
                    <a:pt x="71" y="404"/>
                    <a:pt x="70" y="404"/>
                  </a:cubicBezTo>
                  <a:cubicBezTo>
                    <a:pt x="69" y="404"/>
                    <a:pt x="69" y="404"/>
                    <a:pt x="68" y="404"/>
                  </a:cubicBezTo>
                  <a:cubicBezTo>
                    <a:pt x="68" y="405"/>
                    <a:pt x="67" y="405"/>
                    <a:pt x="67" y="405"/>
                  </a:cubicBezTo>
                  <a:cubicBezTo>
                    <a:pt x="66" y="406"/>
                    <a:pt x="65" y="407"/>
                    <a:pt x="63" y="407"/>
                  </a:cubicBezTo>
                  <a:cubicBezTo>
                    <a:pt x="62" y="407"/>
                    <a:pt x="61" y="408"/>
                    <a:pt x="60" y="408"/>
                  </a:cubicBezTo>
                  <a:cubicBezTo>
                    <a:pt x="60" y="408"/>
                    <a:pt x="60" y="408"/>
                    <a:pt x="59" y="408"/>
                  </a:cubicBezTo>
                  <a:cubicBezTo>
                    <a:pt x="59" y="408"/>
                    <a:pt x="59" y="408"/>
                    <a:pt x="59" y="408"/>
                  </a:cubicBezTo>
                  <a:cubicBezTo>
                    <a:pt x="58" y="408"/>
                    <a:pt x="58" y="408"/>
                    <a:pt x="58" y="409"/>
                  </a:cubicBezTo>
                  <a:cubicBezTo>
                    <a:pt x="58" y="409"/>
                    <a:pt x="57" y="410"/>
                    <a:pt x="57" y="410"/>
                  </a:cubicBezTo>
                  <a:cubicBezTo>
                    <a:pt x="57" y="411"/>
                    <a:pt x="57" y="411"/>
                    <a:pt x="56" y="411"/>
                  </a:cubicBezTo>
                  <a:cubicBezTo>
                    <a:pt x="55" y="413"/>
                    <a:pt x="54" y="414"/>
                    <a:pt x="53" y="415"/>
                  </a:cubicBezTo>
                  <a:cubicBezTo>
                    <a:pt x="51" y="416"/>
                    <a:pt x="50" y="417"/>
                    <a:pt x="48" y="417"/>
                  </a:cubicBezTo>
                  <a:cubicBezTo>
                    <a:pt x="48" y="417"/>
                    <a:pt x="48" y="417"/>
                    <a:pt x="47" y="417"/>
                  </a:cubicBezTo>
                  <a:cubicBezTo>
                    <a:pt x="47" y="417"/>
                    <a:pt x="46" y="417"/>
                    <a:pt x="46" y="417"/>
                  </a:cubicBezTo>
                  <a:cubicBezTo>
                    <a:pt x="46" y="418"/>
                    <a:pt x="46" y="418"/>
                    <a:pt x="46" y="418"/>
                  </a:cubicBezTo>
                  <a:cubicBezTo>
                    <a:pt x="46" y="418"/>
                    <a:pt x="46" y="418"/>
                    <a:pt x="46" y="418"/>
                  </a:cubicBezTo>
                  <a:cubicBezTo>
                    <a:pt x="46" y="420"/>
                    <a:pt x="46" y="423"/>
                    <a:pt x="44" y="424"/>
                  </a:cubicBezTo>
                  <a:cubicBezTo>
                    <a:pt x="43" y="426"/>
                    <a:pt x="41" y="427"/>
                    <a:pt x="39" y="427"/>
                  </a:cubicBezTo>
                  <a:cubicBezTo>
                    <a:pt x="39" y="427"/>
                    <a:pt x="39" y="427"/>
                    <a:pt x="39" y="427"/>
                  </a:cubicBezTo>
                  <a:cubicBezTo>
                    <a:pt x="39" y="428"/>
                    <a:pt x="38" y="428"/>
                    <a:pt x="37" y="429"/>
                  </a:cubicBezTo>
                  <a:cubicBezTo>
                    <a:pt x="37" y="429"/>
                    <a:pt x="36" y="431"/>
                    <a:pt x="36" y="432"/>
                  </a:cubicBezTo>
                  <a:cubicBezTo>
                    <a:pt x="35" y="433"/>
                    <a:pt x="35" y="434"/>
                    <a:pt x="34" y="435"/>
                  </a:cubicBezTo>
                  <a:cubicBezTo>
                    <a:pt x="34" y="435"/>
                    <a:pt x="34" y="436"/>
                    <a:pt x="33" y="436"/>
                  </a:cubicBezTo>
                  <a:cubicBezTo>
                    <a:pt x="34" y="437"/>
                    <a:pt x="34" y="438"/>
                    <a:pt x="34" y="439"/>
                  </a:cubicBezTo>
                  <a:cubicBezTo>
                    <a:pt x="35" y="441"/>
                    <a:pt x="34" y="443"/>
                    <a:pt x="33" y="445"/>
                  </a:cubicBezTo>
                  <a:cubicBezTo>
                    <a:pt x="33" y="445"/>
                    <a:pt x="33" y="445"/>
                    <a:pt x="33" y="445"/>
                  </a:cubicBezTo>
                  <a:cubicBezTo>
                    <a:pt x="33" y="446"/>
                    <a:pt x="32" y="447"/>
                    <a:pt x="32" y="448"/>
                  </a:cubicBezTo>
                  <a:cubicBezTo>
                    <a:pt x="32" y="448"/>
                    <a:pt x="32" y="448"/>
                    <a:pt x="32" y="448"/>
                  </a:cubicBezTo>
                  <a:cubicBezTo>
                    <a:pt x="32" y="448"/>
                    <a:pt x="32" y="448"/>
                    <a:pt x="32" y="448"/>
                  </a:cubicBezTo>
                  <a:cubicBezTo>
                    <a:pt x="33" y="449"/>
                    <a:pt x="35" y="451"/>
                    <a:pt x="35" y="454"/>
                  </a:cubicBezTo>
                  <a:cubicBezTo>
                    <a:pt x="36" y="457"/>
                    <a:pt x="34" y="459"/>
                    <a:pt x="31" y="462"/>
                  </a:cubicBezTo>
                  <a:cubicBezTo>
                    <a:pt x="31" y="462"/>
                    <a:pt x="30" y="463"/>
                    <a:pt x="29" y="463"/>
                  </a:cubicBezTo>
                  <a:cubicBezTo>
                    <a:pt x="29" y="464"/>
                    <a:pt x="29" y="464"/>
                    <a:pt x="29" y="464"/>
                  </a:cubicBezTo>
                  <a:cubicBezTo>
                    <a:pt x="28" y="464"/>
                    <a:pt x="28" y="464"/>
                    <a:pt x="28" y="465"/>
                  </a:cubicBezTo>
                  <a:cubicBezTo>
                    <a:pt x="27" y="466"/>
                    <a:pt x="27" y="466"/>
                    <a:pt x="26" y="467"/>
                  </a:cubicBezTo>
                  <a:cubicBezTo>
                    <a:pt x="25" y="468"/>
                    <a:pt x="23" y="470"/>
                    <a:pt x="21" y="471"/>
                  </a:cubicBezTo>
                  <a:cubicBezTo>
                    <a:pt x="19" y="471"/>
                    <a:pt x="18" y="471"/>
                    <a:pt x="16" y="471"/>
                  </a:cubicBezTo>
                  <a:cubicBezTo>
                    <a:pt x="15" y="471"/>
                    <a:pt x="15" y="471"/>
                    <a:pt x="14" y="471"/>
                  </a:cubicBezTo>
                  <a:cubicBezTo>
                    <a:pt x="14" y="472"/>
                    <a:pt x="14" y="472"/>
                    <a:pt x="13" y="472"/>
                  </a:cubicBezTo>
                  <a:cubicBezTo>
                    <a:pt x="12" y="472"/>
                    <a:pt x="11" y="473"/>
                    <a:pt x="10" y="473"/>
                  </a:cubicBezTo>
                  <a:cubicBezTo>
                    <a:pt x="9" y="473"/>
                    <a:pt x="9" y="473"/>
                    <a:pt x="8" y="473"/>
                  </a:cubicBezTo>
                  <a:cubicBezTo>
                    <a:pt x="6" y="473"/>
                    <a:pt x="4" y="473"/>
                    <a:pt x="3" y="472"/>
                  </a:cubicBezTo>
                  <a:cubicBezTo>
                    <a:pt x="2" y="473"/>
                    <a:pt x="2" y="474"/>
                    <a:pt x="0" y="475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14" y="507"/>
                    <a:pt x="28" y="505"/>
                    <a:pt x="37" y="504"/>
                  </a:cubicBezTo>
                  <a:cubicBezTo>
                    <a:pt x="37" y="503"/>
                    <a:pt x="37" y="503"/>
                    <a:pt x="37" y="503"/>
                  </a:cubicBezTo>
                  <a:cubicBezTo>
                    <a:pt x="56" y="500"/>
                    <a:pt x="90" y="494"/>
                    <a:pt x="108" y="491"/>
                  </a:cubicBezTo>
                  <a:cubicBezTo>
                    <a:pt x="113" y="490"/>
                    <a:pt x="122" y="488"/>
                    <a:pt x="131" y="486"/>
                  </a:cubicBezTo>
                  <a:cubicBezTo>
                    <a:pt x="138" y="484"/>
                    <a:pt x="145" y="482"/>
                    <a:pt x="150" y="481"/>
                  </a:cubicBezTo>
                  <a:cubicBezTo>
                    <a:pt x="152" y="481"/>
                    <a:pt x="154" y="481"/>
                    <a:pt x="156" y="480"/>
                  </a:cubicBezTo>
                  <a:cubicBezTo>
                    <a:pt x="158" y="480"/>
                    <a:pt x="161" y="479"/>
                    <a:pt x="163" y="479"/>
                  </a:cubicBezTo>
                  <a:cubicBezTo>
                    <a:pt x="163" y="479"/>
                    <a:pt x="164" y="478"/>
                    <a:pt x="165" y="478"/>
                  </a:cubicBezTo>
                  <a:cubicBezTo>
                    <a:pt x="168" y="478"/>
                    <a:pt x="168" y="478"/>
                    <a:pt x="168" y="478"/>
                  </a:cubicBezTo>
                  <a:cubicBezTo>
                    <a:pt x="169" y="477"/>
                    <a:pt x="169" y="477"/>
                    <a:pt x="169" y="477"/>
                  </a:cubicBezTo>
                  <a:cubicBezTo>
                    <a:pt x="170" y="477"/>
                    <a:pt x="170" y="477"/>
                    <a:pt x="170" y="477"/>
                  </a:cubicBezTo>
                  <a:cubicBezTo>
                    <a:pt x="172" y="476"/>
                    <a:pt x="176" y="474"/>
                    <a:pt x="178" y="472"/>
                  </a:cubicBezTo>
                  <a:cubicBezTo>
                    <a:pt x="180" y="471"/>
                    <a:pt x="181" y="470"/>
                    <a:pt x="183" y="469"/>
                  </a:cubicBezTo>
                  <a:cubicBezTo>
                    <a:pt x="183" y="469"/>
                    <a:pt x="188" y="466"/>
                    <a:pt x="191" y="464"/>
                  </a:cubicBezTo>
                  <a:cubicBezTo>
                    <a:pt x="192" y="463"/>
                    <a:pt x="194" y="462"/>
                    <a:pt x="196" y="461"/>
                  </a:cubicBezTo>
                  <a:cubicBezTo>
                    <a:pt x="197" y="461"/>
                    <a:pt x="199" y="460"/>
                    <a:pt x="200" y="459"/>
                  </a:cubicBezTo>
                  <a:cubicBezTo>
                    <a:pt x="200" y="459"/>
                    <a:pt x="200" y="459"/>
                    <a:pt x="200" y="459"/>
                  </a:cubicBezTo>
                  <a:cubicBezTo>
                    <a:pt x="202" y="457"/>
                    <a:pt x="204" y="456"/>
                    <a:pt x="207" y="456"/>
                  </a:cubicBezTo>
                  <a:cubicBezTo>
                    <a:pt x="207" y="456"/>
                    <a:pt x="207" y="456"/>
                    <a:pt x="207" y="456"/>
                  </a:cubicBezTo>
                  <a:cubicBezTo>
                    <a:pt x="209" y="456"/>
                    <a:pt x="210" y="457"/>
                    <a:pt x="211" y="458"/>
                  </a:cubicBezTo>
                  <a:cubicBezTo>
                    <a:pt x="212" y="457"/>
                    <a:pt x="212" y="457"/>
                    <a:pt x="212" y="457"/>
                  </a:cubicBezTo>
                  <a:cubicBezTo>
                    <a:pt x="213" y="456"/>
                    <a:pt x="214" y="456"/>
                    <a:pt x="215" y="455"/>
                  </a:cubicBezTo>
                  <a:cubicBezTo>
                    <a:pt x="216" y="455"/>
                    <a:pt x="216" y="455"/>
                    <a:pt x="216" y="454"/>
                  </a:cubicBezTo>
                  <a:cubicBezTo>
                    <a:pt x="217" y="454"/>
                    <a:pt x="217" y="454"/>
                    <a:pt x="217" y="453"/>
                  </a:cubicBezTo>
                  <a:cubicBezTo>
                    <a:pt x="218" y="452"/>
                    <a:pt x="218" y="451"/>
                    <a:pt x="219" y="450"/>
                  </a:cubicBezTo>
                  <a:cubicBezTo>
                    <a:pt x="220" y="449"/>
                    <a:pt x="223" y="447"/>
                    <a:pt x="224" y="446"/>
                  </a:cubicBezTo>
                  <a:cubicBezTo>
                    <a:pt x="225" y="445"/>
                    <a:pt x="227" y="445"/>
                    <a:pt x="228" y="444"/>
                  </a:cubicBezTo>
                  <a:cubicBezTo>
                    <a:pt x="229" y="443"/>
                    <a:pt x="230" y="443"/>
                    <a:pt x="230" y="442"/>
                  </a:cubicBezTo>
                  <a:cubicBezTo>
                    <a:pt x="231" y="442"/>
                    <a:pt x="231" y="442"/>
                    <a:pt x="232" y="441"/>
                  </a:cubicBezTo>
                  <a:cubicBezTo>
                    <a:pt x="234" y="440"/>
                    <a:pt x="235" y="438"/>
                    <a:pt x="237" y="437"/>
                  </a:cubicBezTo>
                  <a:cubicBezTo>
                    <a:pt x="238" y="437"/>
                    <a:pt x="240" y="437"/>
                    <a:pt x="241" y="437"/>
                  </a:cubicBezTo>
                  <a:cubicBezTo>
                    <a:pt x="241" y="437"/>
                    <a:pt x="241" y="437"/>
                    <a:pt x="242" y="437"/>
                  </a:cubicBezTo>
                  <a:cubicBezTo>
                    <a:pt x="242" y="436"/>
                    <a:pt x="242" y="436"/>
                    <a:pt x="242" y="436"/>
                  </a:cubicBezTo>
                  <a:cubicBezTo>
                    <a:pt x="243" y="435"/>
                    <a:pt x="244" y="435"/>
                    <a:pt x="245" y="434"/>
                  </a:cubicBezTo>
                  <a:cubicBezTo>
                    <a:pt x="246" y="434"/>
                    <a:pt x="248" y="433"/>
                    <a:pt x="250" y="433"/>
                  </a:cubicBezTo>
                  <a:cubicBezTo>
                    <a:pt x="250" y="432"/>
                    <a:pt x="250" y="431"/>
                    <a:pt x="250" y="430"/>
                  </a:cubicBezTo>
                  <a:cubicBezTo>
                    <a:pt x="252" y="428"/>
                    <a:pt x="255" y="424"/>
                    <a:pt x="258" y="424"/>
                  </a:cubicBezTo>
                  <a:cubicBezTo>
                    <a:pt x="259" y="424"/>
                    <a:pt x="259" y="424"/>
                    <a:pt x="259" y="424"/>
                  </a:cubicBezTo>
                  <a:cubicBezTo>
                    <a:pt x="261" y="424"/>
                    <a:pt x="264" y="425"/>
                    <a:pt x="265" y="427"/>
                  </a:cubicBezTo>
                  <a:cubicBezTo>
                    <a:pt x="266" y="426"/>
                    <a:pt x="266" y="426"/>
                    <a:pt x="267" y="426"/>
                  </a:cubicBezTo>
                  <a:cubicBezTo>
                    <a:pt x="267" y="426"/>
                    <a:pt x="268" y="426"/>
                    <a:pt x="268" y="426"/>
                  </a:cubicBezTo>
                  <a:cubicBezTo>
                    <a:pt x="269" y="426"/>
                    <a:pt x="270" y="425"/>
                    <a:pt x="271" y="424"/>
                  </a:cubicBezTo>
                  <a:cubicBezTo>
                    <a:pt x="273" y="423"/>
                    <a:pt x="277" y="422"/>
                    <a:pt x="279" y="422"/>
                  </a:cubicBezTo>
                  <a:cubicBezTo>
                    <a:pt x="358" y="411"/>
                    <a:pt x="358" y="411"/>
                    <a:pt x="358" y="411"/>
                  </a:cubicBezTo>
                  <a:cubicBezTo>
                    <a:pt x="447" y="398"/>
                    <a:pt x="447" y="398"/>
                    <a:pt x="447" y="398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52" y="400"/>
                    <a:pt x="453" y="401"/>
                    <a:pt x="454" y="402"/>
                  </a:cubicBezTo>
                  <a:cubicBezTo>
                    <a:pt x="455" y="403"/>
                    <a:pt x="457" y="407"/>
                    <a:pt x="457" y="410"/>
                  </a:cubicBezTo>
                  <a:cubicBezTo>
                    <a:pt x="465" y="401"/>
                    <a:pt x="465" y="401"/>
                    <a:pt x="465" y="401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499" y="447"/>
                    <a:pt x="499" y="447"/>
                    <a:pt x="499" y="447"/>
                  </a:cubicBezTo>
                  <a:cubicBezTo>
                    <a:pt x="652" y="418"/>
                    <a:pt x="652" y="418"/>
                    <a:pt x="652" y="418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3" y="545"/>
                    <a:pt x="855" y="544"/>
                    <a:pt x="856" y="543"/>
                  </a:cubicBezTo>
                  <a:cubicBezTo>
                    <a:pt x="861" y="541"/>
                    <a:pt x="870" y="536"/>
                    <a:pt x="875" y="534"/>
                  </a:cubicBezTo>
                  <a:cubicBezTo>
                    <a:pt x="880" y="532"/>
                    <a:pt x="890" y="529"/>
                    <a:pt x="896" y="528"/>
                  </a:cubicBezTo>
                  <a:cubicBezTo>
                    <a:pt x="898" y="528"/>
                    <a:pt x="904" y="527"/>
                    <a:pt x="907" y="527"/>
                  </a:cubicBezTo>
                  <a:cubicBezTo>
                    <a:pt x="910" y="527"/>
                    <a:pt x="915" y="525"/>
                    <a:pt x="918" y="527"/>
                  </a:cubicBezTo>
                  <a:cubicBezTo>
                    <a:pt x="919" y="527"/>
                    <a:pt x="920" y="528"/>
                    <a:pt x="920" y="529"/>
                  </a:cubicBezTo>
                  <a:cubicBezTo>
                    <a:pt x="921" y="530"/>
                    <a:pt x="921" y="532"/>
                    <a:pt x="922" y="532"/>
                  </a:cubicBezTo>
                  <a:cubicBezTo>
                    <a:pt x="923" y="533"/>
                    <a:pt x="925" y="534"/>
                    <a:pt x="926" y="533"/>
                  </a:cubicBezTo>
                  <a:cubicBezTo>
                    <a:pt x="927" y="533"/>
                    <a:pt x="929" y="531"/>
                    <a:pt x="929" y="530"/>
                  </a:cubicBezTo>
                  <a:cubicBezTo>
                    <a:pt x="930" y="528"/>
                    <a:pt x="929" y="525"/>
                    <a:pt x="929" y="524"/>
                  </a:cubicBezTo>
                  <a:cubicBezTo>
                    <a:pt x="929" y="522"/>
                    <a:pt x="927" y="519"/>
                    <a:pt x="927" y="518"/>
                  </a:cubicBezTo>
                  <a:cubicBezTo>
                    <a:pt x="927" y="517"/>
                    <a:pt x="929" y="515"/>
                    <a:pt x="929" y="513"/>
                  </a:cubicBezTo>
                  <a:cubicBezTo>
                    <a:pt x="929" y="513"/>
                    <a:pt x="929" y="511"/>
                    <a:pt x="930" y="510"/>
                  </a:cubicBezTo>
                  <a:cubicBezTo>
                    <a:pt x="930" y="507"/>
                    <a:pt x="932" y="500"/>
                    <a:pt x="932" y="500"/>
                  </a:cubicBezTo>
                  <a:cubicBezTo>
                    <a:pt x="932" y="499"/>
                    <a:pt x="932" y="491"/>
                    <a:pt x="932" y="489"/>
                  </a:cubicBezTo>
                  <a:cubicBezTo>
                    <a:pt x="933" y="487"/>
                    <a:pt x="934" y="484"/>
                    <a:pt x="934" y="482"/>
                  </a:cubicBezTo>
                  <a:cubicBezTo>
                    <a:pt x="934" y="479"/>
                    <a:pt x="934" y="473"/>
                    <a:pt x="935" y="470"/>
                  </a:cubicBezTo>
                  <a:cubicBezTo>
                    <a:pt x="936" y="466"/>
                    <a:pt x="940" y="457"/>
                    <a:pt x="942" y="453"/>
                  </a:cubicBezTo>
                  <a:cubicBezTo>
                    <a:pt x="944" y="450"/>
                    <a:pt x="948" y="442"/>
                    <a:pt x="951" y="439"/>
                  </a:cubicBezTo>
                  <a:cubicBezTo>
                    <a:pt x="957" y="430"/>
                    <a:pt x="969" y="414"/>
                    <a:pt x="976" y="406"/>
                  </a:cubicBezTo>
                  <a:cubicBezTo>
                    <a:pt x="981" y="400"/>
                    <a:pt x="993" y="388"/>
                    <a:pt x="999" y="382"/>
                  </a:cubicBezTo>
                  <a:cubicBezTo>
                    <a:pt x="1002" y="379"/>
                    <a:pt x="1007" y="374"/>
                    <a:pt x="1010" y="371"/>
                  </a:cubicBezTo>
                  <a:cubicBezTo>
                    <a:pt x="1014" y="369"/>
                    <a:pt x="1021" y="365"/>
                    <a:pt x="1024" y="363"/>
                  </a:cubicBezTo>
                  <a:cubicBezTo>
                    <a:pt x="1027" y="361"/>
                    <a:pt x="1034" y="358"/>
                    <a:pt x="1037" y="356"/>
                  </a:cubicBezTo>
                  <a:cubicBezTo>
                    <a:pt x="1043" y="353"/>
                    <a:pt x="1054" y="348"/>
                    <a:pt x="1059" y="346"/>
                  </a:cubicBezTo>
                  <a:cubicBezTo>
                    <a:pt x="1063" y="345"/>
                    <a:pt x="1071" y="344"/>
                    <a:pt x="1075" y="344"/>
                  </a:cubicBezTo>
                  <a:cubicBezTo>
                    <a:pt x="1077" y="344"/>
                    <a:pt x="1081" y="345"/>
                    <a:pt x="1083" y="345"/>
                  </a:cubicBezTo>
                  <a:cubicBezTo>
                    <a:pt x="1085" y="346"/>
                    <a:pt x="1089" y="346"/>
                    <a:pt x="1091" y="347"/>
                  </a:cubicBezTo>
                  <a:cubicBezTo>
                    <a:pt x="1092" y="348"/>
                    <a:pt x="1092" y="351"/>
                    <a:pt x="1092" y="352"/>
                  </a:cubicBezTo>
                  <a:cubicBezTo>
                    <a:pt x="1092" y="353"/>
                    <a:pt x="1093" y="355"/>
                    <a:pt x="1094" y="356"/>
                  </a:cubicBezTo>
                  <a:cubicBezTo>
                    <a:pt x="1094" y="357"/>
                    <a:pt x="1096" y="357"/>
                    <a:pt x="1096" y="357"/>
                  </a:cubicBezTo>
                  <a:cubicBezTo>
                    <a:pt x="1098" y="356"/>
                    <a:pt x="1098" y="353"/>
                    <a:pt x="1098" y="351"/>
                  </a:cubicBezTo>
                  <a:cubicBezTo>
                    <a:pt x="1098" y="349"/>
                    <a:pt x="1097" y="345"/>
                    <a:pt x="1098" y="343"/>
                  </a:cubicBezTo>
                  <a:cubicBezTo>
                    <a:pt x="1098" y="341"/>
                    <a:pt x="1101" y="337"/>
                    <a:pt x="1102" y="335"/>
                  </a:cubicBezTo>
                  <a:cubicBezTo>
                    <a:pt x="1104" y="331"/>
                    <a:pt x="1107" y="324"/>
                    <a:pt x="1109" y="320"/>
                  </a:cubicBezTo>
                  <a:cubicBezTo>
                    <a:pt x="1110" y="317"/>
                    <a:pt x="1114" y="312"/>
                    <a:pt x="1116" y="309"/>
                  </a:cubicBezTo>
                  <a:cubicBezTo>
                    <a:pt x="1118" y="306"/>
                    <a:pt x="1122" y="299"/>
                    <a:pt x="1125" y="296"/>
                  </a:cubicBezTo>
                  <a:cubicBezTo>
                    <a:pt x="1126" y="294"/>
                    <a:pt x="1129" y="289"/>
                    <a:pt x="1130" y="286"/>
                  </a:cubicBezTo>
                  <a:cubicBezTo>
                    <a:pt x="1132" y="283"/>
                    <a:pt x="1135" y="277"/>
                    <a:pt x="1137" y="274"/>
                  </a:cubicBezTo>
                  <a:cubicBezTo>
                    <a:pt x="1138" y="272"/>
                    <a:pt x="1140" y="268"/>
                    <a:pt x="1141" y="267"/>
                  </a:cubicBezTo>
                  <a:cubicBezTo>
                    <a:pt x="1142" y="265"/>
                    <a:pt x="1144" y="264"/>
                    <a:pt x="1145" y="262"/>
                  </a:cubicBezTo>
                  <a:cubicBezTo>
                    <a:pt x="1145" y="261"/>
                    <a:pt x="1145" y="259"/>
                    <a:pt x="1145" y="258"/>
                  </a:cubicBezTo>
                  <a:cubicBezTo>
                    <a:pt x="1144" y="258"/>
                    <a:pt x="1142" y="257"/>
                    <a:pt x="1141" y="257"/>
                  </a:cubicBezTo>
                  <a:cubicBezTo>
                    <a:pt x="1140" y="257"/>
                    <a:pt x="1139" y="258"/>
                    <a:pt x="1138" y="259"/>
                  </a:cubicBezTo>
                  <a:cubicBezTo>
                    <a:pt x="1137" y="260"/>
                    <a:pt x="1137" y="263"/>
                    <a:pt x="1137" y="264"/>
                  </a:cubicBezTo>
                  <a:cubicBezTo>
                    <a:pt x="1136" y="266"/>
                    <a:pt x="1134" y="270"/>
                    <a:pt x="1133" y="271"/>
                  </a:cubicBezTo>
                  <a:cubicBezTo>
                    <a:pt x="1132" y="273"/>
                    <a:pt x="1130" y="277"/>
                    <a:pt x="1129" y="279"/>
                  </a:cubicBezTo>
                  <a:cubicBezTo>
                    <a:pt x="1128" y="280"/>
                    <a:pt x="1126" y="282"/>
                    <a:pt x="1125" y="283"/>
                  </a:cubicBezTo>
                  <a:cubicBezTo>
                    <a:pt x="1124" y="285"/>
                    <a:pt x="1123" y="288"/>
                    <a:pt x="1122" y="290"/>
                  </a:cubicBezTo>
                  <a:cubicBezTo>
                    <a:pt x="1122" y="291"/>
                    <a:pt x="1120" y="294"/>
                    <a:pt x="1119" y="295"/>
                  </a:cubicBezTo>
                  <a:cubicBezTo>
                    <a:pt x="1119" y="296"/>
                    <a:pt x="1117" y="298"/>
                    <a:pt x="1116" y="299"/>
                  </a:cubicBezTo>
                  <a:cubicBezTo>
                    <a:pt x="1116" y="300"/>
                    <a:pt x="1114" y="302"/>
                    <a:pt x="1113" y="303"/>
                  </a:cubicBezTo>
                  <a:cubicBezTo>
                    <a:pt x="1113" y="304"/>
                    <a:pt x="1111" y="307"/>
                    <a:pt x="1111" y="308"/>
                  </a:cubicBezTo>
                  <a:cubicBezTo>
                    <a:pt x="1110" y="309"/>
                    <a:pt x="1110" y="313"/>
                    <a:pt x="1109" y="314"/>
                  </a:cubicBezTo>
                  <a:cubicBezTo>
                    <a:pt x="1108" y="314"/>
                    <a:pt x="1107" y="315"/>
                    <a:pt x="1106" y="314"/>
                  </a:cubicBezTo>
                  <a:cubicBezTo>
                    <a:pt x="1105" y="314"/>
                    <a:pt x="1104" y="313"/>
                    <a:pt x="1104" y="312"/>
                  </a:cubicBezTo>
                  <a:cubicBezTo>
                    <a:pt x="1103" y="311"/>
                    <a:pt x="1103" y="307"/>
                    <a:pt x="1104" y="306"/>
                  </a:cubicBezTo>
                  <a:cubicBezTo>
                    <a:pt x="1105" y="305"/>
                    <a:pt x="1107" y="304"/>
                    <a:pt x="1108" y="303"/>
                  </a:cubicBezTo>
                  <a:cubicBezTo>
                    <a:pt x="1109" y="302"/>
                    <a:pt x="1111" y="300"/>
                    <a:pt x="1111" y="299"/>
                  </a:cubicBezTo>
                  <a:cubicBezTo>
                    <a:pt x="1112" y="298"/>
                    <a:pt x="1112" y="295"/>
                    <a:pt x="1112" y="294"/>
                  </a:cubicBezTo>
                  <a:cubicBezTo>
                    <a:pt x="1113" y="293"/>
                    <a:pt x="1115" y="292"/>
                    <a:pt x="1116" y="291"/>
                  </a:cubicBezTo>
                  <a:cubicBezTo>
                    <a:pt x="1116" y="290"/>
                    <a:pt x="1117" y="287"/>
                    <a:pt x="1117" y="286"/>
                  </a:cubicBezTo>
                  <a:cubicBezTo>
                    <a:pt x="1117" y="285"/>
                    <a:pt x="1114" y="283"/>
                    <a:pt x="1113" y="282"/>
                  </a:cubicBezTo>
                  <a:cubicBezTo>
                    <a:pt x="1113" y="281"/>
                    <a:pt x="1113" y="279"/>
                    <a:pt x="1113" y="278"/>
                  </a:cubicBezTo>
                  <a:cubicBezTo>
                    <a:pt x="1112" y="277"/>
                    <a:pt x="1110" y="277"/>
                    <a:pt x="1109" y="276"/>
                  </a:cubicBezTo>
                  <a:cubicBezTo>
                    <a:pt x="1109" y="276"/>
                    <a:pt x="1107" y="276"/>
                    <a:pt x="1106" y="275"/>
                  </a:cubicBezTo>
                  <a:cubicBezTo>
                    <a:pt x="1105" y="275"/>
                    <a:pt x="1104" y="274"/>
                    <a:pt x="1104" y="273"/>
                  </a:cubicBezTo>
                  <a:cubicBezTo>
                    <a:pt x="1103" y="273"/>
                    <a:pt x="1101" y="274"/>
                    <a:pt x="1101" y="275"/>
                  </a:cubicBezTo>
                  <a:cubicBezTo>
                    <a:pt x="1101" y="276"/>
                    <a:pt x="1102" y="277"/>
                    <a:pt x="1103" y="278"/>
                  </a:cubicBezTo>
                  <a:cubicBezTo>
                    <a:pt x="1104" y="279"/>
                    <a:pt x="1106" y="279"/>
                    <a:pt x="1106" y="280"/>
                  </a:cubicBezTo>
                  <a:cubicBezTo>
                    <a:pt x="1107" y="280"/>
                    <a:pt x="1109" y="282"/>
                    <a:pt x="1109" y="283"/>
                  </a:cubicBezTo>
                  <a:cubicBezTo>
                    <a:pt x="1109" y="284"/>
                    <a:pt x="1109" y="285"/>
                    <a:pt x="1108" y="286"/>
                  </a:cubicBezTo>
                  <a:cubicBezTo>
                    <a:pt x="1108" y="286"/>
                    <a:pt x="1105" y="287"/>
                    <a:pt x="1104" y="287"/>
                  </a:cubicBezTo>
                  <a:cubicBezTo>
                    <a:pt x="1102" y="287"/>
                    <a:pt x="1099" y="286"/>
                    <a:pt x="1098" y="286"/>
                  </a:cubicBezTo>
                  <a:cubicBezTo>
                    <a:pt x="1097" y="285"/>
                    <a:pt x="1095" y="284"/>
                    <a:pt x="1094" y="283"/>
                  </a:cubicBezTo>
                  <a:cubicBezTo>
                    <a:pt x="1093" y="281"/>
                    <a:pt x="1092" y="278"/>
                    <a:pt x="1091" y="277"/>
                  </a:cubicBezTo>
                  <a:cubicBezTo>
                    <a:pt x="1091" y="276"/>
                    <a:pt x="1091" y="274"/>
                    <a:pt x="1090" y="273"/>
                  </a:cubicBezTo>
                  <a:cubicBezTo>
                    <a:pt x="1089" y="272"/>
                    <a:pt x="1088" y="272"/>
                    <a:pt x="1087" y="272"/>
                  </a:cubicBezTo>
                  <a:cubicBezTo>
                    <a:pt x="1086" y="272"/>
                    <a:pt x="1084" y="275"/>
                    <a:pt x="1084" y="276"/>
                  </a:cubicBezTo>
                  <a:cubicBezTo>
                    <a:pt x="1084" y="277"/>
                    <a:pt x="1086" y="281"/>
                    <a:pt x="1086" y="282"/>
                  </a:cubicBezTo>
                  <a:cubicBezTo>
                    <a:pt x="1085" y="284"/>
                    <a:pt x="1084" y="286"/>
                    <a:pt x="1083" y="287"/>
                  </a:cubicBezTo>
                  <a:cubicBezTo>
                    <a:pt x="1081" y="288"/>
                    <a:pt x="1078" y="288"/>
                    <a:pt x="1076" y="289"/>
                  </a:cubicBezTo>
                  <a:cubicBezTo>
                    <a:pt x="1075" y="289"/>
                    <a:pt x="1073" y="290"/>
                    <a:pt x="1071" y="290"/>
                  </a:cubicBezTo>
                  <a:cubicBezTo>
                    <a:pt x="1070" y="290"/>
                    <a:pt x="1067" y="291"/>
                    <a:pt x="1066" y="290"/>
                  </a:cubicBezTo>
                  <a:cubicBezTo>
                    <a:pt x="1065" y="289"/>
                    <a:pt x="1063" y="287"/>
                    <a:pt x="1062" y="286"/>
                  </a:cubicBezTo>
                  <a:cubicBezTo>
                    <a:pt x="1062" y="285"/>
                    <a:pt x="1063" y="282"/>
                    <a:pt x="1063" y="281"/>
                  </a:cubicBezTo>
                  <a:cubicBezTo>
                    <a:pt x="1064" y="279"/>
                    <a:pt x="1067" y="277"/>
                    <a:pt x="1068" y="276"/>
                  </a:cubicBezTo>
                  <a:cubicBezTo>
                    <a:pt x="1069" y="275"/>
                    <a:pt x="1069" y="272"/>
                    <a:pt x="1070" y="271"/>
                  </a:cubicBezTo>
                  <a:cubicBezTo>
                    <a:pt x="1070" y="269"/>
                    <a:pt x="1072" y="266"/>
                    <a:pt x="1072" y="264"/>
                  </a:cubicBezTo>
                  <a:cubicBezTo>
                    <a:pt x="1072" y="262"/>
                    <a:pt x="1070" y="260"/>
                    <a:pt x="1071" y="258"/>
                  </a:cubicBezTo>
                  <a:cubicBezTo>
                    <a:pt x="1071" y="257"/>
                    <a:pt x="1071" y="255"/>
                    <a:pt x="1072" y="254"/>
                  </a:cubicBezTo>
                  <a:cubicBezTo>
                    <a:pt x="1072" y="254"/>
                    <a:pt x="1074" y="253"/>
                    <a:pt x="1074" y="252"/>
                  </a:cubicBezTo>
                  <a:cubicBezTo>
                    <a:pt x="1075" y="251"/>
                    <a:pt x="1076" y="250"/>
                    <a:pt x="1076" y="249"/>
                  </a:cubicBezTo>
                  <a:cubicBezTo>
                    <a:pt x="1076" y="247"/>
                    <a:pt x="1075" y="245"/>
                    <a:pt x="1075" y="244"/>
                  </a:cubicBezTo>
                  <a:cubicBezTo>
                    <a:pt x="1075" y="242"/>
                    <a:pt x="1078" y="239"/>
                    <a:pt x="1077" y="237"/>
                  </a:cubicBezTo>
                  <a:cubicBezTo>
                    <a:pt x="1077" y="236"/>
                    <a:pt x="1076" y="234"/>
                    <a:pt x="1075" y="233"/>
                  </a:cubicBezTo>
                  <a:cubicBezTo>
                    <a:pt x="1074" y="232"/>
                    <a:pt x="1073" y="231"/>
                    <a:pt x="1072" y="231"/>
                  </a:cubicBezTo>
                  <a:cubicBezTo>
                    <a:pt x="1070" y="230"/>
                    <a:pt x="1065" y="230"/>
                    <a:pt x="1063" y="230"/>
                  </a:cubicBezTo>
                  <a:cubicBezTo>
                    <a:pt x="1062" y="230"/>
                    <a:pt x="1060" y="233"/>
                    <a:pt x="1058" y="233"/>
                  </a:cubicBezTo>
                  <a:cubicBezTo>
                    <a:pt x="1057" y="233"/>
                    <a:pt x="1055" y="232"/>
                    <a:pt x="1054" y="232"/>
                  </a:cubicBezTo>
                  <a:cubicBezTo>
                    <a:pt x="1053" y="231"/>
                    <a:pt x="1050" y="229"/>
                    <a:pt x="1050" y="228"/>
                  </a:cubicBezTo>
                  <a:cubicBezTo>
                    <a:pt x="1050" y="226"/>
                    <a:pt x="1053" y="224"/>
                    <a:pt x="1054" y="223"/>
                  </a:cubicBezTo>
                  <a:cubicBezTo>
                    <a:pt x="1055" y="222"/>
                    <a:pt x="1058" y="223"/>
                    <a:pt x="1059" y="223"/>
                  </a:cubicBezTo>
                  <a:cubicBezTo>
                    <a:pt x="1060" y="222"/>
                    <a:pt x="1063" y="219"/>
                    <a:pt x="1064" y="219"/>
                  </a:cubicBezTo>
                  <a:cubicBezTo>
                    <a:pt x="1065" y="219"/>
                    <a:pt x="1066" y="221"/>
                    <a:pt x="1067" y="221"/>
                  </a:cubicBezTo>
                  <a:cubicBezTo>
                    <a:pt x="1068" y="221"/>
                    <a:pt x="1070" y="222"/>
                    <a:pt x="1071" y="221"/>
                  </a:cubicBezTo>
                  <a:cubicBezTo>
                    <a:pt x="1072" y="221"/>
                    <a:pt x="1073" y="220"/>
                    <a:pt x="1073" y="219"/>
                  </a:cubicBezTo>
                  <a:cubicBezTo>
                    <a:pt x="1074" y="219"/>
                    <a:pt x="1076" y="220"/>
                    <a:pt x="1076" y="220"/>
                  </a:cubicBezTo>
                  <a:cubicBezTo>
                    <a:pt x="1077" y="221"/>
                    <a:pt x="1079" y="224"/>
                    <a:pt x="1080" y="224"/>
                  </a:cubicBezTo>
                  <a:cubicBezTo>
                    <a:pt x="1081" y="224"/>
                    <a:pt x="1082" y="223"/>
                    <a:pt x="1083" y="223"/>
                  </a:cubicBezTo>
                  <a:cubicBezTo>
                    <a:pt x="1084" y="222"/>
                    <a:pt x="1086" y="221"/>
                    <a:pt x="1087" y="221"/>
                  </a:cubicBezTo>
                  <a:cubicBezTo>
                    <a:pt x="1088" y="221"/>
                    <a:pt x="1091" y="222"/>
                    <a:pt x="1092" y="221"/>
                  </a:cubicBezTo>
                  <a:cubicBezTo>
                    <a:pt x="1092" y="221"/>
                    <a:pt x="1093" y="219"/>
                    <a:pt x="1093" y="219"/>
                  </a:cubicBezTo>
                  <a:cubicBezTo>
                    <a:pt x="1094" y="219"/>
                    <a:pt x="1096" y="219"/>
                    <a:pt x="1097" y="219"/>
                  </a:cubicBezTo>
                  <a:cubicBezTo>
                    <a:pt x="1099" y="219"/>
                    <a:pt x="1101" y="220"/>
                    <a:pt x="1103" y="220"/>
                  </a:cubicBezTo>
                  <a:cubicBezTo>
                    <a:pt x="1103" y="219"/>
                    <a:pt x="1104" y="218"/>
                    <a:pt x="1105" y="218"/>
                  </a:cubicBezTo>
                  <a:cubicBezTo>
                    <a:pt x="1106" y="218"/>
                    <a:pt x="1107" y="219"/>
                    <a:pt x="1107" y="219"/>
                  </a:cubicBezTo>
                  <a:cubicBezTo>
                    <a:pt x="1109" y="219"/>
                    <a:pt x="1111" y="218"/>
                    <a:pt x="1112" y="218"/>
                  </a:cubicBezTo>
                  <a:cubicBezTo>
                    <a:pt x="1114" y="218"/>
                    <a:pt x="1117" y="220"/>
                    <a:pt x="1118" y="219"/>
                  </a:cubicBezTo>
                  <a:cubicBezTo>
                    <a:pt x="1119" y="218"/>
                    <a:pt x="1119" y="214"/>
                    <a:pt x="1120" y="213"/>
                  </a:cubicBezTo>
                  <a:cubicBezTo>
                    <a:pt x="1121" y="212"/>
                    <a:pt x="1123" y="211"/>
                    <a:pt x="1124" y="210"/>
                  </a:cubicBezTo>
                  <a:cubicBezTo>
                    <a:pt x="1125" y="209"/>
                    <a:pt x="1128" y="207"/>
                    <a:pt x="1128" y="205"/>
                  </a:cubicBezTo>
                  <a:cubicBezTo>
                    <a:pt x="1128" y="204"/>
                    <a:pt x="1126" y="202"/>
                    <a:pt x="1127" y="201"/>
                  </a:cubicBezTo>
                  <a:cubicBezTo>
                    <a:pt x="1127" y="200"/>
                    <a:pt x="1129" y="200"/>
                    <a:pt x="1130" y="200"/>
                  </a:cubicBezTo>
                  <a:cubicBezTo>
                    <a:pt x="1131" y="198"/>
                    <a:pt x="1133" y="195"/>
                    <a:pt x="1133" y="194"/>
                  </a:cubicBezTo>
                  <a:cubicBezTo>
                    <a:pt x="1134" y="192"/>
                    <a:pt x="1133" y="188"/>
                    <a:pt x="1133" y="186"/>
                  </a:cubicBezTo>
                  <a:cubicBezTo>
                    <a:pt x="1134" y="185"/>
                    <a:pt x="1136" y="184"/>
                    <a:pt x="1136" y="183"/>
                  </a:cubicBezTo>
                  <a:cubicBezTo>
                    <a:pt x="1137" y="181"/>
                    <a:pt x="1135" y="178"/>
                    <a:pt x="1136" y="177"/>
                  </a:cubicBezTo>
                  <a:cubicBezTo>
                    <a:pt x="1136" y="176"/>
                    <a:pt x="1138" y="176"/>
                    <a:pt x="1139" y="175"/>
                  </a:cubicBezTo>
                  <a:cubicBezTo>
                    <a:pt x="1140" y="174"/>
                    <a:pt x="1142" y="173"/>
                    <a:pt x="1143" y="172"/>
                  </a:cubicBezTo>
                  <a:cubicBezTo>
                    <a:pt x="1143" y="170"/>
                    <a:pt x="1143" y="168"/>
                    <a:pt x="1144" y="167"/>
                  </a:cubicBezTo>
                  <a:cubicBezTo>
                    <a:pt x="1145" y="166"/>
                    <a:pt x="1147" y="165"/>
                    <a:pt x="1148" y="165"/>
                  </a:cubicBezTo>
                  <a:cubicBezTo>
                    <a:pt x="1149" y="164"/>
                    <a:pt x="1152" y="166"/>
                    <a:pt x="1154" y="165"/>
                  </a:cubicBezTo>
                  <a:cubicBezTo>
                    <a:pt x="1155" y="165"/>
                    <a:pt x="1157" y="163"/>
                    <a:pt x="1158" y="162"/>
                  </a:cubicBezTo>
                  <a:cubicBezTo>
                    <a:pt x="1158" y="161"/>
                    <a:pt x="1158" y="158"/>
                    <a:pt x="1158" y="157"/>
                  </a:cubicBezTo>
                  <a:cubicBezTo>
                    <a:pt x="1159" y="157"/>
                    <a:pt x="1160" y="156"/>
                    <a:pt x="1161" y="155"/>
                  </a:cubicBezTo>
                  <a:cubicBezTo>
                    <a:pt x="1161" y="154"/>
                    <a:pt x="1162" y="153"/>
                    <a:pt x="1162" y="152"/>
                  </a:cubicBezTo>
                  <a:cubicBezTo>
                    <a:pt x="1162" y="151"/>
                    <a:pt x="1159" y="150"/>
                    <a:pt x="1159" y="149"/>
                  </a:cubicBezTo>
                  <a:cubicBezTo>
                    <a:pt x="1159" y="148"/>
                    <a:pt x="1159" y="146"/>
                    <a:pt x="1159" y="146"/>
                  </a:cubicBezTo>
                  <a:cubicBezTo>
                    <a:pt x="1160" y="144"/>
                    <a:pt x="1162" y="142"/>
                    <a:pt x="1162" y="140"/>
                  </a:cubicBezTo>
                  <a:cubicBezTo>
                    <a:pt x="1162" y="138"/>
                    <a:pt x="1159" y="134"/>
                    <a:pt x="1158" y="133"/>
                  </a:cubicBezTo>
                  <a:cubicBezTo>
                    <a:pt x="1157" y="131"/>
                    <a:pt x="1155" y="129"/>
                    <a:pt x="1155" y="128"/>
                  </a:cubicBezTo>
                  <a:cubicBezTo>
                    <a:pt x="1154" y="126"/>
                    <a:pt x="1155" y="123"/>
                    <a:pt x="1155" y="122"/>
                  </a:cubicBezTo>
                  <a:cubicBezTo>
                    <a:pt x="1154" y="120"/>
                    <a:pt x="1153" y="117"/>
                    <a:pt x="1152" y="116"/>
                  </a:cubicBezTo>
                  <a:cubicBezTo>
                    <a:pt x="1151" y="114"/>
                    <a:pt x="1149" y="111"/>
                    <a:pt x="1148" y="110"/>
                  </a:cubicBezTo>
                  <a:cubicBezTo>
                    <a:pt x="1147" y="109"/>
                    <a:pt x="1144" y="107"/>
                    <a:pt x="1143" y="106"/>
                  </a:cubicBezTo>
                  <a:cubicBezTo>
                    <a:pt x="1142" y="105"/>
                    <a:pt x="1140" y="102"/>
                    <a:pt x="1139" y="101"/>
                  </a:cubicBezTo>
                  <a:cubicBezTo>
                    <a:pt x="1138" y="100"/>
                    <a:pt x="1136" y="99"/>
                    <a:pt x="1135" y="98"/>
                  </a:cubicBezTo>
                  <a:cubicBezTo>
                    <a:pt x="1134" y="98"/>
                    <a:pt x="1130" y="97"/>
                    <a:pt x="1129" y="97"/>
                  </a:cubicBezTo>
                  <a:cubicBezTo>
                    <a:pt x="1127" y="97"/>
                    <a:pt x="1125" y="97"/>
                    <a:pt x="1124" y="98"/>
                  </a:cubicBezTo>
                  <a:cubicBezTo>
                    <a:pt x="1122" y="98"/>
                    <a:pt x="1120" y="99"/>
                    <a:pt x="1120" y="100"/>
                  </a:cubicBezTo>
                  <a:cubicBezTo>
                    <a:pt x="1119" y="101"/>
                    <a:pt x="1118" y="102"/>
                    <a:pt x="1118" y="103"/>
                  </a:cubicBezTo>
                  <a:cubicBezTo>
                    <a:pt x="1119" y="104"/>
                    <a:pt x="1121" y="104"/>
                    <a:pt x="1122" y="105"/>
                  </a:cubicBezTo>
                  <a:cubicBezTo>
                    <a:pt x="1122" y="106"/>
                    <a:pt x="1122" y="107"/>
                    <a:pt x="1122" y="107"/>
                  </a:cubicBezTo>
                  <a:cubicBezTo>
                    <a:pt x="1122" y="108"/>
                    <a:pt x="1120" y="109"/>
                    <a:pt x="1120" y="110"/>
                  </a:cubicBezTo>
                  <a:cubicBezTo>
                    <a:pt x="1119" y="111"/>
                    <a:pt x="1119" y="113"/>
                    <a:pt x="1118" y="114"/>
                  </a:cubicBezTo>
                  <a:cubicBezTo>
                    <a:pt x="1117" y="115"/>
                    <a:pt x="1116" y="115"/>
                    <a:pt x="1115" y="115"/>
                  </a:cubicBezTo>
                  <a:cubicBezTo>
                    <a:pt x="1114" y="115"/>
                    <a:pt x="1112" y="115"/>
                    <a:pt x="1111" y="114"/>
                  </a:cubicBezTo>
                  <a:cubicBezTo>
                    <a:pt x="1110" y="113"/>
                    <a:pt x="1109" y="110"/>
                    <a:pt x="1109" y="108"/>
                  </a:cubicBezTo>
                  <a:cubicBezTo>
                    <a:pt x="1108" y="107"/>
                    <a:pt x="1107" y="104"/>
                    <a:pt x="1106" y="103"/>
                  </a:cubicBezTo>
                  <a:cubicBezTo>
                    <a:pt x="1105" y="102"/>
                    <a:pt x="1103" y="102"/>
                    <a:pt x="1102" y="101"/>
                  </a:cubicBezTo>
                  <a:cubicBezTo>
                    <a:pt x="1099" y="101"/>
                    <a:pt x="1093" y="103"/>
                    <a:pt x="1091" y="103"/>
                  </a:cubicBezTo>
                  <a:cubicBezTo>
                    <a:pt x="1088" y="104"/>
                    <a:pt x="1082" y="106"/>
                    <a:pt x="1079" y="107"/>
                  </a:cubicBezTo>
                  <a:cubicBezTo>
                    <a:pt x="1077" y="108"/>
                    <a:pt x="1073" y="111"/>
                    <a:pt x="1072" y="112"/>
                  </a:cubicBezTo>
                  <a:cubicBezTo>
                    <a:pt x="1070" y="113"/>
                    <a:pt x="1069" y="117"/>
                    <a:pt x="1067" y="118"/>
                  </a:cubicBezTo>
                  <a:cubicBezTo>
                    <a:pt x="1066" y="119"/>
                    <a:pt x="1064" y="121"/>
                    <a:pt x="1062" y="121"/>
                  </a:cubicBezTo>
                  <a:cubicBezTo>
                    <a:pt x="1061" y="121"/>
                    <a:pt x="1060" y="118"/>
                    <a:pt x="1059" y="118"/>
                  </a:cubicBezTo>
                  <a:cubicBezTo>
                    <a:pt x="1058" y="117"/>
                    <a:pt x="1055" y="116"/>
                    <a:pt x="1054" y="116"/>
                  </a:cubicBezTo>
                  <a:cubicBezTo>
                    <a:pt x="1052" y="116"/>
                    <a:pt x="1049" y="117"/>
                    <a:pt x="1048" y="118"/>
                  </a:cubicBezTo>
                  <a:cubicBezTo>
                    <a:pt x="1046" y="119"/>
                    <a:pt x="1043" y="123"/>
                    <a:pt x="1041" y="125"/>
                  </a:cubicBezTo>
                  <a:cubicBezTo>
                    <a:pt x="1039" y="126"/>
                    <a:pt x="1035" y="128"/>
                    <a:pt x="1033" y="128"/>
                  </a:cubicBezTo>
                  <a:cubicBezTo>
                    <a:pt x="1031" y="129"/>
                    <a:pt x="1027" y="131"/>
                    <a:pt x="1025" y="132"/>
                  </a:cubicBezTo>
                  <a:cubicBezTo>
                    <a:pt x="1024" y="132"/>
                    <a:pt x="1021" y="133"/>
                    <a:pt x="1020" y="133"/>
                  </a:cubicBezTo>
                  <a:cubicBezTo>
                    <a:pt x="1019" y="132"/>
                    <a:pt x="1017" y="130"/>
                    <a:pt x="1016" y="129"/>
                  </a:cubicBezTo>
                  <a:cubicBezTo>
                    <a:pt x="1016" y="128"/>
                    <a:pt x="1017" y="126"/>
                    <a:pt x="1017" y="125"/>
                  </a:cubicBezTo>
                  <a:cubicBezTo>
                    <a:pt x="1017" y="123"/>
                    <a:pt x="1016" y="121"/>
                    <a:pt x="1016" y="119"/>
                  </a:cubicBezTo>
                  <a:cubicBezTo>
                    <a:pt x="1016" y="118"/>
                    <a:pt x="1018" y="117"/>
                    <a:pt x="1018" y="116"/>
                  </a:cubicBezTo>
                  <a:cubicBezTo>
                    <a:pt x="1019" y="116"/>
                    <a:pt x="1019" y="114"/>
                    <a:pt x="1020" y="114"/>
                  </a:cubicBezTo>
                  <a:cubicBezTo>
                    <a:pt x="1021" y="114"/>
                    <a:pt x="1023" y="113"/>
                    <a:pt x="1024" y="114"/>
                  </a:cubicBezTo>
                  <a:cubicBezTo>
                    <a:pt x="1025" y="114"/>
                    <a:pt x="1026" y="116"/>
                    <a:pt x="1026" y="116"/>
                  </a:cubicBezTo>
                  <a:cubicBezTo>
                    <a:pt x="1027" y="117"/>
                    <a:pt x="1029" y="118"/>
                    <a:pt x="1030" y="118"/>
                  </a:cubicBezTo>
                  <a:cubicBezTo>
                    <a:pt x="1032" y="118"/>
                    <a:pt x="1035" y="116"/>
                    <a:pt x="1036" y="115"/>
                  </a:cubicBezTo>
                  <a:cubicBezTo>
                    <a:pt x="1037" y="115"/>
                    <a:pt x="1038" y="115"/>
                    <a:pt x="1039" y="115"/>
                  </a:cubicBezTo>
                  <a:cubicBezTo>
                    <a:pt x="1041" y="114"/>
                    <a:pt x="1044" y="113"/>
                    <a:pt x="1045" y="112"/>
                  </a:cubicBezTo>
                  <a:cubicBezTo>
                    <a:pt x="1047" y="110"/>
                    <a:pt x="1048" y="107"/>
                    <a:pt x="1049" y="106"/>
                  </a:cubicBezTo>
                  <a:cubicBezTo>
                    <a:pt x="1050" y="104"/>
                    <a:pt x="1051" y="101"/>
                    <a:pt x="1052" y="99"/>
                  </a:cubicBezTo>
                  <a:cubicBezTo>
                    <a:pt x="1053" y="99"/>
                    <a:pt x="1055" y="97"/>
                    <a:pt x="1056" y="97"/>
                  </a:cubicBezTo>
                  <a:cubicBezTo>
                    <a:pt x="1057" y="96"/>
                    <a:pt x="1059" y="97"/>
                    <a:pt x="1060" y="96"/>
                  </a:cubicBezTo>
                  <a:cubicBezTo>
                    <a:pt x="1062" y="96"/>
                    <a:pt x="1064" y="95"/>
                    <a:pt x="1065" y="94"/>
                  </a:cubicBezTo>
                  <a:cubicBezTo>
                    <a:pt x="1066" y="93"/>
                    <a:pt x="1066" y="91"/>
                    <a:pt x="1067" y="90"/>
                  </a:cubicBezTo>
                  <a:cubicBezTo>
                    <a:pt x="1069" y="90"/>
                    <a:pt x="1072" y="91"/>
                    <a:pt x="1074" y="90"/>
                  </a:cubicBezTo>
                  <a:cubicBezTo>
                    <a:pt x="1075" y="90"/>
                    <a:pt x="1076" y="89"/>
                    <a:pt x="1076" y="88"/>
                  </a:cubicBezTo>
                  <a:cubicBezTo>
                    <a:pt x="1077" y="87"/>
                    <a:pt x="1079" y="85"/>
                    <a:pt x="1080" y="84"/>
                  </a:cubicBezTo>
                  <a:cubicBezTo>
                    <a:pt x="1081" y="83"/>
                    <a:pt x="1083" y="82"/>
                    <a:pt x="1084" y="82"/>
                  </a:cubicBezTo>
                  <a:cubicBezTo>
                    <a:pt x="1085" y="81"/>
                    <a:pt x="1087" y="80"/>
                    <a:pt x="1088" y="80"/>
                  </a:cubicBezTo>
                  <a:cubicBezTo>
                    <a:pt x="1089" y="79"/>
                    <a:pt x="1092" y="79"/>
                    <a:pt x="1093" y="79"/>
                  </a:cubicBezTo>
                  <a:cubicBezTo>
                    <a:pt x="1094" y="78"/>
                    <a:pt x="1094" y="75"/>
                    <a:pt x="1094" y="74"/>
                  </a:cubicBezTo>
                  <a:cubicBezTo>
                    <a:pt x="1094" y="73"/>
                    <a:pt x="1093" y="72"/>
                    <a:pt x="1093" y="71"/>
                  </a:cubicBezTo>
                  <a:cubicBezTo>
                    <a:pt x="1094" y="70"/>
                    <a:pt x="1095" y="68"/>
                    <a:pt x="1096" y="68"/>
                  </a:cubicBezTo>
                  <a:cubicBezTo>
                    <a:pt x="1096" y="67"/>
                    <a:pt x="1098" y="67"/>
                    <a:pt x="1099" y="67"/>
                  </a:cubicBezTo>
                  <a:cubicBezTo>
                    <a:pt x="1101" y="68"/>
                    <a:pt x="1104" y="69"/>
                    <a:pt x="1105" y="69"/>
                  </a:cubicBezTo>
                  <a:cubicBezTo>
                    <a:pt x="1106" y="69"/>
                    <a:pt x="1109" y="69"/>
                    <a:pt x="1110" y="68"/>
                  </a:cubicBezTo>
                  <a:cubicBezTo>
                    <a:pt x="1111" y="68"/>
                    <a:pt x="1115" y="67"/>
                    <a:pt x="1116" y="67"/>
                  </a:cubicBezTo>
                  <a:cubicBezTo>
                    <a:pt x="1117" y="67"/>
                    <a:pt x="1119" y="67"/>
                    <a:pt x="1120" y="68"/>
                  </a:cubicBezTo>
                  <a:cubicBezTo>
                    <a:pt x="1121" y="69"/>
                    <a:pt x="1121" y="72"/>
                    <a:pt x="1122" y="73"/>
                  </a:cubicBezTo>
                  <a:cubicBezTo>
                    <a:pt x="1122" y="74"/>
                    <a:pt x="1124" y="76"/>
                    <a:pt x="1124" y="77"/>
                  </a:cubicBezTo>
                  <a:cubicBezTo>
                    <a:pt x="1125" y="77"/>
                    <a:pt x="1128" y="78"/>
                    <a:pt x="1129" y="79"/>
                  </a:cubicBezTo>
                  <a:cubicBezTo>
                    <a:pt x="1130" y="79"/>
                    <a:pt x="1132" y="82"/>
                    <a:pt x="1133" y="81"/>
                  </a:cubicBezTo>
                  <a:cubicBezTo>
                    <a:pt x="1134" y="80"/>
                    <a:pt x="1133" y="78"/>
                    <a:pt x="1133" y="77"/>
                  </a:cubicBezTo>
                  <a:cubicBezTo>
                    <a:pt x="1133" y="75"/>
                    <a:pt x="1131" y="73"/>
                    <a:pt x="1131" y="71"/>
                  </a:cubicBezTo>
                  <a:cubicBezTo>
                    <a:pt x="1130" y="70"/>
                    <a:pt x="1128" y="67"/>
                    <a:pt x="1127" y="66"/>
                  </a:cubicBezTo>
                  <a:cubicBezTo>
                    <a:pt x="1126" y="65"/>
                    <a:pt x="1124" y="64"/>
                    <a:pt x="1124" y="63"/>
                  </a:cubicBezTo>
                  <a:cubicBezTo>
                    <a:pt x="1123" y="62"/>
                    <a:pt x="1123" y="59"/>
                    <a:pt x="1122" y="58"/>
                  </a:cubicBezTo>
                  <a:cubicBezTo>
                    <a:pt x="1121" y="57"/>
                    <a:pt x="1119" y="55"/>
                    <a:pt x="1119" y="55"/>
                  </a:cubicBezTo>
                  <a:cubicBezTo>
                    <a:pt x="1118" y="54"/>
                    <a:pt x="1116" y="52"/>
                    <a:pt x="1116" y="51"/>
                  </a:cubicBezTo>
                  <a:cubicBezTo>
                    <a:pt x="1115" y="50"/>
                    <a:pt x="1115" y="48"/>
                    <a:pt x="1114" y="46"/>
                  </a:cubicBezTo>
                  <a:cubicBezTo>
                    <a:pt x="1114" y="45"/>
                    <a:pt x="1111" y="44"/>
                    <a:pt x="1110" y="43"/>
                  </a:cubicBezTo>
                  <a:cubicBezTo>
                    <a:pt x="1110" y="43"/>
                    <a:pt x="1108" y="40"/>
                    <a:pt x="1108" y="40"/>
                  </a:cubicBezTo>
                  <a:cubicBezTo>
                    <a:pt x="1107" y="38"/>
                    <a:pt x="1104" y="37"/>
                    <a:pt x="1104" y="35"/>
                  </a:cubicBezTo>
                  <a:cubicBezTo>
                    <a:pt x="1103" y="34"/>
                    <a:pt x="1103" y="30"/>
                    <a:pt x="1103" y="28"/>
                  </a:cubicBezTo>
                  <a:cubicBezTo>
                    <a:pt x="1103" y="27"/>
                    <a:pt x="1102" y="24"/>
                    <a:pt x="1101" y="24"/>
                  </a:cubicBezTo>
                  <a:cubicBezTo>
                    <a:pt x="1100" y="23"/>
                    <a:pt x="1098" y="25"/>
                    <a:pt x="1098" y="25"/>
                  </a:cubicBezTo>
                  <a:cubicBezTo>
                    <a:pt x="1097" y="26"/>
                    <a:pt x="1096" y="27"/>
                    <a:pt x="1096" y="27"/>
                  </a:cubicBezTo>
                  <a:cubicBezTo>
                    <a:pt x="1095" y="27"/>
                    <a:pt x="1093" y="25"/>
                    <a:pt x="1093" y="25"/>
                  </a:cubicBezTo>
                  <a:cubicBezTo>
                    <a:pt x="1092" y="24"/>
                    <a:pt x="1091" y="23"/>
                    <a:pt x="1090" y="23"/>
                  </a:cubicBezTo>
                  <a:cubicBezTo>
                    <a:pt x="1088" y="22"/>
                    <a:pt x="1086" y="22"/>
                    <a:pt x="1085" y="21"/>
                  </a:cubicBezTo>
                  <a:cubicBezTo>
                    <a:pt x="1084" y="20"/>
                    <a:pt x="1083" y="18"/>
                    <a:pt x="1083" y="17"/>
                  </a:cubicBezTo>
                  <a:cubicBezTo>
                    <a:pt x="1083" y="16"/>
                    <a:pt x="1084" y="14"/>
                    <a:pt x="1085" y="13"/>
                  </a:cubicBezTo>
                  <a:cubicBezTo>
                    <a:pt x="1087" y="13"/>
                    <a:pt x="1089" y="12"/>
                    <a:pt x="1091" y="12"/>
                  </a:cubicBezTo>
                  <a:cubicBezTo>
                    <a:pt x="1092" y="12"/>
                    <a:pt x="1096" y="13"/>
                    <a:pt x="1098" y="13"/>
                  </a:cubicBezTo>
                  <a:cubicBezTo>
                    <a:pt x="1099" y="13"/>
                    <a:pt x="1101" y="13"/>
                    <a:pt x="1102" y="14"/>
                  </a:cubicBezTo>
                  <a:cubicBezTo>
                    <a:pt x="1102" y="14"/>
                    <a:pt x="1103" y="17"/>
                    <a:pt x="1103" y="18"/>
                  </a:cubicBezTo>
                  <a:cubicBezTo>
                    <a:pt x="1104" y="19"/>
                    <a:pt x="1105" y="20"/>
                    <a:pt x="1106" y="21"/>
                  </a:cubicBezTo>
                  <a:cubicBezTo>
                    <a:pt x="1107" y="21"/>
                    <a:pt x="1110" y="21"/>
                    <a:pt x="1111" y="21"/>
                  </a:cubicBezTo>
                  <a:cubicBezTo>
                    <a:pt x="1111" y="22"/>
                    <a:pt x="1111" y="24"/>
                    <a:pt x="1111" y="25"/>
                  </a:cubicBezTo>
                  <a:cubicBezTo>
                    <a:pt x="1111" y="26"/>
                    <a:pt x="1111" y="28"/>
                    <a:pt x="1111" y="29"/>
                  </a:cubicBezTo>
                  <a:cubicBezTo>
                    <a:pt x="1112" y="30"/>
                    <a:pt x="1114" y="30"/>
                    <a:pt x="1114" y="31"/>
                  </a:cubicBezTo>
                  <a:cubicBezTo>
                    <a:pt x="1115" y="32"/>
                    <a:pt x="1115" y="34"/>
                    <a:pt x="1115" y="35"/>
                  </a:cubicBezTo>
                  <a:cubicBezTo>
                    <a:pt x="1115" y="36"/>
                    <a:pt x="1115" y="39"/>
                    <a:pt x="1116" y="40"/>
                  </a:cubicBezTo>
                  <a:cubicBezTo>
                    <a:pt x="1116" y="41"/>
                    <a:pt x="1117" y="42"/>
                    <a:pt x="1117" y="43"/>
                  </a:cubicBezTo>
                  <a:cubicBezTo>
                    <a:pt x="1118" y="43"/>
                    <a:pt x="1119" y="43"/>
                    <a:pt x="1120" y="44"/>
                  </a:cubicBezTo>
                  <a:cubicBezTo>
                    <a:pt x="1120" y="44"/>
                    <a:pt x="1121" y="46"/>
                    <a:pt x="1122" y="47"/>
                  </a:cubicBezTo>
                  <a:cubicBezTo>
                    <a:pt x="1123" y="49"/>
                    <a:pt x="1126" y="51"/>
                    <a:pt x="1128" y="53"/>
                  </a:cubicBezTo>
                  <a:cubicBezTo>
                    <a:pt x="1129" y="54"/>
                    <a:pt x="1131" y="58"/>
                    <a:pt x="1132" y="59"/>
                  </a:cubicBezTo>
                  <a:cubicBezTo>
                    <a:pt x="1134" y="61"/>
                    <a:pt x="1137" y="65"/>
                    <a:pt x="1138" y="67"/>
                  </a:cubicBezTo>
                  <a:cubicBezTo>
                    <a:pt x="1139" y="69"/>
                    <a:pt x="1141" y="73"/>
                    <a:pt x="1141" y="74"/>
                  </a:cubicBezTo>
                  <a:cubicBezTo>
                    <a:pt x="1142" y="76"/>
                    <a:pt x="1143" y="78"/>
                    <a:pt x="1144" y="80"/>
                  </a:cubicBezTo>
                  <a:cubicBezTo>
                    <a:pt x="1144" y="81"/>
                    <a:pt x="1144" y="83"/>
                    <a:pt x="1144" y="84"/>
                  </a:cubicBezTo>
                  <a:cubicBezTo>
                    <a:pt x="1145" y="85"/>
                    <a:pt x="1145" y="88"/>
                    <a:pt x="1146" y="88"/>
                  </a:cubicBezTo>
                  <a:cubicBezTo>
                    <a:pt x="1147" y="89"/>
                    <a:pt x="1150" y="89"/>
                    <a:pt x="1151" y="89"/>
                  </a:cubicBezTo>
                  <a:cubicBezTo>
                    <a:pt x="1152" y="89"/>
                    <a:pt x="1154" y="89"/>
                    <a:pt x="1154" y="89"/>
                  </a:cubicBezTo>
                  <a:cubicBezTo>
                    <a:pt x="1156" y="90"/>
                    <a:pt x="1158" y="93"/>
                    <a:pt x="1160" y="94"/>
                  </a:cubicBezTo>
                  <a:cubicBezTo>
                    <a:pt x="1161" y="95"/>
                    <a:pt x="1164" y="96"/>
                    <a:pt x="1164" y="98"/>
                  </a:cubicBezTo>
                  <a:cubicBezTo>
                    <a:pt x="1165" y="99"/>
                    <a:pt x="1165" y="101"/>
                    <a:pt x="1164" y="102"/>
                  </a:cubicBezTo>
                  <a:cubicBezTo>
                    <a:pt x="1164" y="102"/>
                    <a:pt x="1163" y="103"/>
                    <a:pt x="1163" y="103"/>
                  </a:cubicBezTo>
                  <a:cubicBezTo>
                    <a:pt x="1162" y="103"/>
                    <a:pt x="1160" y="102"/>
                    <a:pt x="1160" y="101"/>
                  </a:cubicBezTo>
                  <a:cubicBezTo>
                    <a:pt x="1159" y="101"/>
                    <a:pt x="1157" y="99"/>
                    <a:pt x="1156" y="98"/>
                  </a:cubicBezTo>
                  <a:cubicBezTo>
                    <a:pt x="1155" y="98"/>
                    <a:pt x="1152" y="96"/>
                    <a:pt x="1151" y="97"/>
                  </a:cubicBezTo>
                  <a:cubicBezTo>
                    <a:pt x="1150" y="97"/>
                    <a:pt x="1149" y="98"/>
                    <a:pt x="1149" y="99"/>
                  </a:cubicBezTo>
                  <a:cubicBezTo>
                    <a:pt x="1149" y="100"/>
                    <a:pt x="1150" y="102"/>
                    <a:pt x="1151" y="103"/>
                  </a:cubicBezTo>
                  <a:cubicBezTo>
                    <a:pt x="1152" y="104"/>
                    <a:pt x="1155" y="105"/>
                    <a:pt x="1156" y="105"/>
                  </a:cubicBezTo>
                  <a:cubicBezTo>
                    <a:pt x="1157" y="106"/>
                    <a:pt x="1160" y="108"/>
                    <a:pt x="1161" y="109"/>
                  </a:cubicBezTo>
                  <a:cubicBezTo>
                    <a:pt x="1161" y="109"/>
                    <a:pt x="1162" y="111"/>
                    <a:pt x="1162" y="111"/>
                  </a:cubicBezTo>
                  <a:cubicBezTo>
                    <a:pt x="1162" y="112"/>
                    <a:pt x="1161" y="114"/>
                    <a:pt x="1161" y="115"/>
                  </a:cubicBezTo>
                  <a:cubicBezTo>
                    <a:pt x="1161" y="116"/>
                    <a:pt x="1162" y="117"/>
                    <a:pt x="1162" y="117"/>
                  </a:cubicBezTo>
                  <a:cubicBezTo>
                    <a:pt x="1163" y="118"/>
                    <a:pt x="1165" y="118"/>
                    <a:pt x="1166" y="118"/>
                  </a:cubicBezTo>
                  <a:cubicBezTo>
                    <a:pt x="1167" y="118"/>
                    <a:pt x="1169" y="118"/>
                    <a:pt x="1170" y="117"/>
                  </a:cubicBezTo>
                  <a:cubicBezTo>
                    <a:pt x="1170" y="116"/>
                    <a:pt x="1170" y="114"/>
                    <a:pt x="1170" y="114"/>
                  </a:cubicBezTo>
                  <a:cubicBezTo>
                    <a:pt x="1169" y="113"/>
                    <a:pt x="1168" y="111"/>
                    <a:pt x="1167" y="110"/>
                  </a:cubicBezTo>
                  <a:cubicBezTo>
                    <a:pt x="1167" y="109"/>
                    <a:pt x="1165" y="108"/>
                    <a:pt x="1166" y="107"/>
                  </a:cubicBezTo>
                  <a:cubicBezTo>
                    <a:pt x="1166" y="106"/>
                    <a:pt x="1167" y="105"/>
                    <a:pt x="1167" y="105"/>
                  </a:cubicBezTo>
                  <a:cubicBezTo>
                    <a:pt x="1168" y="105"/>
                    <a:pt x="1171" y="108"/>
                    <a:pt x="1171" y="108"/>
                  </a:cubicBezTo>
                  <a:cubicBezTo>
                    <a:pt x="1171" y="108"/>
                    <a:pt x="1172" y="111"/>
                    <a:pt x="1172" y="112"/>
                  </a:cubicBezTo>
                  <a:cubicBezTo>
                    <a:pt x="1173" y="113"/>
                    <a:pt x="1175" y="115"/>
                    <a:pt x="1176" y="116"/>
                  </a:cubicBezTo>
                  <a:cubicBezTo>
                    <a:pt x="1177" y="117"/>
                    <a:pt x="1181" y="119"/>
                    <a:pt x="1182" y="120"/>
                  </a:cubicBezTo>
                  <a:cubicBezTo>
                    <a:pt x="1183" y="122"/>
                    <a:pt x="1185" y="126"/>
                    <a:pt x="1186" y="128"/>
                  </a:cubicBezTo>
                  <a:cubicBezTo>
                    <a:pt x="1187" y="130"/>
                    <a:pt x="1189" y="134"/>
                    <a:pt x="1190" y="136"/>
                  </a:cubicBezTo>
                  <a:cubicBezTo>
                    <a:pt x="1191" y="137"/>
                    <a:pt x="1193" y="139"/>
                    <a:pt x="1194" y="141"/>
                  </a:cubicBezTo>
                  <a:cubicBezTo>
                    <a:pt x="1194" y="142"/>
                    <a:pt x="1195" y="144"/>
                    <a:pt x="1196" y="144"/>
                  </a:cubicBezTo>
                  <a:cubicBezTo>
                    <a:pt x="1196" y="146"/>
                    <a:pt x="1198" y="151"/>
                    <a:pt x="1198" y="153"/>
                  </a:cubicBezTo>
                  <a:cubicBezTo>
                    <a:pt x="1199" y="156"/>
                    <a:pt x="1200" y="164"/>
                    <a:pt x="1200" y="167"/>
                  </a:cubicBezTo>
                  <a:cubicBezTo>
                    <a:pt x="1201" y="172"/>
                    <a:pt x="1202" y="180"/>
                    <a:pt x="1202" y="185"/>
                  </a:cubicBezTo>
                  <a:cubicBezTo>
                    <a:pt x="1202" y="188"/>
                    <a:pt x="1202" y="194"/>
                    <a:pt x="1202" y="198"/>
                  </a:cubicBezTo>
                  <a:cubicBezTo>
                    <a:pt x="1202" y="199"/>
                    <a:pt x="1204" y="201"/>
                    <a:pt x="1204" y="203"/>
                  </a:cubicBezTo>
                  <a:cubicBezTo>
                    <a:pt x="1203" y="204"/>
                    <a:pt x="1202" y="205"/>
                    <a:pt x="1202" y="206"/>
                  </a:cubicBezTo>
                  <a:cubicBezTo>
                    <a:pt x="1201" y="207"/>
                    <a:pt x="1199" y="207"/>
                    <a:pt x="1198" y="208"/>
                  </a:cubicBezTo>
                  <a:cubicBezTo>
                    <a:pt x="1197" y="209"/>
                    <a:pt x="1196" y="211"/>
                    <a:pt x="1195" y="212"/>
                  </a:cubicBezTo>
                  <a:cubicBezTo>
                    <a:pt x="1194" y="213"/>
                    <a:pt x="1191" y="216"/>
                    <a:pt x="1189" y="217"/>
                  </a:cubicBezTo>
                  <a:cubicBezTo>
                    <a:pt x="1189" y="217"/>
                    <a:pt x="1187" y="217"/>
                    <a:pt x="1186" y="217"/>
                  </a:cubicBezTo>
                  <a:cubicBezTo>
                    <a:pt x="1185" y="218"/>
                    <a:pt x="1183" y="219"/>
                    <a:pt x="1182" y="220"/>
                  </a:cubicBezTo>
                  <a:cubicBezTo>
                    <a:pt x="1182" y="221"/>
                    <a:pt x="1180" y="222"/>
                    <a:pt x="1179" y="223"/>
                  </a:cubicBezTo>
                  <a:cubicBezTo>
                    <a:pt x="1178" y="223"/>
                    <a:pt x="1176" y="224"/>
                    <a:pt x="1175" y="225"/>
                  </a:cubicBezTo>
                  <a:cubicBezTo>
                    <a:pt x="1174" y="226"/>
                    <a:pt x="1171" y="230"/>
                    <a:pt x="1169" y="231"/>
                  </a:cubicBezTo>
                  <a:cubicBezTo>
                    <a:pt x="1168" y="233"/>
                    <a:pt x="1164" y="236"/>
                    <a:pt x="1163" y="237"/>
                  </a:cubicBezTo>
                  <a:cubicBezTo>
                    <a:pt x="1161" y="239"/>
                    <a:pt x="1157" y="242"/>
                    <a:pt x="1156" y="243"/>
                  </a:cubicBezTo>
                  <a:cubicBezTo>
                    <a:pt x="1155" y="244"/>
                    <a:pt x="1153" y="246"/>
                    <a:pt x="1151" y="247"/>
                  </a:cubicBezTo>
                  <a:cubicBezTo>
                    <a:pt x="1151" y="247"/>
                    <a:pt x="1149" y="247"/>
                    <a:pt x="1148" y="247"/>
                  </a:cubicBezTo>
                  <a:cubicBezTo>
                    <a:pt x="1148" y="248"/>
                    <a:pt x="1148" y="249"/>
                    <a:pt x="1148" y="250"/>
                  </a:cubicBezTo>
                  <a:cubicBezTo>
                    <a:pt x="1148" y="251"/>
                    <a:pt x="1148" y="252"/>
                    <a:pt x="1148" y="253"/>
                  </a:cubicBezTo>
                  <a:cubicBezTo>
                    <a:pt x="1148" y="254"/>
                    <a:pt x="1148" y="257"/>
                    <a:pt x="1149" y="258"/>
                  </a:cubicBezTo>
                  <a:cubicBezTo>
                    <a:pt x="1150" y="258"/>
                    <a:pt x="1153" y="255"/>
                    <a:pt x="1154" y="254"/>
                  </a:cubicBezTo>
                  <a:cubicBezTo>
                    <a:pt x="1155" y="253"/>
                    <a:pt x="1156" y="250"/>
                    <a:pt x="1157" y="248"/>
                  </a:cubicBezTo>
                  <a:cubicBezTo>
                    <a:pt x="1159" y="246"/>
                    <a:pt x="1163" y="244"/>
                    <a:pt x="1165" y="242"/>
                  </a:cubicBezTo>
                  <a:cubicBezTo>
                    <a:pt x="1168" y="240"/>
                    <a:pt x="1173" y="234"/>
                    <a:pt x="1176" y="232"/>
                  </a:cubicBezTo>
                  <a:cubicBezTo>
                    <a:pt x="1177" y="231"/>
                    <a:pt x="1181" y="228"/>
                    <a:pt x="1183" y="227"/>
                  </a:cubicBezTo>
                  <a:cubicBezTo>
                    <a:pt x="1184" y="226"/>
                    <a:pt x="1188" y="224"/>
                    <a:pt x="1190" y="223"/>
                  </a:cubicBezTo>
                  <a:cubicBezTo>
                    <a:pt x="1191" y="222"/>
                    <a:pt x="1193" y="220"/>
                    <a:pt x="1195" y="219"/>
                  </a:cubicBezTo>
                  <a:cubicBezTo>
                    <a:pt x="1196" y="218"/>
                    <a:pt x="1199" y="216"/>
                    <a:pt x="1200" y="215"/>
                  </a:cubicBezTo>
                  <a:cubicBezTo>
                    <a:pt x="1201" y="215"/>
                    <a:pt x="1203" y="215"/>
                    <a:pt x="1204" y="214"/>
                  </a:cubicBezTo>
                  <a:cubicBezTo>
                    <a:pt x="1205" y="214"/>
                    <a:pt x="1206" y="213"/>
                    <a:pt x="1207" y="212"/>
                  </a:cubicBezTo>
                  <a:cubicBezTo>
                    <a:pt x="1208" y="211"/>
                    <a:pt x="1209" y="208"/>
                    <a:pt x="1210" y="207"/>
                  </a:cubicBezTo>
                  <a:cubicBezTo>
                    <a:pt x="1210" y="205"/>
                    <a:pt x="1209" y="200"/>
                    <a:pt x="1209" y="198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08" name="Freeform 67">
              <a:extLst>
                <a:ext uri="{FF2B5EF4-FFF2-40B4-BE49-F238E27FC236}">
                  <a16:creationId xmlns:a16="http://schemas.microsoft.com/office/drawing/2014/main" id="{0C76650D-4C91-3D49-9AA8-587CF87AF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588" y="2230557"/>
              <a:ext cx="21352" cy="52560"/>
            </a:xfrm>
            <a:custGeom>
              <a:avLst/>
              <a:gdLst>
                <a:gd name="T0" fmla="*/ 74 w 74"/>
                <a:gd name="T1" fmla="*/ 0 h 181"/>
                <a:gd name="T2" fmla="*/ 67 w 74"/>
                <a:gd name="T3" fmla="*/ 18 h 181"/>
                <a:gd name="T4" fmla="*/ 67 w 74"/>
                <a:gd name="T5" fmla="*/ 31 h 181"/>
                <a:gd name="T6" fmla="*/ 59 w 74"/>
                <a:gd name="T7" fmla="*/ 32 h 181"/>
                <a:gd name="T8" fmla="*/ 50 w 74"/>
                <a:gd name="T9" fmla="*/ 43 h 181"/>
                <a:gd name="T10" fmla="*/ 46 w 74"/>
                <a:gd name="T11" fmla="*/ 61 h 181"/>
                <a:gd name="T12" fmla="*/ 44 w 74"/>
                <a:gd name="T13" fmla="*/ 82 h 181"/>
                <a:gd name="T14" fmla="*/ 47 w 74"/>
                <a:gd name="T15" fmla="*/ 89 h 181"/>
                <a:gd name="T16" fmla="*/ 45 w 74"/>
                <a:gd name="T17" fmla="*/ 98 h 181"/>
                <a:gd name="T18" fmla="*/ 43 w 74"/>
                <a:gd name="T19" fmla="*/ 109 h 181"/>
                <a:gd name="T20" fmla="*/ 44 w 74"/>
                <a:gd name="T21" fmla="*/ 119 h 181"/>
                <a:gd name="T22" fmla="*/ 40 w 74"/>
                <a:gd name="T23" fmla="*/ 133 h 181"/>
                <a:gd name="T24" fmla="*/ 35 w 74"/>
                <a:gd name="T25" fmla="*/ 142 h 181"/>
                <a:gd name="T26" fmla="*/ 35 w 74"/>
                <a:gd name="T27" fmla="*/ 148 h 181"/>
                <a:gd name="T28" fmla="*/ 37 w 74"/>
                <a:gd name="T29" fmla="*/ 155 h 181"/>
                <a:gd name="T30" fmla="*/ 36 w 74"/>
                <a:gd name="T31" fmla="*/ 164 h 181"/>
                <a:gd name="T32" fmla="*/ 31 w 74"/>
                <a:gd name="T33" fmla="*/ 172 h 181"/>
                <a:gd name="T34" fmla="*/ 25 w 74"/>
                <a:gd name="T35" fmla="*/ 179 h 181"/>
                <a:gd name="T36" fmla="*/ 21 w 74"/>
                <a:gd name="T37" fmla="*/ 178 h 181"/>
                <a:gd name="T38" fmla="*/ 16 w 74"/>
                <a:gd name="T39" fmla="*/ 179 h 181"/>
                <a:gd name="T40" fmla="*/ 12 w 74"/>
                <a:gd name="T41" fmla="*/ 170 h 181"/>
                <a:gd name="T42" fmla="*/ 6 w 74"/>
                <a:gd name="T43" fmla="*/ 164 h 181"/>
                <a:gd name="T44" fmla="*/ 1 w 74"/>
                <a:gd name="T45" fmla="*/ 148 h 181"/>
                <a:gd name="T46" fmla="*/ 5 w 74"/>
                <a:gd name="T47" fmla="*/ 134 h 181"/>
                <a:gd name="T48" fmla="*/ 1 w 74"/>
                <a:gd name="T49" fmla="*/ 123 h 181"/>
                <a:gd name="T50" fmla="*/ 1 w 74"/>
                <a:gd name="T51" fmla="*/ 98 h 181"/>
                <a:gd name="T52" fmla="*/ 3 w 74"/>
                <a:gd name="T53" fmla="*/ 89 h 181"/>
                <a:gd name="T54" fmla="*/ 6 w 74"/>
                <a:gd name="T55" fmla="*/ 76 h 181"/>
                <a:gd name="T56" fmla="*/ 10 w 74"/>
                <a:gd name="T57" fmla="*/ 69 h 181"/>
                <a:gd name="T58" fmla="*/ 12 w 74"/>
                <a:gd name="T59" fmla="*/ 62 h 181"/>
                <a:gd name="T60" fmla="*/ 11 w 74"/>
                <a:gd name="T61" fmla="*/ 56 h 181"/>
                <a:gd name="T62" fmla="*/ 20 w 74"/>
                <a:gd name="T63" fmla="*/ 48 h 181"/>
                <a:gd name="T64" fmla="*/ 22 w 74"/>
                <a:gd name="T65" fmla="*/ 41 h 181"/>
                <a:gd name="T66" fmla="*/ 16 w 74"/>
                <a:gd name="T67" fmla="*/ 38 h 181"/>
                <a:gd name="T68" fmla="*/ 11 w 74"/>
                <a:gd name="T69" fmla="*/ 40 h 181"/>
                <a:gd name="T70" fmla="*/ 13 w 74"/>
                <a:gd name="T71" fmla="*/ 34 h 181"/>
                <a:gd name="T72" fmla="*/ 16 w 74"/>
                <a:gd name="T73" fmla="*/ 29 h 181"/>
                <a:gd name="T74" fmla="*/ 24 w 74"/>
                <a:gd name="T75" fmla="*/ 2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181">
                  <a:moveTo>
                    <a:pt x="24" y="21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3" y="3"/>
                    <a:pt x="71" y="7"/>
                    <a:pt x="71" y="9"/>
                  </a:cubicBezTo>
                  <a:cubicBezTo>
                    <a:pt x="70" y="11"/>
                    <a:pt x="67" y="15"/>
                    <a:pt x="67" y="18"/>
                  </a:cubicBezTo>
                  <a:cubicBezTo>
                    <a:pt x="67" y="20"/>
                    <a:pt x="69" y="23"/>
                    <a:pt x="69" y="24"/>
                  </a:cubicBezTo>
                  <a:cubicBezTo>
                    <a:pt x="69" y="26"/>
                    <a:pt x="68" y="30"/>
                    <a:pt x="67" y="31"/>
                  </a:cubicBezTo>
                  <a:cubicBezTo>
                    <a:pt x="66" y="32"/>
                    <a:pt x="64" y="35"/>
                    <a:pt x="63" y="35"/>
                  </a:cubicBezTo>
                  <a:cubicBezTo>
                    <a:pt x="62" y="35"/>
                    <a:pt x="60" y="32"/>
                    <a:pt x="59" y="32"/>
                  </a:cubicBezTo>
                  <a:cubicBezTo>
                    <a:pt x="58" y="32"/>
                    <a:pt x="55" y="33"/>
                    <a:pt x="54" y="34"/>
                  </a:cubicBezTo>
                  <a:cubicBezTo>
                    <a:pt x="53" y="35"/>
                    <a:pt x="51" y="40"/>
                    <a:pt x="50" y="43"/>
                  </a:cubicBezTo>
                  <a:cubicBezTo>
                    <a:pt x="49" y="44"/>
                    <a:pt x="48" y="47"/>
                    <a:pt x="47" y="49"/>
                  </a:cubicBezTo>
                  <a:cubicBezTo>
                    <a:pt x="46" y="52"/>
                    <a:pt x="46" y="58"/>
                    <a:pt x="46" y="61"/>
                  </a:cubicBezTo>
                  <a:cubicBezTo>
                    <a:pt x="46" y="63"/>
                    <a:pt x="46" y="69"/>
                    <a:pt x="46" y="72"/>
                  </a:cubicBezTo>
                  <a:cubicBezTo>
                    <a:pt x="46" y="74"/>
                    <a:pt x="44" y="79"/>
                    <a:pt x="44" y="82"/>
                  </a:cubicBezTo>
                  <a:cubicBezTo>
                    <a:pt x="44" y="83"/>
                    <a:pt x="44" y="86"/>
                    <a:pt x="45" y="87"/>
                  </a:cubicBezTo>
                  <a:cubicBezTo>
                    <a:pt x="45" y="88"/>
                    <a:pt x="47" y="88"/>
                    <a:pt x="47" y="89"/>
                  </a:cubicBezTo>
                  <a:cubicBezTo>
                    <a:pt x="48" y="90"/>
                    <a:pt x="48" y="93"/>
                    <a:pt x="48" y="94"/>
                  </a:cubicBezTo>
                  <a:cubicBezTo>
                    <a:pt x="48" y="95"/>
                    <a:pt x="45" y="96"/>
                    <a:pt x="45" y="98"/>
                  </a:cubicBezTo>
                  <a:cubicBezTo>
                    <a:pt x="45" y="99"/>
                    <a:pt x="46" y="101"/>
                    <a:pt x="45" y="102"/>
                  </a:cubicBezTo>
                  <a:cubicBezTo>
                    <a:pt x="45" y="104"/>
                    <a:pt x="43" y="107"/>
                    <a:pt x="43" y="109"/>
                  </a:cubicBezTo>
                  <a:cubicBezTo>
                    <a:pt x="43" y="109"/>
                    <a:pt x="44" y="111"/>
                    <a:pt x="44" y="112"/>
                  </a:cubicBezTo>
                  <a:cubicBezTo>
                    <a:pt x="45" y="114"/>
                    <a:pt x="44" y="117"/>
                    <a:pt x="44" y="119"/>
                  </a:cubicBezTo>
                  <a:cubicBezTo>
                    <a:pt x="43" y="120"/>
                    <a:pt x="41" y="123"/>
                    <a:pt x="41" y="124"/>
                  </a:cubicBezTo>
                  <a:cubicBezTo>
                    <a:pt x="40" y="126"/>
                    <a:pt x="40" y="131"/>
                    <a:pt x="40" y="133"/>
                  </a:cubicBezTo>
                  <a:cubicBezTo>
                    <a:pt x="40" y="135"/>
                    <a:pt x="39" y="138"/>
                    <a:pt x="38" y="140"/>
                  </a:cubicBezTo>
                  <a:cubicBezTo>
                    <a:pt x="37" y="140"/>
                    <a:pt x="36" y="142"/>
                    <a:pt x="35" y="142"/>
                  </a:cubicBezTo>
                  <a:cubicBezTo>
                    <a:pt x="34" y="143"/>
                    <a:pt x="33" y="143"/>
                    <a:pt x="33" y="144"/>
                  </a:cubicBezTo>
                  <a:cubicBezTo>
                    <a:pt x="33" y="145"/>
                    <a:pt x="35" y="148"/>
                    <a:pt x="35" y="148"/>
                  </a:cubicBezTo>
                  <a:cubicBezTo>
                    <a:pt x="35" y="148"/>
                    <a:pt x="35" y="151"/>
                    <a:pt x="35" y="152"/>
                  </a:cubicBezTo>
                  <a:cubicBezTo>
                    <a:pt x="35" y="152"/>
                    <a:pt x="37" y="154"/>
                    <a:pt x="37" y="155"/>
                  </a:cubicBezTo>
                  <a:cubicBezTo>
                    <a:pt x="37" y="156"/>
                    <a:pt x="38" y="158"/>
                    <a:pt x="37" y="159"/>
                  </a:cubicBezTo>
                  <a:cubicBezTo>
                    <a:pt x="37" y="160"/>
                    <a:pt x="36" y="163"/>
                    <a:pt x="36" y="164"/>
                  </a:cubicBezTo>
                  <a:cubicBezTo>
                    <a:pt x="35" y="165"/>
                    <a:pt x="34" y="166"/>
                    <a:pt x="33" y="167"/>
                  </a:cubicBezTo>
                  <a:cubicBezTo>
                    <a:pt x="32" y="168"/>
                    <a:pt x="32" y="171"/>
                    <a:pt x="31" y="172"/>
                  </a:cubicBezTo>
                  <a:cubicBezTo>
                    <a:pt x="31" y="174"/>
                    <a:pt x="29" y="177"/>
                    <a:pt x="28" y="178"/>
                  </a:cubicBezTo>
                  <a:cubicBezTo>
                    <a:pt x="27" y="178"/>
                    <a:pt x="26" y="180"/>
                    <a:pt x="25" y="179"/>
                  </a:cubicBezTo>
                  <a:cubicBezTo>
                    <a:pt x="24" y="179"/>
                    <a:pt x="25" y="177"/>
                    <a:pt x="24" y="176"/>
                  </a:cubicBezTo>
                  <a:cubicBezTo>
                    <a:pt x="24" y="176"/>
                    <a:pt x="22" y="177"/>
                    <a:pt x="21" y="178"/>
                  </a:cubicBezTo>
                  <a:cubicBezTo>
                    <a:pt x="20" y="178"/>
                    <a:pt x="19" y="180"/>
                    <a:pt x="18" y="181"/>
                  </a:cubicBezTo>
                  <a:cubicBezTo>
                    <a:pt x="18" y="181"/>
                    <a:pt x="16" y="179"/>
                    <a:pt x="16" y="179"/>
                  </a:cubicBezTo>
                  <a:cubicBezTo>
                    <a:pt x="15" y="178"/>
                    <a:pt x="16" y="176"/>
                    <a:pt x="15" y="175"/>
                  </a:cubicBezTo>
                  <a:cubicBezTo>
                    <a:pt x="15" y="173"/>
                    <a:pt x="13" y="171"/>
                    <a:pt x="12" y="170"/>
                  </a:cubicBezTo>
                  <a:cubicBezTo>
                    <a:pt x="11" y="169"/>
                    <a:pt x="10" y="168"/>
                    <a:pt x="9" y="168"/>
                  </a:cubicBezTo>
                  <a:cubicBezTo>
                    <a:pt x="8" y="167"/>
                    <a:pt x="7" y="165"/>
                    <a:pt x="6" y="164"/>
                  </a:cubicBezTo>
                  <a:cubicBezTo>
                    <a:pt x="5" y="161"/>
                    <a:pt x="3" y="156"/>
                    <a:pt x="3" y="154"/>
                  </a:cubicBezTo>
                  <a:cubicBezTo>
                    <a:pt x="2" y="152"/>
                    <a:pt x="1" y="149"/>
                    <a:pt x="1" y="148"/>
                  </a:cubicBezTo>
                  <a:cubicBezTo>
                    <a:pt x="1" y="146"/>
                    <a:pt x="2" y="143"/>
                    <a:pt x="3" y="141"/>
                  </a:cubicBezTo>
                  <a:cubicBezTo>
                    <a:pt x="4" y="139"/>
                    <a:pt x="5" y="136"/>
                    <a:pt x="5" y="134"/>
                  </a:cubicBezTo>
                  <a:cubicBezTo>
                    <a:pt x="5" y="132"/>
                    <a:pt x="3" y="130"/>
                    <a:pt x="3" y="129"/>
                  </a:cubicBezTo>
                  <a:cubicBezTo>
                    <a:pt x="2" y="128"/>
                    <a:pt x="1" y="125"/>
                    <a:pt x="1" y="123"/>
                  </a:cubicBezTo>
                  <a:cubicBezTo>
                    <a:pt x="0" y="120"/>
                    <a:pt x="1" y="114"/>
                    <a:pt x="1" y="110"/>
                  </a:cubicBezTo>
                  <a:cubicBezTo>
                    <a:pt x="1" y="107"/>
                    <a:pt x="1" y="101"/>
                    <a:pt x="1" y="98"/>
                  </a:cubicBezTo>
                  <a:cubicBezTo>
                    <a:pt x="1" y="97"/>
                    <a:pt x="1" y="94"/>
                    <a:pt x="1" y="93"/>
                  </a:cubicBezTo>
                  <a:cubicBezTo>
                    <a:pt x="1" y="92"/>
                    <a:pt x="3" y="90"/>
                    <a:pt x="3" y="89"/>
                  </a:cubicBezTo>
                  <a:cubicBezTo>
                    <a:pt x="4" y="88"/>
                    <a:pt x="5" y="85"/>
                    <a:pt x="5" y="84"/>
                  </a:cubicBezTo>
                  <a:cubicBezTo>
                    <a:pt x="6" y="82"/>
                    <a:pt x="6" y="78"/>
                    <a:pt x="6" y="76"/>
                  </a:cubicBezTo>
                  <a:cubicBezTo>
                    <a:pt x="7" y="75"/>
                    <a:pt x="8" y="74"/>
                    <a:pt x="9" y="73"/>
                  </a:cubicBezTo>
                  <a:cubicBezTo>
                    <a:pt x="9" y="72"/>
                    <a:pt x="9" y="70"/>
                    <a:pt x="10" y="69"/>
                  </a:cubicBezTo>
                  <a:cubicBezTo>
                    <a:pt x="10" y="68"/>
                    <a:pt x="11" y="67"/>
                    <a:pt x="11" y="66"/>
                  </a:cubicBezTo>
                  <a:cubicBezTo>
                    <a:pt x="12" y="65"/>
                    <a:pt x="12" y="63"/>
                    <a:pt x="12" y="62"/>
                  </a:cubicBezTo>
                  <a:cubicBezTo>
                    <a:pt x="11" y="61"/>
                    <a:pt x="8" y="60"/>
                    <a:pt x="8" y="58"/>
                  </a:cubicBezTo>
                  <a:cubicBezTo>
                    <a:pt x="8" y="57"/>
                    <a:pt x="10" y="56"/>
                    <a:pt x="11" y="56"/>
                  </a:cubicBezTo>
                  <a:cubicBezTo>
                    <a:pt x="12" y="55"/>
                    <a:pt x="15" y="55"/>
                    <a:pt x="16" y="55"/>
                  </a:cubicBezTo>
                  <a:cubicBezTo>
                    <a:pt x="17" y="53"/>
                    <a:pt x="19" y="50"/>
                    <a:pt x="20" y="48"/>
                  </a:cubicBezTo>
                  <a:cubicBezTo>
                    <a:pt x="20" y="47"/>
                    <a:pt x="21" y="46"/>
                    <a:pt x="22" y="45"/>
                  </a:cubicBezTo>
                  <a:cubicBezTo>
                    <a:pt x="22" y="44"/>
                    <a:pt x="23" y="42"/>
                    <a:pt x="22" y="41"/>
                  </a:cubicBezTo>
                  <a:cubicBezTo>
                    <a:pt x="22" y="40"/>
                    <a:pt x="20" y="38"/>
                    <a:pt x="19" y="38"/>
                  </a:cubicBezTo>
                  <a:cubicBezTo>
                    <a:pt x="18" y="38"/>
                    <a:pt x="17" y="38"/>
                    <a:pt x="16" y="38"/>
                  </a:cubicBezTo>
                  <a:cubicBezTo>
                    <a:pt x="15" y="39"/>
                    <a:pt x="14" y="41"/>
                    <a:pt x="13" y="41"/>
                  </a:cubicBezTo>
                  <a:cubicBezTo>
                    <a:pt x="12" y="41"/>
                    <a:pt x="11" y="41"/>
                    <a:pt x="11" y="40"/>
                  </a:cubicBezTo>
                  <a:cubicBezTo>
                    <a:pt x="11" y="40"/>
                    <a:pt x="10" y="38"/>
                    <a:pt x="11" y="37"/>
                  </a:cubicBezTo>
                  <a:cubicBezTo>
                    <a:pt x="11" y="36"/>
                    <a:pt x="12" y="35"/>
                    <a:pt x="13" y="34"/>
                  </a:cubicBezTo>
                  <a:cubicBezTo>
                    <a:pt x="13" y="34"/>
                    <a:pt x="15" y="33"/>
                    <a:pt x="15" y="32"/>
                  </a:cubicBezTo>
                  <a:cubicBezTo>
                    <a:pt x="16" y="32"/>
                    <a:pt x="16" y="30"/>
                    <a:pt x="16" y="29"/>
                  </a:cubicBezTo>
                  <a:cubicBezTo>
                    <a:pt x="17" y="29"/>
                    <a:pt x="17" y="29"/>
                    <a:pt x="17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21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09" name="Freeform 68">
              <a:extLst>
                <a:ext uri="{FF2B5EF4-FFF2-40B4-BE49-F238E27FC236}">
                  <a16:creationId xmlns:a16="http://schemas.microsoft.com/office/drawing/2014/main" id="{AD4D2AF0-4238-454B-A24C-E34846708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153" y="2188947"/>
              <a:ext cx="303860" cy="182864"/>
            </a:xfrm>
            <a:custGeom>
              <a:avLst/>
              <a:gdLst>
                <a:gd name="T0" fmla="*/ 1000 w 1044"/>
                <a:gd name="T1" fmla="*/ 361 h 629"/>
                <a:gd name="T2" fmla="*/ 964 w 1044"/>
                <a:gd name="T3" fmla="*/ 370 h 629"/>
                <a:gd name="T4" fmla="*/ 935 w 1044"/>
                <a:gd name="T5" fmla="*/ 364 h 629"/>
                <a:gd name="T6" fmla="*/ 911 w 1044"/>
                <a:gd name="T7" fmla="*/ 339 h 629"/>
                <a:gd name="T8" fmla="*/ 898 w 1044"/>
                <a:gd name="T9" fmla="*/ 337 h 629"/>
                <a:gd name="T10" fmla="*/ 924 w 1044"/>
                <a:gd name="T11" fmla="*/ 347 h 629"/>
                <a:gd name="T12" fmla="*/ 956 w 1044"/>
                <a:gd name="T13" fmla="*/ 362 h 629"/>
                <a:gd name="T14" fmla="*/ 954 w 1044"/>
                <a:gd name="T15" fmla="*/ 329 h 629"/>
                <a:gd name="T16" fmla="*/ 932 w 1044"/>
                <a:gd name="T17" fmla="*/ 322 h 629"/>
                <a:gd name="T18" fmla="*/ 938 w 1044"/>
                <a:gd name="T19" fmla="*/ 300 h 629"/>
                <a:gd name="T20" fmla="*/ 955 w 1044"/>
                <a:gd name="T21" fmla="*/ 300 h 629"/>
                <a:gd name="T22" fmla="*/ 939 w 1044"/>
                <a:gd name="T23" fmla="*/ 271 h 629"/>
                <a:gd name="T24" fmla="*/ 924 w 1044"/>
                <a:gd name="T25" fmla="*/ 257 h 629"/>
                <a:gd name="T26" fmla="*/ 883 w 1044"/>
                <a:gd name="T27" fmla="*/ 237 h 629"/>
                <a:gd name="T28" fmla="*/ 873 w 1044"/>
                <a:gd name="T29" fmla="*/ 224 h 629"/>
                <a:gd name="T30" fmla="*/ 906 w 1044"/>
                <a:gd name="T31" fmla="*/ 244 h 629"/>
                <a:gd name="T32" fmla="*/ 935 w 1044"/>
                <a:gd name="T33" fmla="*/ 252 h 629"/>
                <a:gd name="T34" fmla="*/ 936 w 1044"/>
                <a:gd name="T35" fmla="*/ 235 h 629"/>
                <a:gd name="T36" fmla="*/ 924 w 1044"/>
                <a:gd name="T37" fmla="*/ 194 h 629"/>
                <a:gd name="T38" fmla="*/ 878 w 1044"/>
                <a:gd name="T39" fmla="*/ 174 h 629"/>
                <a:gd name="T40" fmla="*/ 847 w 1044"/>
                <a:gd name="T41" fmla="*/ 174 h 629"/>
                <a:gd name="T42" fmla="*/ 814 w 1044"/>
                <a:gd name="T43" fmla="*/ 154 h 629"/>
                <a:gd name="T44" fmla="*/ 791 w 1044"/>
                <a:gd name="T45" fmla="*/ 156 h 629"/>
                <a:gd name="T46" fmla="*/ 769 w 1044"/>
                <a:gd name="T47" fmla="*/ 131 h 629"/>
                <a:gd name="T48" fmla="*/ 779 w 1044"/>
                <a:gd name="T49" fmla="*/ 108 h 629"/>
                <a:gd name="T50" fmla="*/ 794 w 1044"/>
                <a:gd name="T51" fmla="*/ 81 h 629"/>
                <a:gd name="T52" fmla="*/ 772 w 1044"/>
                <a:gd name="T53" fmla="*/ 48 h 629"/>
                <a:gd name="T54" fmla="*/ 730 w 1044"/>
                <a:gd name="T55" fmla="*/ 40 h 629"/>
                <a:gd name="T56" fmla="*/ 715 w 1044"/>
                <a:gd name="T57" fmla="*/ 10 h 629"/>
                <a:gd name="T58" fmla="*/ 680 w 1044"/>
                <a:gd name="T59" fmla="*/ 6 h 629"/>
                <a:gd name="T60" fmla="*/ 593 w 1044"/>
                <a:gd name="T61" fmla="*/ 8 h 629"/>
                <a:gd name="T62" fmla="*/ 596 w 1044"/>
                <a:gd name="T63" fmla="*/ 41 h 629"/>
                <a:gd name="T64" fmla="*/ 583 w 1044"/>
                <a:gd name="T65" fmla="*/ 75 h 629"/>
                <a:gd name="T66" fmla="*/ 567 w 1044"/>
                <a:gd name="T67" fmla="*/ 103 h 629"/>
                <a:gd name="T68" fmla="*/ 527 w 1044"/>
                <a:gd name="T69" fmla="*/ 142 h 629"/>
                <a:gd name="T70" fmla="*/ 518 w 1044"/>
                <a:gd name="T71" fmla="*/ 183 h 629"/>
                <a:gd name="T72" fmla="*/ 456 w 1044"/>
                <a:gd name="T73" fmla="*/ 191 h 629"/>
                <a:gd name="T74" fmla="*/ 454 w 1044"/>
                <a:gd name="T75" fmla="*/ 229 h 629"/>
                <a:gd name="T76" fmla="*/ 436 w 1044"/>
                <a:gd name="T77" fmla="*/ 262 h 629"/>
                <a:gd name="T78" fmla="*/ 427 w 1044"/>
                <a:gd name="T79" fmla="*/ 307 h 629"/>
                <a:gd name="T80" fmla="*/ 409 w 1044"/>
                <a:gd name="T81" fmla="*/ 345 h 629"/>
                <a:gd name="T82" fmla="*/ 414 w 1044"/>
                <a:gd name="T83" fmla="*/ 374 h 629"/>
                <a:gd name="T84" fmla="*/ 385 w 1044"/>
                <a:gd name="T85" fmla="*/ 404 h 629"/>
                <a:gd name="T86" fmla="*/ 272 w 1044"/>
                <a:gd name="T87" fmla="*/ 451 h 629"/>
                <a:gd name="T88" fmla="*/ 243 w 1044"/>
                <a:gd name="T89" fmla="*/ 480 h 629"/>
                <a:gd name="T90" fmla="*/ 194 w 1044"/>
                <a:gd name="T91" fmla="*/ 459 h 629"/>
                <a:gd name="T92" fmla="*/ 186 w 1044"/>
                <a:gd name="T93" fmla="*/ 439 h 629"/>
                <a:gd name="T94" fmla="*/ 114 w 1044"/>
                <a:gd name="T95" fmla="*/ 515 h 629"/>
                <a:gd name="T96" fmla="*/ 98 w 1044"/>
                <a:gd name="T97" fmla="*/ 543 h 629"/>
                <a:gd name="T98" fmla="*/ 78 w 1044"/>
                <a:gd name="T99" fmla="*/ 576 h 629"/>
                <a:gd name="T100" fmla="*/ 56 w 1044"/>
                <a:gd name="T101" fmla="*/ 593 h 629"/>
                <a:gd name="T102" fmla="*/ 35 w 1044"/>
                <a:gd name="T103" fmla="*/ 611 h 629"/>
                <a:gd name="T104" fmla="*/ 0 w 1044"/>
                <a:gd name="T105" fmla="*/ 629 h 629"/>
                <a:gd name="T106" fmla="*/ 227 w 1044"/>
                <a:gd name="T107" fmla="*/ 582 h 629"/>
                <a:gd name="T108" fmla="*/ 256 w 1044"/>
                <a:gd name="T109" fmla="*/ 580 h 629"/>
                <a:gd name="T110" fmla="*/ 379 w 1044"/>
                <a:gd name="T111" fmla="*/ 564 h 629"/>
                <a:gd name="T112" fmla="*/ 599 w 1044"/>
                <a:gd name="T113" fmla="*/ 51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4" h="629">
                  <a:moveTo>
                    <a:pt x="1042" y="407"/>
                  </a:moveTo>
                  <a:cubicBezTo>
                    <a:pt x="1041" y="405"/>
                    <a:pt x="1037" y="401"/>
                    <a:pt x="1035" y="398"/>
                  </a:cubicBezTo>
                  <a:cubicBezTo>
                    <a:pt x="1033" y="396"/>
                    <a:pt x="1031" y="391"/>
                    <a:pt x="1029" y="388"/>
                  </a:cubicBezTo>
                  <a:cubicBezTo>
                    <a:pt x="1027" y="386"/>
                    <a:pt x="1024" y="381"/>
                    <a:pt x="1022" y="379"/>
                  </a:cubicBezTo>
                  <a:cubicBezTo>
                    <a:pt x="1021" y="377"/>
                    <a:pt x="1019" y="372"/>
                    <a:pt x="1018" y="370"/>
                  </a:cubicBezTo>
                  <a:cubicBezTo>
                    <a:pt x="1017" y="368"/>
                    <a:pt x="1016" y="363"/>
                    <a:pt x="1014" y="360"/>
                  </a:cubicBezTo>
                  <a:cubicBezTo>
                    <a:pt x="1013" y="359"/>
                    <a:pt x="1012" y="356"/>
                    <a:pt x="1010" y="355"/>
                  </a:cubicBezTo>
                  <a:cubicBezTo>
                    <a:pt x="1009" y="355"/>
                    <a:pt x="1007" y="355"/>
                    <a:pt x="1007" y="355"/>
                  </a:cubicBezTo>
                  <a:cubicBezTo>
                    <a:pt x="1005" y="356"/>
                    <a:pt x="1003" y="357"/>
                    <a:pt x="1003" y="358"/>
                  </a:cubicBezTo>
                  <a:cubicBezTo>
                    <a:pt x="1002" y="358"/>
                    <a:pt x="1001" y="360"/>
                    <a:pt x="1000" y="361"/>
                  </a:cubicBezTo>
                  <a:cubicBezTo>
                    <a:pt x="999" y="362"/>
                    <a:pt x="997" y="363"/>
                    <a:pt x="995" y="363"/>
                  </a:cubicBezTo>
                  <a:cubicBezTo>
                    <a:pt x="994" y="363"/>
                    <a:pt x="990" y="362"/>
                    <a:pt x="989" y="362"/>
                  </a:cubicBezTo>
                  <a:cubicBezTo>
                    <a:pt x="987" y="362"/>
                    <a:pt x="983" y="362"/>
                    <a:pt x="981" y="362"/>
                  </a:cubicBezTo>
                  <a:cubicBezTo>
                    <a:pt x="979" y="362"/>
                    <a:pt x="977" y="360"/>
                    <a:pt x="975" y="360"/>
                  </a:cubicBezTo>
                  <a:cubicBezTo>
                    <a:pt x="974" y="359"/>
                    <a:pt x="972" y="358"/>
                    <a:pt x="971" y="358"/>
                  </a:cubicBezTo>
                  <a:cubicBezTo>
                    <a:pt x="970" y="359"/>
                    <a:pt x="970" y="361"/>
                    <a:pt x="969" y="361"/>
                  </a:cubicBezTo>
                  <a:cubicBezTo>
                    <a:pt x="968" y="362"/>
                    <a:pt x="966" y="361"/>
                    <a:pt x="965" y="362"/>
                  </a:cubicBezTo>
                  <a:cubicBezTo>
                    <a:pt x="965" y="362"/>
                    <a:pt x="964" y="363"/>
                    <a:pt x="964" y="364"/>
                  </a:cubicBezTo>
                  <a:cubicBezTo>
                    <a:pt x="964" y="365"/>
                    <a:pt x="966" y="367"/>
                    <a:pt x="966" y="368"/>
                  </a:cubicBezTo>
                  <a:cubicBezTo>
                    <a:pt x="966" y="369"/>
                    <a:pt x="965" y="370"/>
                    <a:pt x="964" y="370"/>
                  </a:cubicBezTo>
                  <a:cubicBezTo>
                    <a:pt x="963" y="370"/>
                    <a:pt x="961" y="369"/>
                    <a:pt x="960" y="370"/>
                  </a:cubicBezTo>
                  <a:cubicBezTo>
                    <a:pt x="959" y="370"/>
                    <a:pt x="958" y="373"/>
                    <a:pt x="958" y="373"/>
                  </a:cubicBezTo>
                  <a:cubicBezTo>
                    <a:pt x="957" y="374"/>
                    <a:pt x="955" y="376"/>
                    <a:pt x="955" y="376"/>
                  </a:cubicBezTo>
                  <a:cubicBezTo>
                    <a:pt x="955" y="376"/>
                    <a:pt x="953" y="375"/>
                    <a:pt x="952" y="376"/>
                  </a:cubicBezTo>
                  <a:cubicBezTo>
                    <a:pt x="951" y="376"/>
                    <a:pt x="951" y="378"/>
                    <a:pt x="951" y="379"/>
                  </a:cubicBezTo>
                  <a:cubicBezTo>
                    <a:pt x="950" y="379"/>
                    <a:pt x="949" y="380"/>
                    <a:pt x="949" y="380"/>
                  </a:cubicBezTo>
                  <a:cubicBezTo>
                    <a:pt x="947" y="379"/>
                    <a:pt x="946" y="376"/>
                    <a:pt x="945" y="374"/>
                  </a:cubicBezTo>
                  <a:cubicBezTo>
                    <a:pt x="945" y="373"/>
                    <a:pt x="944" y="369"/>
                    <a:pt x="943" y="368"/>
                  </a:cubicBezTo>
                  <a:cubicBezTo>
                    <a:pt x="943" y="367"/>
                    <a:pt x="941" y="366"/>
                    <a:pt x="940" y="366"/>
                  </a:cubicBezTo>
                  <a:cubicBezTo>
                    <a:pt x="939" y="365"/>
                    <a:pt x="936" y="364"/>
                    <a:pt x="935" y="364"/>
                  </a:cubicBezTo>
                  <a:cubicBezTo>
                    <a:pt x="933" y="363"/>
                    <a:pt x="930" y="361"/>
                    <a:pt x="929" y="360"/>
                  </a:cubicBezTo>
                  <a:cubicBezTo>
                    <a:pt x="928" y="359"/>
                    <a:pt x="926" y="358"/>
                    <a:pt x="925" y="358"/>
                  </a:cubicBezTo>
                  <a:cubicBezTo>
                    <a:pt x="924" y="358"/>
                    <a:pt x="923" y="361"/>
                    <a:pt x="922" y="361"/>
                  </a:cubicBezTo>
                  <a:cubicBezTo>
                    <a:pt x="920" y="361"/>
                    <a:pt x="918" y="361"/>
                    <a:pt x="917" y="360"/>
                  </a:cubicBezTo>
                  <a:cubicBezTo>
                    <a:pt x="916" y="360"/>
                    <a:pt x="915" y="358"/>
                    <a:pt x="915" y="357"/>
                  </a:cubicBezTo>
                  <a:cubicBezTo>
                    <a:pt x="915" y="356"/>
                    <a:pt x="914" y="354"/>
                    <a:pt x="915" y="353"/>
                  </a:cubicBezTo>
                  <a:cubicBezTo>
                    <a:pt x="915" y="352"/>
                    <a:pt x="916" y="351"/>
                    <a:pt x="916" y="351"/>
                  </a:cubicBezTo>
                  <a:cubicBezTo>
                    <a:pt x="916" y="350"/>
                    <a:pt x="915" y="348"/>
                    <a:pt x="915" y="347"/>
                  </a:cubicBezTo>
                  <a:cubicBezTo>
                    <a:pt x="914" y="346"/>
                    <a:pt x="913" y="345"/>
                    <a:pt x="913" y="344"/>
                  </a:cubicBezTo>
                  <a:cubicBezTo>
                    <a:pt x="912" y="343"/>
                    <a:pt x="911" y="340"/>
                    <a:pt x="911" y="339"/>
                  </a:cubicBezTo>
                  <a:cubicBezTo>
                    <a:pt x="910" y="338"/>
                    <a:pt x="909" y="336"/>
                    <a:pt x="908" y="336"/>
                  </a:cubicBezTo>
                  <a:cubicBezTo>
                    <a:pt x="907" y="337"/>
                    <a:pt x="907" y="338"/>
                    <a:pt x="907" y="339"/>
                  </a:cubicBezTo>
                  <a:cubicBezTo>
                    <a:pt x="906" y="340"/>
                    <a:pt x="906" y="342"/>
                    <a:pt x="905" y="343"/>
                  </a:cubicBezTo>
                  <a:cubicBezTo>
                    <a:pt x="905" y="343"/>
                    <a:pt x="903" y="344"/>
                    <a:pt x="903" y="344"/>
                  </a:cubicBezTo>
                  <a:cubicBezTo>
                    <a:pt x="902" y="344"/>
                    <a:pt x="900" y="343"/>
                    <a:pt x="899" y="343"/>
                  </a:cubicBezTo>
                  <a:cubicBezTo>
                    <a:pt x="898" y="342"/>
                    <a:pt x="897" y="341"/>
                    <a:pt x="896" y="341"/>
                  </a:cubicBezTo>
                  <a:cubicBezTo>
                    <a:pt x="896" y="341"/>
                    <a:pt x="894" y="341"/>
                    <a:pt x="894" y="341"/>
                  </a:cubicBezTo>
                  <a:cubicBezTo>
                    <a:pt x="893" y="341"/>
                    <a:pt x="892" y="339"/>
                    <a:pt x="892" y="339"/>
                  </a:cubicBezTo>
                  <a:cubicBezTo>
                    <a:pt x="892" y="338"/>
                    <a:pt x="893" y="337"/>
                    <a:pt x="894" y="336"/>
                  </a:cubicBezTo>
                  <a:cubicBezTo>
                    <a:pt x="895" y="336"/>
                    <a:pt x="897" y="337"/>
                    <a:pt x="898" y="337"/>
                  </a:cubicBezTo>
                  <a:cubicBezTo>
                    <a:pt x="898" y="337"/>
                    <a:pt x="899" y="335"/>
                    <a:pt x="899" y="335"/>
                  </a:cubicBezTo>
                  <a:cubicBezTo>
                    <a:pt x="900" y="334"/>
                    <a:pt x="902" y="331"/>
                    <a:pt x="903" y="331"/>
                  </a:cubicBezTo>
                  <a:cubicBezTo>
                    <a:pt x="904" y="330"/>
                    <a:pt x="906" y="330"/>
                    <a:pt x="907" y="329"/>
                  </a:cubicBezTo>
                  <a:cubicBezTo>
                    <a:pt x="909" y="329"/>
                    <a:pt x="913" y="329"/>
                    <a:pt x="914" y="330"/>
                  </a:cubicBezTo>
                  <a:cubicBezTo>
                    <a:pt x="915" y="331"/>
                    <a:pt x="915" y="334"/>
                    <a:pt x="916" y="335"/>
                  </a:cubicBezTo>
                  <a:cubicBezTo>
                    <a:pt x="916" y="335"/>
                    <a:pt x="918" y="336"/>
                    <a:pt x="918" y="337"/>
                  </a:cubicBezTo>
                  <a:cubicBezTo>
                    <a:pt x="918" y="338"/>
                    <a:pt x="917" y="339"/>
                    <a:pt x="917" y="340"/>
                  </a:cubicBezTo>
                  <a:cubicBezTo>
                    <a:pt x="917" y="341"/>
                    <a:pt x="917" y="343"/>
                    <a:pt x="918" y="343"/>
                  </a:cubicBezTo>
                  <a:cubicBezTo>
                    <a:pt x="918" y="344"/>
                    <a:pt x="920" y="346"/>
                    <a:pt x="921" y="346"/>
                  </a:cubicBezTo>
                  <a:cubicBezTo>
                    <a:pt x="921" y="346"/>
                    <a:pt x="923" y="346"/>
                    <a:pt x="924" y="347"/>
                  </a:cubicBezTo>
                  <a:cubicBezTo>
                    <a:pt x="925" y="347"/>
                    <a:pt x="926" y="350"/>
                    <a:pt x="927" y="350"/>
                  </a:cubicBezTo>
                  <a:cubicBezTo>
                    <a:pt x="929" y="350"/>
                    <a:pt x="931" y="348"/>
                    <a:pt x="932" y="349"/>
                  </a:cubicBezTo>
                  <a:cubicBezTo>
                    <a:pt x="933" y="349"/>
                    <a:pt x="934" y="351"/>
                    <a:pt x="935" y="352"/>
                  </a:cubicBezTo>
                  <a:cubicBezTo>
                    <a:pt x="935" y="353"/>
                    <a:pt x="938" y="354"/>
                    <a:pt x="939" y="354"/>
                  </a:cubicBezTo>
                  <a:cubicBezTo>
                    <a:pt x="940" y="355"/>
                    <a:pt x="942" y="355"/>
                    <a:pt x="943" y="355"/>
                  </a:cubicBezTo>
                  <a:cubicBezTo>
                    <a:pt x="944" y="356"/>
                    <a:pt x="946" y="358"/>
                    <a:pt x="946" y="359"/>
                  </a:cubicBezTo>
                  <a:cubicBezTo>
                    <a:pt x="947" y="359"/>
                    <a:pt x="947" y="361"/>
                    <a:pt x="947" y="361"/>
                  </a:cubicBezTo>
                  <a:cubicBezTo>
                    <a:pt x="948" y="362"/>
                    <a:pt x="949" y="363"/>
                    <a:pt x="949" y="364"/>
                  </a:cubicBezTo>
                  <a:cubicBezTo>
                    <a:pt x="950" y="364"/>
                    <a:pt x="952" y="365"/>
                    <a:pt x="953" y="365"/>
                  </a:cubicBezTo>
                  <a:cubicBezTo>
                    <a:pt x="954" y="365"/>
                    <a:pt x="956" y="363"/>
                    <a:pt x="956" y="362"/>
                  </a:cubicBezTo>
                  <a:cubicBezTo>
                    <a:pt x="957" y="361"/>
                    <a:pt x="956" y="358"/>
                    <a:pt x="957" y="357"/>
                  </a:cubicBezTo>
                  <a:cubicBezTo>
                    <a:pt x="957" y="357"/>
                    <a:pt x="959" y="355"/>
                    <a:pt x="960" y="355"/>
                  </a:cubicBezTo>
                  <a:cubicBezTo>
                    <a:pt x="961" y="355"/>
                    <a:pt x="962" y="355"/>
                    <a:pt x="963" y="355"/>
                  </a:cubicBezTo>
                  <a:cubicBezTo>
                    <a:pt x="964" y="355"/>
                    <a:pt x="966" y="355"/>
                    <a:pt x="966" y="354"/>
                  </a:cubicBezTo>
                  <a:cubicBezTo>
                    <a:pt x="967" y="352"/>
                    <a:pt x="967" y="349"/>
                    <a:pt x="967" y="347"/>
                  </a:cubicBezTo>
                  <a:cubicBezTo>
                    <a:pt x="967" y="345"/>
                    <a:pt x="967" y="341"/>
                    <a:pt x="966" y="339"/>
                  </a:cubicBezTo>
                  <a:cubicBezTo>
                    <a:pt x="966" y="338"/>
                    <a:pt x="965" y="336"/>
                    <a:pt x="964" y="335"/>
                  </a:cubicBezTo>
                  <a:cubicBezTo>
                    <a:pt x="964" y="334"/>
                    <a:pt x="963" y="331"/>
                    <a:pt x="961" y="331"/>
                  </a:cubicBezTo>
                  <a:cubicBezTo>
                    <a:pt x="960" y="331"/>
                    <a:pt x="957" y="333"/>
                    <a:pt x="956" y="332"/>
                  </a:cubicBezTo>
                  <a:cubicBezTo>
                    <a:pt x="955" y="332"/>
                    <a:pt x="955" y="329"/>
                    <a:pt x="954" y="329"/>
                  </a:cubicBezTo>
                  <a:cubicBezTo>
                    <a:pt x="953" y="328"/>
                    <a:pt x="952" y="328"/>
                    <a:pt x="951" y="328"/>
                  </a:cubicBezTo>
                  <a:cubicBezTo>
                    <a:pt x="950" y="329"/>
                    <a:pt x="949" y="331"/>
                    <a:pt x="948" y="331"/>
                  </a:cubicBezTo>
                  <a:cubicBezTo>
                    <a:pt x="948" y="332"/>
                    <a:pt x="946" y="330"/>
                    <a:pt x="946" y="329"/>
                  </a:cubicBezTo>
                  <a:cubicBezTo>
                    <a:pt x="946" y="328"/>
                    <a:pt x="947" y="327"/>
                    <a:pt x="947" y="326"/>
                  </a:cubicBezTo>
                  <a:cubicBezTo>
                    <a:pt x="947" y="325"/>
                    <a:pt x="946" y="323"/>
                    <a:pt x="946" y="322"/>
                  </a:cubicBezTo>
                  <a:cubicBezTo>
                    <a:pt x="945" y="321"/>
                    <a:pt x="944" y="319"/>
                    <a:pt x="943" y="319"/>
                  </a:cubicBezTo>
                  <a:cubicBezTo>
                    <a:pt x="943" y="319"/>
                    <a:pt x="941" y="320"/>
                    <a:pt x="941" y="321"/>
                  </a:cubicBezTo>
                  <a:cubicBezTo>
                    <a:pt x="940" y="321"/>
                    <a:pt x="939" y="323"/>
                    <a:pt x="938" y="324"/>
                  </a:cubicBezTo>
                  <a:cubicBezTo>
                    <a:pt x="937" y="324"/>
                    <a:pt x="935" y="324"/>
                    <a:pt x="934" y="324"/>
                  </a:cubicBezTo>
                  <a:cubicBezTo>
                    <a:pt x="933" y="324"/>
                    <a:pt x="932" y="323"/>
                    <a:pt x="932" y="322"/>
                  </a:cubicBezTo>
                  <a:cubicBezTo>
                    <a:pt x="931" y="321"/>
                    <a:pt x="931" y="319"/>
                    <a:pt x="931" y="319"/>
                  </a:cubicBezTo>
                  <a:cubicBezTo>
                    <a:pt x="932" y="318"/>
                    <a:pt x="934" y="318"/>
                    <a:pt x="935" y="317"/>
                  </a:cubicBezTo>
                  <a:cubicBezTo>
                    <a:pt x="936" y="317"/>
                    <a:pt x="937" y="316"/>
                    <a:pt x="938" y="315"/>
                  </a:cubicBezTo>
                  <a:cubicBezTo>
                    <a:pt x="939" y="314"/>
                    <a:pt x="940" y="313"/>
                    <a:pt x="940" y="312"/>
                  </a:cubicBezTo>
                  <a:cubicBezTo>
                    <a:pt x="942" y="312"/>
                    <a:pt x="945" y="313"/>
                    <a:pt x="946" y="312"/>
                  </a:cubicBezTo>
                  <a:cubicBezTo>
                    <a:pt x="947" y="312"/>
                    <a:pt x="948" y="311"/>
                    <a:pt x="948" y="310"/>
                  </a:cubicBezTo>
                  <a:cubicBezTo>
                    <a:pt x="949" y="310"/>
                    <a:pt x="947" y="308"/>
                    <a:pt x="946" y="308"/>
                  </a:cubicBezTo>
                  <a:cubicBezTo>
                    <a:pt x="945" y="308"/>
                    <a:pt x="944" y="307"/>
                    <a:pt x="943" y="307"/>
                  </a:cubicBezTo>
                  <a:cubicBezTo>
                    <a:pt x="942" y="306"/>
                    <a:pt x="941" y="304"/>
                    <a:pt x="940" y="302"/>
                  </a:cubicBezTo>
                  <a:cubicBezTo>
                    <a:pt x="939" y="302"/>
                    <a:pt x="938" y="300"/>
                    <a:pt x="938" y="300"/>
                  </a:cubicBezTo>
                  <a:cubicBezTo>
                    <a:pt x="937" y="299"/>
                    <a:pt x="934" y="299"/>
                    <a:pt x="933" y="299"/>
                  </a:cubicBezTo>
                  <a:cubicBezTo>
                    <a:pt x="932" y="298"/>
                    <a:pt x="931" y="297"/>
                    <a:pt x="931" y="296"/>
                  </a:cubicBezTo>
                  <a:cubicBezTo>
                    <a:pt x="931" y="295"/>
                    <a:pt x="933" y="293"/>
                    <a:pt x="933" y="293"/>
                  </a:cubicBezTo>
                  <a:cubicBezTo>
                    <a:pt x="934" y="292"/>
                    <a:pt x="934" y="290"/>
                    <a:pt x="935" y="289"/>
                  </a:cubicBezTo>
                  <a:cubicBezTo>
                    <a:pt x="936" y="289"/>
                    <a:pt x="938" y="291"/>
                    <a:pt x="938" y="292"/>
                  </a:cubicBezTo>
                  <a:cubicBezTo>
                    <a:pt x="939" y="292"/>
                    <a:pt x="940" y="294"/>
                    <a:pt x="941" y="294"/>
                  </a:cubicBezTo>
                  <a:cubicBezTo>
                    <a:pt x="942" y="295"/>
                    <a:pt x="944" y="294"/>
                    <a:pt x="945" y="294"/>
                  </a:cubicBezTo>
                  <a:cubicBezTo>
                    <a:pt x="946" y="294"/>
                    <a:pt x="948" y="295"/>
                    <a:pt x="949" y="296"/>
                  </a:cubicBezTo>
                  <a:cubicBezTo>
                    <a:pt x="950" y="297"/>
                    <a:pt x="951" y="299"/>
                    <a:pt x="952" y="300"/>
                  </a:cubicBezTo>
                  <a:cubicBezTo>
                    <a:pt x="952" y="300"/>
                    <a:pt x="954" y="301"/>
                    <a:pt x="955" y="300"/>
                  </a:cubicBezTo>
                  <a:cubicBezTo>
                    <a:pt x="956" y="300"/>
                    <a:pt x="957" y="298"/>
                    <a:pt x="957" y="297"/>
                  </a:cubicBezTo>
                  <a:cubicBezTo>
                    <a:pt x="958" y="296"/>
                    <a:pt x="957" y="293"/>
                    <a:pt x="957" y="291"/>
                  </a:cubicBezTo>
                  <a:cubicBezTo>
                    <a:pt x="957" y="289"/>
                    <a:pt x="958" y="285"/>
                    <a:pt x="958" y="283"/>
                  </a:cubicBezTo>
                  <a:cubicBezTo>
                    <a:pt x="958" y="281"/>
                    <a:pt x="955" y="278"/>
                    <a:pt x="954" y="276"/>
                  </a:cubicBezTo>
                  <a:cubicBezTo>
                    <a:pt x="953" y="275"/>
                    <a:pt x="951" y="272"/>
                    <a:pt x="950" y="270"/>
                  </a:cubicBezTo>
                  <a:cubicBezTo>
                    <a:pt x="950" y="269"/>
                    <a:pt x="949" y="267"/>
                    <a:pt x="948" y="266"/>
                  </a:cubicBezTo>
                  <a:cubicBezTo>
                    <a:pt x="947" y="266"/>
                    <a:pt x="945" y="265"/>
                    <a:pt x="944" y="266"/>
                  </a:cubicBezTo>
                  <a:cubicBezTo>
                    <a:pt x="944" y="266"/>
                    <a:pt x="945" y="269"/>
                    <a:pt x="945" y="270"/>
                  </a:cubicBezTo>
                  <a:cubicBezTo>
                    <a:pt x="944" y="270"/>
                    <a:pt x="943" y="271"/>
                    <a:pt x="942" y="272"/>
                  </a:cubicBezTo>
                  <a:cubicBezTo>
                    <a:pt x="941" y="272"/>
                    <a:pt x="940" y="271"/>
                    <a:pt x="939" y="271"/>
                  </a:cubicBezTo>
                  <a:cubicBezTo>
                    <a:pt x="938" y="270"/>
                    <a:pt x="937" y="269"/>
                    <a:pt x="937" y="268"/>
                  </a:cubicBezTo>
                  <a:cubicBezTo>
                    <a:pt x="936" y="267"/>
                    <a:pt x="937" y="265"/>
                    <a:pt x="938" y="264"/>
                  </a:cubicBezTo>
                  <a:cubicBezTo>
                    <a:pt x="938" y="264"/>
                    <a:pt x="940" y="263"/>
                    <a:pt x="941" y="263"/>
                  </a:cubicBezTo>
                  <a:cubicBezTo>
                    <a:pt x="941" y="262"/>
                    <a:pt x="943" y="261"/>
                    <a:pt x="943" y="260"/>
                  </a:cubicBezTo>
                  <a:cubicBezTo>
                    <a:pt x="943" y="260"/>
                    <a:pt x="942" y="258"/>
                    <a:pt x="942" y="258"/>
                  </a:cubicBezTo>
                  <a:cubicBezTo>
                    <a:pt x="941" y="257"/>
                    <a:pt x="938" y="257"/>
                    <a:pt x="937" y="257"/>
                  </a:cubicBezTo>
                  <a:cubicBezTo>
                    <a:pt x="936" y="257"/>
                    <a:pt x="933" y="258"/>
                    <a:pt x="932" y="259"/>
                  </a:cubicBezTo>
                  <a:cubicBezTo>
                    <a:pt x="932" y="259"/>
                    <a:pt x="931" y="260"/>
                    <a:pt x="930" y="260"/>
                  </a:cubicBezTo>
                  <a:cubicBezTo>
                    <a:pt x="929" y="260"/>
                    <a:pt x="928" y="259"/>
                    <a:pt x="927" y="259"/>
                  </a:cubicBezTo>
                  <a:cubicBezTo>
                    <a:pt x="926" y="258"/>
                    <a:pt x="925" y="257"/>
                    <a:pt x="924" y="257"/>
                  </a:cubicBezTo>
                  <a:cubicBezTo>
                    <a:pt x="923" y="256"/>
                    <a:pt x="922" y="255"/>
                    <a:pt x="921" y="255"/>
                  </a:cubicBezTo>
                  <a:cubicBezTo>
                    <a:pt x="919" y="255"/>
                    <a:pt x="916" y="257"/>
                    <a:pt x="915" y="257"/>
                  </a:cubicBezTo>
                  <a:cubicBezTo>
                    <a:pt x="913" y="257"/>
                    <a:pt x="911" y="258"/>
                    <a:pt x="910" y="257"/>
                  </a:cubicBezTo>
                  <a:cubicBezTo>
                    <a:pt x="909" y="257"/>
                    <a:pt x="907" y="256"/>
                    <a:pt x="906" y="256"/>
                  </a:cubicBezTo>
                  <a:cubicBezTo>
                    <a:pt x="905" y="255"/>
                    <a:pt x="902" y="253"/>
                    <a:pt x="902" y="252"/>
                  </a:cubicBezTo>
                  <a:cubicBezTo>
                    <a:pt x="901" y="250"/>
                    <a:pt x="900" y="247"/>
                    <a:pt x="899" y="246"/>
                  </a:cubicBezTo>
                  <a:cubicBezTo>
                    <a:pt x="898" y="245"/>
                    <a:pt x="896" y="242"/>
                    <a:pt x="895" y="241"/>
                  </a:cubicBezTo>
                  <a:cubicBezTo>
                    <a:pt x="894" y="241"/>
                    <a:pt x="893" y="239"/>
                    <a:pt x="892" y="239"/>
                  </a:cubicBezTo>
                  <a:cubicBezTo>
                    <a:pt x="891" y="238"/>
                    <a:pt x="889" y="239"/>
                    <a:pt x="888" y="239"/>
                  </a:cubicBezTo>
                  <a:cubicBezTo>
                    <a:pt x="887" y="239"/>
                    <a:pt x="884" y="238"/>
                    <a:pt x="883" y="237"/>
                  </a:cubicBezTo>
                  <a:cubicBezTo>
                    <a:pt x="882" y="237"/>
                    <a:pt x="882" y="236"/>
                    <a:pt x="881" y="235"/>
                  </a:cubicBezTo>
                  <a:cubicBezTo>
                    <a:pt x="880" y="235"/>
                    <a:pt x="878" y="234"/>
                    <a:pt x="877" y="233"/>
                  </a:cubicBezTo>
                  <a:cubicBezTo>
                    <a:pt x="876" y="233"/>
                    <a:pt x="874" y="232"/>
                    <a:pt x="873" y="231"/>
                  </a:cubicBezTo>
                  <a:cubicBezTo>
                    <a:pt x="872" y="231"/>
                    <a:pt x="871" y="229"/>
                    <a:pt x="870" y="229"/>
                  </a:cubicBezTo>
                  <a:cubicBezTo>
                    <a:pt x="870" y="228"/>
                    <a:pt x="868" y="227"/>
                    <a:pt x="867" y="227"/>
                  </a:cubicBezTo>
                  <a:cubicBezTo>
                    <a:pt x="866" y="226"/>
                    <a:pt x="865" y="224"/>
                    <a:pt x="864" y="223"/>
                  </a:cubicBezTo>
                  <a:cubicBezTo>
                    <a:pt x="864" y="223"/>
                    <a:pt x="864" y="221"/>
                    <a:pt x="865" y="220"/>
                  </a:cubicBezTo>
                  <a:cubicBezTo>
                    <a:pt x="866" y="219"/>
                    <a:pt x="868" y="219"/>
                    <a:pt x="870" y="219"/>
                  </a:cubicBezTo>
                  <a:cubicBezTo>
                    <a:pt x="870" y="219"/>
                    <a:pt x="871" y="220"/>
                    <a:pt x="872" y="221"/>
                  </a:cubicBezTo>
                  <a:cubicBezTo>
                    <a:pt x="872" y="222"/>
                    <a:pt x="873" y="223"/>
                    <a:pt x="873" y="224"/>
                  </a:cubicBezTo>
                  <a:cubicBezTo>
                    <a:pt x="874" y="224"/>
                    <a:pt x="875" y="225"/>
                    <a:pt x="876" y="225"/>
                  </a:cubicBezTo>
                  <a:cubicBezTo>
                    <a:pt x="877" y="226"/>
                    <a:pt x="877" y="227"/>
                    <a:pt x="878" y="227"/>
                  </a:cubicBezTo>
                  <a:cubicBezTo>
                    <a:pt x="879" y="228"/>
                    <a:pt x="883" y="226"/>
                    <a:pt x="884" y="227"/>
                  </a:cubicBezTo>
                  <a:cubicBezTo>
                    <a:pt x="884" y="227"/>
                    <a:pt x="885" y="229"/>
                    <a:pt x="885" y="229"/>
                  </a:cubicBezTo>
                  <a:cubicBezTo>
                    <a:pt x="886" y="230"/>
                    <a:pt x="887" y="230"/>
                    <a:pt x="888" y="231"/>
                  </a:cubicBezTo>
                  <a:cubicBezTo>
                    <a:pt x="889" y="231"/>
                    <a:pt x="891" y="231"/>
                    <a:pt x="892" y="231"/>
                  </a:cubicBezTo>
                  <a:cubicBezTo>
                    <a:pt x="893" y="232"/>
                    <a:pt x="893" y="233"/>
                    <a:pt x="894" y="233"/>
                  </a:cubicBezTo>
                  <a:cubicBezTo>
                    <a:pt x="895" y="234"/>
                    <a:pt x="898" y="234"/>
                    <a:pt x="899" y="235"/>
                  </a:cubicBezTo>
                  <a:cubicBezTo>
                    <a:pt x="900" y="236"/>
                    <a:pt x="902" y="239"/>
                    <a:pt x="903" y="240"/>
                  </a:cubicBezTo>
                  <a:cubicBezTo>
                    <a:pt x="903" y="241"/>
                    <a:pt x="905" y="243"/>
                    <a:pt x="906" y="244"/>
                  </a:cubicBezTo>
                  <a:cubicBezTo>
                    <a:pt x="906" y="245"/>
                    <a:pt x="906" y="248"/>
                    <a:pt x="907" y="249"/>
                  </a:cubicBezTo>
                  <a:cubicBezTo>
                    <a:pt x="907" y="249"/>
                    <a:pt x="909" y="251"/>
                    <a:pt x="909" y="252"/>
                  </a:cubicBezTo>
                  <a:cubicBezTo>
                    <a:pt x="910" y="252"/>
                    <a:pt x="912" y="252"/>
                    <a:pt x="912" y="252"/>
                  </a:cubicBezTo>
                  <a:cubicBezTo>
                    <a:pt x="913" y="251"/>
                    <a:pt x="912" y="249"/>
                    <a:pt x="912" y="248"/>
                  </a:cubicBezTo>
                  <a:cubicBezTo>
                    <a:pt x="913" y="247"/>
                    <a:pt x="916" y="247"/>
                    <a:pt x="917" y="247"/>
                  </a:cubicBezTo>
                  <a:cubicBezTo>
                    <a:pt x="918" y="247"/>
                    <a:pt x="919" y="248"/>
                    <a:pt x="920" y="248"/>
                  </a:cubicBezTo>
                  <a:cubicBezTo>
                    <a:pt x="921" y="249"/>
                    <a:pt x="924" y="251"/>
                    <a:pt x="925" y="251"/>
                  </a:cubicBezTo>
                  <a:cubicBezTo>
                    <a:pt x="926" y="252"/>
                    <a:pt x="928" y="251"/>
                    <a:pt x="929" y="251"/>
                  </a:cubicBezTo>
                  <a:cubicBezTo>
                    <a:pt x="930" y="251"/>
                    <a:pt x="931" y="252"/>
                    <a:pt x="932" y="252"/>
                  </a:cubicBezTo>
                  <a:cubicBezTo>
                    <a:pt x="933" y="253"/>
                    <a:pt x="934" y="252"/>
                    <a:pt x="935" y="252"/>
                  </a:cubicBezTo>
                  <a:cubicBezTo>
                    <a:pt x="936" y="252"/>
                    <a:pt x="937" y="251"/>
                    <a:pt x="937" y="251"/>
                  </a:cubicBezTo>
                  <a:cubicBezTo>
                    <a:pt x="939" y="250"/>
                    <a:pt x="944" y="252"/>
                    <a:pt x="945" y="250"/>
                  </a:cubicBezTo>
                  <a:cubicBezTo>
                    <a:pt x="945" y="249"/>
                    <a:pt x="943" y="248"/>
                    <a:pt x="943" y="247"/>
                  </a:cubicBezTo>
                  <a:cubicBezTo>
                    <a:pt x="942" y="246"/>
                    <a:pt x="940" y="245"/>
                    <a:pt x="939" y="245"/>
                  </a:cubicBezTo>
                  <a:cubicBezTo>
                    <a:pt x="939" y="245"/>
                    <a:pt x="937" y="246"/>
                    <a:pt x="936" y="246"/>
                  </a:cubicBezTo>
                  <a:cubicBezTo>
                    <a:pt x="936" y="246"/>
                    <a:pt x="934" y="246"/>
                    <a:pt x="933" y="245"/>
                  </a:cubicBezTo>
                  <a:cubicBezTo>
                    <a:pt x="933" y="245"/>
                    <a:pt x="932" y="243"/>
                    <a:pt x="932" y="242"/>
                  </a:cubicBezTo>
                  <a:cubicBezTo>
                    <a:pt x="932" y="242"/>
                    <a:pt x="934" y="241"/>
                    <a:pt x="934" y="240"/>
                  </a:cubicBezTo>
                  <a:cubicBezTo>
                    <a:pt x="935" y="240"/>
                    <a:pt x="936" y="238"/>
                    <a:pt x="936" y="238"/>
                  </a:cubicBezTo>
                  <a:cubicBezTo>
                    <a:pt x="936" y="237"/>
                    <a:pt x="936" y="235"/>
                    <a:pt x="936" y="235"/>
                  </a:cubicBezTo>
                  <a:cubicBezTo>
                    <a:pt x="936" y="234"/>
                    <a:pt x="934" y="232"/>
                    <a:pt x="934" y="231"/>
                  </a:cubicBezTo>
                  <a:cubicBezTo>
                    <a:pt x="934" y="230"/>
                    <a:pt x="933" y="228"/>
                    <a:pt x="933" y="227"/>
                  </a:cubicBezTo>
                  <a:cubicBezTo>
                    <a:pt x="933" y="225"/>
                    <a:pt x="931" y="223"/>
                    <a:pt x="931" y="222"/>
                  </a:cubicBezTo>
                  <a:cubicBezTo>
                    <a:pt x="931" y="221"/>
                    <a:pt x="930" y="219"/>
                    <a:pt x="930" y="218"/>
                  </a:cubicBezTo>
                  <a:cubicBezTo>
                    <a:pt x="930" y="217"/>
                    <a:pt x="931" y="216"/>
                    <a:pt x="932" y="215"/>
                  </a:cubicBezTo>
                  <a:cubicBezTo>
                    <a:pt x="933" y="215"/>
                    <a:pt x="935" y="215"/>
                    <a:pt x="936" y="214"/>
                  </a:cubicBezTo>
                  <a:cubicBezTo>
                    <a:pt x="937" y="213"/>
                    <a:pt x="939" y="211"/>
                    <a:pt x="939" y="209"/>
                  </a:cubicBezTo>
                  <a:cubicBezTo>
                    <a:pt x="940" y="207"/>
                    <a:pt x="939" y="204"/>
                    <a:pt x="938" y="202"/>
                  </a:cubicBezTo>
                  <a:cubicBezTo>
                    <a:pt x="937" y="201"/>
                    <a:pt x="935" y="199"/>
                    <a:pt x="934" y="198"/>
                  </a:cubicBezTo>
                  <a:cubicBezTo>
                    <a:pt x="932" y="197"/>
                    <a:pt x="927" y="195"/>
                    <a:pt x="924" y="194"/>
                  </a:cubicBezTo>
                  <a:cubicBezTo>
                    <a:pt x="923" y="193"/>
                    <a:pt x="921" y="193"/>
                    <a:pt x="919" y="193"/>
                  </a:cubicBezTo>
                  <a:cubicBezTo>
                    <a:pt x="917" y="192"/>
                    <a:pt x="914" y="193"/>
                    <a:pt x="912" y="193"/>
                  </a:cubicBezTo>
                  <a:cubicBezTo>
                    <a:pt x="911" y="193"/>
                    <a:pt x="908" y="193"/>
                    <a:pt x="907" y="192"/>
                  </a:cubicBezTo>
                  <a:cubicBezTo>
                    <a:pt x="906" y="191"/>
                    <a:pt x="904" y="189"/>
                    <a:pt x="903" y="189"/>
                  </a:cubicBezTo>
                  <a:cubicBezTo>
                    <a:pt x="902" y="188"/>
                    <a:pt x="900" y="187"/>
                    <a:pt x="899" y="187"/>
                  </a:cubicBezTo>
                  <a:cubicBezTo>
                    <a:pt x="898" y="187"/>
                    <a:pt x="896" y="187"/>
                    <a:pt x="895" y="186"/>
                  </a:cubicBezTo>
                  <a:cubicBezTo>
                    <a:pt x="893" y="186"/>
                    <a:pt x="893" y="183"/>
                    <a:pt x="892" y="182"/>
                  </a:cubicBezTo>
                  <a:cubicBezTo>
                    <a:pt x="891" y="181"/>
                    <a:pt x="888" y="179"/>
                    <a:pt x="887" y="178"/>
                  </a:cubicBezTo>
                  <a:cubicBezTo>
                    <a:pt x="886" y="177"/>
                    <a:pt x="883" y="177"/>
                    <a:pt x="881" y="177"/>
                  </a:cubicBezTo>
                  <a:cubicBezTo>
                    <a:pt x="881" y="176"/>
                    <a:pt x="879" y="175"/>
                    <a:pt x="878" y="174"/>
                  </a:cubicBezTo>
                  <a:cubicBezTo>
                    <a:pt x="878" y="173"/>
                    <a:pt x="877" y="171"/>
                    <a:pt x="876" y="170"/>
                  </a:cubicBezTo>
                  <a:cubicBezTo>
                    <a:pt x="876" y="169"/>
                    <a:pt x="874" y="168"/>
                    <a:pt x="873" y="169"/>
                  </a:cubicBezTo>
                  <a:cubicBezTo>
                    <a:pt x="872" y="169"/>
                    <a:pt x="871" y="171"/>
                    <a:pt x="870" y="171"/>
                  </a:cubicBezTo>
                  <a:cubicBezTo>
                    <a:pt x="869" y="171"/>
                    <a:pt x="866" y="170"/>
                    <a:pt x="865" y="170"/>
                  </a:cubicBezTo>
                  <a:cubicBezTo>
                    <a:pt x="864" y="170"/>
                    <a:pt x="863" y="172"/>
                    <a:pt x="862" y="173"/>
                  </a:cubicBezTo>
                  <a:cubicBezTo>
                    <a:pt x="862" y="173"/>
                    <a:pt x="862" y="174"/>
                    <a:pt x="861" y="174"/>
                  </a:cubicBezTo>
                  <a:cubicBezTo>
                    <a:pt x="861" y="175"/>
                    <a:pt x="859" y="174"/>
                    <a:pt x="858" y="174"/>
                  </a:cubicBezTo>
                  <a:cubicBezTo>
                    <a:pt x="858" y="173"/>
                    <a:pt x="857" y="172"/>
                    <a:pt x="857" y="171"/>
                  </a:cubicBezTo>
                  <a:cubicBezTo>
                    <a:pt x="856" y="171"/>
                    <a:pt x="853" y="171"/>
                    <a:pt x="852" y="171"/>
                  </a:cubicBezTo>
                  <a:cubicBezTo>
                    <a:pt x="851" y="172"/>
                    <a:pt x="849" y="174"/>
                    <a:pt x="847" y="174"/>
                  </a:cubicBezTo>
                  <a:cubicBezTo>
                    <a:pt x="846" y="175"/>
                    <a:pt x="843" y="175"/>
                    <a:pt x="842" y="174"/>
                  </a:cubicBezTo>
                  <a:cubicBezTo>
                    <a:pt x="841" y="174"/>
                    <a:pt x="840" y="173"/>
                    <a:pt x="839" y="172"/>
                  </a:cubicBezTo>
                  <a:cubicBezTo>
                    <a:pt x="838" y="171"/>
                    <a:pt x="835" y="171"/>
                    <a:pt x="834" y="171"/>
                  </a:cubicBezTo>
                  <a:cubicBezTo>
                    <a:pt x="833" y="170"/>
                    <a:pt x="830" y="171"/>
                    <a:pt x="829" y="170"/>
                  </a:cubicBezTo>
                  <a:cubicBezTo>
                    <a:pt x="828" y="170"/>
                    <a:pt x="827" y="169"/>
                    <a:pt x="827" y="168"/>
                  </a:cubicBezTo>
                  <a:cubicBezTo>
                    <a:pt x="826" y="167"/>
                    <a:pt x="827" y="166"/>
                    <a:pt x="827" y="165"/>
                  </a:cubicBezTo>
                  <a:cubicBezTo>
                    <a:pt x="826" y="164"/>
                    <a:pt x="825" y="162"/>
                    <a:pt x="825" y="162"/>
                  </a:cubicBezTo>
                  <a:cubicBezTo>
                    <a:pt x="824" y="161"/>
                    <a:pt x="822" y="159"/>
                    <a:pt x="821" y="159"/>
                  </a:cubicBezTo>
                  <a:cubicBezTo>
                    <a:pt x="820" y="158"/>
                    <a:pt x="817" y="158"/>
                    <a:pt x="816" y="157"/>
                  </a:cubicBezTo>
                  <a:cubicBezTo>
                    <a:pt x="815" y="157"/>
                    <a:pt x="814" y="155"/>
                    <a:pt x="814" y="154"/>
                  </a:cubicBezTo>
                  <a:cubicBezTo>
                    <a:pt x="813" y="153"/>
                    <a:pt x="813" y="150"/>
                    <a:pt x="813" y="148"/>
                  </a:cubicBezTo>
                  <a:cubicBezTo>
                    <a:pt x="813" y="147"/>
                    <a:pt x="813" y="145"/>
                    <a:pt x="813" y="144"/>
                  </a:cubicBezTo>
                  <a:cubicBezTo>
                    <a:pt x="812" y="144"/>
                    <a:pt x="811" y="142"/>
                    <a:pt x="810" y="142"/>
                  </a:cubicBezTo>
                  <a:cubicBezTo>
                    <a:pt x="809" y="142"/>
                    <a:pt x="807" y="142"/>
                    <a:pt x="806" y="143"/>
                  </a:cubicBezTo>
                  <a:cubicBezTo>
                    <a:pt x="805" y="143"/>
                    <a:pt x="805" y="145"/>
                    <a:pt x="805" y="146"/>
                  </a:cubicBezTo>
                  <a:cubicBezTo>
                    <a:pt x="804" y="146"/>
                    <a:pt x="803" y="147"/>
                    <a:pt x="803" y="148"/>
                  </a:cubicBezTo>
                  <a:cubicBezTo>
                    <a:pt x="802" y="148"/>
                    <a:pt x="800" y="147"/>
                    <a:pt x="800" y="148"/>
                  </a:cubicBezTo>
                  <a:cubicBezTo>
                    <a:pt x="799" y="148"/>
                    <a:pt x="798" y="150"/>
                    <a:pt x="797" y="150"/>
                  </a:cubicBezTo>
                  <a:cubicBezTo>
                    <a:pt x="797" y="151"/>
                    <a:pt x="795" y="153"/>
                    <a:pt x="794" y="154"/>
                  </a:cubicBezTo>
                  <a:cubicBezTo>
                    <a:pt x="794" y="154"/>
                    <a:pt x="792" y="156"/>
                    <a:pt x="791" y="156"/>
                  </a:cubicBezTo>
                  <a:cubicBezTo>
                    <a:pt x="790" y="157"/>
                    <a:pt x="789" y="157"/>
                    <a:pt x="788" y="157"/>
                  </a:cubicBezTo>
                  <a:cubicBezTo>
                    <a:pt x="787" y="158"/>
                    <a:pt x="785" y="159"/>
                    <a:pt x="784" y="159"/>
                  </a:cubicBezTo>
                  <a:cubicBezTo>
                    <a:pt x="783" y="159"/>
                    <a:pt x="781" y="159"/>
                    <a:pt x="781" y="158"/>
                  </a:cubicBezTo>
                  <a:cubicBezTo>
                    <a:pt x="780" y="158"/>
                    <a:pt x="779" y="157"/>
                    <a:pt x="778" y="156"/>
                  </a:cubicBezTo>
                  <a:cubicBezTo>
                    <a:pt x="778" y="156"/>
                    <a:pt x="777" y="154"/>
                    <a:pt x="777" y="153"/>
                  </a:cubicBezTo>
                  <a:cubicBezTo>
                    <a:pt x="776" y="152"/>
                    <a:pt x="775" y="151"/>
                    <a:pt x="774" y="150"/>
                  </a:cubicBezTo>
                  <a:cubicBezTo>
                    <a:pt x="773" y="149"/>
                    <a:pt x="772" y="146"/>
                    <a:pt x="771" y="144"/>
                  </a:cubicBezTo>
                  <a:cubicBezTo>
                    <a:pt x="770" y="143"/>
                    <a:pt x="769" y="142"/>
                    <a:pt x="769" y="141"/>
                  </a:cubicBezTo>
                  <a:cubicBezTo>
                    <a:pt x="769" y="139"/>
                    <a:pt x="768" y="137"/>
                    <a:pt x="768" y="135"/>
                  </a:cubicBezTo>
                  <a:cubicBezTo>
                    <a:pt x="768" y="134"/>
                    <a:pt x="768" y="132"/>
                    <a:pt x="769" y="131"/>
                  </a:cubicBezTo>
                  <a:cubicBezTo>
                    <a:pt x="769" y="130"/>
                    <a:pt x="771" y="128"/>
                    <a:pt x="771" y="127"/>
                  </a:cubicBezTo>
                  <a:cubicBezTo>
                    <a:pt x="771" y="126"/>
                    <a:pt x="772" y="123"/>
                    <a:pt x="772" y="122"/>
                  </a:cubicBezTo>
                  <a:cubicBezTo>
                    <a:pt x="772" y="121"/>
                    <a:pt x="773" y="119"/>
                    <a:pt x="773" y="118"/>
                  </a:cubicBezTo>
                  <a:cubicBezTo>
                    <a:pt x="773" y="117"/>
                    <a:pt x="772" y="115"/>
                    <a:pt x="772" y="113"/>
                  </a:cubicBezTo>
                  <a:cubicBezTo>
                    <a:pt x="772" y="112"/>
                    <a:pt x="771" y="110"/>
                    <a:pt x="771" y="109"/>
                  </a:cubicBezTo>
                  <a:cubicBezTo>
                    <a:pt x="771" y="108"/>
                    <a:pt x="772" y="107"/>
                    <a:pt x="773" y="106"/>
                  </a:cubicBezTo>
                  <a:cubicBezTo>
                    <a:pt x="773" y="106"/>
                    <a:pt x="774" y="105"/>
                    <a:pt x="774" y="105"/>
                  </a:cubicBezTo>
                  <a:cubicBezTo>
                    <a:pt x="775" y="105"/>
                    <a:pt x="776" y="106"/>
                    <a:pt x="776" y="106"/>
                  </a:cubicBezTo>
                  <a:cubicBezTo>
                    <a:pt x="776" y="106"/>
                    <a:pt x="777" y="108"/>
                    <a:pt x="777" y="108"/>
                  </a:cubicBezTo>
                  <a:cubicBezTo>
                    <a:pt x="778" y="108"/>
                    <a:pt x="779" y="108"/>
                    <a:pt x="779" y="108"/>
                  </a:cubicBezTo>
                  <a:cubicBezTo>
                    <a:pt x="780" y="107"/>
                    <a:pt x="782" y="107"/>
                    <a:pt x="782" y="106"/>
                  </a:cubicBezTo>
                  <a:cubicBezTo>
                    <a:pt x="783" y="105"/>
                    <a:pt x="783" y="104"/>
                    <a:pt x="783" y="104"/>
                  </a:cubicBezTo>
                  <a:cubicBezTo>
                    <a:pt x="784" y="103"/>
                    <a:pt x="784" y="101"/>
                    <a:pt x="785" y="101"/>
                  </a:cubicBezTo>
                  <a:cubicBezTo>
                    <a:pt x="785" y="101"/>
                    <a:pt x="785" y="101"/>
                    <a:pt x="785" y="101"/>
                  </a:cubicBezTo>
                  <a:cubicBezTo>
                    <a:pt x="786" y="100"/>
                    <a:pt x="786" y="100"/>
                    <a:pt x="786" y="99"/>
                  </a:cubicBezTo>
                  <a:cubicBezTo>
                    <a:pt x="786" y="98"/>
                    <a:pt x="785" y="94"/>
                    <a:pt x="785" y="94"/>
                  </a:cubicBezTo>
                  <a:cubicBezTo>
                    <a:pt x="785" y="93"/>
                    <a:pt x="787" y="90"/>
                    <a:pt x="788" y="89"/>
                  </a:cubicBezTo>
                  <a:cubicBezTo>
                    <a:pt x="789" y="89"/>
                    <a:pt x="792" y="89"/>
                    <a:pt x="792" y="88"/>
                  </a:cubicBezTo>
                  <a:cubicBezTo>
                    <a:pt x="793" y="87"/>
                    <a:pt x="794" y="86"/>
                    <a:pt x="794" y="85"/>
                  </a:cubicBezTo>
                  <a:cubicBezTo>
                    <a:pt x="794" y="84"/>
                    <a:pt x="794" y="82"/>
                    <a:pt x="794" y="81"/>
                  </a:cubicBezTo>
                  <a:cubicBezTo>
                    <a:pt x="793" y="80"/>
                    <a:pt x="792" y="78"/>
                    <a:pt x="792" y="76"/>
                  </a:cubicBezTo>
                  <a:cubicBezTo>
                    <a:pt x="792" y="75"/>
                    <a:pt x="792" y="73"/>
                    <a:pt x="792" y="72"/>
                  </a:cubicBezTo>
                  <a:cubicBezTo>
                    <a:pt x="792" y="72"/>
                    <a:pt x="792" y="72"/>
                    <a:pt x="792" y="72"/>
                  </a:cubicBezTo>
                  <a:cubicBezTo>
                    <a:pt x="792" y="71"/>
                    <a:pt x="792" y="68"/>
                    <a:pt x="792" y="67"/>
                  </a:cubicBezTo>
                  <a:cubicBezTo>
                    <a:pt x="791" y="66"/>
                    <a:pt x="790" y="62"/>
                    <a:pt x="788" y="60"/>
                  </a:cubicBezTo>
                  <a:cubicBezTo>
                    <a:pt x="788" y="59"/>
                    <a:pt x="785" y="58"/>
                    <a:pt x="784" y="58"/>
                  </a:cubicBezTo>
                  <a:cubicBezTo>
                    <a:pt x="783" y="57"/>
                    <a:pt x="779" y="56"/>
                    <a:pt x="778" y="55"/>
                  </a:cubicBezTo>
                  <a:cubicBezTo>
                    <a:pt x="777" y="54"/>
                    <a:pt x="776" y="53"/>
                    <a:pt x="775" y="52"/>
                  </a:cubicBezTo>
                  <a:cubicBezTo>
                    <a:pt x="775" y="52"/>
                    <a:pt x="775" y="52"/>
                    <a:pt x="775" y="52"/>
                  </a:cubicBezTo>
                  <a:cubicBezTo>
                    <a:pt x="774" y="51"/>
                    <a:pt x="773" y="49"/>
                    <a:pt x="772" y="48"/>
                  </a:cubicBezTo>
                  <a:cubicBezTo>
                    <a:pt x="771" y="48"/>
                    <a:pt x="768" y="47"/>
                    <a:pt x="767" y="47"/>
                  </a:cubicBezTo>
                  <a:cubicBezTo>
                    <a:pt x="766" y="47"/>
                    <a:pt x="765" y="48"/>
                    <a:pt x="764" y="48"/>
                  </a:cubicBezTo>
                  <a:cubicBezTo>
                    <a:pt x="763" y="49"/>
                    <a:pt x="761" y="49"/>
                    <a:pt x="760" y="48"/>
                  </a:cubicBezTo>
                  <a:cubicBezTo>
                    <a:pt x="759" y="48"/>
                    <a:pt x="757" y="48"/>
                    <a:pt x="756" y="47"/>
                  </a:cubicBezTo>
                  <a:cubicBezTo>
                    <a:pt x="755" y="46"/>
                    <a:pt x="755" y="44"/>
                    <a:pt x="754" y="43"/>
                  </a:cubicBezTo>
                  <a:cubicBezTo>
                    <a:pt x="754" y="42"/>
                    <a:pt x="753" y="41"/>
                    <a:pt x="752" y="40"/>
                  </a:cubicBezTo>
                  <a:cubicBezTo>
                    <a:pt x="751" y="39"/>
                    <a:pt x="749" y="39"/>
                    <a:pt x="748" y="38"/>
                  </a:cubicBezTo>
                  <a:cubicBezTo>
                    <a:pt x="746" y="38"/>
                    <a:pt x="743" y="37"/>
                    <a:pt x="741" y="37"/>
                  </a:cubicBezTo>
                  <a:cubicBezTo>
                    <a:pt x="740" y="36"/>
                    <a:pt x="737" y="37"/>
                    <a:pt x="736" y="38"/>
                  </a:cubicBezTo>
                  <a:cubicBezTo>
                    <a:pt x="734" y="38"/>
                    <a:pt x="731" y="40"/>
                    <a:pt x="730" y="40"/>
                  </a:cubicBezTo>
                  <a:cubicBezTo>
                    <a:pt x="728" y="40"/>
                    <a:pt x="725" y="39"/>
                    <a:pt x="724" y="38"/>
                  </a:cubicBezTo>
                  <a:cubicBezTo>
                    <a:pt x="724" y="38"/>
                    <a:pt x="723" y="36"/>
                    <a:pt x="722" y="35"/>
                  </a:cubicBezTo>
                  <a:cubicBezTo>
                    <a:pt x="722" y="35"/>
                    <a:pt x="720" y="34"/>
                    <a:pt x="720" y="34"/>
                  </a:cubicBezTo>
                  <a:cubicBezTo>
                    <a:pt x="719" y="33"/>
                    <a:pt x="716" y="34"/>
                    <a:pt x="715" y="34"/>
                  </a:cubicBezTo>
                  <a:cubicBezTo>
                    <a:pt x="714" y="33"/>
                    <a:pt x="713" y="31"/>
                    <a:pt x="713" y="30"/>
                  </a:cubicBezTo>
                  <a:cubicBezTo>
                    <a:pt x="713" y="29"/>
                    <a:pt x="713" y="27"/>
                    <a:pt x="713" y="25"/>
                  </a:cubicBezTo>
                  <a:cubicBezTo>
                    <a:pt x="713" y="25"/>
                    <a:pt x="714" y="23"/>
                    <a:pt x="715" y="22"/>
                  </a:cubicBezTo>
                  <a:cubicBezTo>
                    <a:pt x="715" y="21"/>
                    <a:pt x="717" y="20"/>
                    <a:pt x="718" y="20"/>
                  </a:cubicBezTo>
                  <a:cubicBezTo>
                    <a:pt x="719" y="18"/>
                    <a:pt x="719" y="16"/>
                    <a:pt x="718" y="14"/>
                  </a:cubicBezTo>
                  <a:cubicBezTo>
                    <a:pt x="718" y="13"/>
                    <a:pt x="716" y="11"/>
                    <a:pt x="715" y="10"/>
                  </a:cubicBezTo>
                  <a:cubicBezTo>
                    <a:pt x="714" y="10"/>
                    <a:pt x="712" y="11"/>
                    <a:pt x="711" y="11"/>
                  </a:cubicBezTo>
                  <a:cubicBezTo>
                    <a:pt x="710" y="10"/>
                    <a:pt x="707" y="9"/>
                    <a:pt x="706" y="9"/>
                  </a:cubicBezTo>
                  <a:cubicBezTo>
                    <a:pt x="705" y="8"/>
                    <a:pt x="704" y="5"/>
                    <a:pt x="703" y="4"/>
                  </a:cubicBezTo>
                  <a:cubicBezTo>
                    <a:pt x="702" y="4"/>
                    <a:pt x="700" y="3"/>
                    <a:pt x="699" y="3"/>
                  </a:cubicBezTo>
                  <a:cubicBezTo>
                    <a:pt x="698" y="3"/>
                    <a:pt x="696" y="5"/>
                    <a:pt x="695" y="5"/>
                  </a:cubicBezTo>
                  <a:cubicBezTo>
                    <a:pt x="694" y="6"/>
                    <a:pt x="692" y="5"/>
                    <a:pt x="691" y="5"/>
                  </a:cubicBezTo>
                  <a:cubicBezTo>
                    <a:pt x="690" y="5"/>
                    <a:pt x="688" y="3"/>
                    <a:pt x="686" y="3"/>
                  </a:cubicBezTo>
                  <a:cubicBezTo>
                    <a:pt x="685" y="3"/>
                    <a:pt x="684" y="4"/>
                    <a:pt x="684" y="4"/>
                  </a:cubicBezTo>
                  <a:cubicBezTo>
                    <a:pt x="683" y="4"/>
                    <a:pt x="683" y="4"/>
                    <a:pt x="683" y="5"/>
                  </a:cubicBezTo>
                  <a:cubicBezTo>
                    <a:pt x="682" y="5"/>
                    <a:pt x="681" y="6"/>
                    <a:pt x="680" y="6"/>
                  </a:cubicBezTo>
                  <a:cubicBezTo>
                    <a:pt x="680" y="7"/>
                    <a:pt x="679" y="8"/>
                    <a:pt x="678" y="9"/>
                  </a:cubicBezTo>
                  <a:cubicBezTo>
                    <a:pt x="678" y="10"/>
                    <a:pt x="678" y="13"/>
                    <a:pt x="678" y="14"/>
                  </a:cubicBezTo>
                  <a:cubicBezTo>
                    <a:pt x="677" y="16"/>
                    <a:pt x="678" y="18"/>
                    <a:pt x="678" y="20"/>
                  </a:cubicBezTo>
                  <a:cubicBezTo>
                    <a:pt x="678" y="21"/>
                    <a:pt x="676" y="22"/>
                    <a:pt x="676" y="23"/>
                  </a:cubicBezTo>
                  <a:cubicBezTo>
                    <a:pt x="675" y="25"/>
                    <a:pt x="676" y="29"/>
                    <a:pt x="675" y="31"/>
                  </a:cubicBezTo>
                  <a:cubicBezTo>
                    <a:pt x="675" y="32"/>
                    <a:pt x="676" y="35"/>
                    <a:pt x="675" y="36"/>
                  </a:cubicBezTo>
                  <a:cubicBezTo>
                    <a:pt x="675" y="37"/>
                    <a:pt x="675" y="40"/>
                    <a:pt x="675" y="40"/>
                  </a:cubicBezTo>
                  <a:cubicBezTo>
                    <a:pt x="594" y="0"/>
                    <a:pt x="594" y="0"/>
                    <a:pt x="594" y="0"/>
                  </a:cubicBezTo>
                  <a:cubicBezTo>
                    <a:pt x="594" y="0"/>
                    <a:pt x="595" y="4"/>
                    <a:pt x="595" y="6"/>
                  </a:cubicBezTo>
                  <a:cubicBezTo>
                    <a:pt x="595" y="6"/>
                    <a:pt x="593" y="8"/>
                    <a:pt x="593" y="8"/>
                  </a:cubicBezTo>
                  <a:cubicBezTo>
                    <a:pt x="594" y="9"/>
                    <a:pt x="596" y="10"/>
                    <a:pt x="596" y="11"/>
                  </a:cubicBezTo>
                  <a:cubicBezTo>
                    <a:pt x="597" y="11"/>
                    <a:pt x="597" y="13"/>
                    <a:pt x="597" y="14"/>
                  </a:cubicBezTo>
                  <a:cubicBezTo>
                    <a:pt x="597" y="15"/>
                    <a:pt x="596" y="16"/>
                    <a:pt x="596" y="16"/>
                  </a:cubicBezTo>
                  <a:cubicBezTo>
                    <a:pt x="596" y="17"/>
                    <a:pt x="597" y="17"/>
                    <a:pt x="598" y="18"/>
                  </a:cubicBezTo>
                  <a:cubicBezTo>
                    <a:pt x="598" y="19"/>
                    <a:pt x="598" y="23"/>
                    <a:pt x="598" y="24"/>
                  </a:cubicBezTo>
                  <a:cubicBezTo>
                    <a:pt x="598" y="25"/>
                    <a:pt x="597" y="28"/>
                    <a:pt x="597" y="29"/>
                  </a:cubicBezTo>
                  <a:cubicBezTo>
                    <a:pt x="596" y="29"/>
                    <a:pt x="594" y="31"/>
                    <a:pt x="593" y="31"/>
                  </a:cubicBezTo>
                  <a:cubicBezTo>
                    <a:pt x="593" y="32"/>
                    <a:pt x="591" y="34"/>
                    <a:pt x="592" y="35"/>
                  </a:cubicBezTo>
                  <a:cubicBezTo>
                    <a:pt x="592" y="36"/>
                    <a:pt x="596" y="36"/>
                    <a:pt x="596" y="38"/>
                  </a:cubicBezTo>
                  <a:cubicBezTo>
                    <a:pt x="597" y="38"/>
                    <a:pt x="597" y="40"/>
                    <a:pt x="596" y="41"/>
                  </a:cubicBezTo>
                  <a:cubicBezTo>
                    <a:pt x="596" y="43"/>
                    <a:pt x="592" y="44"/>
                    <a:pt x="592" y="45"/>
                  </a:cubicBezTo>
                  <a:cubicBezTo>
                    <a:pt x="592" y="46"/>
                    <a:pt x="592" y="48"/>
                    <a:pt x="593" y="49"/>
                  </a:cubicBezTo>
                  <a:cubicBezTo>
                    <a:pt x="593" y="50"/>
                    <a:pt x="596" y="50"/>
                    <a:pt x="597" y="51"/>
                  </a:cubicBezTo>
                  <a:cubicBezTo>
                    <a:pt x="597" y="52"/>
                    <a:pt x="597" y="54"/>
                    <a:pt x="597" y="55"/>
                  </a:cubicBezTo>
                  <a:cubicBezTo>
                    <a:pt x="596" y="56"/>
                    <a:pt x="595" y="58"/>
                    <a:pt x="594" y="59"/>
                  </a:cubicBezTo>
                  <a:cubicBezTo>
                    <a:pt x="594" y="60"/>
                    <a:pt x="594" y="62"/>
                    <a:pt x="593" y="62"/>
                  </a:cubicBezTo>
                  <a:cubicBezTo>
                    <a:pt x="593" y="63"/>
                    <a:pt x="591" y="63"/>
                    <a:pt x="590" y="64"/>
                  </a:cubicBezTo>
                  <a:cubicBezTo>
                    <a:pt x="589" y="65"/>
                    <a:pt x="587" y="67"/>
                    <a:pt x="587" y="69"/>
                  </a:cubicBezTo>
                  <a:cubicBezTo>
                    <a:pt x="586" y="70"/>
                    <a:pt x="586" y="72"/>
                    <a:pt x="586" y="73"/>
                  </a:cubicBezTo>
                  <a:cubicBezTo>
                    <a:pt x="585" y="74"/>
                    <a:pt x="583" y="74"/>
                    <a:pt x="583" y="75"/>
                  </a:cubicBezTo>
                  <a:cubicBezTo>
                    <a:pt x="582" y="76"/>
                    <a:pt x="581" y="78"/>
                    <a:pt x="581" y="80"/>
                  </a:cubicBezTo>
                  <a:cubicBezTo>
                    <a:pt x="582" y="80"/>
                    <a:pt x="584" y="80"/>
                    <a:pt x="584" y="81"/>
                  </a:cubicBezTo>
                  <a:cubicBezTo>
                    <a:pt x="585" y="82"/>
                    <a:pt x="583" y="85"/>
                    <a:pt x="583" y="86"/>
                  </a:cubicBezTo>
                  <a:cubicBezTo>
                    <a:pt x="582" y="87"/>
                    <a:pt x="582" y="90"/>
                    <a:pt x="581" y="91"/>
                  </a:cubicBezTo>
                  <a:cubicBezTo>
                    <a:pt x="580" y="91"/>
                    <a:pt x="579" y="91"/>
                    <a:pt x="578" y="91"/>
                  </a:cubicBezTo>
                  <a:cubicBezTo>
                    <a:pt x="577" y="91"/>
                    <a:pt x="575" y="92"/>
                    <a:pt x="574" y="93"/>
                  </a:cubicBezTo>
                  <a:cubicBezTo>
                    <a:pt x="573" y="93"/>
                    <a:pt x="573" y="96"/>
                    <a:pt x="573" y="98"/>
                  </a:cubicBezTo>
                  <a:cubicBezTo>
                    <a:pt x="573" y="98"/>
                    <a:pt x="572" y="100"/>
                    <a:pt x="571" y="101"/>
                  </a:cubicBezTo>
                  <a:cubicBezTo>
                    <a:pt x="571" y="102"/>
                    <a:pt x="570" y="105"/>
                    <a:pt x="568" y="105"/>
                  </a:cubicBezTo>
                  <a:cubicBezTo>
                    <a:pt x="568" y="105"/>
                    <a:pt x="567" y="104"/>
                    <a:pt x="567" y="103"/>
                  </a:cubicBezTo>
                  <a:cubicBezTo>
                    <a:pt x="566" y="102"/>
                    <a:pt x="566" y="100"/>
                    <a:pt x="565" y="100"/>
                  </a:cubicBezTo>
                  <a:cubicBezTo>
                    <a:pt x="564" y="100"/>
                    <a:pt x="563" y="102"/>
                    <a:pt x="562" y="103"/>
                  </a:cubicBezTo>
                  <a:cubicBezTo>
                    <a:pt x="562" y="104"/>
                    <a:pt x="562" y="107"/>
                    <a:pt x="561" y="108"/>
                  </a:cubicBezTo>
                  <a:cubicBezTo>
                    <a:pt x="560" y="109"/>
                    <a:pt x="559" y="110"/>
                    <a:pt x="559" y="110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33" y="123"/>
                    <a:pt x="533" y="123"/>
                    <a:pt x="533" y="123"/>
                  </a:cubicBezTo>
                  <a:cubicBezTo>
                    <a:pt x="533" y="123"/>
                    <a:pt x="531" y="128"/>
                    <a:pt x="531" y="129"/>
                  </a:cubicBezTo>
                  <a:cubicBezTo>
                    <a:pt x="530" y="130"/>
                    <a:pt x="531" y="133"/>
                    <a:pt x="530" y="135"/>
                  </a:cubicBezTo>
                  <a:cubicBezTo>
                    <a:pt x="529" y="135"/>
                    <a:pt x="528" y="135"/>
                    <a:pt x="527" y="136"/>
                  </a:cubicBezTo>
                  <a:cubicBezTo>
                    <a:pt x="527" y="137"/>
                    <a:pt x="527" y="141"/>
                    <a:pt x="527" y="142"/>
                  </a:cubicBezTo>
                  <a:cubicBezTo>
                    <a:pt x="527" y="143"/>
                    <a:pt x="525" y="145"/>
                    <a:pt x="525" y="145"/>
                  </a:cubicBezTo>
                  <a:cubicBezTo>
                    <a:pt x="525" y="147"/>
                    <a:pt x="524" y="149"/>
                    <a:pt x="525" y="150"/>
                  </a:cubicBezTo>
                  <a:cubicBezTo>
                    <a:pt x="525" y="151"/>
                    <a:pt x="528" y="153"/>
                    <a:pt x="528" y="154"/>
                  </a:cubicBezTo>
                  <a:cubicBezTo>
                    <a:pt x="528" y="155"/>
                    <a:pt x="528" y="158"/>
                    <a:pt x="527" y="159"/>
                  </a:cubicBezTo>
                  <a:cubicBezTo>
                    <a:pt x="527" y="160"/>
                    <a:pt x="525" y="159"/>
                    <a:pt x="524" y="160"/>
                  </a:cubicBezTo>
                  <a:cubicBezTo>
                    <a:pt x="523" y="160"/>
                    <a:pt x="522" y="162"/>
                    <a:pt x="522" y="163"/>
                  </a:cubicBezTo>
                  <a:cubicBezTo>
                    <a:pt x="521" y="164"/>
                    <a:pt x="520" y="167"/>
                    <a:pt x="520" y="169"/>
                  </a:cubicBezTo>
                  <a:cubicBezTo>
                    <a:pt x="520" y="170"/>
                    <a:pt x="520" y="173"/>
                    <a:pt x="520" y="174"/>
                  </a:cubicBezTo>
                  <a:cubicBezTo>
                    <a:pt x="520" y="175"/>
                    <a:pt x="520" y="179"/>
                    <a:pt x="520" y="180"/>
                  </a:cubicBezTo>
                  <a:cubicBezTo>
                    <a:pt x="520" y="181"/>
                    <a:pt x="518" y="182"/>
                    <a:pt x="518" y="183"/>
                  </a:cubicBezTo>
                  <a:cubicBezTo>
                    <a:pt x="518" y="184"/>
                    <a:pt x="518" y="185"/>
                    <a:pt x="518" y="186"/>
                  </a:cubicBezTo>
                  <a:cubicBezTo>
                    <a:pt x="518" y="188"/>
                    <a:pt x="518" y="191"/>
                    <a:pt x="518" y="193"/>
                  </a:cubicBezTo>
                  <a:cubicBezTo>
                    <a:pt x="517" y="194"/>
                    <a:pt x="515" y="195"/>
                    <a:pt x="515" y="196"/>
                  </a:cubicBezTo>
                  <a:cubicBezTo>
                    <a:pt x="514" y="196"/>
                    <a:pt x="514" y="198"/>
                    <a:pt x="514" y="199"/>
                  </a:cubicBezTo>
                  <a:cubicBezTo>
                    <a:pt x="513" y="200"/>
                    <a:pt x="511" y="203"/>
                    <a:pt x="511" y="204"/>
                  </a:cubicBezTo>
                  <a:cubicBezTo>
                    <a:pt x="510" y="205"/>
                    <a:pt x="509" y="208"/>
                    <a:pt x="509" y="208"/>
                  </a:cubicBezTo>
                  <a:cubicBezTo>
                    <a:pt x="484" y="206"/>
                    <a:pt x="484" y="206"/>
                    <a:pt x="484" y="206"/>
                  </a:cubicBezTo>
                  <a:cubicBezTo>
                    <a:pt x="472" y="191"/>
                    <a:pt x="472" y="191"/>
                    <a:pt x="472" y="191"/>
                  </a:cubicBezTo>
                  <a:cubicBezTo>
                    <a:pt x="456" y="187"/>
                    <a:pt x="456" y="187"/>
                    <a:pt x="456" y="187"/>
                  </a:cubicBezTo>
                  <a:cubicBezTo>
                    <a:pt x="456" y="187"/>
                    <a:pt x="457" y="190"/>
                    <a:pt x="456" y="191"/>
                  </a:cubicBezTo>
                  <a:cubicBezTo>
                    <a:pt x="456" y="192"/>
                    <a:pt x="455" y="193"/>
                    <a:pt x="455" y="194"/>
                  </a:cubicBezTo>
                  <a:cubicBezTo>
                    <a:pt x="455" y="195"/>
                    <a:pt x="457" y="197"/>
                    <a:pt x="457" y="198"/>
                  </a:cubicBezTo>
                  <a:cubicBezTo>
                    <a:pt x="457" y="199"/>
                    <a:pt x="458" y="201"/>
                    <a:pt x="457" y="202"/>
                  </a:cubicBezTo>
                  <a:cubicBezTo>
                    <a:pt x="457" y="203"/>
                    <a:pt x="455" y="203"/>
                    <a:pt x="454" y="203"/>
                  </a:cubicBezTo>
                  <a:cubicBezTo>
                    <a:pt x="454" y="204"/>
                    <a:pt x="453" y="206"/>
                    <a:pt x="454" y="206"/>
                  </a:cubicBezTo>
                  <a:cubicBezTo>
                    <a:pt x="454" y="208"/>
                    <a:pt x="456" y="210"/>
                    <a:pt x="456" y="212"/>
                  </a:cubicBezTo>
                  <a:cubicBezTo>
                    <a:pt x="456" y="213"/>
                    <a:pt x="457" y="215"/>
                    <a:pt x="457" y="216"/>
                  </a:cubicBezTo>
                  <a:cubicBezTo>
                    <a:pt x="457" y="217"/>
                    <a:pt x="455" y="218"/>
                    <a:pt x="454" y="219"/>
                  </a:cubicBezTo>
                  <a:cubicBezTo>
                    <a:pt x="454" y="220"/>
                    <a:pt x="454" y="222"/>
                    <a:pt x="454" y="223"/>
                  </a:cubicBezTo>
                  <a:cubicBezTo>
                    <a:pt x="454" y="224"/>
                    <a:pt x="455" y="228"/>
                    <a:pt x="454" y="229"/>
                  </a:cubicBezTo>
                  <a:cubicBezTo>
                    <a:pt x="453" y="229"/>
                    <a:pt x="451" y="229"/>
                    <a:pt x="451" y="230"/>
                  </a:cubicBezTo>
                  <a:cubicBezTo>
                    <a:pt x="450" y="230"/>
                    <a:pt x="450" y="232"/>
                    <a:pt x="450" y="232"/>
                  </a:cubicBezTo>
                  <a:cubicBezTo>
                    <a:pt x="449" y="233"/>
                    <a:pt x="450" y="235"/>
                    <a:pt x="450" y="235"/>
                  </a:cubicBezTo>
                  <a:cubicBezTo>
                    <a:pt x="449" y="236"/>
                    <a:pt x="446" y="237"/>
                    <a:pt x="445" y="238"/>
                  </a:cubicBezTo>
                  <a:cubicBezTo>
                    <a:pt x="445" y="239"/>
                    <a:pt x="444" y="241"/>
                    <a:pt x="445" y="242"/>
                  </a:cubicBezTo>
                  <a:cubicBezTo>
                    <a:pt x="445" y="242"/>
                    <a:pt x="448" y="242"/>
                    <a:pt x="449" y="243"/>
                  </a:cubicBezTo>
                  <a:cubicBezTo>
                    <a:pt x="450" y="244"/>
                    <a:pt x="450" y="246"/>
                    <a:pt x="449" y="247"/>
                  </a:cubicBezTo>
                  <a:cubicBezTo>
                    <a:pt x="449" y="249"/>
                    <a:pt x="447" y="250"/>
                    <a:pt x="446" y="251"/>
                  </a:cubicBezTo>
                  <a:cubicBezTo>
                    <a:pt x="445" y="253"/>
                    <a:pt x="442" y="255"/>
                    <a:pt x="440" y="257"/>
                  </a:cubicBezTo>
                  <a:cubicBezTo>
                    <a:pt x="439" y="258"/>
                    <a:pt x="437" y="260"/>
                    <a:pt x="436" y="262"/>
                  </a:cubicBezTo>
                  <a:cubicBezTo>
                    <a:pt x="436" y="263"/>
                    <a:pt x="436" y="264"/>
                    <a:pt x="436" y="264"/>
                  </a:cubicBezTo>
                  <a:cubicBezTo>
                    <a:pt x="436" y="266"/>
                    <a:pt x="437" y="268"/>
                    <a:pt x="437" y="270"/>
                  </a:cubicBezTo>
                  <a:cubicBezTo>
                    <a:pt x="437" y="270"/>
                    <a:pt x="436" y="272"/>
                    <a:pt x="436" y="272"/>
                  </a:cubicBezTo>
                  <a:cubicBezTo>
                    <a:pt x="436" y="273"/>
                    <a:pt x="434" y="274"/>
                    <a:pt x="434" y="275"/>
                  </a:cubicBezTo>
                  <a:cubicBezTo>
                    <a:pt x="434" y="276"/>
                    <a:pt x="436" y="277"/>
                    <a:pt x="436" y="278"/>
                  </a:cubicBezTo>
                  <a:cubicBezTo>
                    <a:pt x="437" y="279"/>
                    <a:pt x="436" y="281"/>
                    <a:pt x="436" y="282"/>
                  </a:cubicBezTo>
                  <a:cubicBezTo>
                    <a:pt x="436" y="283"/>
                    <a:pt x="434" y="287"/>
                    <a:pt x="434" y="288"/>
                  </a:cubicBezTo>
                  <a:cubicBezTo>
                    <a:pt x="434" y="290"/>
                    <a:pt x="433" y="292"/>
                    <a:pt x="433" y="294"/>
                  </a:cubicBezTo>
                  <a:cubicBezTo>
                    <a:pt x="432" y="295"/>
                    <a:pt x="431" y="299"/>
                    <a:pt x="430" y="300"/>
                  </a:cubicBezTo>
                  <a:cubicBezTo>
                    <a:pt x="429" y="302"/>
                    <a:pt x="428" y="305"/>
                    <a:pt x="427" y="307"/>
                  </a:cubicBezTo>
                  <a:cubicBezTo>
                    <a:pt x="426" y="309"/>
                    <a:pt x="423" y="312"/>
                    <a:pt x="422" y="314"/>
                  </a:cubicBezTo>
                  <a:cubicBezTo>
                    <a:pt x="421" y="316"/>
                    <a:pt x="420" y="319"/>
                    <a:pt x="418" y="321"/>
                  </a:cubicBezTo>
                  <a:cubicBezTo>
                    <a:pt x="418" y="322"/>
                    <a:pt x="416" y="322"/>
                    <a:pt x="415" y="323"/>
                  </a:cubicBezTo>
                  <a:cubicBezTo>
                    <a:pt x="414" y="324"/>
                    <a:pt x="414" y="326"/>
                    <a:pt x="413" y="327"/>
                  </a:cubicBezTo>
                  <a:cubicBezTo>
                    <a:pt x="413" y="327"/>
                    <a:pt x="414" y="329"/>
                    <a:pt x="413" y="330"/>
                  </a:cubicBezTo>
                  <a:cubicBezTo>
                    <a:pt x="413" y="331"/>
                    <a:pt x="412" y="332"/>
                    <a:pt x="411" y="332"/>
                  </a:cubicBezTo>
                  <a:cubicBezTo>
                    <a:pt x="411" y="333"/>
                    <a:pt x="411" y="335"/>
                    <a:pt x="410" y="336"/>
                  </a:cubicBezTo>
                  <a:cubicBezTo>
                    <a:pt x="410" y="336"/>
                    <a:pt x="409" y="337"/>
                    <a:pt x="409" y="337"/>
                  </a:cubicBezTo>
                  <a:cubicBezTo>
                    <a:pt x="409" y="338"/>
                    <a:pt x="409" y="340"/>
                    <a:pt x="409" y="341"/>
                  </a:cubicBezTo>
                  <a:cubicBezTo>
                    <a:pt x="409" y="342"/>
                    <a:pt x="409" y="344"/>
                    <a:pt x="409" y="345"/>
                  </a:cubicBezTo>
                  <a:cubicBezTo>
                    <a:pt x="408" y="345"/>
                    <a:pt x="407" y="345"/>
                    <a:pt x="406" y="346"/>
                  </a:cubicBezTo>
                  <a:cubicBezTo>
                    <a:pt x="406" y="347"/>
                    <a:pt x="406" y="348"/>
                    <a:pt x="406" y="349"/>
                  </a:cubicBezTo>
                  <a:cubicBezTo>
                    <a:pt x="406" y="350"/>
                    <a:pt x="407" y="352"/>
                    <a:pt x="406" y="353"/>
                  </a:cubicBezTo>
                  <a:cubicBezTo>
                    <a:pt x="406" y="354"/>
                    <a:pt x="405" y="355"/>
                    <a:pt x="405" y="355"/>
                  </a:cubicBezTo>
                  <a:cubicBezTo>
                    <a:pt x="405" y="356"/>
                    <a:pt x="403" y="358"/>
                    <a:pt x="403" y="359"/>
                  </a:cubicBezTo>
                  <a:cubicBezTo>
                    <a:pt x="403" y="361"/>
                    <a:pt x="404" y="363"/>
                    <a:pt x="405" y="364"/>
                  </a:cubicBezTo>
                  <a:cubicBezTo>
                    <a:pt x="405" y="365"/>
                    <a:pt x="407" y="366"/>
                    <a:pt x="407" y="367"/>
                  </a:cubicBezTo>
                  <a:cubicBezTo>
                    <a:pt x="408" y="367"/>
                    <a:pt x="410" y="367"/>
                    <a:pt x="411" y="367"/>
                  </a:cubicBezTo>
                  <a:cubicBezTo>
                    <a:pt x="412" y="367"/>
                    <a:pt x="415" y="368"/>
                    <a:pt x="415" y="369"/>
                  </a:cubicBezTo>
                  <a:cubicBezTo>
                    <a:pt x="416" y="370"/>
                    <a:pt x="414" y="373"/>
                    <a:pt x="414" y="374"/>
                  </a:cubicBezTo>
                  <a:cubicBezTo>
                    <a:pt x="413" y="375"/>
                    <a:pt x="411" y="376"/>
                    <a:pt x="410" y="377"/>
                  </a:cubicBezTo>
                  <a:cubicBezTo>
                    <a:pt x="410" y="377"/>
                    <a:pt x="408" y="378"/>
                    <a:pt x="407" y="379"/>
                  </a:cubicBezTo>
                  <a:cubicBezTo>
                    <a:pt x="406" y="380"/>
                    <a:pt x="404" y="381"/>
                    <a:pt x="404" y="383"/>
                  </a:cubicBezTo>
                  <a:cubicBezTo>
                    <a:pt x="403" y="384"/>
                    <a:pt x="403" y="386"/>
                    <a:pt x="404" y="387"/>
                  </a:cubicBezTo>
                  <a:cubicBezTo>
                    <a:pt x="405" y="388"/>
                    <a:pt x="406" y="387"/>
                    <a:pt x="407" y="387"/>
                  </a:cubicBezTo>
                  <a:cubicBezTo>
                    <a:pt x="408" y="387"/>
                    <a:pt x="410" y="387"/>
                    <a:pt x="411" y="387"/>
                  </a:cubicBezTo>
                  <a:cubicBezTo>
                    <a:pt x="411" y="388"/>
                    <a:pt x="410" y="392"/>
                    <a:pt x="410" y="392"/>
                  </a:cubicBezTo>
                  <a:cubicBezTo>
                    <a:pt x="389" y="412"/>
                    <a:pt x="389" y="412"/>
                    <a:pt x="389" y="412"/>
                  </a:cubicBezTo>
                  <a:cubicBezTo>
                    <a:pt x="389" y="412"/>
                    <a:pt x="386" y="413"/>
                    <a:pt x="385" y="412"/>
                  </a:cubicBezTo>
                  <a:cubicBezTo>
                    <a:pt x="384" y="411"/>
                    <a:pt x="386" y="406"/>
                    <a:pt x="385" y="404"/>
                  </a:cubicBezTo>
                  <a:cubicBezTo>
                    <a:pt x="384" y="403"/>
                    <a:pt x="377" y="404"/>
                    <a:pt x="377" y="404"/>
                  </a:cubicBezTo>
                  <a:cubicBezTo>
                    <a:pt x="352" y="428"/>
                    <a:pt x="352" y="428"/>
                    <a:pt x="352" y="428"/>
                  </a:cubicBezTo>
                  <a:cubicBezTo>
                    <a:pt x="340" y="421"/>
                    <a:pt x="340" y="421"/>
                    <a:pt x="340" y="421"/>
                  </a:cubicBezTo>
                  <a:cubicBezTo>
                    <a:pt x="336" y="421"/>
                    <a:pt x="336" y="421"/>
                    <a:pt x="336" y="421"/>
                  </a:cubicBezTo>
                  <a:cubicBezTo>
                    <a:pt x="336" y="432"/>
                    <a:pt x="336" y="432"/>
                    <a:pt x="336" y="432"/>
                  </a:cubicBezTo>
                  <a:cubicBezTo>
                    <a:pt x="341" y="435"/>
                    <a:pt x="341" y="435"/>
                    <a:pt x="341" y="435"/>
                  </a:cubicBezTo>
                  <a:cubicBezTo>
                    <a:pt x="329" y="447"/>
                    <a:pt x="329" y="447"/>
                    <a:pt x="329" y="447"/>
                  </a:cubicBezTo>
                  <a:cubicBezTo>
                    <a:pt x="320" y="447"/>
                    <a:pt x="320" y="447"/>
                    <a:pt x="320" y="447"/>
                  </a:cubicBezTo>
                  <a:cubicBezTo>
                    <a:pt x="294" y="465"/>
                    <a:pt x="294" y="465"/>
                    <a:pt x="294" y="465"/>
                  </a:cubicBezTo>
                  <a:cubicBezTo>
                    <a:pt x="272" y="451"/>
                    <a:pt x="272" y="451"/>
                    <a:pt x="272" y="451"/>
                  </a:cubicBezTo>
                  <a:cubicBezTo>
                    <a:pt x="272" y="451"/>
                    <a:pt x="269" y="454"/>
                    <a:pt x="268" y="456"/>
                  </a:cubicBezTo>
                  <a:cubicBezTo>
                    <a:pt x="267" y="457"/>
                    <a:pt x="267" y="461"/>
                    <a:pt x="266" y="462"/>
                  </a:cubicBezTo>
                  <a:cubicBezTo>
                    <a:pt x="265" y="463"/>
                    <a:pt x="265" y="464"/>
                    <a:pt x="264" y="464"/>
                  </a:cubicBezTo>
                  <a:cubicBezTo>
                    <a:pt x="264" y="465"/>
                    <a:pt x="262" y="465"/>
                    <a:pt x="262" y="466"/>
                  </a:cubicBezTo>
                  <a:cubicBezTo>
                    <a:pt x="261" y="466"/>
                    <a:pt x="260" y="468"/>
                    <a:pt x="260" y="468"/>
                  </a:cubicBezTo>
                  <a:cubicBezTo>
                    <a:pt x="259" y="469"/>
                    <a:pt x="258" y="469"/>
                    <a:pt x="258" y="469"/>
                  </a:cubicBezTo>
                  <a:cubicBezTo>
                    <a:pt x="257" y="470"/>
                    <a:pt x="256" y="472"/>
                    <a:pt x="255" y="473"/>
                  </a:cubicBezTo>
                  <a:cubicBezTo>
                    <a:pt x="254" y="474"/>
                    <a:pt x="253" y="475"/>
                    <a:pt x="252" y="476"/>
                  </a:cubicBezTo>
                  <a:cubicBezTo>
                    <a:pt x="251" y="477"/>
                    <a:pt x="250" y="479"/>
                    <a:pt x="249" y="479"/>
                  </a:cubicBezTo>
                  <a:cubicBezTo>
                    <a:pt x="248" y="480"/>
                    <a:pt x="245" y="479"/>
                    <a:pt x="243" y="480"/>
                  </a:cubicBezTo>
                  <a:cubicBezTo>
                    <a:pt x="242" y="480"/>
                    <a:pt x="240" y="482"/>
                    <a:pt x="239" y="482"/>
                  </a:cubicBezTo>
                  <a:cubicBezTo>
                    <a:pt x="237" y="483"/>
                    <a:pt x="234" y="483"/>
                    <a:pt x="233" y="482"/>
                  </a:cubicBezTo>
                  <a:cubicBezTo>
                    <a:pt x="232" y="482"/>
                    <a:pt x="230" y="479"/>
                    <a:pt x="229" y="478"/>
                  </a:cubicBezTo>
                  <a:cubicBezTo>
                    <a:pt x="228" y="476"/>
                    <a:pt x="225" y="473"/>
                    <a:pt x="224" y="473"/>
                  </a:cubicBezTo>
                  <a:cubicBezTo>
                    <a:pt x="222" y="472"/>
                    <a:pt x="219" y="471"/>
                    <a:pt x="217" y="471"/>
                  </a:cubicBezTo>
                  <a:cubicBezTo>
                    <a:pt x="215" y="471"/>
                    <a:pt x="212" y="473"/>
                    <a:pt x="210" y="473"/>
                  </a:cubicBezTo>
                  <a:cubicBezTo>
                    <a:pt x="209" y="472"/>
                    <a:pt x="208" y="470"/>
                    <a:pt x="207" y="470"/>
                  </a:cubicBezTo>
                  <a:cubicBezTo>
                    <a:pt x="206" y="469"/>
                    <a:pt x="204" y="466"/>
                    <a:pt x="203" y="465"/>
                  </a:cubicBezTo>
                  <a:cubicBezTo>
                    <a:pt x="201" y="465"/>
                    <a:pt x="198" y="463"/>
                    <a:pt x="197" y="462"/>
                  </a:cubicBezTo>
                  <a:cubicBezTo>
                    <a:pt x="196" y="462"/>
                    <a:pt x="194" y="460"/>
                    <a:pt x="194" y="459"/>
                  </a:cubicBezTo>
                  <a:cubicBezTo>
                    <a:pt x="193" y="458"/>
                    <a:pt x="194" y="455"/>
                    <a:pt x="194" y="454"/>
                  </a:cubicBezTo>
                  <a:cubicBezTo>
                    <a:pt x="194" y="452"/>
                    <a:pt x="193" y="450"/>
                    <a:pt x="192" y="449"/>
                  </a:cubicBezTo>
                  <a:cubicBezTo>
                    <a:pt x="191" y="448"/>
                    <a:pt x="188" y="448"/>
                    <a:pt x="187" y="448"/>
                  </a:cubicBezTo>
                  <a:cubicBezTo>
                    <a:pt x="186" y="448"/>
                    <a:pt x="184" y="447"/>
                    <a:pt x="184" y="446"/>
                  </a:cubicBezTo>
                  <a:cubicBezTo>
                    <a:pt x="183" y="445"/>
                    <a:pt x="183" y="444"/>
                    <a:pt x="184" y="443"/>
                  </a:cubicBezTo>
                  <a:cubicBezTo>
                    <a:pt x="184" y="442"/>
                    <a:pt x="187" y="442"/>
                    <a:pt x="188" y="441"/>
                  </a:cubicBezTo>
                  <a:cubicBezTo>
                    <a:pt x="189" y="440"/>
                    <a:pt x="189" y="438"/>
                    <a:pt x="189" y="437"/>
                  </a:cubicBezTo>
                  <a:cubicBezTo>
                    <a:pt x="189" y="436"/>
                    <a:pt x="188" y="434"/>
                    <a:pt x="188" y="434"/>
                  </a:cubicBezTo>
                  <a:cubicBezTo>
                    <a:pt x="187" y="433"/>
                    <a:pt x="186" y="432"/>
                    <a:pt x="186" y="432"/>
                  </a:cubicBezTo>
                  <a:cubicBezTo>
                    <a:pt x="186" y="439"/>
                    <a:pt x="186" y="439"/>
                    <a:pt x="186" y="439"/>
                  </a:cubicBezTo>
                  <a:cubicBezTo>
                    <a:pt x="147" y="490"/>
                    <a:pt x="147" y="490"/>
                    <a:pt x="147" y="490"/>
                  </a:cubicBezTo>
                  <a:cubicBezTo>
                    <a:pt x="145" y="491"/>
                    <a:pt x="143" y="494"/>
                    <a:pt x="141" y="495"/>
                  </a:cubicBezTo>
                  <a:cubicBezTo>
                    <a:pt x="140" y="496"/>
                    <a:pt x="138" y="497"/>
                    <a:pt x="136" y="497"/>
                  </a:cubicBezTo>
                  <a:cubicBezTo>
                    <a:pt x="135" y="498"/>
                    <a:pt x="134" y="498"/>
                    <a:pt x="134" y="498"/>
                  </a:cubicBezTo>
                  <a:cubicBezTo>
                    <a:pt x="133" y="499"/>
                    <a:pt x="131" y="500"/>
                    <a:pt x="129" y="501"/>
                  </a:cubicBezTo>
                  <a:cubicBezTo>
                    <a:pt x="128" y="502"/>
                    <a:pt x="127" y="503"/>
                    <a:pt x="127" y="503"/>
                  </a:cubicBezTo>
                  <a:cubicBezTo>
                    <a:pt x="126" y="504"/>
                    <a:pt x="125" y="505"/>
                    <a:pt x="123" y="506"/>
                  </a:cubicBezTo>
                  <a:cubicBezTo>
                    <a:pt x="122" y="507"/>
                    <a:pt x="119" y="508"/>
                    <a:pt x="118" y="509"/>
                  </a:cubicBezTo>
                  <a:cubicBezTo>
                    <a:pt x="118" y="510"/>
                    <a:pt x="117" y="511"/>
                    <a:pt x="116" y="512"/>
                  </a:cubicBezTo>
                  <a:cubicBezTo>
                    <a:pt x="115" y="513"/>
                    <a:pt x="114" y="514"/>
                    <a:pt x="114" y="515"/>
                  </a:cubicBezTo>
                  <a:cubicBezTo>
                    <a:pt x="113" y="515"/>
                    <a:pt x="113" y="515"/>
                    <a:pt x="113" y="515"/>
                  </a:cubicBezTo>
                  <a:cubicBezTo>
                    <a:pt x="111" y="518"/>
                    <a:pt x="108" y="521"/>
                    <a:pt x="106" y="522"/>
                  </a:cubicBezTo>
                  <a:cubicBezTo>
                    <a:pt x="105" y="523"/>
                    <a:pt x="104" y="524"/>
                    <a:pt x="103" y="524"/>
                  </a:cubicBezTo>
                  <a:cubicBezTo>
                    <a:pt x="102" y="524"/>
                    <a:pt x="102" y="525"/>
                    <a:pt x="102" y="525"/>
                  </a:cubicBezTo>
                  <a:cubicBezTo>
                    <a:pt x="101" y="525"/>
                    <a:pt x="101" y="525"/>
                    <a:pt x="101" y="526"/>
                  </a:cubicBezTo>
                  <a:cubicBezTo>
                    <a:pt x="101" y="526"/>
                    <a:pt x="102" y="526"/>
                    <a:pt x="102" y="527"/>
                  </a:cubicBezTo>
                  <a:cubicBezTo>
                    <a:pt x="102" y="528"/>
                    <a:pt x="102" y="529"/>
                    <a:pt x="102" y="530"/>
                  </a:cubicBezTo>
                  <a:cubicBezTo>
                    <a:pt x="102" y="530"/>
                    <a:pt x="103" y="535"/>
                    <a:pt x="101" y="538"/>
                  </a:cubicBezTo>
                  <a:cubicBezTo>
                    <a:pt x="101" y="539"/>
                    <a:pt x="99" y="541"/>
                    <a:pt x="98" y="542"/>
                  </a:cubicBezTo>
                  <a:cubicBezTo>
                    <a:pt x="98" y="542"/>
                    <a:pt x="98" y="542"/>
                    <a:pt x="98" y="543"/>
                  </a:cubicBezTo>
                  <a:cubicBezTo>
                    <a:pt x="98" y="543"/>
                    <a:pt x="97" y="543"/>
                    <a:pt x="97" y="543"/>
                  </a:cubicBezTo>
                  <a:cubicBezTo>
                    <a:pt x="97" y="545"/>
                    <a:pt x="96" y="548"/>
                    <a:pt x="94" y="549"/>
                  </a:cubicBezTo>
                  <a:cubicBezTo>
                    <a:pt x="93" y="550"/>
                    <a:pt x="91" y="550"/>
                    <a:pt x="90" y="550"/>
                  </a:cubicBezTo>
                  <a:cubicBezTo>
                    <a:pt x="89" y="550"/>
                    <a:pt x="89" y="550"/>
                    <a:pt x="88" y="550"/>
                  </a:cubicBezTo>
                  <a:cubicBezTo>
                    <a:pt x="88" y="551"/>
                    <a:pt x="87" y="552"/>
                    <a:pt x="87" y="553"/>
                  </a:cubicBezTo>
                  <a:cubicBezTo>
                    <a:pt x="86" y="554"/>
                    <a:pt x="86" y="554"/>
                    <a:pt x="85" y="554"/>
                  </a:cubicBezTo>
                  <a:cubicBezTo>
                    <a:pt x="86" y="556"/>
                    <a:pt x="86" y="557"/>
                    <a:pt x="86" y="558"/>
                  </a:cubicBezTo>
                  <a:cubicBezTo>
                    <a:pt x="87" y="560"/>
                    <a:pt x="87" y="564"/>
                    <a:pt x="86" y="565"/>
                  </a:cubicBezTo>
                  <a:cubicBezTo>
                    <a:pt x="86" y="568"/>
                    <a:pt x="86" y="570"/>
                    <a:pt x="85" y="572"/>
                  </a:cubicBezTo>
                  <a:cubicBezTo>
                    <a:pt x="83" y="573"/>
                    <a:pt x="82" y="575"/>
                    <a:pt x="78" y="576"/>
                  </a:cubicBezTo>
                  <a:cubicBezTo>
                    <a:pt x="77" y="577"/>
                    <a:pt x="76" y="577"/>
                    <a:pt x="75" y="578"/>
                  </a:cubicBezTo>
                  <a:cubicBezTo>
                    <a:pt x="74" y="578"/>
                    <a:pt x="73" y="578"/>
                    <a:pt x="73" y="578"/>
                  </a:cubicBezTo>
                  <a:cubicBezTo>
                    <a:pt x="73" y="578"/>
                    <a:pt x="72" y="579"/>
                    <a:pt x="72" y="579"/>
                  </a:cubicBezTo>
                  <a:cubicBezTo>
                    <a:pt x="70" y="580"/>
                    <a:pt x="69" y="581"/>
                    <a:pt x="68" y="582"/>
                  </a:cubicBezTo>
                  <a:cubicBezTo>
                    <a:pt x="66" y="583"/>
                    <a:pt x="64" y="584"/>
                    <a:pt x="62" y="584"/>
                  </a:cubicBezTo>
                  <a:cubicBezTo>
                    <a:pt x="60" y="584"/>
                    <a:pt x="59" y="583"/>
                    <a:pt x="59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58" y="584"/>
                    <a:pt x="58" y="584"/>
                    <a:pt x="58" y="585"/>
                  </a:cubicBezTo>
                  <a:cubicBezTo>
                    <a:pt x="58" y="587"/>
                    <a:pt x="57" y="589"/>
                    <a:pt x="57" y="591"/>
                  </a:cubicBezTo>
                  <a:cubicBezTo>
                    <a:pt x="56" y="592"/>
                    <a:pt x="56" y="592"/>
                    <a:pt x="56" y="593"/>
                  </a:cubicBezTo>
                  <a:cubicBezTo>
                    <a:pt x="55" y="593"/>
                    <a:pt x="55" y="593"/>
                    <a:pt x="55" y="594"/>
                  </a:cubicBezTo>
                  <a:cubicBezTo>
                    <a:pt x="55" y="594"/>
                    <a:pt x="55" y="594"/>
                    <a:pt x="55" y="594"/>
                  </a:cubicBezTo>
                  <a:cubicBezTo>
                    <a:pt x="56" y="596"/>
                    <a:pt x="56" y="598"/>
                    <a:pt x="55" y="600"/>
                  </a:cubicBezTo>
                  <a:cubicBezTo>
                    <a:pt x="54" y="602"/>
                    <a:pt x="52" y="605"/>
                    <a:pt x="49" y="606"/>
                  </a:cubicBezTo>
                  <a:cubicBezTo>
                    <a:pt x="48" y="606"/>
                    <a:pt x="47" y="606"/>
                    <a:pt x="46" y="606"/>
                  </a:cubicBezTo>
                  <a:cubicBezTo>
                    <a:pt x="45" y="606"/>
                    <a:pt x="45" y="606"/>
                    <a:pt x="44" y="606"/>
                  </a:cubicBezTo>
                  <a:cubicBezTo>
                    <a:pt x="44" y="606"/>
                    <a:pt x="44" y="606"/>
                    <a:pt x="43" y="606"/>
                  </a:cubicBezTo>
                  <a:cubicBezTo>
                    <a:pt x="43" y="607"/>
                    <a:pt x="42" y="607"/>
                    <a:pt x="41" y="608"/>
                  </a:cubicBezTo>
                  <a:cubicBezTo>
                    <a:pt x="40" y="608"/>
                    <a:pt x="40" y="608"/>
                    <a:pt x="39" y="609"/>
                  </a:cubicBezTo>
                  <a:cubicBezTo>
                    <a:pt x="38" y="609"/>
                    <a:pt x="36" y="610"/>
                    <a:pt x="35" y="611"/>
                  </a:cubicBezTo>
                  <a:cubicBezTo>
                    <a:pt x="33" y="612"/>
                    <a:pt x="31" y="613"/>
                    <a:pt x="29" y="613"/>
                  </a:cubicBezTo>
                  <a:cubicBezTo>
                    <a:pt x="28" y="614"/>
                    <a:pt x="25" y="616"/>
                    <a:pt x="23" y="617"/>
                  </a:cubicBezTo>
                  <a:cubicBezTo>
                    <a:pt x="23" y="617"/>
                    <a:pt x="22" y="618"/>
                    <a:pt x="22" y="619"/>
                  </a:cubicBezTo>
                  <a:cubicBezTo>
                    <a:pt x="21" y="620"/>
                    <a:pt x="19" y="622"/>
                    <a:pt x="17" y="623"/>
                  </a:cubicBezTo>
                  <a:cubicBezTo>
                    <a:pt x="16" y="624"/>
                    <a:pt x="14" y="624"/>
                    <a:pt x="11" y="625"/>
                  </a:cubicBezTo>
                  <a:cubicBezTo>
                    <a:pt x="11" y="625"/>
                    <a:pt x="11" y="625"/>
                    <a:pt x="11" y="625"/>
                  </a:cubicBezTo>
                  <a:cubicBezTo>
                    <a:pt x="10" y="625"/>
                    <a:pt x="8" y="625"/>
                    <a:pt x="7" y="625"/>
                  </a:cubicBezTo>
                  <a:cubicBezTo>
                    <a:pt x="6" y="625"/>
                    <a:pt x="4" y="625"/>
                    <a:pt x="4" y="625"/>
                  </a:cubicBezTo>
                  <a:cubicBezTo>
                    <a:pt x="3" y="626"/>
                    <a:pt x="2" y="627"/>
                    <a:pt x="2" y="627"/>
                  </a:cubicBezTo>
                  <a:cubicBezTo>
                    <a:pt x="1" y="628"/>
                    <a:pt x="1" y="628"/>
                    <a:pt x="0" y="629"/>
                  </a:cubicBezTo>
                  <a:cubicBezTo>
                    <a:pt x="40" y="622"/>
                    <a:pt x="40" y="622"/>
                    <a:pt x="40" y="622"/>
                  </a:cubicBezTo>
                  <a:cubicBezTo>
                    <a:pt x="41" y="622"/>
                    <a:pt x="107" y="611"/>
                    <a:pt x="128" y="607"/>
                  </a:cubicBezTo>
                  <a:cubicBezTo>
                    <a:pt x="142" y="605"/>
                    <a:pt x="166" y="600"/>
                    <a:pt x="185" y="596"/>
                  </a:cubicBezTo>
                  <a:cubicBezTo>
                    <a:pt x="192" y="595"/>
                    <a:pt x="199" y="593"/>
                    <a:pt x="204" y="592"/>
                  </a:cubicBezTo>
                  <a:cubicBezTo>
                    <a:pt x="205" y="592"/>
                    <a:pt x="207" y="592"/>
                    <a:pt x="208" y="592"/>
                  </a:cubicBezTo>
                  <a:cubicBezTo>
                    <a:pt x="210" y="591"/>
                    <a:pt x="213" y="591"/>
                    <a:pt x="214" y="591"/>
                  </a:cubicBezTo>
                  <a:cubicBezTo>
                    <a:pt x="214" y="590"/>
                    <a:pt x="214" y="590"/>
                    <a:pt x="214" y="590"/>
                  </a:cubicBezTo>
                  <a:cubicBezTo>
                    <a:pt x="215" y="589"/>
                    <a:pt x="216" y="588"/>
                    <a:pt x="217" y="587"/>
                  </a:cubicBezTo>
                  <a:cubicBezTo>
                    <a:pt x="218" y="586"/>
                    <a:pt x="222" y="583"/>
                    <a:pt x="224" y="583"/>
                  </a:cubicBezTo>
                  <a:cubicBezTo>
                    <a:pt x="225" y="582"/>
                    <a:pt x="226" y="582"/>
                    <a:pt x="227" y="582"/>
                  </a:cubicBezTo>
                  <a:cubicBezTo>
                    <a:pt x="228" y="582"/>
                    <a:pt x="229" y="582"/>
                    <a:pt x="230" y="582"/>
                  </a:cubicBezTo>
                  <a:cubicBezTo>
                    <a:pt x="231" y="583"/>
                    <a:pt x="232" y="583"/>
                    <a:pt x="232" y="583"/>
                  </a:cubicBezTo>
                  <a:cubicBezTo>
                    <a:pt x="232" y="583"/>
                    <a:pt x="232" y="583"/>
                    <a:pt x="232" y="583"/>
                  </a:cubicBezTo>
                  <a:cubicBezTo>
                    <a:pt x="232" y="583"/>
                    <a:pt x="232" y="583"/>
                    <a:pt x="232" y="583"/>
                  </a:cubicBezTo>
                  <a:cubicBezTo>
                    <a:pt x="233" y="582"/>
                    <a:pt x="234" y="582"/>
                    <a:pt x="235" y="582"/>
                  </a:cubicBezTo>
                  <a:cubicBezTo>
                    <a:pt x="237" y="582"/>
                    <a:pt x="240" y="582"/>
                    <a:pt x="241" y="582"/>
                  </a:cubicBezTo>
                  <a:cubicBezTo>
                    <a:pt x="242" y="582"/>
                    <a:pt x="242" y="581"/>
                    <a:pt x="243" y="581"/>
                  </a:cubicBezTo>
                  <a:cubicBezTo>
                    <a:pt x="245" y="581"/>
                    <a:pt x="248" y="580"/>
                    <a:pt x="249" y="580"/>
                  </a:cubicBezTo>
                  <a:cubicBezTo>
                    <a:pt x="250" y="580"/>
                    <a:pt x="251" y="579"/>
                    <a:pt x="252" y="579"/>
                  </a:cubicBezTo>
                  <a:cubicBezTo>
                    <a:pt x="254" y="579"/>
                    <a:pt x="255" y="580"/>
                    <a:pt x="256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8" y="581"/>
                    <a:pt x="259" y="582"/>
                    <a:pt x="259" y="582"/>
                  </a:cubicBezTo>
                  <a:cubicBezTo>
                    <a:pt x="259" y="582"/>
                    <a:pt x="259" y="582"/>
                    <a:pt x="259" y="582"/>
                  </a:cubicBezTo>
                  <a:cubicBezTo>
                    <a:pt x="262" y="582"/>
                    <a:pt x="262" y="582"/>
                    <a:pt x="262" y="582"/>
                  </a:cubicBezTo>
                  <a:cubicBezTo>
                    <a:pt x="263" y="582"/>
                    <a:pt x="263" y="582"/>
                    <a:pt x="264" y="582"/>
                  </a:cubicBezTo>
                  <a:cubicBezTo>
                    <a:pt x="268" y="582"/>
                    <a:pt x="276" y="581"/>
                    <a:pt x="280" y="581"/>
                  </a:cubicBezTo>
                  <a:cubicBezTo>
                    <a:pt x="286" y="580"/>
                    <a:pt x="296" y="578"/>
                    <a:pt x="305" y="576"/>
                  </a:cubicBezTo>
                  <a:cubicBezTo>
                    <a:pt x="311" y="575"/>
                    <a:pt x="317" y="574"/>
                    <a:pt x="321" y="573"/>
                  </a:cubicBezTo>
                  <a:cubicBezTo>
                    <a:pt x="328" y="572"/>
                    <a:pt x="339" y="570"/>
                    <a:pt x="349" y="569"/>
                  </a:cubicBezTo>
                  <a:cubicBezTo>
                    <a:pt x="360" y="567"/>
                    <a:pt x="372" y="565"/>
                    <a:pt x="379" y="564"/>
                  </a:cubicBezTo>
                  <a:cubicBezTo>
                    <a:pt x="382" y="563"/>
                    <a:pt x="386" y="563"/>
                    <a:pt x="390" y="562"/>
                  </a:cubicBezTo>
                  <a:cubicBezTo>
                    <a:pt x="395" y="561"/>
                    <a:pt x="399" y="560"/>
                    <a:pt x="402" y="559"/>
                  </a:cubicBezTo>
                  <a:cubicBezTo>
                    <a:pt x="406" y="559"/>
                    <a:pt x="412" y="558"/>
                    <a:pt x="418" y="557"/>
                  </a:cubicBezTo>
                  <a:cubicBezTo>
                    <a:pt x="424" y="556"/>
                    <a:pt x="430" y="555"/>
                    <a:pt x="434" y="555"/>
                  </a:cubicBezTo>
                  <a:cubicBezTo>
                    <a:pt x="444" y="553"/>
                    <a:pt x="462" y="549"/>
                    <a:pt x="477" y="546"/>
                  </a:cubicBezTo>
                  <a:cubicBezTo>
                    <a:pt x="482" y="545"/>
                    <a:pt x="487" y="544"/>
                    <a:pt x="491" y="543"/>
                  </a:cubicBezTo>
                  <a:cubicBezTo>
                    <a:pt x="494" y="543"/>
                    <a:pt x="498" y="542"/>
                    <a:pt x="502" y="541"/>
                  </a:cubicBezTo>
                  <a:cubicBezTo>
                    <a:pt x="516" y="538"/>
                    <a:pt x="536" y="534"/>
                    <a:pt x="547" y="531"/>
                  </a:cubicBezTo>
                  <a:cubicBezTo>
                    <a:pt x="554" y="530"/>
                    <a:pt x="565" y="527"/>
                    <a:pt x="575" y="525"/>
                  </a:cubicBezTo>
                  <a:cubicBezTo>
                    <a:pt x="584" y="523"/>
                    <a:pt x="593" y="521"/>
                    <a:pt x="599" y="519"/>
                  </a:cubicBezTo>
                  <a:cubicBezTo>
                    <a:pt x="606" y="518"/>
                    <a:pt x="617" y="515"/>
                    <a:pt x="627" y="513"/>
                  </a:cubicBezTo>
                  <a:cubicBezTo>
                    <a:pt x="638" y="511"/>
                    <a:pt x="649" y="509"/>
                    <a:pt x="656" y="507"/>
                  </a:cubicBezTo>
                  <a:cubicBezTo>
                    <a:pt x="672" y="504"/>
                    <a:pt x="700" y="497"/>
                    <a:pt x="721" y="492"/>
                  </a:cubicBezTo>
                  <a:cubicBezTo>
                    <a:pt x="726" y="490"/>
                    <a:pt x="732" y="489"/>
                    <a:pt x="736" y="488"/>
                  </a:cubicBezTo>
                  <a:cubicBezTo>
                    <a:pt x="759" y="482"/>
                    <a:pt x="802" y="472"/>
                    <a:pt x="824" y="467"/>
                  </a:cubicBezTo>
                  <a:cubicBezTo>
                    <a:pt x="849" y="460"/>
                    <a:pt x="925" y="441"/>
                    <a:pt x="926" y="441"/>
                  </a:cubicBezTo>
                  <a:cubicBezTo>
                    <a:pt x="1044" y="411"/>
                    <a:pt x="1044" y="411"/>
                    <a:pt x="1044" y="411"/>
                  </a:cubicBezTo>
                  <a:cubicBezTo>
                    <a:pt x="1043" y="409"/>
                    <a:pt x="1043" y="408"/>
                    <a:pt x="1042" y="407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10" name="Freeform 69">
              <a:extLst>
                <a:ext uri="{FF2B5EF4-FFF2-40B4-BE49-F238E27FC236}">
                  <a16:creationId xmlns:a16="http://schemas.microsoft.com/office/drawing/2014/main" id="{0DB1EE54-0E52-1742-8231-12D249C95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172" y="2152264"/>
              <a:ext cx="184507" cy="90338"/>
            </a:xfrm>
            <a:custGeom>
              <a:avLst/>
              <a:gdLst>
                <a:gd name="T0" fmla="*/ 18 w 634"/>
                <a:gd name="T1" fmla="*/ 204 h 312"/>
                <a:gd name="T2" fmla="*/ 41 w 634"/>
                <a:gd name="T3" fmla="*/ 177 h 312"/>
                <a:gd name="T4" fmla="*/ 60 w 634"/>
                <a:gd name="T5" fmla="*/ 147 h 312"/>
                <a:gd name="T6" fmla="*/ 83 w 634"/>
                <a:gd name="T7" fmla="*/ 135 h 312"/>
                <a:gd name="T8" fmla="*/ 91 w 634"/>
                <a:gd name="T9" fmla="*/ 113 h 312"/>
                <a:gd name="T10" fmla="*/ 104 w 634"/>
                <a:gd name="T11" fmla="*/ 121 h 312"/>
                <a:gd name="T12" fmla="*/ 140 w 634"/>
                <a:gd name="T13" fmla="*/ 119 h 312"/>
                <a:gd name="T14" fmla="*/ 141 w 634"/>
                <a:gd name="T15" fmla="*/ 104 h 312"/>
                <a:gd name="T16" fmla="*/ 164 w 634"/>
                <a:gd name="T17" fmla="*/ 90 h 312"/>
                <a:gd name="T18" fmla="*/ 200 w 634"/>
                <a:gd name="T19" fmla="*/ 91 h 312"/>
                <a:gd name="T20" fmla="*/ 216 w 634"/>
                <a:gd name="T21" fmla="*/ 101 h 312"/>
                <a:gd name="T22" fmla="*/ 236 w 634"/>
                <a:gd name="T23" fmla="*/ 116 h 312"/>
                <a:gd name="T24" fmla="*/ 244 w 634"/>
                <a:gd name="T25" fmla="*/ 126 h 312"/>
                <a:gd name="T26" fmla="*/ 273 w 634"/>
                <a:gd name="T27" fmla="*/ 132 h 312"/>
                <a:gd name="T28" fmla="*/ 281 w 634"/>
                <a:gd name="T29" fmla="*/ 156 h 312"/>
                <a:gd name="T30" fmla="*/ 304 w 634"/>
                <a:gd name="T31" fmla="*/ 158 h 312"/>
                <a:gd name="T32" fmla="*/ 325 w 634"/>
                <a:gd name="T33" fmla="*/ 170 h 312"/>
                <a:gd name="T34" fmla="*/ 360 w 634"/>
                <a:gd name="T35" fmla="*/ 193 h 312"/>
                <a:gd name="T36" fmla="*/ 359 w 634"/>
                <a:gd name="T37" fmla="*/ 219 h 312"/>
                <a:gd name="T38" fmla="*/ 344 w 634"/>
                <a:gd name="T39" fmla="*/ 239 h 312"/>
                <a:gd name="T40" fmla="*/ 342 w 634"/>
                <a:gd name="T41" fmla="*/ 268 h 312"/>
                <a:gd name="T42" fmla="*/ 361 w 634"/>
                <a:gd name="T43" fmla="*/ 270 h 312"/>
                <a:gd name="T44" fmla="*/ 380 w 634"/>
                <a:gd name="T45" fmla="*/ 269 h 312"/>
                <a:gd name="T46" fmla="*/ 402 w 634"/>
                <a:gd name="T47" fmla="*/ 280 h 312"/>
                <a:gd name="T48" fmla="*/ 427 w 634"/>
                <a:gd name="T49" fmla="*/ 284 h 312"/>
                <a:gd name="T50" fmla="*/ 460 w 634"/>
                <a:gd name="T51" fmla="*/ 300 h 312"/>
                <a:gd name="T52" fmla="*/ 481 w 634"/>
                <a:gd name="T53" fmla="*/ 301 h 312"/>
                <a:gd name="T54" fmla="*/ 461 w 634"/>
                <a:gd name="T55" fmla="*/ 262 h 312"/>
                <a:gd name="T56" fmla="*/ 432 w 634"/>
                <a:gd name="T57" fmla="*/ 214 h 312"/>
                <a:gd name="T58" fmla="*/ 426 w 634"/>
                <a:gd name="T59" fmla="*/ 175 h 312"/>
                <a:gd name="T60" fmla="*/ 429 w 634"/>
                <a:gd name="T61" fmla="*/ 146 h 312"/>
                <a:gd name="T62" fmla="*/ 404 w 634"/>
                <a:gd name="T63" fmla="*/ 116 h 312"/>
                <a:gd name="T64" fmla="*/ 418 w 634"/>
                <a:gd name="T65" fmla="*/ 100 h 312"/>
                <a:gd name="T66" fmla="*/ 429 w 634"/>
                <a:gd name="T67" fmla="*/ 84 h 312"/>
                <a:gd name="T68" fmla="*/ 442 w 634"/>
                <a:gd name="T69" fmla="*/ 74 h 312"/>
                <a:gd name="T70" fmla="*/ 445 w 634"/>
                <a:gd name="T71" fmla="*/ 49 h 312"/>
                <a:gd name="T72" fmla="*/ 461 w 634"/>
                <a:gd name="T73" fmla="*/ 52 h 312"/>
                <a:gd name="T74" fmla="*/ 456 w 634"/>
                <a:gd name="T75" fmla="*/ 69 h 312"/>
                <a:gd name="T76" fmla="*/ 443 w 634"/>
                <a:gd name="T77" fmla="*/ 91 h 312"/>
                <a:gd name="T78" fmla="*/ 448 w 634"/>
                <a:gd name="T79" fmla="*/ 127 h 312"/>
                <a:gd name="T80" fmla="*/ 455 w 634"/>
                <a:gd name="T81" fmla="*/ 120 h 312"/>
                <a:gd name="T82" fmla="*/ 457 w 634"/>
                <a:gd name="T83" fmla="*/ 142 h 312"/>
                <a:gd name="T84" fmla="*/ 436 w 634"/>
                <a:gd name="T85" fmla="*/ 150 h 312"/>
                <a:gd name="T86" fmla="*/ 442 w 634"/>
                <a:gd name="T87" fmla="*/ 159 h 312"/>
                <a:gd name="T88" fmla="*/ 453 w 634"/>
                <a:gd name="T89" fmla="*/ 149 h 312"/>
                <a:gd name="T90" fmla="*/ 455 w 634"/>
                <a:gd name="T91" fmla="*/ 164 h 312"/>
                <a:gd name="T92" fmla="*/ 451 w 634"/>
                <a:gd name="T93" fmla="*/ 198 h 312"/>
                <a:gd name="T94" fmla="*/ 459 w 634"/>
                <a:gd name="T95" fmla="*/ 187 h 312"/>
                <a:gd name="T96" fmla="*/ 475 w 634"/>
                <a:gd name="T97" fmla="*/ 201 h 312"/>
                <a:gd name="T98" fmla="*/ 463 w 634"/>
                <a:gd name="T99" fmla="*/ 215 h 312"/>
                <a:gd name="T100" fmla="*/ 471 w 634"/>
                <a:gd name="T101" fmla="*/ 240 h 312"/>
                <a:gd name="T102" fmla="*/ 487 w 634"/>
                <a:gd name="T103" fmla="*/ 259 h 312"/>
                <a:gd name="T104" fmla="*/ 495 w 634"/>
                <a:gd name="T105" fmla="*/ 257 h 312"/>
                <a:gd name="T106" fmla="*/ 510 w 634"/>
                <a:gd name="T107" fmla="*/ 259 h 312"/>
                <a:gd name="T108" fmla="*/ 516 w 634"/>
                <a:gd name="T109" fmla="*/ 242 h 312"/>
                <a:gd name="T110" fmla="*/ 523 w 634"/>
                <a:gd name="T111" fmla="*/ 257 h 312"/>
                <a:gd name="T112" fmla="*/ 531 w 634"/>
                <a:gd name="T113" fmla="*/ 264 h 312"/>
                <a:gd name="T114" fmla="*/ 539 w 634"/>
                <a:gd name="T115" fmla="*/ 271 h 312"/>
                <a:gd name="T116" fmla="*/ 546 w 634"/>
                <a:gd name="T117" fmla="*/ 289 h 312"/>
                <a:gd name="T118" fmla="*/ 556 w 634"/>
                <a:gd name="T119" fmla="*/ 297 h 312"/>
                <a:gd name="T120" fmla="*/ 629 w 634"/>
                <a:gd name="T121" fmla="*/ 22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4" h="312">
                  <a:moveTo>
                    <a:pt x="632" y="201"/>
                  </a:moveTo>
                  <a:cubicBezTo>
                    <a:pt x="632" y="199"/>
                    <a:pt x="632" y="194"/>
                    <a:pt x="631" y="191"/>
                  </a:cubicBezTo>
                  <a:cubicBezTo>
                    <a:pt x="546" y="212"/>
                    <a:pt x="546" y="212"/>
                    <a:pt x="546" y="212"/>
                  </a:cubicBezTo>
                  <a:cubicBezTo>
                    <a:pt x="483" y="19"/>
                    <a:pt x="483" y="19"/>
                    <a:pt x="483" y="19"/>
                  </a:cubicBezTo>
                  <a:cubicBezTo>
                    <a:pt x="483" y="19"/>
                    <a:pt x="479" y="10"/>
                    <a:pt x="479" y="6"/>
                  </a:cubicBezTo>
                  <a:cubicBezTo>
                    <a:pt x="479" y="5"/>
                    <a:pt x="479" y="2"/>
                    <a:pt x="479" y="0"/>
                  </a:cubicBezTo>
                  <a:cubicBezTo>
                    <a:pt x="421" y="15"/>
                    <a:pt x="421" y="15"/>
                    <a:pt x="421" y="15"/>
                  </a:cubicBezTo>
                  <a:cubicBezTo>
                    <a:pt x="259" y="56"/>
                    <a:pt x="259" y="56"/>
                    <a:pt x="259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8" y="204"/>
                    <a:pt x="18" y="204"/>
                    <a:pt x="18" y="204"/>
                  </a:cubicBezTo>
                  <a:cubicBezTo>
                    <a:pt x="18" y="204"/>
                    <a:pt x="21" y="203"/>
                    <a:pt x="21" y="202"/>
                  </a:cubicBezTo>
                  <a:cubicBezTo>
                    <a:pt x="22" y="202"/>
                    <a:pt x="23" y="201"/>
                    <a:pt x="24" y="200"/>
                  </a:cubicBezTo>
                  <a:cubicBezTo>
                    <a:pt x="24" y="199"/>
                    <a:pt x="25" y="197"/>
                    <a:pt x="25" y="197"/>
                  </a:cubicBezTo>
                  <a:cubicBezTo>
                    <a:pt x="26" y="196"/>
                    <a:pt x="27" y="195"/>
                    <a:pt x="27" y="194"/>
                  </a:cubicBezTo>
                  <a:cubicBezTo>
                    <a:pt x="28" y="193"/>
                    <a:pt x="28" y="191"/>
                    <a:pt x="29" y="190"/>
                  </a:cubicBezTo>
                  <a:cubicBezTo>
                    <a:pt x="30" y="189"/>
                    <a:pt x="31" y="190"/>
                    <a:pt x="32" y="189"/>
                  </a:cubicBezTo>
                  <a:cubicBezTo>
                    <a:pt x="33" y="189"/>
                    <a:pt x="33" y="186"/>
                    <a:pt x="34" y="185"/>
                  </a:cubicBezTo>
                  <a:cubicBezTo>
                    <a:pt x="34" y="184"/>
                    <a:pt x="36" y="183"/>
                    <a:pt x="37" y="182"/>
                  </a:cubicBezTo>
                  <a:cubicBezTo>
                    <a:pt x="37" y="182"/>
                    <a:pt x="39" y="182"/>
                    <a:pt x="40" y="181"/>
                  </a:cubicBezTo>
                  <a:cubicBezTo>
                    <a:pt x="41" y="181"/>
                    <a:pt x="41" y="178"/>
                    <a:pt x="41" y="177"/>
                  </a:cubicBezTo>
                  <a:cubicBezTo>
                    <a:pt x="42" y="176"/>
                    <a:pt x="42" y="174"/>
                    <a:pt x="42" y="173"/>
                  </a:cubicBezTo>
                  <a:cubicBezTo>
                    <a:pt x="43" y="172"/>
                    <a:pt x="44" y="170"/>
                    <a:pt x="44" y="170"/>
                  </a:cubicBezTo>
                  <a:cubicBezTo>
                    <a:pt x="44" y="170"/>
                    <a:pt x="47" y="169"/>
                    <a:pt x="47" y="168"/>
                  </a:cubicBezTo>
                  <a:cubicBezTo>
                    <a:pt x="48" y="167"/>
                    <a:pt x="48" y="166"/>
                    <a:pt x="49" y="165"/>
                  </a:cubicBezTo>
                  <a:cubicBezTo>
                    <a:pt x="49" y="164"/>
                    <a:pt x="50" y="163"/>
                    <a:pt x="51" y="162"/>
                  </a:cubicBezTo>
                  <a:cubicBezTo>
                    <a:pt x="52" y="162"/>
                    <a:pt x="53" y="160"/>
                    <a:pt x="53" y="160"/>
                  </a:cubicBezTo>
                  <a:cubicBezTo>
                    <a:pt x="54" y="159"/>
                    <a:pt x="55" y="159"/>
                    <a:pt x="56" y="158"/>
                  </a:cubicBezTo>
                  <a:cubicBezTo>
                    <a:pt x="56" y="158"/>
                    <a:pt x="57" y="157"/>
                    <a:pt x="57" y="156"/>
                  </a:cubicBezTo>
                  <a:cubicBezTo>
                    <a:pt x="58" y="155"/>
                    <a:pt x="58" y="153"/>
                    <a:pt x="58" y="152"/>
                  </a:cubicBezTo>
                  <a:cubicBezTo>
                    <a:pt x="58" y="150"/>
                    <a:pt x="59" y="148"/>
                    <a:pt x="60" y="147"/>
                  </a:cubicBezTo>
                  <a:cubicBezTo>
                    <a:pt x="61" y="146"/>
                    <a:pt x="62" y="145"/>
                    <a:pt x="63" y="145"/>
                  </a:cubicBezTo>
                  <a:cubicBezTo>
                    <a:pt x="64" y="145"/>
                    <a:pt x="66" y="145"/>
                    <a:pt x="67" y="145"/>
                  </a:cubicBezTo>
                  <a:cubicBezTo>
                    <a:pt x="68" y="145"/>
                    <a:pt x="69" y="145"/>
                    <a:pt x="70" y="146"/>
                  </a:cubicBezTo>
                  <a:cubicBezTo>
                    <a:pt x="71" y="146"/>
                    <a:pt x="73" y="147"/>
                    <a:pt x="74" y="148"/>
                  </a:cubicBezTo>
                  <a:cubicBezTo>
                    <a:pt x="74" y="148"/>
                    <a:pt x="76" y="149"/>
                    <a:pt x="77" y="149"/>
                  </a:cubicBezTo>
                  <a:cubicBezTo>
                    <a:pt x="78" y="149"/>
                    <a:pt x="78" y="146"/>
                    <a:pt x="78" y="146"/>
                  </a:cubicBezTo>
                  <a:cubicBezTo>
                    <a:pt x="78" y="144"/>
                    <a:pt x="78" y="142"/>
                    <a:pt x="78" y="141"/>
                  </a:cubicBezTo>
                  <a:cubicBezTo>
                    <a:pt x="78" y="140"/>
                    <a:pt x="80" y="139"/>
                    <a:pt x="80" y="139"/>
                  </a:cubicBezTo>
                  <a:cubicBezTo>
                    <a:pt x="81" y="139"/>
                    <a:pt x="82" y="139"/>
                    <a:pt x="83" y="138"/>
                  </a:cubicBezTo>
                  <a:cubicBezTo>
                    <a:pt x="83" y="137"/>
                    <a:pt x="83" y="136"/>
                    <a:pt x="83" y="135"/>
                  </a:cubicBezTo>
                  <a:cubicBezTo>
                    <a:pt x="83" y="134"/>
                    <a:pt x="84" y="132"/>
                    <a:pt x="85" y="131"/>
                  </a:cubicBezTo>
                  <a:cubicBezTo>
                    <a:pt x="85" y="131"/>
                    <a:pt x="86" y="131"/>
                    <a:pt x="87" y="131"/>
                  </a:cubicBezTo>
                  <a:cubicBezTo>
                    <a:pt x="87" y="130"/>
                    <a:pt x="86" y="128"/>
                    <a:pt x="86" y="127"/>
                  </a:cubicBezTo>
                  <a:cubicBezTo>
                    <a:pt x="87" y="126"/>
                    <a:pt x="88" y="124"/>
                    <a:pt x="89" y="123"/>
                  </a:cubicBezTo>
                  <a:cubicBezTo>
                    <a:pt x="89" y="123"/>
                    <a:pt x="91" y="123"/>
                    <a:pt x="91" y="122"/>
                  </a:cubicBezTo>
                  <a:cubicBezTo>
                    <a:pt x="91" y="122"/>
                    <a:pt x="90" y="121"/>
                    <a:pt x="90" y="120"/>
                  </a:cubicBezTo>
                  <a:cubicBezTo>
                    <a:pt x="90" y="119"/>
                    <a:pt x="90" y="118"/>
                    <a:pt x="90" y="118"/>
                  </a:cubicBezTo>
                  <a:cubicBezTo>
                    <a:pt x="91" y="117"/>
                    <a:pt x="92" y="117"/>
                    <a:pt x="93" y="116"/>
                  </a:cubicBezTo>
                  <a:cubicBezTo>
                    <a:pt x="93" y="116"/>
                    <a:pt x="94" y="114"/>
                    <a:pt x="93" y="114"/>
                  </a:cubicBezTo>
                  <a:cubicBezTo>
                    <a:pt x="93" y="113"/>
                    <a:pt x="91" y="113"/>
                    <a:pt x="91" y="113"/>
                  </a:cubicBezTo>
                  <a:cubicBezTo>
                    <a:pt x="91" y="112"/>
                    <a:pt x="92" y="111"/>
                    <a:pt x="92" y="110"/>
                  </a:cubicBezTo>
                  <a:cubicBezTo>
                    <a:pt x="92" y="110"/>
                    <a:pt x="93" y="108"/>
                    <a:pt x="94" y="108"/>
                  </a:cubicBezTo>
                  <a:cubicBezTo>
                    <a:pt x="94" y="108"/>
                    <a:pt x="96" y="108"/>
                    <a:pt x="96" y="109"/>
                  </a:cubicBezTo>
                  <a:cubicBezTo>
                    <a:pt x="97" y="109"/>
                    <a:pt x="97" y="110"/>
                    <a:pt x="97" y="111"/>
                  </a:cubicBezTo>
                  <a:cubicBezTo>
                    <a:pt x="98" y="111"/>
                    <a:pt x="100" y="110"/>
                    <a:pt x="101" y="111"/>
                  </a:cubicBezTo>
                  <a:cubicBezTo>
                    <a:pt x="101" y="111"/>
                    <a:pt x="101" y="112"/>
                    <a:pt x="101" y="113"/>
                  </a:cubicBezTo>
                  <a:cubicBezTo>
                    <a:pt x="100" y="113"/>
                    <a:pt x="99" y="114"/>
                    <a:pt x="98" y="114"/>
                  </a:cubicBezTo>
                  <a:cubicBezTo>
                    <a:pt x="98" y="115"/>
                    <a:pt x="97" y="116"/>
                    <a:pt x="97" y="116"/>
                  </a:cubicBezTo>
                  <a:cubicBezTo>
                    <a:pt x="97" y="117"/>
                    <a:pt x="98" y="119"/>
                    <a:pt x="98" y="119"/>
                  </a:cubicBezTo>
                  <a:cubicBezTo>
                    <a:pt x="100" y="120"/>
                    <a:pt x="102" y="120"/>
                    <a:pt x="104" y="121"/>
                  </a:cubicBezTo>
                  <a:cubicBezTo>
                    <a:pt x="105" y="121"/>
                    <a:pt x="106" y="121"/>
                    <a:pt x="107" y="122"/>
                  </a:cubicBezTo>
                  <a:cubicBezTo>
                    <a:pt x="108" y="122"/>
                    <a:pt x="109" y="123"/>
                    <a:pt x="110" y="123"/>
                  </a:cubicBezTo>
                  <a:cubicBezTo>
                    <a:pt x="112" y="124"/>
                    <a:pt x="114" y="123"/>
                    <a:pt x="115" y="123"/>
                  </a:cubicBezTo>
                  <a:cubicBezTo>
                    <a:pt x="116" y="123"/>
                    <a:pt x="117" y="121"/>
                    <a:pt x="118" y="121"/>
                  </a:cubicBezTo>
                  <a:cubicBezTo>
                    <a:pt x="119" y="121"/>
                    <a:pt x="122" y="121"/>
                    <a:pt x="123" y="121"/>
                  </a:cubicBezTo>
                  <a:cubicBezTo>
                    <a:pt x="123" y="121"/>
                    <a:pt x="124" y="123"/>
                    <a:pt x="125" y="123"/>
                  </a:cubicBezTo>
                  <a:cubicBezTo>
                    <a:pt x="126" y="124"/>
                    <a:pt x="127" y="124"/>
                    <a:pt x="128" y="123"/>
                  </a:cubicBezTo>
                  <a:cubicBezTo>
                    <a:pt x="129" y="123"/>
                    <a:pt x="131" y="121"/>
                    <a:pt x="132" y="121"/>
                  </a:cubicBezTo>
                  <a:cubicBezTo>
                    <a:pt x="133" y="121"/>
                    <a:pt x="135" y="122"/>
                    <a:pt x="136" y="122"/>
                  </a:cubicBezTo>
                  <a:cubicBezTo>
                    <a:pt x="137" y="122"/>
                    <a:pt x="139" y="119"/>
                    <a:pt x="140" y="119"/>
                  </a:cubicBezTo>
                  <a:cubicBezTo>
                    <a:pt x="140" y="118"/>
                    <a:pt x="141" y="117"/>
                    <a:pt x="142" y="117"/>
                  </a:cubicBezTo>
                  <a:cubicBezTo>
                    <a:pt x="142" y="116"/>
                    <a:pt x="143" y="115"/>
                    <a:pt x="143" y="114"/>
                  </a:cubicBezTo>
                  <a:cubicBezTo>
                    <a:pt x="142" y="113"/>
                    <a:pt x="142" y="112"/>
                    <a:pt x="141" y="112"/>
                  </a:cubicBezTo>
                  <a:cubicBezTo>
                    <a:pt x="141" y="111"/>
                    <a:pt x="139" y="112"/>
                    <a:pt x="138" y="111"/>
                  </a:cubicBezTo>
                  <a:cubicBezTo>
                    <a:pt x="138" y="111"/>
                    <a:pt x="138" y="110"/>
                    <a:pt x="138" y="110"/>
                  </a:cubicBezTo>
                  <a:cubicBezTo>
                    <a:pt x="138" y="109"/>
                    <a:pt x="139" y="108"/>
                    <a:pt x="140" y="108"/>
                  </a:cubicBezTo>
                  <a:cubicBezTo>
                    <a:pt x="140" y="108"/>
                    <a:pt x="142" y="108"/>
                    <a:pt x="143" y="108"/>
                  </a:cubicBezTo>
                  <a:cubicBezTo>
                    <a:pt x="143" y="108"/>
                    <a:pt x="144" y="108"/>
                    <a:pt x="144" y="108"/>
                  </a:cubicBezTo>
                  <a:cubicBezTo>
                    <a:pt x="145" y="107"/>
                    <a:pt x="144" y="106"/>
                    <a:pt x="144" y="105"/>
                  </a:cubicBezTo>
                  <a:cubicBezTo>
                    <a:pt x="143" y="105"/>
                    <a:pt x="141" y="105"/>
                    <a:pt x="141" y="104"/>
                  </a:cubicBezTo>
                  <a:cubicBezTo>
                    <a:pt x="140" y="104"/>
                    <a:pt x="139" y="103"/>
                    <a:pt x="139" y="103"/>
                  </a:cubicBezTo>
                  <a:cubicBezTo>
                    <a:pt x="139" y="102"/>
                    <a:pt x="140" y="102"/>
                    <a:pt x="140" y="101"/>
                  </a:cubicBezTo>
                  <a:cubicBezTo>
                    <a:pt x="141" y="101"/>
                    <a:pt x="143" y="101"/>
                    <a:pt x="144" y="101"/>
                  </a:cubicBezTo>
                  <a:cubicBezTo>
                    <a:pt x="145" y="101"/>
                    <a:pt x="146" y="101"/>
                    <a:pt x="147" y="101"/>
                  </a:cubicBezTo>
                  <a:cubicBezTo>
                    <a:pt x="147" y="100"/>
                    <a:pt x="148" y="99"/>
                    <a:pt x="148" y="98"/>
                  </a:cubicBezTo>
                  <a:cubicBezTo>
                    <a:pt x="148" y="98"/>
                    <a:pt x="149" y="96"/>
                    <a:pt x="150" y="96"/>
                  </a:cubicBezTo>
                  <a:cubicBezTo>
                    <a:pt x="151" y="95"/>
                    <a:pt x="155" y="95"/>
                    <a:pt x="156" y="96"/>
                  </a:cubicBezTo>
                  <a:cubicBezTo>
                    <a:pt x="157" y="96"/>
                    <a:pt x="159" y="97"/>
                    <a:pt x="160" y="97"/>
                  </a:cubicBezTo>
                  <a:cubicBezTo>
                    <a:pt x="161" y="97"/>
                    <a:pt x="162" y="96"/>
                    <a:pt x="162" y="95"/>
                  </a:cubicBezTo>
                  <a:cubicBezTo>
                    <a:pt x="163" y="94"/>
                    <a:pt x="163" y="92"/>
                    <a:pt x="164" y="90"/>
                  </a:cubicBezTo>
                  <a:cubicBezTo>
                    <a:pt x="164" y="89"/>
                    <a:pt x="164" y="87"/>
                    <a:pt x="165" y="86"/>
                  </a:cubicBezTo>
                  <a:cubicBezTo>
                    <a:pt x="165" y="86"/>
                    <a:pt x="167" y="85"/>
                    <a:pt x="167" y="84"/>
                  </a:cubicBezTo>
                  <a:cubicBezTo>
                    <a:pt x="168" y="83"/>
                    <a:pt x="169" y="82"/>
                    <a:pt x="169" y="81"/>
                  </a:cubicBezTo>
                  <a:cubicBezTo>
                    <a:pt x="171" y="81"/>
                    <a:pt x="175" y="81"/>
                    <a:pt x="177" y="81"/>
                  </a:cubicBezTo>
                  <a:cubicBezTo>
                    <a:pt x="178" y="82"/>
                    <a:pt x="180" y="82"/>
                    <a:pt x="181" y="83"/>
                  </a:cubicBezTo>
                  <a:cubicBezTo>
                    <a:pt x="182" y="83"/>
                    <a:pt x="185" y="83"/>
                    <a:pt x="185" y="84"/>
                  </a:cubicBezTo>
                  <a:cubicBezTo>
                    <a:pt x="186" y="85"/>
                    <a:pt x="188" y="86"/>
                    <a:pt x="189" y="87"/>
                  </a:cubicBezTo>
                  <a:cubicBezTo>
                    <a:pt x="190" y="88"/>
                    <a:pt x="191" y="90"/>
                    <a:pt x="192" y="91"/>
                  </a:cubicBezTo>
                  <a:cubicBezTo>
                    <a:pt x="193" y="92"/>
                    <a:pt x="196" y="92"/>
                    <a:pt x="198" y="92"/>
                  </a:cubicBezTo>
                  <a:cubicBezTo>
                    <a:pt x="198" y="92"/>
                    <a:pt x="199" y="91"/>
                    <a:pt x="200" y="91"/>
                  </a:cubicBezTo>
                  <a:cubicBezTo>
                    <a:pt x="200" y="90"/>
                    <a:pt x="202" y="91"/>
                    <a:pt x="203" y="91"/>
                  </a:cubicBezTo>
                  <a:cubicBezTo>
                    <a:pt x="204" y="91"/>
                    <a:pt x="205" y="89"/>
                    <a:pt x="206" y="89"/>
                  </a:cubicBezTo>
                  <a:cubicBezTo>
                    <a:pt x="207" y="89"/>
                    <a:pt x="209" y="89"/>
                    <a:pt x="210" y="89"/>
                  </a:cubicBezTo>
                  <a:cubicBezTo>
                    <a:pt x="210" y="88"/>
                    <a:pt x="211" y="87"/>
                    <a:pt x="212" y="86"/>
                  </a:cubicBezTo>
                  <a:cubicBezTo>
                    <a:pt x="213" y="86"/>
                    <a:pt x="217" y="86"/>
                    <a:pt x="218" y="87"/>
                  </a:cubicBezTo>
                  <a:cubicBezTo>
                    <a:pt x="219" y="87"/>
                    <a:pt x="219" y="89"/>
                    <a:pt x="219" y="90"/>
                  </a:cubicBezTo>
                  <a:cubicBezTo>
                    <a:pt x="220" y="91"/>
                    <a:pt x="219" y="93"/>
                    <a:pt x="218" y="94"/>
                  </a:cubicBezTo>
                  <a:cubicBezTo>
                    <a:pt x="218" y="95"/>
                    <a:pt x="216" y="95"/>
                    <a:pt x="215" y="95"/>
                  </a:cubicBezTo>
                  <a:cubicBezTo>
                    <a:pt x="215" y="96"/>
                    <a:pt x="214" y="97"/>
                    <a:pt x="214" y="98"/>
                  </a:cubicBezTo>
                  <a:cubicBezTo>
                    <a:pt x="214" y="99"/>
                    <a:pt x="215" y="100"/>
                    <a:pt x="216" y="101"/>
                  </a:cubicBezTo>
                  <a:cubicBezTo>
                    <a:pt x="217" y="101"/>
                    <a:pt x="221" y="100"/>
                    <a:pt x="221" y="101"/>
                  </a:cubicBezTo>
                  <a:cubicBezTo>
                    <a:pt x="222" y="101"/>
                    <a:pt x="220" y="103"/>
                    <a:pt x="220" y="104"/>
                  </a:cubicBezTo>
                  <a:cubicBezTo>
                    <a:pt x="221" y="105"/>
                    <a:pt x="223" y="105"/>
                    <a:pt x="224" y="105"/>
                  </a:cubicBezTo>
                  <a:cubicBezTo>
                    <a:pt x="225" y="105"/>
                    <a:pt x="227" y="103"/>
                    <a:pt x="228" y="104"/>
                  </a:cubicBezTo>
                  <a:cubicBezTo>
                    <a:pt x="229" y="104"/>
                    <a:pt x="230" y="105"/>
                    <a:pt x="230" y="105"/>
                  </a:cubicBezTo>
                  <a:cubicBezTo>
                    <a:pt x="230" y="106"/>
                    <a:pt x="228" y="108"/>
                    <a:pt x="229" y="108"/>
                  </a:cubicBezTo>
                  <a:cubicBezTo>
                    <a:pt x="229" y="109"/>
                    <a:pt x="230" y="110"/>
                    <a:pt x="230" y="110"/>
                  </a:cubicBezTo>
                  <a:cubicBezTo>
                    <a:pt x="230" y="111"/>
                    <a:pt x="229" y="112"/>
                    <a:pt x="229" y="113"/>
                  </a:cubicBezTo>
                  <a:cubicBezTo>
                    <a:pt x="229" y="114"/>
                    <a:pt x="231" y="115"/>
                    <a:pt x="232" y="115"/>
                  </a:cubicBezTo>
                  <a:cubicBezTo>
                    <a:pt x="233" y="116"/>
                    <a:pt x="235" y="115"/>
                    <a:pt x="236" y="116"/>
                  </a:cubicBezTo>
                  <a:cubicBezTo>
                    <a:pt x="237" y="116"/>
                    <a:pt x="239" y="119"/>
                    <a:pt x="239" y="119"/>
                  </a:cubicBezTo>
                  <a:cubicBezTo>
                    <a:pt x="239" y="119"/>
                    <a:pt x="238" y="122"/>
                    <a:pt x="238" y="123"/>
                  </a:cubicBezTo>
                  <a:cubicBezTo>
                    <a:pt x="238" y="124"/>
                    <a:pt x="239" y="125"/>
                    <a:pt x="239" y="126"/>
                  </a:cubicBezTo>
                  <a:cubicBezTo>
                    <a:pt x="239" y="127"/>
                    <a:pt x="238" y="128"/>
                    <a:pt x="238" y="129"/>
                  </a:cubicBezTo>
                  <a:cubicBezTo>
                    <a:pt x="238" y="129"/>
                    <a:pt x="239" y="130"/>
                    <a:pt x="239" y="130"/>
                  </a:cubicBezTo>
                  <a:cubicBezTo>
                    <a:pt x="239" y="130"/>
                    <a:pt x="240" y="129"/>
                    <a:pt x="240" y="129"/>
                  </a:cubicBezTo>
                  <a:cubicBezTo>
                    <a:pt x="241" y="128"/>
                    <a:pt x="242" y="128"/>
                    <a:pt x="243" y="127"/>
                  </a:cubicBezTo>
                  <a:cubicBezTo>
                    <a:pt x="244" y="127"/>
                    <a:pt x="244" y="127"/>
                    <a:pt x="244" y="127"/>
                  </a:cubicBezTo>
                  <a:cubicBezTo>
                    <a:pt x="244" y="127"/>
                    <a:pt x="244" y="127"/>
                    <a:pt x="244" y="127"/>
                  </a:cubicBezTo>
                  <a:cubicBezTo>
                    <a:pt x="244" y="127"/>
                    <a:pt x="244" y="127"/>
                    <a:pt x="244" y="126"/>
                  </a:cubicBezTo>
                  <a:cubicBezTo>
                    <a:pt x="246" y="126"/>
                    <a:pt x="247" y="125"/>
                    <a:pt x="249" y="125"/>
                  </a:cubicBezTo>
                  <a:cubicBezTo>
                    <a:pt x="252" y="125"/>
                    <a:pt x="253" y="126"/>
                    <a:pt x="255" y="127"/>
                  </a:cubicBezTo>
                  <a:cubicBezTo>
                    <a:pt x="255" y="127"/>
                    <a:pt x="256" y="127"/>
                    <a:pt x="256" y="127"/>
                  </a:cubicBezTo>
                  <a:cubicBezTo>
                    <a:pt x="256" y="127"/>
                    <a:pt x="256" y="127"/>
                    <a:pt x="256" y="127"/>
                  </a:cubicBezTo>
                  <a:cubicBezTo>
                    <a:pt x="256" y="127"/>
                    <a:pt x="256" y="127"/>
                    <a:pt x="256" y="127"/>
                  </a:cubicBezTo>
                  <a:cubicBezTo>
                    <a:pt x="258" y="126"/>
                    <a:pt x="259" y="125"/>
                    <a:pt x="261" y="125"/>
                  </a:cubicBezTo>
                  <a:cubicBezTo>
                    <a:pt x="261" y="125"/>
                    <a:pt x="262" y="125"/>
                    <a:pt x="262" y="125"/>
                  </a:cubicBezTo>
                  <a:cubicBezTo>
                    <a:pt x="264" y="125"/>
                    <a:pt x="267" y="126"/>
                    <a:pt x="269" y="127"/>
                  </a:cubicBezTo>
                  <a:cubicBezTo>
                    <a:pt x="271" y="128"/>
                    <a:pt x="272" y="130"/>
                    <a:pt x="272" y="131"/>
                  </a:cubicBezTo>
                  <a:cubicBezTo>
                    <a:pt x="272" y="131"/>
                    <a:pt x="273" y="132"/>
                    <a:pt x="273" y="132"/>
                  </a:cubicBezTo>
                  <a:cubicBezTo>
                    <a:pt x="273" y="132"/>
                    <a:pt x="274" y="132"/>
                    <a:pt x="275" y="132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5" y="132"/>
                    <a:pt x="276" y="132"/>
                    <a:pt x="277" y="132"/>
                  </a:cubicBezTo>
                  <a:cubicBezTo>
                    <a:pt x="278" y="132"/>
                    <a:pt x="279" y="132"/>
                    <a:pt x="280" y="133"/>
                  </a:cubicBezTo>
                  <a:cubicBezTo>
                    <a:pt x="282" y="134"/>
                    <a:pt x="285" y="137"/>
                    <a:pt x="286" y="140"/>
                  </a:cubicBezTo>
                  <a:cubicBezTo>
                    <a:pt x="287" y="142"/>
                    <a:pt x="287" y="147"/>
                    <a:pt x="285" y="149"/>
                  </a:cubicBezTo>
                  <a:cubicBezTo>
                    <a:pt x="285" y="151"/>
                    <a:pt x="283" y="152"/>
                    <a:pt x="282" y="152"/>
                  </a:cubicBezTo>
                  <a:cubicBezTo>
                    <a:pt x="282" y="152"/>
                    <a:pt x="282" y="152"/>
                    <a:pt x="282" y="153"/>
                  </a:cubicBezTo>
                  <a:cubicBezTo>
                    <a:pt x="281" y="153"/>
                    <a:pt x="281" y="154"/>
                    <a:pt x="281" y="154"/>
                  </a:cubicBezTo>
                  <a:cubicBezTo>
                    <a:pt x="281" y="154"/>
                    <a:pt x="281" y="155"/>
                    <a:pt x="281" y="156"/>
                  </a:cubicBezTo>
                  <a:cubicBezTo>
                    <a:pt x="281" y="156"/>
                    <a:pt x="282" y="156"/>
                    <a:pt x="282" y="156"/>
                  </a:cubicBezTo>
                  <a:cubicBezTo>
                    <a:pt x="283" y="156"/>
                    <a:pt x="283" y="156"/>
                    <a:pt x="284" y="156"/>
                  </a:cubicBezTo>
                  <a:cubicBezTo>
                    <a:pt x="285" y="156"/>
                    <a:pt x="287" y="157"/>
                    <a:pt x="289" y="158"/>
                  </a:cubicBezTo>
                  <a:cubicBezTo>
                    <a:pt x="290" y="159"/>
                    <a:pt x="290" y="160"/>
                    <a:pt x="291" y="161"/>
                  </a:cubicBezTo>
                  <a:cubicBezTo>
                    <a:pt x="291" y="161"/>
                    <a:pt x="291" y="161"/>
                    <a:pt x="291" y="161"/>
                  </a:cubicBezTo>
                  <a:cubicBezTo>
                    <a:pt x="291" y="161"/>
                    <a:pt x="292" y="162"/>
                    <a:pt x="292" y="162"/>
                  </a:cubicBezTo>
                  <a:cubicBezTo>
                    <a:pt x="293" y="161"/>
                    <a:pt x="294" y="161"/>
                    <a:pt x="294" y="161"/>
                  </a:cubicBezTo>
                  <a:cubicBezTo>
                    <a:pt x="295" y="160"/>
                    <a:pt x="296" y="160"/>
                    <a:pt x="297" y="160"/>
                  </a:cubicBezTo>
                  <a:cubicBezTo>
                    <a:pt x="300" y="159"/>
                    <a:pt x="302" y="158"/>
                    <a:pt x="304" y="158"/>
                  </a:cubicBezTo>
                  <a:cubicBezTo>
                    <a:pt x="304" y="158"/>
                    <a:pt x="304" y="158"/>
                    <a:pt x="304" y="158"/>
                  </a:cubicBezTo>
                  <a:cubicBezTo>
                    <a:pt x="306" y="158"/>
                    <a:pt x="309" y="159"/>
                    <a:pt x="312" y="160"/>
                  </a:cubicBezTo>
                  <a:cubicBezTo>
                    <a:pt x="313" y="160"/>
                    <a:pt x="313" y="160"/>
                    <a:pt x="313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5" y="161"/>
                    <a:pt x="317" y="162"/>
                    <a:pt x="319" y="163"/>
                  </a:cubicBezTo>
                  <a:cubicBezTo>
                    <a:pt x="320" y="164"/>
                    <a:pt x="321" y="166"/>
                    <a:pt x="321" y="167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2" y="168"/>
                    <a:pt x="322" y="169"/>
                    <a:pt x="322" y="170"/>
                  </a:cubicBezTo>
                  <a:cubicBezTo>
                    <a:pt x="323" y="170"/>
                    <a:pt x="323" y="170"/>
                    <a:pt x="323" y="170"/>
                  </a:cubicBezTo>
                  <a:cubicBezTo>
                    <a:pt x="323" y="170"/>
                    <a:pt x="323" y="170"/>
                    <a:pt x="324" y="170"/>
                  </a:cubicBezTo>
                  <a:cubicBezTo>
                    <a:pt x="324" y="170"/>
                    <a:pt x="325" y="170"/>
                    <a:pt x="325" y="170"/>
                  </a:cubicBezTo>
                  <a:cubicBezTo>
                    <a:pt x="326" y="170"/>
                    <a:pt x="326" y="170"/>
                    <a:pt x="326" y="170"/>
                  </a:cubicBezTo>
                  <a:cubicBezTo>
                    <a:pt x="326" y="170"/>
                    <a:pt x="326" y="170"/>
                    <a:pt x="326" y="170"/>
                  </a:cubicBezTo>
                  <a:cubicBezTo>
                    <a:pt x="327" y="170"/>
                    <a:pt x="328" y="169"/>
                    <a:pt x="329" y="169"/>
                  </a:cubicBezTo>
                  <a:cubicBezTo>
                    <a:pt x="329" y="169"/>
                    <a:pt x="330" y="169"/>
                    <a:pt x="330" y="169"/>
                  </a:cubicBezTo>
                  <a:cubicBezTo>
                    <a:pt x="332" y="169"/>
                    <a:pt x="335" y="170"/>
                    <a:pt x="337" y="171"/>
                  </a:cubicBezTo>
                  <a:cubicBezTo>
                    <a:pt x="339" y="172"/>
                    <a:pt x="340" y="173"/>
                    <a:pt x="341" y="174"/>
                  </a:cubicBezTo>
                  <a:cubicBezTo>
                    <a:pt x="347" y="165"/>
                    <a:pt x="347" y="165"/>
                    <a:pt x="347" y="165"/>
                  </a:cubicBezTo>
                  <a:cubicBezTo>
                    <a:pt x="367" y="179"/>
                    <a:pt x="367" y="179"/>
                    <a:pt x="367" y="179"/>
                  </a:cubicBezTo>
                  <a:cubicBezTo>
                    <a:pt x="359" y="192"/>
                    <a:pt x="359" y="192"/>
                    <a:pt x="359" y="192"/>
                  </a:cubicBezTo>
                  <a:cubicBezTo>
                    <a:pt x="359" y="193"/>
                    <a:pt x="359" y="193"/>
                    <a:pt x="360" y="193"/>
                  </a:cubicBezTo>
                  <a:cubicBezTo>
                    <a:pt x="360" y="194"/>
                    <a:pt x="360" y="196"/>
                    <a:pt x="360" y="198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60" y="200"/>
                    <a:pt x="360" y="200"/>
                    <a:pt x="360" y="201"/>
                  </a:cubicBezTo>
                  <a:cubicBezTo>
                    <a:pt x="360" y="201"/>
                    <a:pt x="360" y="202"/>
                    <a:pt x="360" y="203"/>
                  </a:cubicBezTo>
                  <a:cubicBezTo>
                    <a:pt x="360" y="203"/>
                    <a:pt x="361" y="204"/>
                    <a:pt x="361" y="205"/>
                  </a:cubicBezTo>
                  <a:cubicBezTo>
                    <a:pt x="361" y="206"/>
                    <a:pt x="361" y="207"/>
                    <a:pt x="362" y="207"/>
                  </a:cubicBezTo>
                  <a:cubicBezTo>
                    <a:pt x="362" y="207"/>
                    <a:pt x="362" y="208"/>
                    <a:pt x="362" y="208"/>
                  </a:cubicBezTo>
                  <a:cubicBezTo>
                    <a:pt x="362" y="209"/>
                    <a:pt x="363" y="211"/>
                    <a:pt x="362" y="213"/>
                  </a:cubicBezTo>
                  <a:cubicBezTo>
                    <a:pt x="362" y="215"/>
                    <a:pt x="360" y="218"/>
                    <a:pt x="359" y="219"/>
                  </a:cubicBezTo>
                  <a:cubicBezTo>
                    <a:pt x="357" y="220"/>
                    <a:pt x="356" y="220"/>
                    <a:pt x="355" y="221"/>
                  </a:cubicBezTo>
                  <a:cubicBezTo>
                    <a:pt x="354" y="221"/>
                    <a:pt x="354" y="221"/>
                    <a:pt x="354" y="221"/>
                  </a:cubicBezTo>
                  <a:cubicBezTo>
                    <a:pt x="354" y="221"/>
                    <a:pt x="354" y="222"/>
                    <a:pt x="353" y="222"/>
                  </a:cubicBezTo>
                  <a:cubicBezTo>
                    <a:pt x="354" y="224"/>
                    <a:pt x="354" y="225"/>
                    <a:pt x="354" y="227"/>
                  </a:cubicBezTo>
                  <a:cubicBezTo>
                    <a:pt x="354" y="227"/>
                    <a:pt x="354" y="227"/>
                    <a:pt x="354" y="227"/>
                  </a:cubicBezTo>
                  <a:cubicBezTo>
                    <a:pt x="354" y="227"/>
                    <a:pt x="354" y="228"/>
                    <a:pt x="353" y="229"/>
                  </a:cubicBezTo>
                  <a:cubicBezTo>
                    <a:pt x="352" y="236"/>
                    <a:pt x="352" y="236"/>
                    <a:pt x="352" y="236"/>
                  </a:cubicBezTo>
                  <a:cubicBezTo>
                    <a:pt x="350" y="235"/>
                    <a:pt x="350" y="235"/>
                    <a:pt x="350" y="235"/>
                  </a:cubicBezTo>
                  <a:cubicBezTo>
                    <a:pt x="350" y="235"/>
                    <a:pt x="350" y="236"/>
                    <a:pt x="349" y="236"/>
                  </a:cubicBezTo>
                  <a:cubicBezTo>
                    <a:pt x="348" y="238"/>
                    <a:pt x="345" y="239"/>
                    <a:pt x="344" y="239"/>
                  </a:cubicBezTo>
                  <a:cubicBezTo>
                    <a:pt x="344" y="240"/>
                    <a:pt x="343" y="240"/>
                    <a:pt x="343" y="240"/>
                  </a:cubicBezTo>
                  <a:cubicBezTo>
                    <a:pt x="343" y="241"/>
                    <a:pt x="342" y="242"/>
                    <a:pt x="342" y="242"/>
                  </a:cubicBezTo>
                  <a:cubicBezTo>
                    <a:pt x="342" y="243"/>
                    <a:pt x="342" y="245"/>
                    <a:pt x="342" y="246"/>
                  </a:cubicBezTo>
                  <a:cubicBezTo>
                    <a:pt x="342" y="246"/>
                    <a:pt x="341" y="247"/>
                    <a:pt x="341" y="247"/>
                  </a:cubicBezTo>
                  <a:cubicBezTo>
                    <a:pt x="341" y="249"/>
                    <a:pt x="340" y="250"/>
                    <a:pt x="340" y="250"/>
                  </a:cubicBezTo>
                  <a:cubicBezTo>
                    <a:pt x="340" y="251"/>
                    <a:pt x="339" y="254"/>
                    <a:pt x="339" y="256"/>
                  </a:cubicBezTo>
                  <a:cubicBezTo>
                    <a:pt x="339" y="256"/>
                    <a:pt x="339" y="256"/>
                    <a:pt x="339" y="256"/>
                  </a:cubicBezTo>
                  <a:cubicBezTo>
                    <a:pt x="338" y="257"/>
                    <a:pt x="338" y="259"/>
                    <a:pt x="338" y="260"/>
                  </a:cubicBezTo>
                  <a:cubicBezTo>
                    <a:pt x="339" y="261"/>
                    <a:pt x="339" y="264"/>
                    <a:pt x="340" y="265"/>
                  </a:cubicBezTo>
                  <a:cubicBezTo>
                    <a:pt x="340" y="266"/>
                    <a:pt x="342" y="267"/>
                    <a:pt x="342" y="268"/>
                  </a:cubicBezTo>
                  <a:cubicBezTo>
                    <a:pt x="343" y="269"/>
                    <a:pt x="343" y="271"/>
                    <a:pt x="343" y="272"/>
                  </a:cubicBezTo>
                  <a:cubicBezTo>
                    <a:pt x="343" y="273"/>
                    <a:pt x="344" y="275"/>
                    <a:pt x="345" y="276"/>
                  </a:cubicBezTo>
                  <a:cubicBezTo>
                    <a:pt x="346" y="277"/>
                    <a:pt x="348" y="279"/>
                    <a:pt x="349" y="279"/>
                  </a:cubicBezTo>
                  <a:cubicBezTo>
                    <a:pt x="350" y="279"/>
                    <a:pt x="350" y="279"/>
                    <a:pt x="351" y="279"/>
                  </a:cubicBezTo>
                  <a:cubicBezTo>
                    <a:pt x="351" y="278"/>
                    <a:pt x="352" y="277"/>
                    <a:pt x="353" y="277"/>
                  </a:cubicBezTo>
                  <a:cubicBezTo>
                    <a:pt x="353" y="277"/>
                    <a:pt x="354" y="276"/>
                    <a:pt x="354" y="276"/>
                  </a:cubicBezTo>
                  <a:cubicBezTo>
                    <a:pt x="355" y="275"/>
                    <a:pt x="356" y="275"/>
                    <a:pt x="356" y="274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4"/>
                    <a:pt x="357" y="273"/>
                    <a:pt x="357" y="273"/>
                  </a:cubicBezTo>
                  <a:cubicBezTo>
                    <a:pt x="358" y="272"/>
                    <a:pt x="359" y="271"/>
                    <a:pt x="361" y="270"/>
                  </a:cubicBezTo>
                  <a:cubicBezTo>
                    <a:pt x="361" y="270"/>
                    <a:pt x="361" y="270"/>
                    <a:pt x="361" y="270"/>
                  </a:cubicBezTo>
                  <a:cubicBezTo>
                    <a:pt x="362" y="269"/>
                    <a:pt x="363" y="268"/>
                    <a:pt x="363" y="268"/>
                  </a:cubicBezTo>
                  <a:cubicBezTo>
                    <a:pt x="364" y="267"/>
                    <a:pt x="365" y="266"/>
                    <a:pt x="366" y="265"/>
                  </a:cubicBezTo>
                  <a:cubicBezTo>
                    <a:pt x="367" y="264"/>
                    <a:pt x="368" y="262"/>
                    <a:pt x="368" y="261"/>
                  </a:cubicBezTo>
                  <a:cubicBezTo>
                    <a:pt x="369" y="261"/>
                    <a:pt x="370" y="260"/>
                    <a:pt x="371" y="259"/>
                  </a:cubicBezTo>
                  <a:cubicBezTo>
                    <a:pt x="371" y="259"/>
                    <a:pt x="373" y="259"/>
                    <a:pt x="374" y="259"/>
                  </a:cubicBezTo>
                  <a:cubicBezTo>
                    <a:pt x="375" y="260"/>
                    <a:pt x="376" y="261"/>
                    <a:pt x="377" y="262"/>
                  </a:cubicBezTo>
                  <a:cubicBezTo>
                    <a:pt x="378" y="263"/>
                    <a:pt x="379" y="266"/>
                    <a:pt x="380" y="267"/>
                  </a:cubicBezTo>
                  <a:cubicBezTo>
                    <a:pt x="380" y="268"/>
                    <a:pt x="380" y="268"/>
                    <a:pt x="380" y="269"/>
                  </a:cubicBezTo>
                  <a:cubicBezTo>
                    <a:pt x="380" y="269"/>
                    <a:pt x="380" y="269"/>
                    <a:pt x="380" y="269"/>
                  </a:cubicBezTo>
                  <a:cubicBezTo>
                    <a:pt x="381" y="270"/>
                    <a:pt x="381" y="272"/>
                    <a:pt x="381" y="273"/>
                  </a:cubicBezTo>
                  <a:cubicBezTo>
                    <a:pt x="382" y="274"/>
                    <a:pt x="383" y="275"/>
                    <a:pt x="384" y="276"/>
                  </a:cubicBezTo>
                  <a:cubicBezTo>
                    <a:pt x="385" y="276"/>
                    <a:pt x="387" y="276"/>
                    <a:pt x="388" y="276"/>
                  </a:cubicBezTo>
                  <a:cubicBezTo>
                    <a:pt x="389" y="277"/>
                    <a:pt x="390" y="278"/>
                    <a:pt x="391" y="278"/>
                  </a:cubicBezTo>
                  <a:cubicBezTo>
                    <a:pt x="392" y="279"/>
                    <a:pt x="393" y="282"/>
                    <a:pt x="394" y="283"/>
                  </a:cubicBezTo>
                  <a:cubicBezTo>
                    <a:pt x="395" y="283"/>
                    <a:pt x="397" y="283"/>
                    <a:pt x="399" y="284"/>
                  </a:cubicBezTo>
                  <a:cubicBezTo>
                    <a:pt x="399" y="284"/>
                    <a:pt x="400" y="285"/>
                    <a:pt x="401" y="285"/>
                  </a:cubicBezTo>
                  <a:cubicBezTo>
                    <a:pt x="402" y="285"/>
                    <a:pt x="403" y="285"/>
                    <a:pt x="404" y="284"/>
                  </a:cubicBezTo>
                  <a:cubicBezTo>
                    <a:pt x="404" y="283"/>
                    <a:pt x="404" y="282"/>
                    <a:pt x="404" y="281"/>
                  </a:cubicBezTo>
                  <a:cubicBezTo>
                    <a:pt x="403" y="281"/>
                    <a:pt x="402" y="280"/>
                    <a:pt x="402" y="280"/>
                  </a:cubicBezTo>
                  <a:cubicBezTo>
                    <a:pt x="402" y="279"/>
                    <a:pt x="403" y="278"/>
                    <a:pt x="403" y="277"/>
                  </a:cubicBezTo>
                  <a:cubicBezTo>
                    <a:pt x="404" y="277"/>
                    <a:pt x="406" y="277"/>
                    <a:pt x="406" y="277"/>
                  </a:cubicBezTo>
                  <a:cubicBezTo>
                    <a:pt x="407" y="278"/>
                    <a:pt x="408" y="278"/>
                    <a:pt x="408" y="279"/>
                  </a:cubicBezTo>
                  <a:cubicBezTo>
                    <a:pt x="408" y="280"/>
                    <a:pt x="409" y="282"/>
                    <a:pt x="409" y="282"/>
                  </a:cubicBezTo>
                  <a:cubicBezTo>
                    <a:pt x="409" y="283"/>
                    <a:pt x="408" y="285"/>
                    <a:pt x="408" y="286"/>
                  </a:cubicBezTo>
                  <a:cubicBezTo>
                    <a:pt x="409" y="287"/>
                    <a:pt x="411" y="288"/>
                    <a:pt x="411" y="289"/>
                  </a:cubicBezTo>
                  <a:cubicBezTo>
                    <a:pt x="412" y="289"/>
                    <a:pt x="414" y="289"/>
                    <a:pt x="415" y="289"/>
                  </a:cubicBezTo>
                  <a:cubicBezTo>
                    <a:pt x="416" y="289"/>
                    <a:pt x="418" y="288"/>
                    <a:pt x="418" y="287"/>
                  </a:cubicBezTo>
                  <a:cubicBezTo>
                    <a:pt x="419" y="287"/>
                    <a:pt x="419" y="285"/>
                    <a:pt x="420" y="285"/>
                  </a:cubicBezTo>
                  <a:cubicBezTo>
                    <a:pt x="421" y="284"/>
                    <a:pt x="425" y="284"/>
                    <a:pt x="427" y="284"/>
                  </a:cubicBezTo>
                  <a:cubicBezTo>
                    <a:pt x="428" y="284"/>
                    <a:pt x="431" y="283"/>
                    <a:pt x="432" y="283"/>
                  </a:cubicBezTo>
                  <a:cubicBezTo>
                    <a:pt x="433" y="283"/>
                    <a:pt x="436" y="284"/>
                    <a:pt x="437" y="285"/>
                  </a:cubicBezTo>
                  <a:cubicBezTo>
                    <a:pt x="438" y="285"/>
                    <a:pt x="440" y="285"/>
                    <a:pt x="441" y="285"/>
                  </a:cubicBezTo>
                  <a:cubicBezTo>
                    <a:pt x="442" y="285"/>
                    <a:pt x="443" y="287"/>
                    <a:pt x="444" y="287"/>
                  </a:cubicBezTo>
                  <a:cubicBezTo>
                    <a:pt x="445" y="288"/>
                    <a:pt x="448" y="290"/>
                    <a:pt x="449" y="292"/>
                  </a:cubicBezTo>
                  <a:cubicBezTo>
                    <a:pt x="449" y="292"/>
                    <a:pt x="449" y="294"/>
                    <a:pt x="449" y="295"/>
                  </a:cubicBezTo>
                  <a:cubicBezTo>
                    <a:pt x="450" y="295"/>
                    <a:pt x="452" y="294"/>
                    <a:pt x="453" y="294"/>
                  </a:cubicBezTo>
                  <a:cubicBezTo>
                    <a:pt x="454" y="294"/>
                    <a:pt x="455" y="295"/>
                    <a:pt x="455" y="296"/>
                  </a:cubicBezTo>
                  <a:cubicBezTo>
                    <a:pt x="456" y="297"/>
                    <a:pt x="456" y="299"/>
                    <a:pt x="457" y="299"/>
                  </a:cubicBezTo>
                  <a:cubicBezTo>
                    <a:pt x="458" y="300"/>
                    <a:pt x="459" y="301"/>
                    <a:pt x="460" y="300"/>
                  </a:cubicBezTo>
                  <a:cubicBezTo>
                    <a:pt x="461" y="300"/>
                    <a:pt x="461" y="298"/>
                    <a:pt x="461" y="297"/>
                  </a:cubicBezTo>
                  <a:cubicBezTo>
                    <a:pt x="461" y="296"/>
                    <a:pt x="459" y="295"/>
                    <a:pt x="459" y="295"/>
                  </a:cubicBezTo>
                  <a:cubicBezTo>
                    <a:pt x="459" y="294"/>
                    <a:pt x="460" y="292"/>
                    <a:pt x="461" y="292"/>
                  </a:cubicBezTo>
                  <a:cubicBezTo>
                    <a:pt x="462" y="291"/>
                    <a:pt x="464" y="292"/>
                    <a:pt x="465" y="292"/>
                  </a:cubicBezTo>
                  <a:cubicBezTo>
                    <a:pt x="466" y="293"/>
                    <a:pt x="466" y="296"/>
                    <a:pt x="467" y="297"/>
                  </a:cubicBezTo>
                  <a:cubicBezTo>
                    <a:pt x="468" y="298"/>
                    <a:pt x="471" y="298"/>
                    <a:pt x="472" y="299"/>
                  </a:cubicBezTo>
                  <a:cubicBezTo>
                    <a:pt x="473" y="299"/>
                    <a:pt x="474" y="301"/>
                    <a:pt x="475" y="302"/>
                  </a:cubicBezTo>
                  <a:cubicBezTo>
                    <a:pt x="475" y="303"/>
                    <a:pt x="476" y="304"/>
                    <a:pt x="477" y="304"/>
                  </a:cubicBezTo>
                  <a:cubicBezTo>
                    <a:pt x="478" y="305"/>
                    <a:pt x="480" y="305"/>
                    <a:pt x="481" y="304"/>
                  </a:cubicBezTo>
                  <a:cubicBezTo>
                    <a:pt x="482" y="304"/>
                    <a:pt x="481" y="302"/>
                    <a:pt x="481" y="301"/>
                  </a:cubicBezTo>
                  <a:cubicBezTo>
                    <a:pt x="481" y="299"/>
                    <a:pt x="479" y="297"/>
                    <a:pt x="479" y="296"/>
                  </a:cubicBezTo>
                  <a:cubicBezTo>
                    <a:pt x="478" y="295"/>
                    <a:pt x="476" y="293"/>
                    <a:pt x="476" y="291"/>
                  </a:cubicBezTo>
                  <a:cubicBezTo>
                    <a:pt x="476" y="290"/>
                    <a:pt x="477" y="288"/>
                    <a:pt x="476" y="286"/>
                  </a:cubicBezTo>
                  <a:cubicBezTo>
                    <a:pt x="476" y="285"/>
                    <a:pt x="474" y="284"/>
                    <a:pt x="473" y="283"/>
                  </a:cubicBezTo>
                  <a:cubicBezTo>
                    <a:pt x="472" y="282"/>
                    <a:pt x="470" y="281"/>
                    <a:pt x="469" y="280"/>
                  </a:cubicBezTo>
                  <a:cubicBezTo>
                    <a:pt x="468" y="279"/>
                    <a:pt x="465" y="278"/>
                    <a:pt x="464" y="277"/>
                  </a:cubicBezTo>
                  <a:cubicBezTo>
                    <a:pt x="463" y="275"/>
                    <a:pt x="462" y="273"/>
                    <a:pt x="462" y="271"/>
                  </a:cubicBezTo>
                  <a:cubicBezTo>
                    <a:pt x="462" y="270"/>
                    <a:pt x="462" y="268"/>
                    <a:pt x="463" y="267"/>
                  </a:cubicBezTo>
                  <a:cubicBezTo>
                    <a:pt x="463" y="266"/>
                    <a:pt x="463" y="264"/>
                    <a:pt x="463" y="264"/>
                  </a:cubicBezTo>
                  <a:cubicBezTo>
                    <a:pt x="463" y="263"/>
                    <a:pt x="462" y="262"/>
                    <a:pt x="461" y="262"/>
                  </a:cubicBezTo>
                  <a:cubicBezTo>
                    <a:pt x="461" y="261"/>
                    <a:pt x="459" y="262"/>
                    <a:pt x="458" y="261"/>
                  </a:cubicBezTo>
                  <a:cubicBezTo>
                    <a:pt x="458" y="261"/>
                    <a:pt x="457" y="259"/>
                    <a:pt x="457" y="259"/>
                  </a:cubicBezTo>
                  <a:cubicBezTo>
                    <a:pt x="457" y="257"/>
                    <a:pt x="459" y="255"/>
                    <a:pt x="459" y="254"/>
                  </a:cubicBezTo>
                  <a:cubicBezTo>
                    <a:pt x="459" y="253"/>
                    <a:pt x="459" y="251"/>
                    <a:pt x="459" y="250"/>
                  </a:cubicBezTo>
                  <a:cubicBezTo>
                    <a:pt x="459" y="248"/>
                    <a:pt x="457" y="246"/>
                    <a:pt x="455" y="244"/>
                  </a:cubicBezTo>
                  <a:cubicBezTo>
                    <a:pt x="454" y="243"/>
                    <a:pt x="449" y="241"/>
                    <a:pt x="447" y="239"/>
                  </a:cubicBezTo>
                  <a:cubicBezTo>
                    <a:pt x="446" y="238"/>
                    <a:pt x="444" y="236"/>
                    <a:pt x="443" y="235"/>
                  </a:cubicBezTo>
                  <a:cubicBezTo>
                    <a:pt x="441" y="234"/>
                    <a:pt x="438" y="232"/>
                    <a:pt x="437" y="231"/>
                  </a:cubicBezTo>
                  <a:cubicBezTo>
                    <a:pt x="435" y="228"/>
                    <a:pt x="435" y="223"/>
                    <a:pt x="434" y="220"/>
                  </a:cubicBezTo>
                  <a:cubicBezTo>
                    <a:pt x="433" y="219"/>
                    <a:pt x="432" y="216"/>
                    <a:pt x="432" y="214"/>
                  </a:cubicBezTo>
                  <a:cubicBezTo>
                    <a:pt x="432" y="213"/>
                    <a:pt x="431" y="210"/>
                    <a:pt x="431" y="209"/>
                  </a:cubicBezTo>
                  <a:cubicBezTo>
                    <a:pt x="430" y="208"/>
                    <a:pt x="428" y="207"/>
                    <a:pt x="427" y="206"/>
                  </a:cubicBezTo>
                  <a:cubicBezTo>
                    <a:pt x="427" y="205"/>
                    <a:pt x="427" y="202"/>
                    <a:pt x="426" y="201"/>
                  </a:cubicBezTo>
                  <a:cubicBezTo>
                    <a:pt x="426" y="200"/>
                    <a:pt x="426" y="198"/>
                    <a:pt x="426" y="197"/>
                  </a:cubicBezTo>
                  <a:cubicBezTo>
                    <a:pt x="425" y="195"/>
                    <a:pt x="422" y="193"/>
                    <a:pt x="422" y="193"/>
                  </a:cubicBezTo>
                  <a:cubicBezTo>
                    <a:pt x="422" y="193"/>
                    <a:pt x="420" y="191"/>
                    <a:pt x="420" y="190"/>
                  </a:cubicBezTo>
                  <a:cubicBezTo>
                    <a:pt x="420" y="189"/>
                    <a:pt x="421" y="188"/>
                    <a:pt x="421" y="187"/>
                  </a:cubicBezTo>
                  <a:cubicBezTo>
                    <a:pt x="421" y="186"/>
                    <a:pt x="423" y="185"/>
                    <a:pt x="423" y="184"/>
                  </a:cubicBezTo>
                  <a:cubicBezTo>
                    <a:pt x="424" y="183"/>
                    <a:pt x="425" y="181"/>
                    <a:pt x="425" y="180"/>
                  </a:cubicBezTo>
                  <a:cubicBezTo>
                    <a:pt x="426" y="179"/>
                    <a:pt x="427" y="177"/>
                    <a:pt x="426" y="175"/>
                  </a:cubicBezTo>
                  <a:cubicBezTo>
                    <a:pt x="426" y="174"/>
                    <a:pt x="424" y="174"/>
                    <a:pt x="424" y="173"/>
                  </a:cubicBezTo>
                  <a:cubicBezTo>
                    <a:pt x="423" y="172"/>
                    <a:pt x="422" y="171"/>
                    <a:pt x="422" y="171"/>
                  </a:cubicBezTo>
                  <a:cubicBezTo>
                    <a:pt x="422" y="170"/>
                    <a:pt x="423" y="169"/>
                    <a:pt x="423" y="168"/>
                  </a:cubicBezTo>
                  <a:cubicBezTo>
                    <a:pt x="423" y="167"/>
                    <a:pt x="422" y="166"/>
                    <a:pt x="422" y="165"/>
                  </a:cubicBezTo>
                  <a:cubicBezTo>
                    <a:pt x="423" y="164"/>
                    <a:pt x="424" y="163"/>
                    <a:pt x="425" y="162"/>
                  </a:cubicBezTo>
                  <a:cubicBezTo>
                    <a:pt x="425" y="161"/>
                    <a:pt x="426" y="158"/>
                    <a:pt x="426" y="157"/>
                  </a:cubicBezTo>
                  <a:cubicBezTo>
                    <a:pt x="425" y="156"/>
                    <a:pt x="423" y="155"/>
                    <a:pt x="423" y="154"/>
                  </a:cubicBezTo>
                  <a:cubicBezTo>
                    <a:pt x="423" y="154"/>
                    <a:pt x="422" y="152"/>
                    <a:pt x="422" y="152"/>
                  </a:cubicBezTo>
                  <a:cubicBezTo>
                    <a:pt x="423" y="151"/>
                    <a:pt x="424" y="149"/>
                    <a:pt x="425" y="149"/>
                  </a:cubicBezTo>
                  <a:cubicBezTo>
                    <a:pt x="426" y="148"/>
                    <a:pt x="428" y="147"/>
                    <a:pt x="429" y="146"/>
                  </a:cubicBezTo>
                  <a:cubicBezTo>
                    <a:pt x="429" y="145"/>
                    <a:pt x="431" y="143"/>
                    <a:pt x="431" y="142"/>
                  </a:cubicBezTo>
                  <a:cubicBezTo>
                    <a:pt x="431" y="141"/>
                    <a:pt x="429" y="139"/>
                    <a:pt x="428" y="139"/>
                  </a:cubicBezTo>
                  <a:cubicBezTo>
                    <a:pt x="427" y="138"/>
                    <a:pt x="425" y="138"/>
                    <a:pt x="425" y="137"/>
                  </a:cubicBezTo>
                  <a:cubicBezTo>
                    <a:pt x="424" y="136"/>
                    <a:pt x="424" y="133"/>
                    <a:pt x="424" y="132"/>
                  </a:cubicBezTo>
                  <a:cubicBezTo>
                    <a:pt x="424" y="131"/>
                    <a:pt x="423" y="130"/>
                    <a:pt x="422" y="130"/>
                  </a:cubicBezTo>
                  <a:cubicBezTo>
                    <a:pt x="422" y="128"/>
                    <a:pt x="421" y="124"/>
                    <a:pt x="420" y="123"/>
                  </a:cubicBezTo>
                  <a:cubicBezTo>
                    <a:pt x="419" y="122"/>
                    <a:pt x="417" y="121"/>
                    <a:pt x="416" y="121"/>
                  </a:cubicBezTo>
                  <a:cubicBezTo>
                    <a:pt x="415" y="120"/>
                    <a:pt x="412" y="119"/>
                    <a:pt x="411" y="119"/>
                  </a:cubicBezTo>
                  <a:cubicBezTo>
                    <a:pt x="410" y="119"/>
                    <a:pt x="408" y="119"/>
                    <a:pt x="407" y="119"/>
                  </a:cubicBezTo>
                  <a:cubicBezTo>
                    <a:pt x="406" y="118"/>
                    <a:pt x="405" y="117"/>
                    <a:pt x="404" y="116"/>
                  </a:cubicBezTo>
                  <a:cubicBezTo>
                    <a:pt x="404" y="115"/>
                    <a:pt x="404" y="113"/>
                    <a:pt x="404" y="112"/>
                  </a:cubicBezTo>
                  <a:cubicBezTo>
                    <a:pt x="404" y="111"/>
                    <a:pt x="405" y="110"/>
                    <a:pt x="406" y="110"/>
                  </a:cubicBezTo>
                  <a:cubicBezTo>
                    <a:pt x="406" y="110"/>
                    <a:pt x="407" y="111"/>
                    <a:pt x="407" y="111"/>
                  </a:cubicBezTo>
                  <a:cubicBezTo>
                    <a:pt x="408" y="112"/>
                    <a:pt x="408" y="114"/>
                    <a:pt x="409" y="114"/>
                  </a:cubicBezTo>
                  <a:cubicBezTo>
                    <a:pt x="410" y="114"/>
                    <a:pt x="411" y="114"/>
                    <a:pt x="411" y="114"/>
                  </a:cubicBezTo>
                  <a:cubicBezTo>
                    <a:pt x="413" y="113"/>
                    <a:pt x="415" y="112"/>
                    <a:pt x="416" y="111"/>
                  </a:cubicBezTo>
                  <a:cubicBezTo>
                    <a:pt x="417" y="111"/>
                    <a:pt x="418" y="110"/>
                    <a:pt x="419" y="109"/>
                  </a:cubicBezTo>
                  <a:cubicBezTo>
                    <a:pt x="419" y="108"/>
                    <a:pt x="420" y="106"/>
                    <a:pt x="420" y="105"/>
                  </a:cubicBezTo>
                  <a:cubicBezTo>
                    <a:pt x="421" y="104"/>
                    <a:pt x="422" y="102"/>
                    <a:pt x="421" y="102"/>
                  </a:cubicBezTo>
                  <a:cubicBezTo>
                    <a:pt x="421" y="101"/>
                    <a:pt x="419" y="101"/>
                    <a:pt x="418" y="100"/>
                  </a:cubicBezTo>
                  <a:cubicBezTo>
                    <a:pt x="418" y="99"/>
                    <a:pt x="419" y="98"/>
                    <a:pt x="419" y="98"/>
                  </a:cubicBezTo>
                  <a:cubicBezTo>
                    <a:pt x="419" y="96"/>
                    <a:pt x="419" y="93"/>
                    <a:pt x="420" y="92"/>
                  </a:cubicBezTo>
                  <a:cubicBezTo>
                    <a:pt x="421" y="91"/>
                    <a:pt x="424" y="91"/>
                    <a:pt x="424" y="91"/>
                  </a:cubicBezTo>
                  <a:cubicBezTo>
                    <a:pt x="425" y="90"/>
                    <a:pt x="425" y="89"/>
                    <a:pt x="425" y="89"/>
                  </a:cubicBezTo>
                  <a:cubicBezTo>
                    <a:pt x="425" y="88"/>
                    <a:pt x="424" y="87"/>
                    <a:pt x="424" y="86"/>
                  </a:cubicBezTo>
                  <a:cubicBezTo>
                    <a:pt x="423" y="86"/>
                    <a:pt x="422" y="84"/>
                    <a:pt x="422" y="83"/>
                  </a:cubicBezTo>
                  <a:cubicBezTo>
                    <a:pt x="422" y="83"/>
                    <a:pt x="422" y="81"/>
                    <a:pt x="423" y="81"/>
                  </a:cubicBezTo>
                  <a:cubicBezTo>
                    <a:pt x="424" y="80"/>
                    <a:pt x="425" y="80"/>
                    <a:pt x="426" y="80"/>
                  </a:cubicBezTo>
                  <a:cubicBezTo>
                    <a:pt x="427" y="80"/>
                    <a:pt x="427" y="80"/>
                    <a:pt x="428" y="81"/>
                  </a:cubicBezTo>
                  <a:cubicBezTo>
                    <a:pt x="428" y="81"/>
                    <a:pt x="429" y="83"/>
                    <a:pt x="429" y="84"/>
                  </a:cubicBezTo>
                  <a:cubicBezTo>
                    <a:pt x="429" y="84"/>
                    <a:pt x="429" y="86"/>
                    <a:pt x="429" y="87"/>
                  </a:cubicBezTo>
                  <a:cubicBezTo>
                    <a:pt x="429" y="88"/>
                    <a:pt x="430" y="90"/>
                    <a:pt x="431" y="90"/>
                  </a:cubicBezTo>
                  <a:cubicBezTo>
                    <a:pt x="431" y="90"/>
                    <a:pt x="432" y="89"/>
                    <a:pt x="432" y="89"/>
                  </a:cubicBezTo>
                  <a:cubicBezTo>
                    <a:pt x="433" y="88"/>
                    <a:pt x="434" y="86"/>
                    <a:pt x="434" y="85"/>
                  </a:cubicBezTo>
                  <a:cubicBezTo>
                    <a:pt x="434" y="84"/>
                    <a:pt x="433" y="83"/>
                    <a:pt x="432" y="82"/>
                  </a:cubicBezTo>
                  <a:cubicBezTo>
                    <a:pt x="432" y="81"/>
                    <a:pt x="432" y="79"/>
                    <a:pt x="433" y="78"/>
                  </a:cubicBezTo>
                  <a:cubicBezTo>
                    <a:pt x="433" y="78"/>
                    <a:pt x="434" y="77"/>
                    <a:pt x="435" y="77"/>
                  </a:cubicBezTo>
                  <a:cubicBezTo>
                    <a:pt x="435" y="78"/>
                    <a:pt x="436" y="79"/>
                    <a:pt x="437" y="79"/>
                  </a:cubicBezTo>
                  <a:cubicBezTo>
                    <a:pt x="437" y="79"/>
                    <a:pt x="438" y="78"/>
                    <a:pt x="439" y="78"/>
                  </a:cubicBezTo>
                  <a:cubicBezTo>
                    <a:pt x="440" y="77"/>
                    <a:pt x="441" y="75"/>
                    <a:pt x="442" y="74"/>
                  </a:cubicBezTo>
                  <a:cubicBezTo>
                    <a:pt x="442" y="73"/>
                    <a:pt x="443" y="70"/>
                    <a:pt x="443" y="69"/>
                  </a:cubicBezTo>
                  <a:cubicBezTo>
                    <a:pt x="444" y="68"/>
                    <a:pt x="446" y="67"/>
                    <a:pt x="447" y="66"/>
                  </a:cubicBezTo>
                  <a:cubicBezTo>
                    <a:pt x="447" y="66"/>
                    <a:pt x="447" y="63"/>
                    <a:pt x="448" y="62"/>
                  </a:cubicBezTo>
                  <a:cubicBezTo>
                    <a:pt x="448" y="61"/>
                    <a:pt x="451" y="61"/>
                    <a:pt x="452" y="60"/>
                  </a:cubicBezTo>
                  <a:cubicBezTo>
                    <a:pt x="453" y="60"/>
                    <a:pt x="454" y="58"/>
                    <a:pt x="454" y="57"/>
                  </a:cubicBezTo>
                  <a:cubicBezTo>
                    <a:pt x="455" y="56"/>
                    <a:pt x="454" y="54"/>
                    <a:pt x="453" y="53"/>
                  </a:cubicBezTo>
                  <a:cubicBezTo>
                    <a:pt x="453" y="53"/>
                    <a:pt x="452" y="52"/>
                    <a:pt x="451" y="51"/>
                  </a:cubicBezTo>
                  <a:cubicBezTo>
                    <a:pt x="450" y="51"/>
                    <a:pt x="449" y="52"/>
                    <a:pt x="448" y="52"/>
                  </a:cubicBezTo>
                  <a:cubicBezTo>
                    <a:pt x="448" y="52"/>
                    <a:pt x="447" y="52"/>
                    <a:pt x="446" y="52"/>
                  </a:cubicBezTo>
                  <a:cubicBezTo>
                    <a:pt x="446" y="51"/>
                    <a:pt x="445" y="49"/>
                    <a:pt x="445" y="49"/>
                  </a:cubicBezTo>
                  <a:cubicBezTo>
                    <a:pt x="445" y="47"/>
                    <a:pt x="445" y="44"/>
                    <a:pt x="446" y="43"/>
                  </a:cubicBezTo>
                  <a:cubicBezTo>
                    <a:pt x="447" y="41"/>
                    <a:pt x="449" y="39"/>
                    <a:pt x="451" y="39"/>
                  </a:cubicBezTo>
                  <a:cubicBezTo>
                    <a:pt x="452" y="38"/>
                    <a:pt x="454" y="39"/>
                    <a:pt x="455" y="39"/>
                  </a:cubicBezTo>
                  <a:cubicBezTo>
                    <a:pt x="456" y="38"/>
                    <a:pt x="456" y="36"/>
                    <a:pt x="457" y="36"/>
                  </a:cubicBezTo>
                  <a:cubicBezTo>
                    <a:pt x="458" y="35"/>
                    <a:pt x="459" y="35"/>
                    <a:pt x="460" y="35"/>
                  </a:cubicBezTo>
                  <a:cubicBezTo>
                    <a:pt x="461" y="35"/>
                    <a:pt x="462" y="36"/>
                    <a:pt x="462" y="36"/>
                  </a:cubicBezTo>
                  <a:cubicBezTo>
                    <a:pt x="463" y="37"/>
                    <a:pt x="463" y="39"/>
                    <a:pt x="462" y="40"/>
                  </a:cubicBezTo>
                  <a:cubicBezTo>
                    <a:pt x="462" y="41"/>
                    <a:pt x="461" y="42"/>
                    <a:pt x="461" y="43"/>
                  </a:cubicBezTo>
                  <a:cubicBezTo>
                    <a:pt x="461" y="44"/>
                    <a:pt x="460" y="46"/>
                    <a:pt x="460" y="47"/>
                  </a:cubicBezTo>
                  <a:cubicBezTo>
                    <a:pt x="460" y="48"/>
                    <a:pt x="460" y="51"/>
                    <a:pt x="461" y="52"/>
                  </a:cubicBezTo>
                  <a:cubicBezTo>
                    <a:pt x="462" y="52"/>
                    <a:pt x="464" y="52"/>
                    <a:pt x="464" y="53"/>
                  </a:cubicBezTo>
                  <a:cubicBezTo>
                    <a:pt x="465" y="54"/>
                    <a:pt x="464" y="56"/>
                    <a:pt x="464" y="57"/>
                  </a:cubicBezTo>
                  <a:cubicBezTo>
                    <a:pt x="464" y="58"/>
                    <a:pt x="463" y="59"/>
                    <a:pt x="463" y="60"/>
                  </a:cubicBezTo>
                  <a:cubicBezTo>
                    <a:pt x="462" y="61"/>
                    <a:pt x="460" y="62"/>
                    <a:pt x="460" y="63"/>
                  </a:cubicBezTo>
                  <a:cubicBezTo>
                    <a:pt x="459" y="63"/>
                    <a:pt x="459" y="65"/>
                    <a:pt x="460" y="65"/>
                  </a:cubicBezTo>
                  <a:cubicBezTo>
                    <a:pt x="461" y="66"/>
                    <a:pt x="462" y="65"/>
                    <a:pt x="462" y="65"/>
                  </a:cubicBezTo>
                  <a:cubicBezTo>
                    <a:pt x="463" y="65"/>
                    <a:pt x="465" y="65"/>
                    <a:pt x="466" y="66"/>
                  </a:cubicBezTo>
                  <a:cubicBezTo>
                    <a:pt x="466" y="67"/>
                    <a:pt x="465" y="70"/>
                    <a:pt x="464" y="71"/>
                  </a:cubicBezTo>
                  <a:cubicBezTo>
                    <a:pt x="463" y="71"/>
                    <a:pt x="461" y="71"/>
                    <a:pt x="460" y="71"/>
                  </a:cubicBezTo>
                  <a:cubicBezTo>
                    <a:pt x="459" y="71"/>
                    <a:pt x="457" y="70"/>
                    <a:pt x="456" y="69"/>
                  </a:cubicBezTo>
                  <a:cubicBezTo>
                    <a:pt x="455" y="69"/>
                    <a:pt x="453" y="70"/>
                    <a:pt x="452" y="70"/>
                  </a:cubicBezTo>
                  <a:cubicBezTo>
                    <a:pt x="452" y="71"/>
                    <a:pt x="452" y="73"/>
                    <a:pt x="451" y="74"/>
                  </a:cubicBezTo>
                  <a:cubicBezTo>
                    <a:pt x="451" y="74"/>
                    <a:pt x="450" y="75"/>
                    <a:pt x="450" y="75"/>
                  </a:cubicBezTo>
                  <a:cubicBezTo>
                    <a:pt x="450" y="75"/>
                    <a:pt x="449" y="77"/>
                    <a:pt x="449" y="77"/>
                  </a:cubicBezTo>
                  <a:cubicBezTo>
                    <a:pt x="448" y="78"/>
                    <a:pt x="448" y="78"/>
                    <a:pt x="447" y="78"/>
                  </a:cubicBezTo>
                  <a:cubicBezTo>
                    <a:pt x="446" y="79"/>
                    <a:pt x="444" y="79"/>
                    <a:pt x="444" y="80"/>
                  </a:cubicBezTo>
                  <a:cubicBezTo>
                    <a:pt x="444" y="80"/>
                    <a:pt x="443" y="82"/>
                    <a:pt x="444" y="82"/>
                  </a:cubicBezTo>
                  <a:cubicBezTo>
                    <a:pt x="444" y="83"/>
                    <a:pt x="446" y="84"/>
                    <a:pt x="446" y="86"/>
                  </a:cubicBezTo>
                  <a:cubicBezTo>
                    <a:pt x="446" y="86"/>
                    <a:pt x="445" y="87"/>
                    <a:pt x="445" y="88"/>
                  </a:cubicBezTo>
                  <a:cubicBezTo>
                    <a:pt x="445" y="89"/>
                    <a:pt x="444" y="90"/>
                    <a:pt x="443" y="91"/>
                  </a:cubicBezTo>
                  <a:cubicBezTo>
                    <a:pt x="443" y="92"/>
                    <a:pt x="442" y="94"/>
                    <a:pt x="442" y="95"/>
                  </a:cubicBezTo>
                  <a:cubicBezTo>
                    <a:pt x="441" y="96"/>
                    <a:pt x="441" y="99"/>
                    <a:pt x="441" y="100"/>
                  </a:cubicBezTo>
                  <a:cubicBezTo>
                    <a:pt x="441" y="101"/>
                    <a:pt x="441" y="103"/>
                    <a:pt x="441" y="104"/>
                  </a:cubicBezTo>
                  <a:cubicBezTo>
                    <a:pt x="440" y="105"/>
                    <a:pt x="438" y="107"/>
                    <a:pt x="438" y="108"/>
                  </a:cubicBezTo>
                  <a:cubicBezTo>
                    <a:pt x="438" y="109"/>
                    <a:pt x="439" y="111"/>
                    <a:pt x="439" y="112"/>
                  </a:cubicBezTo>
                  <a:cubicBezTo>
                    <a:pt x="439" y="113"/>
                    <a:pt x="439" y="114"/>
                    <a:pt x="439" y="115"/>
                  </a:cubicBezTo>
                  <a:cubicBezTo>
                    <a:pt x="440" y="115"/>
                    <a:pt x="442" y="115"/>
                    <a:pt x="443" y="116"/>
                  </a:cubicBezTo>
                  <a:cubicBezTo>
                    <a:pt x="444" y="116"/>
                    <a:pt x="445" y="119"/>
                    <a:pt x="446" y="120"/>
                  </a:cubicBezTo>
                  <a:cubicBezTo>
                    <a:pt x="446" y="121"/>
                    <a:pt x="447" y="122"/>
                    <a:pt x="447" y="123"/>
                  </a:cubicBezTo>
                  <a:cubicBezTo>
                    <a:pt x="447" y="124"/>
                    <a:pt x="448" y="126"/>
                    <a:pt x="448" y="127"/>
                  </a:cubicBezTo>
                  <a:cubicBezTo>
                    <a:pt x="448" y="128"/>
                    <a:pt x="448" y="130"/>
                    <a:pt x="448" y="131"/>
                  </a:cubicBezTo>
                  <a:cubicBezTo>
                    <a:pt x="448" y="132"/>
                    <a:pt x="449" y="135"/>
                    <a:pt x="450" y="136"/>
                  </a:cubicBezTo>
                  <a:cubicBezTo>
                    <a:pt x="450" y="136"/>
                    <a:pt x="451" y="137"/>
                    <a:pt x="452" y="137"/>
                  </a:cubicBezTo>
                  <a:cubicBezTo>
                    <a:pt x="453" y="137"/>
                    <a:pt x="454" y="137"/>
                    <a:pt x="455" y="136"/>
                  </a:cubicBezTo>
                  <a:cubicBezTo>
                    <a:pt x="455" y="136"/>
                    <a:pt x="455" y="134"/>
                    <a:pt x="455" y="134"/>
                  </a:cubicBezTo>
                  <a:cubicBezTo>
                    <a:pt x="455" y="133"/>
                    <a:pt x="453" y="132"/>
                    <a:pt x="453" y="132"/>
                  </a:cubicBezTo>
                  <a:cubicBezTo>
                    <a:pt x="452" y="131"/>
                    <a:pt x="452" y="129"/>
                    <a:pt x="452" y="129"/>
                  </a:cubicBezTo>
                  <a:cubicBezTo>
                    <a:pt x="452" y="128"/>
                    <a:pt x="452" y="126"/>
                    <a:pt x="452" y="125"/>
                  </a:cubicBezTo>
                  <a:cubicBezTo>
                    <a:pt x="452" y="124"/>
                    <a:pt x="452" y="122"/>
                    <a:pt x="453" y="122"/>
                  </a:cubicBezTo>
                  <a:cubicBezTo>
                    <a:pt x="453" y="121"/>
                    <a:pt x="454" y="120"/>
                    <a:pt x="455" y="120"/>
                  </a:cubicBezTo>
                  <a:cubicBezTo>
                    <a:pt x="456" y="120"/>
                    <a:pt x="458" y="119"/>
                    <a:pt x="458" y="120"/>
                  </a:cubicBezTo>
                  <a:cubicBezTo>
                    <a:pt x="459" y="120"/>
                    <a:pt x="459" y="121"/>
                    <a:pt x="459" y="122"/>
                  </a:cubicBezTo>
                  <a:cubicBezTo>
                    <a:pt x="459" y="123"/>
                    <a:pt x="459" y="124"/>
                    <a:pt x="459" y="124"/>
                  </a:cubicBezTo>
                  <a:cubicBezTo>
                    <a:pt x="459" y="125"/>
                    <a:pt x="458" y="126"/>
                    <a:pt x="457" y="126"/>
                  </a:cubicBezTo>
                  <a:cubicBezTo>
                    <a:pt x="457" y="127"/>
                    <a:pt x="457" y="128"/>
                    <a:pt x="457" y="129"/>
                  </a:cubicBezTo>
                  <a:cubicBezTo>
                    <a:pt x="457" y="129"/>
                    <a:pt x="458" y="131"/>
                    <a:pt x="458" y="131"/>
                  </a:cubicBezTo>
                  <a:cubicBezTo>
                    <a:pt x="459" y="132"/>
                    <a:pt x="460" y="132"/>
                    <a:pt x="461" y="133"/>
                  </a:cubicBezTo>
                  <a:cubicBezTo>
                    <a:pt x="461" y="134"/>
                    <a:pt x="461" y="136"/>
                    <a:pt x="461" y="137"/>
                  </a:cubicBezTo>
                  <a:cubicBezTo>
                    <a:pt x="461" y="137"/>
                    <a:pt x="460" y="139"/>
                    <a:pt x="459" y="139"/>
                  </a:cubicBezTo>
                  <a:cubicBezTo>
                    <a:pt x="458" y="140"/>
                    <a:pt x="457" y="142"/>
                    <a:pt x="457" y="142"/>
                  </a:cubicBezTo>
                  <a:cubicBezTo>
                    <a:pt x="456" y="143"/>
                    <a:pt x="454" y="143"/>
                    <a:pt x="453" y="143"/>
                  </a:cubicBezTo>
                  <a:cubicBezTo>
                    <a:pt x="451" y="143"/>
                    <a:pt x="449" y="143"/>
                    <a:pt x="448" y="142"/>
                  </a:cubicBezTo>
                  <a:cubicBezTo>
                    <a:pt x="447" y="142"/>
                    <a:pt x="445" y="140"/>
                    <a:pt x="445" y="140"/>
                  </a:cubicBezTo>
                  <a:cubicBezTo>
                    <a:pt x="444" y="139"/>
                    <a:pt x="443" y="137"/>
                    <a:pt x="442" y="136"/>
                  </a:cubicBezTo>
                  <a:cubicBezTo>
                    <a:pt x="442" y="135"/>
                    <a:pt x="442" y="132"/>
                    <a:pt x="441" y="132"/>
                  </a:cubicBezTo>
                  <a:cubicBezTo>
                    <a:pt x="441" y="131"/>
                    <a:pt x="439" y="131"/>
                    <a:pt x="439" y="132"/>
                  </a:cubicBezTo>
                  <a:cubicBezTo>
                    <a:pt x="438" y="132"/>
                    <a:pt x="438" y="135"/>
                    <a:pt x="437" y="136"/>
                  </a:cubicBezTo>
                  <a:cubicBezTo>
                    <a:pt x="437" y="137"/>
                    <a:pt x="438" y="139"/>
                    <a:pt x="438" y="140"/>
                  </a:cubicBezTo>
                  <a:cubicBezTo>
                    <a:pt x="438" y="142"/>
                    <a:pt x="438" y="144"/>
                    <a:pt x="437" y="145"/>
                  </a:cubicBezTo>
                  <a:cubicBezTo>
                    <a:pt x="437" y="146"/>
                    <a:pt x="436" y="149"/>
                    <a:pt x="436" y="150"/>
                  </a:cubicBezTo>
                  <a:cubicBezTo>
                    <a:pt x="436" y="150"/>
                    <a:pt x="437" y="154"/>
                    <a:pt x="437" y="155"/>
                  </a:cubicBezTo>
                  <a:cubicBezTo>
                    <a:pt x="437" y="156"/>
                    <a:pt x="437" y="159"/>
                    <a:pt x="437" y="161"/>
                  </a:cubicBezTo>
                  <a:cubicBezTo>
                    <a:pt x="438" y="162"/>
                    <a:pt x="438" y="165"/>
                    <a:pt x="438" y="166"/>
                  </a:cubicBezTo>
                  <a:cubicBezTo>
                    <a:pt x="438" y="167"/>
                    <a:pt x="438" y="169"/>
                    <a:pt x="439" y="170"/>
                  </a:cubicBezTo>
                  <a:cubicBezTo>
                    <a:pt x="439" y="170"/>
                    <a:pt x="440" y="172"/>
                    <a:pt x="440" y="171"/>
                  </a:cubicBezTo>
                  <a:cubicBezTo>
                    <a:pt x="441" y="171"/>
                    <a:pt x="442" y="169"/>
                    <a:pt x="443" y="169"/>
                  </a:cubicBezTo>
                  <a:cubicBezTo>
                    <a:pt x="443" y="168"/>
                    <a:pt x="444" y="167"/>
                    <a:pt x="445" y="167"/>
                  </a:cubicBezTo>
                  <a:cubicBezTo>
                    <a:pt x="445" y="166"/>
                    <a:pt x="446" y="165"/>
                    <a:pt x="446" y="164"/>
                  </a:cubicBezTo>
                  <a:cubicBezTo>
                    <a:pt x="446" y="163"/>
                    <a:pt x="444" y="162"/>
                    <a:pt x="444" y="162"/>
                  </a:cubicBezTo>
                  <a:cubicBezTo>
                    <a:pt x="443" y="161"/>
                    <a:pt x="442" y="160"/>
                    <a:pt x="442" y="159"/>
                  </a:cubicBezTo>
                  <a:cubicBezTo>
                    <a:pt x="442" y="159"/>
                    <a:pt x="443" y="158"/>
                    <a:pt x="444" y="157"/>
                  </a:cubicBezTo>
                  <a:cubicBezTo>
                    <a:pt x="444" y="157"/>
                    <a:pt x="446" y="158"/>
                    <a:pt x="447" y="157"/>
                  </a:cubicBezTo>
                  <a:cubicBezTo>
                    <a:pt x="447" y="157"/>
                    <a:pt x="448" y="155"/>
                    <a:pt x="448" y="155"/>
                  </a:cubicBezTo>
                  <a:cubicBezTo>
                    <a:pt x="448" y="154"/>
                    <a:pt x="447" y="152"/>
                    <a:pt x="447" y="152"/>
                  </a:cubicBezTo>
                  <a:cubicBezTo>
                    <a:pt x="447" y="151"/>
                    <a:pt x="448" y="150"/>
                    <a:pt x="449" y="149"/>
                  </a:cubicBezTo>
                  <a:cubicBezTo>
                    <a:pt x="449" y="149"/>
                    <a:pt x="450" y="150"/>
                    <a:pt x="450" y="150"/>
                  </a:cubicBezTo>
                  <a:cubicBezTo>
                    <a:pt x="451" y="151"/>
                    <a:pt x="450" y="153"/>
                    <a:pt x="451" y="154"/>
                  </a:cubicBezTo>
                  <a:cubicBezTo>
                    <a:pt x="451" y="155"/>
                    <a:pt x="452" y="155"/>
                    <a:pt x="453" y="155"/>
                  </a:cubicBezTo>
                  <a:cubicBezTo>
                    <a:pt x="453" y="154"/>
                    <a:pt x="454" y="153"/>
                    <a:pt x="454" y="152"/>
                  </a:cubicBezTo>
                  <a:cubicBezTo>
                    <a:pt x="454" y="152"/>
                    <a:pt x="453" y="150"/>
                    <a:pt x="453" y="149"/>
                  </a:cubicBezTo>
                  <a:cubicBezTo>
                    <a:pt x="453" y="149"/>
                    <a:pt x="455" y="148"/>
                    <a:pt x="455" y="148"/>
                  </a:cubicBezTo>
                  <a:cubicBezTo>
                    <a:pt x="456" y="148"/>
                    <a:pt x="457" y="149"/>
                    <a:pt x="458" y="149"/>
                  </a:cubicBezTo>
                  <a:cubicBezTo>
                    <a:pt x="458" y="150"/>
                    <a:pt x="459" y="152"/>
                    <a:pt x="459" y="153"/>
                  </a:cubicBezTo>
                  <a:cubicBezTo>
                    <a:pt x="459" y="154"/>
                    <a:pt x="460" y="157"/>
                    <a:pt x="460" y="158"/>
                  </a:cubicBezTo>
                  <a:cubicBezTo>
                    <a:pt x="461" y="159"/>
                    <a:pt x="462" y="161"/>
                    <a:pt x="463" y="162"/>
                  </a:cubicBezTo>
                  <a:cubicBezTo>
                    <a:pt x="463" y="163"/>
                    <a:pt x="465" y="164"/>
                    <a:pt x="465" y="165"/>
                  </a:cubicBezTo>
                  <a:cubicBezTo>
                    <a:pt x="465" y="166"/>
                    <a:pt x="465" y="169"/>
                    <a:pt x="464" y="170"/>
                  </a:cubicBezTo>
                  <a:cubicBezTo>
                    <a:pt x="463" y="170"/>
                    <a:pt x="461" y="170"/>
                    <a:pt x="460" y="170"/>
                  </a:cubicBezTo>
                  <a:cubicBezTo>
                    <a:pt x="459" y="170"/>
                    <a:pt x="457" y="169"/>
                    <a:pt x="457" y="168"/>
                  </a:cubicBezTo>
                  <a:cubicBezTo>
                    <a:pt x="456" y="167"/>
                    <a:pt x="456" y="164"/>
                    <a:pt x="455" y="164"/>
                  </a:cubicBezTo>
                  <a:cubicBezTo>
                    <a:pt x="455" y="164"/>
                    <a:pt x="453" y="164"/>
                    <a:pt x="453" y="165"/>
                  </a:cubicBezTo>
                  <a:cubicBezTo>
                    <a:pt x="453" y="165"/>
                    <a:pt x="453" y="167"/>
                    <a:pt x="453" y="168"/>
                  </a:cubicBezTo>
                  <a:cubicBezTo>
                    <a:pt x="453" y="169"/>
                    <a:pt x="452" y="170"/>
                    <a:pt x="451" y="170"/>
                  </a:cubicBezTo>
                  <a:cubicBezTo>
                    <a:pt x="451" y="171"/>
                    <a:pt x="450" y="172"/>
                    <a:pt x="449" y="173"/>
                  </a:cubicBezTo>
                  <a:cubicBezTo>
                    <a:pt x="449" y="174"/>
                    <a:pt x="450" y="177"/>
                    <a:pt x="450" y="178"/>
                  </a:cubicBezTo>
                  <a:cubicBezTo>
                    <a:pt x="449" y="179"/>
                    <a:pt x="448" y="180"/>
                    <a:pt x="447" y="181"/>
                  </a:cubicBezTo>
                  <a:cubicBezTo>
                    <a:pt x="447" y="182"/>
                    <a:pt x="447" y="184"/>
                    <a:pt x="447" y="185"/>
                  </a:cubicBezTo>
                  <a:cubicBezTo>
                    <a:pt x="447" y="186"/>
                    <a:pt x="447" y="188"/>
                    <a:pt x="447" y="189"/>
                  </a:cubicBezTo>
                  <a:cubicBezTo>
                    <a:pt x="448" y="191"/>
                    <a:pt x="447" y="194"/>
                    <a:pt x="448" y="196"/>
                  </a:cubicBezTo>
                  <a:cubicBezTo>
                    <a:pt x="448" y="197"/>
                    <a:pt x="450" y="198"/>
                    <a:pt x="451" y="198"/>
                  </a:cubicBezTo>
                  <a:cubicBezTo>
                    <a:pt x="451" y="199"/>
                    <a:pt x="453" y="199"/>
                    <a:pt x="453" y="199"/>
                  </a:cubicBezTo>
                  <a:cubicBezTo>
                    <a:pt x="454" y="198"/>
                    <a:pt x="455" y="196"/>
                    <a:pt x="455" y="195"/>
                  </a:cubicBezTo>
                  <a:cubicBezTo>
                    <a:pt x="455" y="195"/>
                    <a:pt x="455" y="194"/>
                    <a:pt x="455" y="193"/>
                  </a:cubicBezTo>
                  <a:cubicBezTo>
                    <a:pt x="454" y="193"/>
                    <a:pt x="453" y="192"/>
                    <a:pt x="453" y="192"/>
                  </a:cubicBezTo>
                  <a:cubicBezTo>
                    <a:pt x="452" y="191"/>
                    <a:pt x="452" y="190"/>
                    <a:pt x="452" y="189"/>
                  </a:cubicBezTo>
                  <a:cubicBezTo>
                    <a:pt x="452" y="188"/>
                    <a:pt x="453" y="187"/>
                    <a:pt x="453" y="187"/>
                  </a:cubicBezTo>
                  <a:cubicBezTo>
                    <a:pt x="454" y="186"/>
                    <a:pt x="455" y="186"/>
                    <a:pt x="455" y="187"/>
                  </a:cubicBezTo>
                  <a:cubicBezTo>
                    <a:pt x="456" y="187"/>
                    <a:pt x="456" y="189"/>
                    <a:pt x="456" y="190"/>
                  </a:cubicBezTo>
                  <a:cubicBezTo>
                    <a:pt x="457" y="190"/>
                    <a:pt x="459" y="190"/>
                    <a:pt x="460" y="189"/>
                  </a:cubicBezTo>
                  <a:cubicBezTo>
                    <a:pt x="460" y="189"/>
                    <a:pt x="459" y="187"/>
                    <a:pt x="459" y="187"/>
                  </a:cubicBezTo>
                  <a:cubicBezTo>
                    <a:pt x="459" y="186"/>
                    <a:pt x="460" y="185"/>
                    <a:pt x="461" y="185"/>
                  </a:cubicBezTo>
                  <a:cubicBezTo>
                    <a:pt x="461" y="185"/>
                    <a:pt x="462" y="185"/>
                    <a:pt x="463" y="186"/>
                  </a:cubicBezTo>
                  <a:cubicBezTo>
                    <a:pt x="463" y="186"/>
                    <a:pt x="463" y="189"/>
                    <a:pt x="464" y="189"/>
                  </a:cubicBezTo>
                  <a:cubicBezTo>
                    <a:pt x="464" y="190"/>
                    <a:pt x="466" y="190"/>
                    <a:pt x="467" y="191"/>
                  </a:cubicBezTo>
                  <a:cubicBezTo>
                    <a:pt x="468" y="192"/>
                    <a:pt x="468" y="193"/>
                    <a:pt x="469" y="194"/>
                  </a:cubicBezTo>
                  <a:cubicBezTo>
                    <a:pt x="470" y="194"/>
                    <a:pt x="471" y="194"/>
                    <a:pt x="472" y="194"/>
                  </a:cubicBezTo>
                  <a:cubicBezTo>
                    <a:pt x="473" y="194"/>
                    <a:pt x="474" y="194"/>
                    <a:pt x="475" y="194"/>
                  </a:cubicBezTo>
                  <a:cubicBezTo>
                    <a:pt x="476" y="194"/>
                    <a:pt x="477" y="195"/>
                    <a:pt x="478" y="196"/>
                  </a:cubicBezTo>
                  <a:cubicBezTo>
                    <a:pt x="478" y="197"/>
                    <a:pt x="478" y="198"/>
                    <a:pt x="478" y="199"/>
                  </a:cubicBezTo>
                  <a:cubicBezTo>
                    <a:pt x="477" y="200"/>
                    <a:pt x="475" y="200"/>
                    <a:pt x="475" y="201"/>
                  </a:cubicBezTo>
                  <a:cubicBezTo>
                    <a:pt x="474" y="201"/>
                    <a:pt x="473" y="203"/>
                    <a:pt x="472" y="203"/>
                  </a:cubicBezTo>
                  <a:cubicBezTo>
                    <a:pt x="471" y="203"/>
                    <a:pt x="470" y="203"/>
                    <a:pt x="469" y="203"/>
                  </a:cubicBezTo>
                  <a:cubicBezTo>
                    <a:pt x="468" y="202"/>
                    <a:pt x="467" y="201"/>
                    <a:pt x="467" y="201"/>
                  </a:cubicBezTo>
                  <a:cubicBezTo>
                    <a:pt x="466" y="201"/>
                    <a:pt x="465" y="203"/>
                    <a:pt x="464" y="204"/>
                  </a:cubicBezTo>
                  <a:cubicBezTo>
                    <a:pt x="464" y="204"/>
                    <a:pt x="464" y="205"/>
                    <a:pt x="464" y="206"/>
                  </a:cubicBezTo>
                  <a:cubicBezTo>
                    <a:pt x="463" y="206"/>
                    <a:pt x="462" y="206"/>
                    <a:pt x="462" y="206"/>
                  </a:cubicBezTo>
                  <a:cubicBezTo>
                    <a:pt x="462" y="207"/>
                    <a:pt x="464" y="208"/>
                    <a:pt x="464" y="208"/>
                  </a:cubicBezTo>
                  <a:cubicBezTo>
                    <a:pt x="464" y="209"/>
                    <a:pt x="462" y="210"/>
                    <a:pt x="461" y="211"/>
                  </a:cubicBezTo>
                  <a:cubicBezTo>
                    <a:pt x="461" y="212"/>
                    <a:pt x="461" y="213"/>
                    <a:pt x="461" y="214"/>
                  </a:cubicBezTo>
                  <a:cubicBezTo>
                    <a:pt x="461" y="214"/>
                    <a:pt x="463" y="215"/>
                    <a:pt x="463" y="215"/>
                  </a:cubicBezTo>
                  <a:cubicBezTo>
                    <a:pt x="464" y="216"/>
                    <a:pt x="465" y="218"/>
                    <a:pt x="466" y="219"/>
                  </a:cubicBezTo>
                  <a:cubicBezTo>
                    <a:pt x="467" y="219"/>
                    <a:pt x="469" y="217"/>
                    <a:pt x="470" y="217"/>
                  </a:cubicBezTo>
                  <a:cubicBezTo>
                    <a:pt x="470" y="218"/>
                    <a:pt x="470" y="220"/>
                    <a:pt x="470" y="221"/>
                  </a:cubicBezTo>
                  <a:cubicBezTo>
                    <a:pt x="470" y="222"/>
                    <a:pt x="469" y="224"/>
                    <a:pt x="469" y="224"/>
                  </a:cubicBezTo>
                  <a:cubicBezTo>
                    <a:pt x="468" y="225"/>
                    <a:pt x="466" y="224"/>
                    <a:pt x="465" y="224"/>
                  </a:cubicBezTo>
                  <a:cubicBezTo>
                    <a:pt x="463" y="224"/>
                    <a:pt x="461" y="225"/>
                    <a:pt x="460" y="226"/>
                  </a:cubicBezTo>
                  <a:cubicBezTo>
                    <a:pt x="460" y="227"/>
                    <a:pt x="460" y="228"/>
                    <a:pt x="460" y="229"/>
                  </a:cubicBezTo>
                  <a:cubicBezTo>
                    <a:pt x="461" y="230"/>
                    <a:pt x="463" y="233"/>
                    <a:pt x="464" y="234"/>
                  </a:cubicBezTo>
                  <a:cubicBezTo>
                    <a:pt x="465" y="235"/>
                    <a:pt x="467" y="235"/>
                    <a:pt x="468" y="236"/>
                  </a:cubicBezTo>
                  <a:cubicBezTo>
                    <a:pt x="469" y="237"/>
                    <a:pt x="470" y="239"/>
                    <a:pt x="471" y="240"/>
                  </a:cubicBezTo>
                  <a:cubicBezTo>
                    <a:pt x="471" y="242"/>
                    <a:pt x="470" y="244"/>
                    <a:pt x="471" y="245"/>
                  </a:cubicBezTo>
                  <a:cubicBezTo>
                    <a:pt x="471" y="246"/>
                    <a:pt x="473" y="247"/>
                    <a:pt x="473" y="247"/>
                  </a:cubicBezTo>
                  <a:cubicBezTo>
                    <a:pt x="474" y="247"/>
                    <a:pt x="476" y="246"/>
                    <a:pt x="477" y="246"/>
                  </a:cubicBezTo>
                  <a:cubicBezTo>
                    <a:pt x="478" y="246"/>
                    <a:pt x="479" y="248"/>
                    <a:pt x="479" y="249"/>
                  </a:cubicBezTo>
                  <a:cubicBezTo>
                    <a:pt x="479" y="250"/>
                    <a:pt x="477" y="250"/>
                    <a:pt x="476" y="250"/>
                  </a:cubicBezTo>
                  <a:cubicBezTo>
                    <a:pt x="476" y="251"/>
                    <a:pt x="476" y="253"/>
                    <a:pt x="476" y="254"/>
                  </a:cubicBezTo>
                  <a:cubicBezTo>
                    <a:pt x="477" y="254"/>
                    <a:pt x="477" y="256"/>
                    <a:pt x="478" y="256"/>
                  </a:cubicBezTo>
                  <a:cubicBezTo>
                    <a:pt x="479" y="256"/>
                    <a:pt x="480" y="256"/>
                    <a:pt x="481" y="256"/>
                  </a:cubicBezTo>
                  <a:cubicBezTo>
                    <a:pt x="482" y="256"/>
                    <a:pt x="484" y="256"/>
                    <a:pt x="485" y="256"/>
                  </a:cubicBezTo>
                  <a:cubicBezTo>
                    <a:pt x="486" y="257"/>
                    <a:pt x="487" y="259"/>
                    <a:pt x="487" y="259"/>
                  </a:cubicBezTo>
                  <a:cubicBezTo>
                    <a:pt x="488" y="260"/>
                    <a:pt x="489" y="262"/>
                    <a:pt x="489" y="263"/>
                  </a:cubicBezTo>
                  <a:cubicBezTo>
                    <a:pt x="490" y="264"/>
                    <a:pt x="492" y="265"/>
                    <a:pt x="493" y="266"/>
                  </a:cubicBezTo>
                  <a:cubicBezTo>
                    <a:pt x="493" y="267"/>
                    <a:pt x="495" y="267"/>
                    <a:pt x="495" y="267"/>
                  </a:cubicBezTo>
                  <a:cubicBezTo>
                    <a:pt x="496" y="267"/>
                    <a:pt x="498" y="267"/>
                    <a:pt x="498" y="267"/>
                  </a:cubicBezTo>
                  <a:cubicBezTo>
                    <a:pt x="499" y="266"/>
                    <a:pt x="500" y="265"/>
                    <a:pt x="499" y="264"/>
                  </a:cubicBezTo>
                  <a:cubicBezTo>
                    <a:pt x="499" y="263"/>
                    <a:pt x="498" y="262"/>
                    <a:pt x="497" y="262"/>
                  </a:cubicBezTo>
                  <a:cubicBezTo>
                    <a:pt x="496" y="262"/>
                    <a:pt x="494" y="263"/>
                    <a:pt x="494" y="263"/>
                  </a:cubicBezTo>
                  <a:cubicBezTo>
                    <a:pt x="493" y="263"/>
                    <a:pt x="491" y="261"/>
                    <a:pt x="491" y="260"/>
                  </a:cubicBezTo>
                  <a:cubicBezTo>
                    <a:pt x="491" y="260"/>
                    <a:pt x="491" y="258"/>
                    <a:pt x="491" y="258"/>
                  </a:cubicBezTo>
                  <a:cubicBezTo>
                    <a:pt x="492" y="257"/>
                    <a:pt x="494" y="258"/>
                    <a:pt x="495" y="257"/>
                  </a:cubicBezTo>
                  <a:cubicBezTo>
                    <a:pt x="495" y="257"/>
                    <a:pt x="496" y="256"/>
                    <a:pt x="497" y="256"/>
                  </a:cubicBezTo>
                  <a:cubicBezTo>
                    <a:pt x="498" y="255"/>
                    <a:pt x="499" y="256"/>
                    <a:pt x="500" y="256"/>
                  </a:cubicBezTo>
                  <a:cubicBezTo>
                    <a:pt x="500" y="257"/>
                    <a:pt x="501" y="258"/>
                    <a:pt x="501" y="259"/>
                  </a:cubicBezTo>
                  <a:cubicBezTo>
                    <a:pt x="501" y="260"/>
                    <a:pt x="501" y="261"/>
                    <a:pt x="502" y="261"/>
                  </a:cubicBezTo>
                  <a:cubicBezTo>
                    <a:pt x="502" y="261"/>
                    <a:pt x="505" y="261"/>
                    <a:pt x="506" y="261"/>
                  </a:cubicBezTo>
                  <a:cubicBezTo>
                    <a:pt x="506" y="261"/>
                    <a:pt x="506" y="263"/>
                    <a:pt x="507" y="263"/>
                  </a:cubicBezTo>
                  <a:cubicBezTo>
                    <a:pt x="507" y="264"/>
                    <a:pt x="508" y="265"/>
                    <a:pt x="508" y="265"/>
                  </a:cubicBezTo>
                  <a:cubicBezTo>
                    <a:pt x="509" y="265"/>
                    <a:pt x="512" y="266"/>
                    <a:pt x="512" y="265"/>
                  </a:cubicBezTo>
                  <a:cubicBezTo>
                    <a:pt x="513" y="264"/>
                    <a:pt x="512" y="262"/>
                    <a:pt x="512" y="262"/>
                  </a:cubicBezTo>
                  <a:cubicBezTo>
                    <a:pt x="511" y="261"/>
                    <a:pt x="510" y="260"/>
                    <a:pt x="510" y="259"/>
                  </a:cubicBezTo>
                  <a:cubicBezTo>
                    <a:pt x="510" y="258"/>
                    <a:pt x="510" y="257"/>
                    <a:pt x="510" y="256"/>
                  </a:cubicBezTo>
                  <a:cubicBezTo>
                    <a:pt x="510" y="255"/>
                    <a:pt x="510" y="254"/>
                    <a:pt x="509" y="253"/>
                  </a:cubicBezTo>
                  <a:cubicBezTo>
                    <a:pt x="509" y="252"/>
                    <a:pt x="507" y="252"/>
                    <a:pt x="507" y="251"/>
                  </a:cubicBezTo>
                  <a:cubicBezTo>
                    <a:pt x="506" y="250"/>
                    <a:pt x="506" y="249"/>
                    <a:pt x="506" y="248"/>
                  </a:cubicBezTo>
                  <a:cubicBezTo>
                    <a:pt x="506" y="247"/>
                    <a:pt x="509" y="246"/>
                    <a:pt x="509" y="245"/>
                  </a:cubicBezTo>
                  <a:cubicBezTo>
                    <a:pt x="510" y="244"/>
                    <a:pt x="509" y="242"/>
                    <a:pt x="509" y="241"/>
                  </a:cubicBezTo>
                  <a:cubicBezTo>
                    <a:pt x="509" y="240"/>
                    <a:pt x="508" y="239"/>
                    <a:pt x="508" y="238"/>
                  </a:cubicBezTo>
                  <a:cubicBezTo>
                    <a:pt x="509" y="237"/>
                    <a:pt x="510" y="237"/>
                    <a:pt x="511" y="237"/>
                  </a:cubicBezTo>
                  <a:cubicBezTo>
                    <a:pt x="512" y="237"/>
                    <a:pt x="514" y="238"/>
                    <a:pt x="514" y="238"/>
                  </a:cubicBezTo>
                  <a:cubicBezTo>
                    <a:pt x="515" y="239"/>
                    <a:pt x="516" y="241"/>
                    <a:pt x="516" y="242"/>
                  </a:cubicBezTo>
                  <a:cubicBezTo>
                    <a:pt x="516" y="242"/>
                    <a:pt x="516" y="243"/>
                    <a:pt x="515" y="244"/>
                  </a:cubicBezTo>
                  <a:cubicBezTo>
                    <a:pt x="515" y="245"/>
                    <a:pt x="515" y="245"/>
                    <a:pt x="515" y="246"/>
                  </a:cubicBezTo>
                  <a:cubicBezTo>
                    <a:pt x="514" y="246"/>
                    <a:pt x="513" y="246"/>
                    <a:pt x="513" y="247"/>
                  </a:cubicBezTo>
                  <a:cubicBezTo>
                    <a:pt x="512" y="247"/>
                    <a:pt x="513" y="249"/>
                    <a:pt x="513" y="250"/>
                  </a:cubicBezTo>
                  <a:cubicBezTo>
                    <a:pt x="514" y="250"/>
                    <a:pt x="515" y="251"/>
                    <a:pt x="516" y="252"/>
                  </a:cubicBezTo>
                  <a:cubicBezTo>
                    <a:pt x="516" y="253"/>
                    <a:pt x="516" y="255"/>
                    <a:pt x="517" y="256"/>
                  </a:cubicBezTo>
                  <a:cubicBezTo>
                    <a:pt x="517" y="256"/>
                    <a:pt x="519" y="256"/>
                    <a:pt x="519" y="256"/>
                  </a:cubicBezTo>
                  <a:cubicBezTo>
                    <a:pt x="519" y="257"/>
                    <a:pt x="519" y="259"/>
                    <a:pt x="520" y="259"/>
                  </a:cubicBezTo>
                  <a:cubicBezTo>
                    <a:pt x="520" y="260"/>
                    <a:pt x="522" y="259"/>
                    <a:pt x="522" y="259"/>
                  </a:cubicBezTo>
                  <a:cubicBezTo>
                    <a:pt x="523" y="258"/>
                    <a:pt x="523" y="257"/>
                    <a:pt x="523" y="257"/>
                  </a:cubicBezTo>
                  <a:cubicBezTo>
                    <a:pt x="523" y="256"/>
                    <a:pt x="521" y="255"/>
                    <a:pt x="521" y="254"/>
                  </a:cubicBezTo>
                  <a:cubicBezTo>
                    <a:pt x="521" y="253"/>
                    <a:pt x="521" y="252"/>
                    <a:pt x="522" y="252"/>
                  </a:cubicBezTo>
                  <a:cubicBezTo>
                    <a:pt x="523" y="252"/>
                    <a:pt x="525" y="253"/>
                    <a:pt x="526" y="253"/>
                  </a:cubicBezTo>
                  <a:cubicBezTo>
                    <a:pt x="526" y="254"/>
                    <a:pt x="527" y="255"/>
                    <a:pt x="528" y="256"/>
                  </a:cubicBezTo>
                  <a:cubicBezTo>
                    <a:pt x="528" y="257"/>
                    <a:pt x="530" y="258"/>
                    <a:pt x="530" y="258"/>
                  </a:cubicBezTo>
                  <a:cubicBezTo>
                    <a:pt x="531" y="257"/>
                    <a:pt x="532" y="256"/>
                    <a:pt x="533" y="255"/>
                  </a:cubicBezTo>
                  <a:cubicBezTo>
                    <a:pt x="533" y="255"/>
                    <a:pt x="535" y="255"/>
                    <a:pt x="535" y="256"/>
                  </a:cubicBezTo>
                  <a:cubicBezTo>
                    <a:pt x="536" y="256"/>
                    <a:pt x="537" y="258"/>
                    <a:pt x="537" y="259"/>
                  </a:cubicBezTo>
                  <a:cubicBezTo>
                    <a:pt x="537" y="260"/>
                    <a:pt x="536" y="261"/>
                    <a:pt x="535" y="262"/>
                  </a:cubicBezTo>
                  <a:cubicBezTo>
                    <a:pt x="534" y="263"/>
                    <a:pt x="532" y="263"/>
                    <a:pt x="531" y="264"/>
                  </a:cubicBezTo>
                  <a:cubicBezTo>
                    <a:pt x="530" y="265"/>
                    <a:pt x="528" y="266"/>
                    <a:pt x="527" y="267"/>
                  </a:cubicBezTo>
                  <a:cubicBezTo>
                    <a:pt x="527" y="268"/>
                    <a:pt x="526" y="269"/>
                    <a:pt x="526" y="270"/>
                  </a:cubicBezTo>
                  <a:cubicBezTo>
                    <a:pt x="525" y="271"/>
                    <a:pt x="525" y="274"/>
                    <a:pt x="525" y="276"/>
                  </a:cubicBezTo>
                  <a:cubicBezTo>
                    <a:pt x="525" y="276"/>
                    <a:pt x="526" y="278"/>
                    <a:pt x="526" y="279"/>
                  </a:cubicBezTo>
                  <a:cubicBezTo>
                    <a:pt x="527" y="279"/>
                    <a:pt x="528" y="280"/>
                    <a:pt x="529" y="280"/>
                  </a:cubicBezTo>
                  <a:cubicBezTo>
                    <a:pt x="529" y="280"/>
                    <a:pt x="531" y="279"/>
                    <a:pt x="531" y="278"/>
                  </a:cubicBezTo>
                  <a:cubicBezTo>
                    <a:pt x="531" y="278"/>
                    <a:pt x="531" y="276"/>
                    <a:pt x="531" y="275"/>
                  </a:cubicBezTo>
                  <a:cubicBezTo>
                    <a:pt x="532" y="274"/>
                    <a:pt x="534" y="274"/>
                    <a:pt x="535" y="274"/>
                  </a:cubicBezTo>
                  <a:cubicBezTo>
                    <a:pt x="536" y="274"/>
                    <a:pt x="537" y="274"/>
                    <a:pt x="538" y="273"/>
                  </a:cubicBezTo>
                  <a:cubicBezTo>
                    <a:pt x="539" y="273"/>
                    <a:pt x="539" y="271"/>
                    <a:pt x="539" y="271"/>
                  </a:cubicBezTo>
                  <a:cubicBezTo>
                    <a:pt x="540" y="271"/>
                    <a:pt x="542" y="271"/>
                    <a:pt x="542" y="272"/>
                  </a:cubicBezTo>
                  <a:cubicBezTo>
                    <a:pt x="543" y="272"/>
                    <a:pt x="543" y="275"/>
                    <a:pt x="542" y="276"/>
                  </a:cubicBezTo>
                  <a:cubicBezTo>
                    <a:pt x="542" y="276"/>
                    <a:pt x="540" y="277"/>
                    <a:pt x="539" y="278"/>
                  </a:cubicBezTo>
                  <a:cubicBezTo>
                    <a:pt x="539" y="279"/>
                    <a:pt x="538" y="281"/>
                    <a:pt x="538" y="282"/>
                  </a:cubicBezTo>
                  <a:cubicBezTo>
                    <a:pt x="538" y="283"/>
                    <a:pt x="538" y="285"/>
                    <a:pt x="539" y="285"/>
                  </a:cubicBezTo>
                  <a:cubicBezTo>
                    <a:pt x="539" y="286"/>
                    <a:pt x="540" y="287"/>
                    <a:pt x="541" y="286"/>
                  </a:cubicBezTo>
                  <a:cubicBezTo>
                    <a:pt x="542" y="286"/>
                    <a:pt x="542" y="283"/>
                    <a:pt x="543" y="283"/>
                  </a:cubicBezTo>
                  <a:cubicBezTo>
                    <a:pt x="544" y="282"/>
                    <a:pt x="546" y="282"/>
                    <a:pt x="547" y="283"/>
                  </a:cubicBezTo>
                  <a:cubicBezTo>
                    <a:pt x="547" y="283"/>
                    <a:pt x="548" y="284"/>
                    <a:pt x="548" y="285"/>
                  </a:cubicBezTo>
                  <a:cubicBezTo>
                    <a:pt x="548" y="286"/>
                    <a:pt x="547" y="288"/>
                    <a:pt x="546" y="289"/>
                  </a:cubicBezTo>
                  <a:cubicBezTo>
                    <a:pt x="545" y="289"/>
                    <a:pt x="542" y="289"/>
                    <a:pt x="542" y="290"/>
                  </a:cubicBezTo>
                  <a:cubicBezTo>
                    <a:pt x="541" y="291"/>
                    <a:pt x="541" y="293"/>
                    <a:pt x="541" y="295"/>
                  </a:cubicBezTo>
                  <a:cubicBezTo>
                    <a:pt x="540" y="296"/>
                    <a:pt x="540" y="297"/>
                    <a:pt x="540" y="298"/>
                  </a:cubicBezTo>
                  <a:cubicBezTo>
                    <a:pt x="540" y="300"/>
                    <a:pt x="542" y="302"/>
                    <a:pt x="542" y="303"/>
                  </a:cubicBezTo>
                  <a:cubicBezTo>
                    <a:pt x="542" y="304"/>
                    <a:pt x="543" y="307"/>
                    <a:pt x="543" y="308"/>
                  </a:cubicBezTo>
                  <a:cubicBezTo>
                    <a:pt x="543" y="309"/>
                    <a:pt x="542" y="311"/>
                    <a:pt x="543" y="312"/>
                  </a:cubicBezTo>
                  <a:cubicBezTo>
                    <a:pt x="543" y="312"/>
                    <a:pt x="546" y="311"/>
                    <a:pt x="547" y="311"/>
                  </a:cubicBezTo>
                  <a:cubicBezTo>
                    <a:pt x="548" y="310"/>
                    <a:pt x="549" y="309"/>
                    <a:pt x="550" y="308"/>
                  </a:cubicBezTo>
                  <a:cubicBezTo>
                    <a:pt x="551" y="306"/>
                    <a:pt x="553" y="303"/>
                    <a:pt x="554" y="301"/>
                  </a:cubicBezTo>
                  <a:cubicBezTo>
                    <a:pt x="554" y="300"/>
                    <a:pt x="555" y="298"/>
                    <a:pt x="556" y="297"/>
                  </a:cubicBezTo>
                  <a:cubicBezTo>
                    <a:pt x="557" y="297"/>
                    <a:pt x="560" y="298"/>
                    <a:pt x="562" y="298"/>
                  </a:cubicBezTo>
                  <a:cubicBezTo>
                    <a:pt x="562" y="298"/>
                    <a:pt x="562" y="298"/>
                    <a:pt x="563" y="298"/>
                  </a:cubicBezTo>
                  <a:cubicBezTo>
                    <a:pt x="563" y="297"/>
                    <a:pt x="563" y="297"/>
                    <a:pt x="563" y="296"/>
                  </a:cubicBezTo>
                  <a:cubicBezTo>
                    <a:pt x="565" y="293"/>
                    <a:pt x="565" y="293"/>
                    <a:pt x="565" y="293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0" y="287"/>
                    <a:pt x="570" y="287"/>
                    <a:pt x="570" y="287"/>
                  </a:cubicBezTo>
                  <a:cubicBezTo>
                    <a:pt x="627" y="263"/>
                    <a:pt x="627" y="263"/>
                    <a:pt x="627" y="263"/>
                  </a:cubicBezTo>
                  <a:cubicBezTo>
                    <a:pt x="629" y="260"/>
                    <a:pt x="630" y="257"/>
                    <a:pt x="630" y="255"/>
                  </a:cubicBezTo>
                  <a:cubicBezTo>
                    <a:pt x="631" y="251"/>
                    <a:pt x="631" y="243"/>
                    <a:pt x="631" y="239"/>
                  </a:cubicBezTo>
                  <a:cubicBezTo>
                    <a:pt x="631" y="234"/>
                    <a:pt x="628" y="226"/>
                    <a:pt x="629" y="221"/>
                  </a:cubicBezTo>
                  <a:cubicBezTo>
                    <a:pt x="629" y="219"/>
                    <a:pt x="633" y="215"/>
                    <a:pt x="633" y="212"/>
                  </a:cubicBezTo>
                  <a:cubicBezTo>
                    <a:pt x="634" y="209"/>
                    <a:pt x="632" y="204"/>
                    <a:pt x="632" y="201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11" name="Freeform 70">
              <a:extLst>
                <a:ext uri="{FF2B5EF4-FFF2-40B4-BE49-F238E27FC236}">
                  <a16:creationId xmlns:a16="http://schemas.microsoft.com/office/drawing/2014/main" id="{4867DC5F-F746-3F47-929F-0B92C5D98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4" y="2143504"/>
              <a:ext cx="43800" cy="68437"/>
            </a:xfrm>
            <a:custGeom>
              <a:avLst/>
              <a:gdLst>
                <a:gd name="T0" fmla="*/ 5 w 151"/>
                <a:gd name="T1" fmla="*/ 22 h 235"/>
                <a:gd name="T2" fmla="*/ 4 w 151"/>
                <a:gd name="T3" fmla="*/ 30 h 235"/>
                <a:gd name="T4" fmla="*/ 4 w 151"/>
                <a:gd name="T5" fmla="*/ 35 h 235"/>
                <a:gd name="T6" fmla="*/ 8 w 151"/>
                <a:gd name="T7" fmla="*/ 47 h 235"/>
                <a:gd name="T8" fmla="*/ 69 w 151"/>
                <a:gd name="T9" fmla="*/ 235 h 235"/>
                <a:gd name="T10" fmla="*/ 151 w 151"/>
                <a:gd name="T11" fmla="*/ 215 h 235"/>
                <a:gd name="T12" fmla="*/ 147 w 151"/>
                <a:gd name="T13" fmla="*/ 207 h 235"/>
                <a:gd name="T14" fmla="*/ 142 w 151"/>
                <a:gd name="T15" fmla="*/ 193 h 235"/>
                <a:gd name="T16" fmla="*/ 139 w 151"/>
                <a:gd name="T17" fmla="*/ 187 h 235"/>
                <a:gd name="T18" fmla="*/ 136 w 151"/>
                <a:gd name="T19" fmla="*/ 175 h 235"/>
                <a:gd name="T20" fmla="*/ 133 w 151"/>
                <a:gd name="T21" fmla="*/ 169 h 235"/>
                <a:gd name="T22" fmla="*/ 130 w 151"/>
                <a:gd name="T23" fmla="*/ 162 h 235"/>
                <a:gd name="T24" fmla="*/ 129 w 151"/>
                <a:gd name="T25" fmla="*/ 165 h 235"/>
                <a:gd name="T26" fmla="*/ 125 w 151"/>
                <a:gd name="T27" fmla="*/ 166 h 235"/>
                <a:gd name="T28" fmla="*/ 121 w 151"/>
                <a:gd name="T29" fmla="*/ 166 h 235"/>
                <a:gd name="T30" fmla="*/ 116 w 151"/>
                <a:gd name="T31" fmla="*/ 164 h 235"/>
                <a:gd name="T32" fmla="*/ 108 w 151"/>
                <a:gd name="T33" fmla="*/ 158 h 235"/>
                <a:gd name="T34" fmla="*/ 102 w 151"/>
                <a:gd name="T35" fmla="*/ 153 h 235"/>
                <a:gd name="T36" fmla="*/ 97 w 151"/>
                <a:gd name="T37" fmla="*/ 151 h 235"/>
                <a:gd name="T38" fmla="*/ 95 w 151"/>
                <a:gd name="T39" fmla="*/ 145 h 235"/>
                <a:gd name="T40" fmla="*/ 91 w 151"/>
                <a:gd name="T41" fmla="*/ 138 h 235"/>
                <a:gd name="T42" fmla="*/ 87 w 151"/>
                <a:gd name="T43" fmla="*/ 133 h 235"/>
                <a:gd name="T44" fmla="*/ 82 w 151"/>
                <a:gd name="T45" fmla="*/ 131 h 235"/>
                <a:gd name="T46" fmla="*/ 78 w 151"/>
                <a:gd name="T47" fmla="*/ 128 h 235"/>
                <a:gd name="T48" fmla="*/ 76 w 151"/>
                <a:gd name="T49" fmla="*/ 124 h 235"/>
                <a:gd name="T50" fmla="*/ 72 w 151"/>
                <a:gd name="T51" fmla="*/ 114 h 235"/>
                <a:gd name="T52" fmla="*/ 72 w 151"/>
                <a:gd name="T53" fmla="*/ 109 h 235"/>
                <a:gd name="T54" fmla="*/ 73 w 151"/>
                <a:gd name="T55" fmla="*/ 106 h 235"/>
                <a:gd name="T56" fmla="*/ 71 w 151"/>
                <a:gd name="T57" fmla="*/ 102 h 235"/>
                <a:gd name="T58" fmla="*/ 69 w 151"/>
                <a:gd name="T59" fmla="*/ 97 h 235"/>
                <a:gd name="T60" fmla="*/ 62 w 151"/>
                <a:gd name="T61" fmla="*/ 91 h 235"/>
                <a:gd name="T62" fmla="*/ 60 w 151"/>
                <a:gd name="T63" fmla="*/ 87 h 235"/>
                <a:gd name="T64" fmla="*/ 55 w 151"/>
                <a:gd name="T65" fmla="*/ 86 h 235"/>
                <a:gd name="T66" fmla="*/ 51 w 151"/>
                <a:gd name="T67" fmla="*/ 82 h 235"/>
                <a:gd name="T68" fmla="*/ 47 w 151"/>
                <a:gd name="T69" fmla="*/ 78 h 235"/>
                <a:gd name="T70" fmla="*/ 42 w 151"/>
                <a:gd name="T71" fmla="*/ 74 h 235"/>
                <a:gd name="T72" fmla="*/ 38 w 151"/>
                <a:gd name="T73" fmla="*/ 71 h 235"/>
                <a:gd name="T74" fmla="*/ 34 w 151"/>
                <a:gd name="T75" fmla="*/ 68 h 235"/>
                <a:gd name="T76" fmla="*/ 33 w 151"/>
                <a:gd name="T77" fmla="*/ 65 h 235"/>
                <a:gd name="T78" fmla="*/ 33 w 151"/>
                <a:gd name="T79" fmla="*/ 61 h 235"/>
                <a:gd name="T80" fmla="*/ 35 w 151"/>
                <a:gd name="T81" fmla="*/ 58 h 235"/>
                <a:gd name="T82" fmla="*/ 33 w 151"/>
                <a:gd name="T83" fmla="*/ 54 h 235"/>
                <a:gd name="T84" fmla="*/ 32 w 151"/>
                <a:gd name="T85" fmla="*/ 50 h 235"/>
                <a:gd name="T86" fmla="*/ 30 w 151"/>
                <a:gd name="T87" fmla="*/ 49 h 235"/>
                <a:gd name="T88" fmla="*/ 25 w 151"/>
                <a:gd name="T89" fmla="*/ 47 h 235"/>
                <a:gd name="T90" fmla="*/ 23 w 151"/>
                <a:gd name="T91" fmla="*/ 42 h 235"/>
                <a:gd name="T92" fmla="*/ 24 w 151"/>
                <a:gd name="T93" fmla="*/ 38 h 235"/>
                <a:gd name="T94" fmla="*/ 26 w 151"/>
                <a:gd name="T95" fmla="*/ 32 h 235"/>
                <a:gd name="T96" fmla="*/ 31 w 151"/>
                <a:gd name="T97" fmla="*/ 28 h 235"/>
                <a:gd name="T98" fmla="*/ 33 w 151"/>
                <a:gd name="T99" fmla="*/ 23 h 235"/>
                <a:gd name="T100" fmla="*/ 35 w 151"/>
                <a:gd name="T101" fmla="*/ 24 h 235"/>
                <a:gd name="T102" fmla="*/ 36 w 151"/>
                <a:gd name="T103" fmla="*/ 22 h 235"/>
                <a:gd name="T104" fmla="*/ 39 w 151"/>
                <a:gd name="T105" fmla="*/ 18 h 235"/>
                <a:gd name="T106" fmla="*/ 38 w 151"/>
                <a:gd name="T107" fmla="*/ 11 h 235"/>
                <a:gd name="T108" fmla="*/ 41 w 151"/>
                <a:gd name="T109" fmla="*/ 8 h 235"/>
                <a:gd name="T110" fmla="*/ 42 w 151"/>
                <a:gd name="T111" fmla="*/ 4 h 235"/>
                <a:gd name="T112" fmla="*/ 37 w 151"/>
                <a:gd name="T113" fmla="*/ 2 h 235"/>
                <a:gd name="T114" fmla="*/ 28 w 151"/>
                <a:gd name="T115" fmla="*/ 0 h 235"/>
                <a:gd name="T116" fmla="*/ 18 w 151"/>
                <a:gd name="T117" fmla="*/ 3 h 235"/>
                <a:gd name="T118" fmla="*/ 10 w 151"/>
                <a:gd name="T119" fmla="*/ 9 h 235"/>
                <a:gd name="T120" fmla="*/ 3 w 151"/>
                <a:gd name="T121" fmla="*/ 17 h 235"/>
                <a:gd name="T122" fmla="*/ 0 w 151"/>
                <a:gd name="T123" fmla="*/ 24 h 235"/>
                <a:gd name="T124" fmla="*/ 5 w 151"/>
                <a:gd name="T125" fmla="*/ 2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1" h="235">
                  <a:moveTo>
                    <a:pt x="5" y="22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4" y="34"/>
                    <a:pt x="4" y="35"/>
                  </a:cubicBezTo>
                  <a:cubicBezTo>
                    <a:pt x="4" y="37"/>
                    <a:pt x="6" y="43"/>
                    <a:pt x="8" y="47"/>
                  </a:cubicBezTo>
                  <a:cubicBezTo>
                    <a:pt x="69" y="235"/>
                    <a:pt x="69" y="235"/>
                    <a:pt x="69" y="235"/>
                  </a:cubicBezTo>
                  <a:cubicBezTo>
                    <a:pt x="151" y="215"/>
                    <a:pt x="151" y="215"/>
                    <a:pt x="151" y="215"/>
                  </a:cubicBezTo>
                  <a:cubicBezTo>
                    <a:pt x="150" y="212"/>
                    <a:pt x="148" y="209"/>
                    <a:pt x="147" y="207"/>
                  </a:cubicBezTo>
                  <a:cubicBezTo>
                    <a:pt x="145" y="203"/>
                    <a:pt x="143" y="196"/>
                    <a:pt x="142" y="193"/>
                  </a:cubicBezTo>
                  <a:cubicBezTo>
                    <a:pt x="141" y="191"/>
                    <a:pt x="140" y="188"/>
                    <a:pt x="139" y="187"/>
                  </a:cubicBezTo>
                  <a:cubicBezTo>
                    <a:pt x="138" y="184"/>
                    <a:pt x="137" y="178"/>
                    <a:pt x="136" y="175"/>
                  </a:cubicBezTo>
                  <a:cubicBezTo>
                    <a:pt x="135" y="174"/>
                    <a:pt x="133" y="170"/>
                    <a:pt x="133" y="169"/>
                  </a:cubicBezTo>
                  <a:cubicBezTo>
                    <a:pt x="132" y="167"/>
                    <a:pt x="132" y="162"/>
                    <a:pt x="130" y="162"/>
                  </a:cubicBezTo>
                  <a:cubicBezTo>
                    <a:pt x="129" y="162"/>
                    <a:pt x="129" y="165"/>
                    <a:pt x="129" y="165"/>
                  </a:cubicBezTo>
                  <a:cubicBezTo>
                    <a:pt x="128" y="166"/>
                    <a:pt x="126" y="166"/>
                    <a:pt x="125" y="166"/>
                  </a:cubicBezTo>
                  <a:cubicBezTo>
                    <a:pt x="124" y="166"/>
                    <a:pt x="122" y="166"/>
                    <a:pt x="121" y="166"/>
                  </a:cubicBezTo>
                  <a:cubicBezTo>
                    <a:pt x="120" y="166"/>
                    <a:pt x="117" y="164"/>
                    <a:pt x="116" y="164"/>
                  </a:cubicBezTo>
                  <a:cubicBezTo>
                    <a:pt x="114" y="163"/>
                    <a:pt x="110" y="160"/>
                    <a:pt x="108" y="158"/>
                  </a:cubicBezTo>
                  <a:cubicBezTo>
                    <a:pt x="106" y="157"/>
                    <a:pt x="104" y="154"/>
                    <a:pt x="102" y="153"/>
                  </a:cubicBezTo>
                  <a:cubicBezTo>
                    <a:pt x="101" y="153"/>
                    <a:pt x="98" y="152"/>
                    <a:pt x="97" y="151"/>
                  </a:cubicBezTo>
                  <a:cubicBezTo>
                    <a:pt x="96" y="149"/>
                    <a:pt x="96" y="146"/>
                    <a:pt x="95" y="145"/>
                  </a:cubicBezTo>
                  <a:cubicBezTo>
                    <a:pt x="94" y="143"/>
                    <a:pt x="92" y="140"/>
                    <a:pt x="91" y="138"/>
                  </a:cubicBezTo>
                  <a:cubicBezTo>
                    <a:pt x="90" y="137"/>
                    <a:pt x="88" y="134"/>
                    <a:pt x="87" y="133"/>
                  </a:cubicBezTo>
                  <a:cubicBezTo>
                    <a:pt x="86" y="132"/>
                    <a:pt x="83" y="132"/>
                    <a:pt x="82" y="131"/>
                  </a:cubicBezTo>
                  <a:cubicBezTo>
                    <a:pt x="81" y="130"/>
                    <a:pt x="79" y="129"/>
                    <a:pt x="78" y="128"/>
                  </a:cubicBezTo>
                  <a:cubicBezTo>
                    <a:pt x="77" y="127"/>
                    <a:pt x="76" y="125"/>
                    <a:pt x="76" y="124"/>
                  </a:cubicBezTo>
                  <a:cubicBezTo>
                    <a:pt x="75" y="121"/>
                    <a:pt x="73" y="116"/>
                    <a:pt x="72" y="114"/>
                  </a:cubicBezTo>
                  <a:cubicBezTo>
                    <a:pt x="72" y="112"/>
                    <a:pt x="71" y="110"/>
                    <a:pt x="72" y="109"/>
                  </a:cubicBezTo>
                  <a:cubicBezTo>
                    <a:pt x="72" y="108"/>
                    <a:pt x="73" y="107"/>
                    <a:pt x="73" y="106"/>
                  </a:cubicBezTo>
                  <a:cubicBezTo>
                    <a:pt x="73" y="105"/>
                    <a:pt x="72" y="103"/>
                    <a:pt x="71" y="102"/>
                  </a:cubicBezTo>
                  <a:cubicBezTo>
                    <a:pt x="71" y="101"/>
                    <a:pt x="70" y="98"/>
                    <a:pt x="69" y="97"/>
                  </a:cubicBezTo>
                  <a:cubicBezTo>
                    <a:pt x="68" y="95"/>
                    <a:pt x="64" y="93"/>
                    <a:pt x="62" y="91"/>
                  </a:cubicBezTo>
                  <a:cubicBezTo>
                    <a:pt x="62" y="90"/>
                    <a:pt x="61" y="88"/>
                    <a:pt x="60" y="87"/>
                  </a:cubicBezTo>
                  <a:cubicBezTo>
                    <a:pt x="59" y="86"/>
                    <a:pt x="56" y="86"/>
                    <a:pt x="55" y="86"/>
                  </a:cubicBezTo>
                  <a:cubicBezTo>
                    <a:pt x="54" y="85"/>
                    <a:pt x="52" y="83"/>
                    <a:pt x="51" y="82"/>
                  </a:cubicBezTo>
                  <a:cubicBezTo>
                    <a:pt x="50" y="81"/>
                    <a:pt x="48" y="79"/>
                    <a:pt x="47" y="78"/>
                  </a:cubicBezTo>
                  <a:cubicBezTo>
                    <a:pt x="46" y="77"/>
                    <a:pt x="43" y="75"/>
                    <a:pt x="42" y="74"/>
                  </a:cubicBezTo>
                  <a:cubicBezTo>
                    <a:pt x="41" y="73"/>
                    <a:pt x="39" y="72"/>
                    <a:pt x="38" y="71"/>
                  </a:cubicBezTo>
                  <a:cubicBezTo>
                    <a:pt x="37" y="70"/>
                    <a:pt x="35" y="69"/>
                    <a:pt x="34" y="68"/>
                  </a:cubicBezTo>
                  <a:cubicBezTo>
                    <a:pt x="34" y="68"/>
                    <a:pt x="33" y="66"/>
                    <a:pt x="33" y="65"/>
                  </a:cubicBezTo>
                  <a:cubicBezTo>
                    <a:pt x="33" y="64"/>
                    <a:pt x="33" y="62"/>
                    <a:pt x="33" y="61"/>
                  </a:cubicBezTo>
                  <a:cubicBezTo>
                    <a:pt x="34" y="60"/>
                    <a:pt x="35" y="58"/>
                    <a:pt x="35" y="58"/>
                  </a:cubicBezTo>
                  <a:cubicBezTo>
                    <a:pt x="35" y="57"/>
                    <a:pt x="34" y="55"/>
                    <a:pt x="33" y="54"/>
                  </a:cubicBezTo>
                  <a:cubicBezTo>
                    <a:pt x="33" y="53"/>
                    <a:pt x="33" y="51"/>
                    <a:pt x="32" y="50"/>
                  </a:cubicBezTo>
                  <a:cubicBezTo>
                    <a:pt x="32" y="49"/>
                    <a:pt x="31" y="49"/>
                    <a:pt x="30" y="49"/>
                  </a:cubicBezTo>
                  <a:cubicBezTo>
                    <a:pt x="29" y="48"/>
                    <a:pt x="26" y="48"/>
                    <a:pt x="25" y="47"/>
                  </a:cubicBezTo>
                  <a:cubicBezTo>
                    <a:pt x="24" y="46"/>
                    <a:pt x="23" y="44"/>
                    <a:pt x="23" y="42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6"/>
                    <a:pt x="26" y="33"/>
                    <a:pt x="26" y="32"/>
                  </a:cubicBezTo>
                  <a:cubicBezTo>
                    <a:pt x="27" y="31"/>
                    <a:pt x="30" y="29"/>
                    <a:pt x="31" y="28"/>
                  </a:cubicBezTo>
                  <a:cubicBezTo>
                    <a:pt x="32" y="27"/>
                    <a:pt x="31" y="23"/>
                    <a:pt x="33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4"/>
                    <a:pt x="36" y="23"/>
                    <a:pt x="36" y="22"/>
                  </a:cubicBezTo>
                  <a:cubicBezTo>
                    <a:pt x="37" y="21"/>
                    <a:pt x="38" y="19"/>
                    <a:pt x="39" y="18"/>
                  </a:cubicBezTo>
                  <a:cubicBezTo>
                    <a:pt x="39" y="16"/>
                    <a:pt x="37" y="13"/>
                    <a:pt x="38" y="11"/>
                  </a:cubicBezTo>
                  <a:cubicBezTo>
                    <a:pt x="38" y="10"/>
                    <a:pt x="40" y="9"/>
                    <a:pt x="41" y="8"/>
                  </a:cubicBezTo>
                  <a:cubicBezTo>
                    <a:pt x="41" y="7"/>
                    <a:pt x="42" y="5"/>
                    <a:pt x="42" y="4"/>
                  </a:cubicBezTo>
                  <a:cubicBezTo>
                    <a:pt x="40" y="3"/>
                    <a:pt x="38" y="2"/>
                    <a:pt x="37" y="2"/>
                  </a:cubicBezTo>
                  <a:cubicBezTo>
                    <a:pt x="35" y="1"/>
                    <a:pt x="30" y="0"/>
                    <a:pt x="28" y="0"/>
                  </a:cubicBezTo>
                  <a:cubicBezTo>
                    <a:pt x="25" y="1"/>
                    <a:pt x="20" y="2"/>
                    <a:pt x="18" y="3"/>
                  </a:cubicBezTo>
                  <a:cubicBezTo>
                    <a:pt x="15" y="4"/>
                    <a:pt x="12" y="7"/>
                    <a:pt x="10" y="9"/>
                  </a:cubicBezTo>
                  <a:cubicBezTo>
                    <a:pt x="8" y="11"/>
                    <a:pt x="4" y="14"/>
                    <a:pt x="3" y="17"/>
                  </a:cubicBezTo>
                  <a:cubicBezTo>
                    <a:pt x="2" y="18"/>
                    <a:pt x="1" y="21"/>
                    <a:pt x="0" y="24"/>
                  </a:cubicBezTo>
                  <a:lnTo>
                    <a:pt x="5" y="22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12" name="Freeform 71">
              <a:extLst>
                <a:ext uri="{FF2B5EF4-FFF2-40B4-BE49-F238E27FC236}">
                  <a16:creationId xmlns:a16="http://schemas.microsoft.com/office/drawing/2014/main" id="{52777BBD-E9DC-1944-8E60-3737E5B1E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7305" y="2035648"/>
              <a:ext cx="235424" cy="158227"/>
            </a:xfrm>
            <a:custGeom>
              <a:avLst/>
              <a:gdLst>
                <a:gd name="T0" fmla="*/ 632 w 809"/>
                <a:gd name="T1" fmla="*/ 411 h 545"/>
                <a:gd name="T2" fmla="*/ 703 w 809"/>
                <a:gd name="T3" fmla="*/ 381 h 545"/>
                <a:gd name="T4" fmla="*/ 730 w 809"/>
                <a:gd name="T5" fmla="*/ 374 h 545"/>
                <a:gd name="T6" fmla="*/ 739 w 809"/>
                <a:gd name="T7" fmla="*/ 372 h 545"/>
                <a:gd name="T8" fmla="*/ 752 w 809"/>
                <a:gd name="T9" fmla="*/ 363 h 545"/>
                <a:gd name="T10" fmla="*/ 766 w 809"/>
                <a:gd name="T11" fmla="*/ 352 h 545"/>
                <a:gd name="T12" fmla="*/ 764 w 809"/>
                <a:gd name="T13" fmla="*/ 341 h 545"/>
                <a:gd name="T14" fmla="*/ 773 w 809"/>
                <a:gd name="T15" fmla="*/ 331 h 545"/>
                <a:gd name="T16" fmla="*/ 781 w 809"/>
                <a:gd name="T17" fmla="*/ 320 h 545"/>
                <a:gd name="T18" fmla="*/ 794 w 809"/>
                <a:gd name="T19" fmla="*/ 308 h 545"/>
                <a:gd name="T20" fmla="*/ 799 w 809"/>
                <a:gd name="T21" fmla="*/ 300 h 545"/>
                <a:gd name="T22" fmla="*/ 808 w 809"/>
                <a:gd name="T23" fmla="*/ 295 h 545"/>
                <a:gd name="T24" fmla="*/ 799 w 809"/>
                <a:gd name="T25" fmla="*/ 283 h 545"/>
                <a:gd name="T26" fmla="*/ 786 w 809"/>
                <a:gd name="T27" fmla="*/ 278 h 545"/>
                <a:gd name="T28" fmla="*/ 771 w 809"/>
                <a:gd name="T29" fmla="*/ 269 h 545"/>
                <a:gd name="T30" fmla="*/ 761 w 809"/>
                <a:gd name="T31" fmla="*/ 259 h 545"/>
                <a:gd name="T32" fmla="*/ 749 w 809"/>
                <a:gd name="T33" fmla="*/ 253 h 545"/>
                <a:gd name="T34" fmla="*/ 741 w 809"/>
                <a:gd name="T35" fmla="*/ 234 h 545"/>
                <a:gd name="T36" fmla="*/ 729 w 809"/>
                <a:gd name="T37" fmla="*/ 238 h 545"/>
                <a:gd name="T38" fmla="*/ 724 w 809"/>
                <a:gd name="T39" fmla="*/ 223 h 545"/>
                <a:gd name="T40" fmla="*/ 723 w 809"/>
                <a:gd name="T41" fmla="*/ 211 h 545"/>
                <a:gd name="T42" fmla="*/ 726 w 809"/>
                <a:gd name="T43" fmla="*/ 201 h 545"/>
                <a:gd name="T44" fmla="*/ 730 w 809"/>
                <a:gd name="T45" fmla="*/ 189 h 545"/>
                <a:gd name="T46" fmla="*/ 734 w 809"/>
                <a:gd name="T47" fmla="*/ 181 h 545"/>
                <a:gd name="T48" fmla="*/ 730 w 809"/>
                <a:gd name="T49" fmla="*/ 146 h 545"/>
                <a:gd name="T50" fmla="*/ 734 w 809"/>
                <a:gd name="T51" fmla="*/ 134 h 545"/>
                <a:gd name="T52" fmla="*/ 741 w 809"/>
                <a:gd name="T53" fmla="*/ 121 h 545"/>
                <a:gd name="T54" fmla="*/ 745 w 809"/>
                <a:gd name="T55" fmla="*/ 98 h 545"/>
                <a:gd name="T56" fmla="*/ 753 w 809"/>
                <a:gd name="T57" fmla="*/ 89 h 545"/>
                <a:gd name="T58" fmla="*/ 753 w 809"/>
                <a:gd name="T59" fmla="*/ 82 h 545"/>
                <a:gd name="T60" fmla="*/ 745 w 809"/>
                <a:gd name="T61" fmla="*/ 78 h 545"/>
                <a:gd name="T62" fmla="*/ 736 w 809"/>
                <a:gd name="T63" fmla="*/ 78 h 545"/>
                <a:gd name="T64" fmla="*/ 725 w 809"/>
                <a:gd name="T65" fmla="*/ 78 h 545"/>
                <a:gd name="T66" fmla="*/ 717 w 809"/>
                <a:gd name="T67" fmla="*/ 76 h 545"/>
                <a:gd name="T68" fmla="*/ 711 w 809"/>
                <a:gd name="T69" fmla="*/ 71 h 545"/>
                <a:gd name="T70" fmla="*/ 699 w 809"/>
                <a:gd name="T71" fmla="*/ 60 h 545"/>
                <a:gd name="T72" fmla="*/ 699 w 809"/>
                <a:gd name="T73" fmla="*/ 47 h 545"/>
                <a:gd name="T74" fmla="*/ 694 w 809"/>
                <a:gd name="T75" fmla="*/ 35 h 545"/>
                <a:gd name="T76" fmla="*/ 685 w 809"/>
                <a:gd name="T77" fmla="*/ 28 h 545"/>
                <a:gd name="T78" fmla="*/ 681 w 809"/>
                <a:gd name="T79" fmla="*/ 19 h 545"/>
                <a:gd name="T80" fmla="*/ 669 w 809"/>
                <a:gd name="T81" fmla="*/ 17 h 545"/>
                <a:gd name="T82" fmla="*/ 661 w 809"/>
                <a:gd name="T83" fmla="*/ 16 h 545"/>
                <a:gd name="T84" fmla="*/ 647 w 809"/>
                <a:gd name="T85" fmla="*/ 6 h 545"/>
                <a:gd name="T86" fmla="*/ 546 w 809"/>
                <a:gd name="T87" fmla="*/ 26 h 545"/>
                <a:gd name="T88" fmla="*/ 91 w 809"/>
                <a:gd name="T89" fmla="*/ 133 h 545"/>
                <a:gd name="T90" fmla="*/ 60 w 809"/>
                <a:gd name="T91" fmla="*/ 104 h 545"/>
                <a:gd name="T92" fmla="*/ 45 w 809"/>
                <a:gd name="T93" fmla="*/ 115 h 545"/>
                <a:gd name="T94" fmla="*/ 37 w 809"/>
                <a:gd name="T95" fmla="*/ 117 h 545"/>
                <a:gd name="T96" fmla="*/ 28 w 809"/>
                <a:gd name="T97" fmla="*/ 132 h 545"/>
                <a:gd name="T98" fmla="*/ 50 w 809"/>
                <a:gd name="T99" fmla="*/ 393 h 545"/>
                <a:gd name="T100" fmla="*/ 208 w 809"/>
                <a:gd name="T101" fmla="*/ 518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9" h="545">
                  <a:moveTo>
                    <a:pt x="207" y="513"/>
                  </a:moveTo>
                  <a:cubicBezTo>
                    <a:pt x="471" y="452"/>
                    <a:pt x="471" y="452"/>
                    <a:pt x="471" y="452"/>
                  </a:cubicBezTo>
                  <a:cubicBezTo>
                    <a:pt x="632" y="411"/>
                    <a:pt x="632" y="411"/>
                    <a:pt x="632" y="411"/>
                  </a:cubicBezTo>
                  <a:cubicBezTo>
                    <a:pt x="693" y="396"/>
                    <a:pt x="693" y="396"/>
                    <a:pt x="693" y="396"/>
                  </a:cubicBezTo>
                  <a:cubicBezTo>
                    <a:pt x="694" y="393"/>
                    <a:pt x="695" y="390"/>
                    <a:pt x="696" y="389"/>
                  </a:cubicBezTo>
                  <a:cubicBezTo>
                    <a:pt x="697" y="386"/>
                    <a:pt x="701" y="383"/>
                    <a:pt x="703" y="381"/>
                  </a:cubicBezTo>
                  <a:cubicBezTo>
                    <a:pt x="705" y="379"/>
                    <a:pt x="708" y="376"/>
                    <a:pt x="711" y="375"/>
                  </a:cubicBezTo>
                  <a:cubicBezTo>
                    <a:pt x="713" y="374"/>
                    <a:pt x="718" y="373"/>
                    <a:pt x="721" y="372"/>
                  </a:cubicBezTo>
                  <a:cubicBezTo>
                    <a:pt x="723" y="372"/>
                    <a:pt x="728" y="373"/>
                    <a:pt x="730" y="374"/>
                  </a:cubicBezTo>
                  <a:cubicBezTo>
                    <a:pt x="731" y="374"/>
                    <a:pt x="733" y="375"/>
                    <a:pt x="735" y="376"/>
                  </a:cubicBezTo>
                  <a:cubicBezTo>
                    <a:pt x="736" y="375"/>
                    <a:pt x="736" y="374"/>
                    <a:pt x="736" y="373"/>
                  </a:cubicBezTo>
                  <a:cubicBezTo>
                    <a:pt x="737" y="373"/>
                    <a:pt x="738" y="372"/>
                    <a:pt x="739" y="372"/>
                  </a:cubicBezTo>
                  <a:cubicBezTo>
                    <a:pt x="740" y="371"/>
                    <a:pt x="741" y="368"/>
                    <a:pt x="742" y="367"/>
                  </a:cubicBezTo>
                  <a:cubicBezTo>
                    <a:pt x="743" y="366"/>
                    <a:pt x="744" y="364"/>
                    <a:pt x="745" y="364"/>
                  </a:cubicBezTo>
                  <a:cubicBezTo>
                    <a:pt x="747" y="363"/>
                    <a:pt x="751" y="364"/>
                    <a:pt x="752" y="363"/>
                  </a:cubicBezTo>
                  <a:cubicBezTo>
                    <a:pt x="754" y="363"/>
                    <a:pt x="756" y="360"/>
                    <a:pt x="758" y="358"/>
                  </a:cubicBezTo>
                  <a:cubicBezTo>
                    <a:pt x="759" y="357"/>
                    <a:pt x="761" y="354"/>
                    <a:pt x="762" y="353"/>
                  </a:cubicBezTo>
                  <a:cubicBezTo>
                    <a:pt x="763" y="353"/>
                    <a:pt x="766" y="353"/>
                    <a:pt x="766" y="352"/>
                  </a:cubicBezTo>
                  <a:cubicBezTo>
                    <a:pt x="767" y="351"/>
                    <a:pt x="767" y="349"/>
                    <a:pt x="767" y="348"/>
                  </a:cubicBezTo>
                  <a:cubicBezTo>
                    <a:pt x="767" y="347"/>
                    <a:pt x="764" y="345"/>
                    <a:pt x="764" y="344"/>
                  </a:cubicBezTo>
                  <a:cubicBezTo>
                    <a:pt x="763" y="343"/>
                    <a:pt x="763" y="341"/>
                    <a:pt x="764" y="341"/>
                  </a:cubicBezTo>
                  <a:cubicBezTo>
                    <a:pt x="764" y="340"/>
                    <a:pt x="764" y="338"/>
                    <a:pt x="765" y="337"/>
                  </a:cubicBezTo>
                  <a:cubicBezTo>
                    <a:pt x="766" y="336"/>
                    <a:pt x="768" y="336"/>
                    <a:pt x="769" y="335"/>
                  </a:cubicBezTo>
                  <a:cubicBezTo>
                    <a:pt x="770" y="335"/>
                    <a:pt x="772" y="333"/>
                    <a:pt x="773" y="331"/>
                  </a:cubicBezTo>
                  <a:cubicBezTo>
                    <a:pt x="773" y="331"/>
                    <a:pt x="773" y="329"/>
                    <a:pt x="774" y="328"/>
                  </a:cubicBezTo>
                  <a:cubicBezTo>
                    <a:pt x="774" y="327"/>
                    <a:pt x="776" y="326"/>
                    <a:pt x="776" y="326"/>
                  </a:cubicBezTo>
                  <a:cubicBezTo>
                    <a:pt x="777" y="324"/>
                    <a:pt x="780" y="321"/>
                    <a:pt x="781" y="320"/>
                  </a:cubicBezTo>
                  <a:cubicBezTo>
                    <a:pt x="782" y="318"/>
                    <a:pt x="784" y="314"/>
                    <a:pt x="785" y="313"/>
                  </a:cubicBezTo>
                  <a:cubicBezTo>
                    <a:pt x="786" y="312"/>
                    <a:pt x="788" y="311"/>
                    <a:pt x="789" y="311"/>
                  </a:cubicBezTo>
                  <a:cubicBezTo>
                    <a:pt x="790" y="310"/>
                    <a:pt x="793" y="309"/>
                    <a:pt x="794" y="308"/>
                  </a:cubicBezTo>
                  <a:cubicBezTo>
                    <a:pt x="794" y="308"/>
                    <a:pt x="795" y="306"/>
                    <a:pt x="795" y="305"/>
                  </a:cubicBezTo>
                  <a:cubicBezTo>
                    <a:pt x="796" y="304"/>
                    <a:pt x="796" y="302"/>
                    <a:pt x="797" y="301"/>
                  </a:cubicBezTo>
                  <a:cubicBezTo>
                    <a:pt x="797" y="301"/>
                    <a:pt x="798" y="300"/>
                    <a:pt x="799" y="300"/>
                  </a:cubicBezTo>
                  <a:cubicBezTo>
                    <a:pt x="800" y="300"/>
                    <a:pt x="801" y="299"/>
                    <a:pt x="802" y="299"/>
                  </a:cubicBezTo>
                  <a:cubicBezTo>
                    <a:pt x="803" y="298"/>
                    <a:pt x="803" y="297"/>
                    <a:pt x="804" y="296"/>
                  </a:cubicBezTo>
                  <a:cubicBezTo>
                    <a:pt x="805" y="296"/>
                    <a:pt x="807" y="296"/>
                    <a:pt x="808" y="295"/>
                  </a:cubicBezTo>
                  <a:cubicBezTo>
                    <a:pt x="809" y="294"/>
                    <a:pt x="809" y="290"/>
                    <a:pt x="808" y="288"/>
                  </a:cubicBezTo>
                  <a:cubicBezTo>
                    <a:pt x="807" y="287"/>
                    <a:pt x="803" y="289"/>
                    <a:pt x="802" y="288"/>
                  </a:cubicBezTo>
                  <a:cubicBezTo>
                    <a:pt x="801" y="287"/>
                    <a:pt x="800" y="284"/>
                    <a:pt x="799" y="283"/>
                  </a:cubicBezTo>
                  <a:cubicBezTo>
                    <a:pt x="798" y="282"/>
                    <a:pt x="795" y="281"/>
                    <a:pt x="794" y="281"/>
                  </a:cubicBezTo>
                  <a:cubicBezTo>
                    <a:pt x="793" y="280"/>
                    <a:pt x="790" y="281"/>
                    <a:pt x="788" y="281"/>
                  </a:cubicBezTo>
                  <a:cubicBezTo>
                    <a:pt x="788" y="280"/>
                    <a:pt x="786" y="279"/>
                    <a:pt x="786" y="278"/>
                  </a:cubicBezTo>
                  <a:cubicBezTo>
                    <a:pt x="785" y="276"/>
                    <a:pt x="783" y="273"/>
                    <a:pt x="782" y="272"/>
                  </a:cubicBezTo>
                  <a:cubicBezTo>
                    <a:pt x="780" y="271"/>
                    <a:pt x="777" y="271"/>
                    <a:pt x="776" y="270"/>
                  </a:cubicBezTo>
                  <a:cubicBezTo>
                    <a:pt x="775" y="270"/>
                    <a:pt x="772" y="270"/>
                    <a:pt x="771" y="269"/>
                  </a:cubicBezTo>
                  <a:cubicBezTo>
                    <a:pt x="769" y="268"/>
                    <a:pt x="768" y="264"/>
                    <a:pt x="768" y="263"/>
                  </a:cubicBezTo>
                  <a:cubicBezTo>
                    <a:pt x="767" y="262"/>
                    <a:pt x="766" y="259"/>
                    <a:pt x="765" y="258"/>
                  </a:cubicBezTo>
                  <a:cubicBezTo>
                    <a:pt x="764" y="258"/>
                    <a:pt x="762" y="259"/>
                    <a:pt x="761" y="259"/>
                  </a:cubicBezTo>
                  <a:cubicBezTo>
                    <a:pt x="760" y="259"/>
                    <a:pt x="757" y="260"/>
                    <a:pt x="756" y="260"/>
                  </a:cubicBezTo>
                  <a:cubicBezTo>
                    <a:pt x="755" y="260"/>
                    <a:pt x="753" y="259"/>
                    <a:pt x="752" y="258"/>
                  </a:cubicBezTo>
                  <a:cubicBezTo>
                    <a:pt x="751" y="257"/>
                    <a:pt x="750" y="254"/>
                    <a:pt x="749" y="253"/>
                  </a:cubicBezTo>
                  <a:cubicBezTo>
                    <a:pt x="749" y="251"/>
                    <a:pt x="751" y="248"/>
                    <a:pt x="750" y="246"/>
                  </a:cubicBezTo>
                  <a:cubicBezTo>
                    <a:pt x="750" y="244"/>
                    <a:pt x="748" y="240"/>
                    <a:pt x="747" y="238"/>
                  </a:cubicBezTo>
                  <a:cubicBezTo>
                    <a:pt x="746" y="237"/>
                    <a:pt x="743" y="235"/>
                    <a:pt x="741" y="234"/>
                  </a:cubicBezTo>
                  <a:cubicBezTo>
                    <a:pt x="740" y="234"/>
                    <a:pt x="737" y="234"/>
                    <a:pt x="736" y="235"/>
                  </a:cubicBezTo>
                  <a:cubicBezTo>
                    <a:pt x="735" y="235"/>
                    <a:pt x="735" y="239"/>
                    <a:pt x="734" y="239"/>
                  </a:cubicBezTo>
                  <a:cubicBezTo>
                    <a:pt x="733" y="240"/>
                    <a:pt x="730" y="239"/>
                    <a:pt x="729" y="238"/>
                  </a:cubicBezTo>
                  <a:cubicBezTo>
                    <a:pt x="728" y="237"/>
                    <a:pt x="728" y="234"/>
                    <a:pt x="728" y="233"/>
                  </a:cubicBezTo>
                  <a:cubicBezTo>
                    <a:pt x="727" y="232"/>
                    <a:pt x="725" y="230"/>
                    <a:pt x="725" y="229"/>
                  </a:cubicBezTo>
                  <a:cubicBezTo>
                    <a:pt x="724" y="228"/>
                    <a:pt x="723" y="225"/>
                    <a:pt x="724" y="223"/>
                  </a:cubicBezTo>
                  <a:cubicBezTo>
                    <a:pt x="724" y="222"/>
                    <a:pt x="726" y="221"/>
                    <a:pt x="726" y="220"/>
                  </a:cubicBezTo>
                  <a:cubicBezTo>
                    <a:pt x="726" y="219"/>
                    <a:pt x="723" y="218"/>
                    <a:pt x="723" y="217"/>
                  </a:cubicBezTo>
                  <a:cubicBezTo>
                    <a:pt x="722" y="216"/>
                    <a:pt x="723" y="212"/>
                    <a:pt x="723" y="211"/>
                  </a:cubicBezTo>
                  <a:cubicBezTo>
                    <a:pt x="723" y="209"/>
                    <a:pt x="721" y="208"/>
                    <a:pt x="721" y="207"/>
                  </a:cubicBezTo>
                  <a:cubicBezTo>
                    <a:pt x="720" y="205"/>
                    <a:pt x="722" y="202"/>
                    <a:pt x="723" y="201"/>
                  </a:cubicBezTo>
                  <a:cubicBezTo>
                    <a:pt x="724" y="201"/>
                    <a:pt x="725" y="201"/>
                    <a:pt x="726" y="201"/>
                  </a:cubicBezTo>
                  <a:cubicBezTo>
                    <a:pt x="727" y="200"/>
                    <a:pt x="729" y="199"/>
                    <a:pt x="729" y="198"/>
                  </a:cubicBezTo>
                  <a:cubicBezTo>
                    <a:pt x="730" y="197"/>
                    <a:pt x="731" y="195"/>
                    <a:pt x="731" y="194"/>
                  </a:cubicBezTo>
                  <a:cubicBezTo>
                    <a:pt x="731" y="192"/>
                    <a:pt x="730" y="190"/>
                    <a:pt x="730" y="189"/>
                  </a:cubicBezTo>
                  <a:cubicBezTo>
                    <a:pt x="730" y="188"/>
                    <a:pt x="730" y="187"/>
                    <a:pt x="731" y="186"/>
                  </a:cubicBezTo>
                  <a:cubicBezTo>
                    <a:pt x="731" y="186"/>
                    <a:pt x="733" y="186"/>
                    <a:pt x="734" y="185"/>
                  </a:cubicBezTo>
                  <a:cubicBezTo>
                    <a:pt x="734" y="184"/>
                    <a:pt x="734" y="181"/>
                    <a:pt x="734" y="181"/>
                  </a:cubicBezTo>
                  <a:cubicBezTo>
                    <a:pt x="717" y="165"/>
                    <a:pt x="717" y="165"/>
                    <a:pt x="717" y="165"/>
                  </a:cubicBezTo>
                  <a:cubicBezTo>
                    <a:pt x="729" y="152"/>
                    <a:pt x="729" y="152"/>
                    <a:pt x="729" y="152"/>
                  </a:cubicBezTo>
                  <a:cubicBezTo>
                    <a:pt x="729" y="152"/>
                    <a:pt x="729" y="147"/>
                    <a:pt x="730" y="146"/>
                  </a:cubicBezTo>
                  <a:cubicBezTo>
                    <a:pt x="730" y="145"/>
                    <a:pt x="732" y="144"/>
                    <a:pt x="732" y="143"/>
                  </a:cubicBezTo>
                  <a:cubicBezTo>
                    <a:pt x="732" y="142"/>
                    <a:pt x="732" y="139"/>
                    <a:pt x="732" y="138"/>
                  </a:cubicBezTo>
                  <a:cubicBezTo>
                    <a:pt x="732" y="137"/>
                    <a:pt x="733" y="135"/>
                    <a:pt x="734" y="134"/>
                  </a:cubicBezTo>
                  <a:cubicBezTo>
                    <a:pt x="735" y="134"/>
                    <a:pt x="737" y="133"/>
                    <a:pt x="738" y="133"/>
                  </a:cubicBezTo>
                  <a:cubicBezTo>
                    <a:pt x="738" y="132"/>
                    <a:pt x="739" y="129"/>
                    <a:pt x="739" y="128"/>
                  </a:cubicBezTo>
                  <a:cubicBezTo>
                    <a:pt x="740" y="126"/>
                    <a:pt x="741" y="123"/>
                    <a:pt x="741" y="121"/>
                  </a:cubicBezTo>
                  <a:cubicBezTo>
                    <a:pt x="741" y="120"/>
                    <a:pt x="740" y="117"/>
                    <a:pt x="740" y="115"/>
                  </a:cubicBezTo>
                  <a:cubicBezTo>
                    <a:pt x="740" y="113"/>
                    <a:pt x="741" y="109"/>
                    <a:pt x="741" y="107"/>
                  </a:cubicBezTo>
                  <a:cubicBezTo>
                    <a:pt x="742" y="105"/>
                    <a:pt x="743" y="100"/>
                    <a:pt x="745" y="98"/>
                  </a:cubicBezTo>
                  <a:cubicBezTo>
                    <a:pt x="745" y="97"/>
                    <a:pt x="748" y="97"/>
                    <a:pt x="749" y="96"/>
                  </a:cubicBezTo>
                  <a:cubicBezTo>
                    <a:pt x="749" y="95"/>
                    <a:pt x="749" y="92"/>
                    <a:pt x="749" y="91"/>
                  </a:cubicBezTo>
                  <a:cubicBezTo>
                    <a:pt x="750" y="90"/>
                    <a:pt x="752" y="90"/>
                    <a:pt x="753" y="89"/>
                  </a:cubicBezTo>
                  <a:cubicBezTo>
                    <a:pt x="754" y="88"/>
                    <a:pt x="756" y="88"/>
                    <a:pt x="757" y="87"/>
                  </a:cubicBezTo>
                  <a:cubicBezTo>
                    <a:pt x="755" y="86"/>
                    <a:pt x="755" y="86"/>
                    <a:pt x="755" y="86"/>
                  </a:cubicBezTo>
                  <a:cubicBezTo>
                    <a:pt x="755" y="86"/>
                    <a:pt x="754" y="83"/>
                    <a:pt x="753" y="82"/>
                  </a:cubicBezTo>
                  <a:cubicBezTo>
                    <a:pt x="752" y="82"/>
                    <a:pt x="750" y="82"/>
                    <a:pt x="750" y="81"/>
                  </a:cubicBezTo>
                  <a:cubicBezTo>
                    <a:pt x="749" y="80"/>
                    <a:pt x="749" y="78"/>
                    <a:pt x="748" y="77"/>
                  </a:cubicBezTo>
                  <a:cubicBezTo>
                    <a:pt x="747" y="77"/>
                    <a:pt x="746" y="77"/>
                    <a:pt x="745" y="78"/>
                  </a:cubicBezTo>
                  <a:cubicBezTo>
                    <a:pt x="744" y="78"/>
                    <a:pt x="743" y="79"/>
                    <a:pt x="742" y="79"/>
                  </a:cubicBezTo>
                  <a:cubicBezTo>
                    <a:pt x="741" y="79"/>
                    <a:pt x="740" y="77"/>
                    <a:pt x="739" y="77"/>
                  </a:cubicBezTo>
                  <a:cubicBezTo>
                    <a:pt x="738" y="77"/>
                    <a:pt x="736" y="78"/>
                    <a:pt x="736" y="78"/>
                  </a:cubicBezTo>
                  <a:cubicBezTo>
                    <a:pt x="735" y="79"/>
                    <a:pt x="733" y="78"/>
                    <a:pt x="732" y="78"/>
                  </a:cubicBezTo>
                  <a:cubicBezTo>
                    <a:pt x="731" y="78"/>
                    <a:pt x="730" y="80"/>
                    <a:pt x="729" y="80"/>
                  </a:cubicBezTo>
                  <a:cubicBezTo>
                    <a:pt x="728" y="80"/>
                    <a:pt x="725" y="79"/>
                    <a:pt x="725" y="78"/>
                  </a:cubicBezTo>
                  <a:cubicBezTo>
                    <a:pt x="724" y="77"/>
                    <a:pt x="724" y="75"/>
                    <a:pt x="723" y="74"/>
                  </a:cubicBezTo>
                  <a:cubicBezTo>
                    <a:pt x="722" y="74"/>
                    <a:pt x="721" y="74"/>
                    <a:pt x="720" y="74"/>
                  </a:cubicBezTo>
                  <a:cubicBezTo>
                    <a:pt x="719" y="75"/>
                    <a:pt x="718" y="76"/>
                    <a:pt x="717" y="76"/>
                  </a:cubicBezTo>
                  <a:cubicBezTo>
                    <a:pt x="716" y="76"/>
                    <a:pt x="714" y="76"/>
                    <a:pt x="713" y="75"/>
                  </a:cubicBezTo>
                  <a:cubicBezTo>
                    <a:pt x="712" y="74"/>
                    <a:pt x="713" y="73"/>
                    <a:pt x="713" y="72"/>
                  </a:cubicBezTo>
                  <a:cubicBezTo>
                    <a:pt x="712" y="71"/>
                    <a:pt x="711" y="71"/>
                    <a:pt x="711" y="71"/>
                  </a:cubicBezTo>
                  <a:cubicBezTo>
                    <a:pt x="710" y="70"/>
                    <a:pt x="708" y="68"/>
                    <a:pt x="707" y="67"/>
                  </a:cubicBezTo>
                  <a:cubicBezTo>
                    <a:pt x="706" y="66"/>
                    <a:pt x="704" y="63"/>
                    <a:pt x="703" y="62"/>
                  </a:cubicBezTo>
                  <a:cubicBezTo>
                    <a:pt x="703" y="62"/>
                    <a:pt x="700" y="61"/>
                    <a:pt x="699" y="60"/>
                  </a:cubicBezTo>
                  <a:cubicBezTo>
                    <a:pt x="699" y="59"/>
                    <a:pt x="697" y="58"/>
                    <a:pt x="697" y="58"/>
                  </a:cubicBezTo>
                  <a:cubicBezTo>
                    <a:pt x="697" y="56"/>
                    <a:pt x="700" y="55"/>
                    <a:pt x="700" y="53"/>
                  </a:cubicBezTo>
                  <a:cubicBezTo>
                    <a:pt x="701" y="52"/>
                    <a:pt x="700" y="48"/>
                    <a:pt x="699" y="47"/>
                  </a:cubicBezTo>
                  <a:cubicBezTo>
                    <a:pt x="698" y="46"/>
                    <a:pt x="696" y="44"/>
                    <a:pt x="695" y="43"/>
                  </a:cubicBezTo>
                  <a:cubicBezTo>
                    <a:pt x="694" y="43"/>
                    <a:pt x="693" y="41"/>
                    <a:pt x="693" y="40"/>
                  </a:cubicBezTo>
                  <a:cubicBezTo>
                    <a:pt x="693" y="39"/>
                    <a:pt x="694" y="36"/>
                    <a:pt x="694" y="35"/>
                  </a:cubicBezTo>
                  <a:cubicBezTo>
                    <a:pt x="693" y="34"/>
                    <a:pt x="692" y="31"/>
                    <a:pt x="691" y="30"/>
                  </a:cubicBezTo>
                  <a:cubicBezTo>
                    <a:pt x="690" y="30"/>
                    <a:pt x="688" y="33"/>
                    <a:pt x="686" y="32"/>
                  </a:cubicBezTo>
                  <a:cubicBezTo>
                    <a:pt x="686" y="32"/>
                    <a:pt x="685" y="29"/>
                    <a:pt x="685" y="28"/>
                  </a:cubicBezTo>
                  <a:cubicBezTo>
                    <a:pt x="685" y="27"/>
                    <a:pt x="689" y="24"/>
                    <a:pt x="688" y="23"/>
                  </a:cubicBezTo>
                  <a:cubicBezTo>
                    <a:pt x="687" y="22"/>
                    <a:pt x="684" y="22"/>
                    <a:pt x="683" y="22"/>
                  </a:cubicBezTo>
                  <a:cubicBezTo>
                    <a:pt x="682" y="21"/>
                    <a:pt x="682" y="19"/>
                    <a:pt x="681" y="19"/>
                  </a:cubicBezTo>
                  <a:cubicBezTo>
                    <a:pt x="680" y="18"/>
                    <a:pt x="679" y="20"/>
                    <a:pt x="678" y="19"/>
                  </a:cubicBezTo>
                  <a:cubicBezTo>
                    <a:pt x="676" y="19"/>
                    <a:pt x="675" y="17"/>
                    <a:pt x="673" y="17"/>
                  </a:cubicBezTo>
                  <a:cubicBezTo>
                    <a:pt x="672" y="16"/>
                    <a:pt x="670" y="16"/>
                    <a:pt x="669" y="17"/>
                  </a:cubicBezTo>
                  <a:cubicBezTo>
                    <a:pt x="668" y="17"/>
                    <a:pt x="667" y="19"/>
                    <a:pt x="666" y="19"/>
                  </a:cubicBezTo>
                  <a:cubicBezTo>
                    <a:pt x="665" y="20"/>
                    <a:pt x="664" y="20"/>
                    <a:pt x="664" y="19"/>
                  </a:cubicBezTo>
                  <a:cubicBezTo>
                    <a:pt x="663" y="19"/>
                    <a:pt x="662" y="17"/>
                    <a:pt x="661" y="16"/>
                  </a:cubicBezTo>
                  <a:cubicBezTo>
                    <a:pt x="660" y="15"/>
                    <a:pt x="659" y="12"/>
                    <a:pt x="659" y="11"/>
                  </a:cubicBezTo>
                  <a:cubicBezTo>
                    <a:pt x="658" y="9"/>
                    <a:pt x="656" y="6"/>
                    <a:pt x="654" y="6"/>
                  </a:cubicBezTo>
                  <a:cubicBezTo>
                    <a:pt x="653" y="5"/>
                    <a:pt x="649" y="7"/>
                    <a:pt x="647" y="6"/>
                  </a:cubicBezTo>
                  <a:cubicBezTo>
                    <a:pt x="646" y="5"/>
                    <a:pt x="647" y="2"/>
                    <a:pt x="645" y="1"/>
                  </a:cubicBezTo>
                  <a:cubicBezTo>
                    <a:pt x="644" y="0"/>
                    <a:pt x="639" y="1"/>
                    <a:pt x="639" y="1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196" y="110"/>
                    <a:pt x="196" y="110"/>
                    <a:pt x="196" y="110"/>
                  </a:cubicBezTo>
                  <a:cubicBezTo>
                    <a:pt x="91" y="133"/>
                    <a:pt x="91" y="133"/>
                    <a:pt x="91" y="133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78" y="90"/>
                    <a:pt x="73" y="94"/>
                    <a:pt x="70" y="96"/>
                  </a:cubicBezTo>
                  <a:cubicBezTo>
                    <a:pt x="68" y="98"/>
                    <a:pt x="63" y="102"/>
                    <a:pt x="60" y="104"/>
                  </a:cubicBezTo>
                  <a:cubicBezTo>
                    <a:pt x="58" y="106"/>
                    <a:pt x="54" y="110"/>
                    <a:pt x="52" y="112"/>
                  </a:cubicBezTo>
                  <a:cubicBezTo>
                    <a:pt x="51" y="113"/>
                    <a:pt x="49" y="116"/>
                    <a:pt x="47" y="116"/>
                  </a:cubicBezTo>
                  <a:cubicBezTo>
                    <a:pt x="47" y="116"/>
                    <a:pt x="45" y="115"/>
                    <a:pt x="45" y="115"/>
                  </a:cubicBezTo>
                  <a:cubicBezTo>
                    <a:pt x="44" y="114"/>
                    <a:pt x="44" y="113"/>
                    <a:pt x="43" y="113"/>
                  </a:cubicBezTo>
                  <a:cubicBezTo>
                    <a:pt x="42" y="112"/>
                    <a:pt x="41" y="113"/>
                    <a:pt x="40" y="113"/>
                  </a:cubicBezTo>
                  <a:cubicBezTo>
                    <a:pt x="39" y="114"/>
                    <a:pt x="37" y="115"/>
                    <a:pt x="37" y="117"/>
                  </a:cubicBezTo>
                  <a:cubicBezTo>
                    <a:pt x="36" y="118"/>
                    <a:pt x="37" y="120"/>
                    <a:pt x="37" y="122"/>
                  </a:cubicBezTo>
                  <a:cubicBezTo>
                    <a:pt x="37" y="123"/>
                    <a:pt x="36" y="125"/>
                    <a:pt x="35" y="125"/>
                  </a:cubicBezTo>
                  <a:cubicBezTo>
                    <a:pt x="34" y="127"/>
                    <a:pt x="30" y="130"/>
                    <a:pt x="28" y="132"/>
                  </a:cubicBezTo>
                  <a:cubicBezTo>
                    <a:pt x="23" y="136"/>
                    <a:pt x="12" y="144"/>
                    <a:pt x="6" y="149"/>
                  </a:cubicBezTo>
                  <a:cubicBezTo>
                    <a:pt x="5" y="150"/>
                    <a:pt x="3" y="151"/>
                    <a:pt x="0" y="153"/>
                  </a:cubicBezTo>
                  <a:cubicBezTo>
                    <a:pt x="50" y="393"/>
                    <a:pt x="50" y="393"/>
                    <a:pt x="50" y="393"/>
                  </a:cubicBezTo>
                  <a:cubicBezTo>
                    <a:pt x="45" y="393"/>
                    <a:pt x="45" y="393"/>
                    <a:pt x="45" y="393"/>
                  </a:cubicBezTo>
                  <a:cubicBezTo>
                    <a:pt x="76" y="545"/>
                    <a:pt x="76" y="545"/>
                    <a:pt x="76" y="545"/>
                  </a:cubicBezTo>
                  <a:cubicBezTo>
                    <a:pt x="208" y="518"/>
                    <a:pt x="208" y="518"/>
                    <a:pt x="208" y="518"/>
                  </a:cubicBezTo>
                  <a:lnTo>
                    <a:pt x="207" y="513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13" name="Freeform 72">
              <a:extLst>
                <a:ext uri="{FF2B5EF4-FFF2-40B4-BE49-F238E27FC236}">
                  <a16:creationId xmlns:a16="http://schemas.microsoft.com/office/drawing/2014/main" id="{B7691647-C55C-994B-93C3-25F92A9FC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613" y="2150622"/>
              <a:ext cx="3285" cy="5475"/>
            </a:xfrm>
            <a:custGeom>
              <a:avLst/>
              <a:gdLst>
                <a:gd name="T0" fmla="*/ 1 w 12"/>
                <a:gd name="T1" fmla="*/ 5 h 18"/>
                <a:gd name="T2" fmla="*/ 5 w 12"/>
                <a:gd name="T3" fmla="*/ 8 h 18"/>
                <a:gd name="T4" fmla="*/ 7 w 12"/>
                <a:gd name="T5" fmla="*/ 13 h 18"/>
                <a:gd name="T6" fmla="*/ 7 w 12"/>
                <a:gd name="T7" fmla="*/ 14 h 18"/>
                <a:gd name="T8" fmla="*/ 11 w 12"/>
                <a:gd name="T9" fmla="*/ 17 h 18"/>
                <a:gd name="T10" fmla="*/ 12 w 12"/>
                <a:gd name="T11" fmla="*/ 18 h 18"/>
                <a:gd name="T12" fmla="*/ 8 w 12"/>
                <a:gd name="T13" fmla="*/ 0 h 18"/>
                <a:gd name="T14" fmla="*/ 5 w 12"/>
                <a:gd name="T15" fmla="*/ 1 h 18"/>
                <a:gd name="T16" fmla="*/ 4 w 12"/>
                <a:gd name="T17" fmla="*/ 0 h 18"/>
                <a:gd name="T18" fmla="*/ 3 w 12"/>
                <a:gd name="T19" fmla="*/ 0 h 18"/>
                <a:gd name="T20" fmla="*/ 3 w 12"/>
                <a:gd name="T21" fmla="*/ 0 h 18"/>
                <a:gd name="T22" fmla="*/ 2 w 12"/>
                <a:gd name="T23" fmla="*/ 3 h 18"/>
                <a:gd name="T24" fmla="*/ 0 w 12"/>
                <a:gd name="T25" fmla="*/ 5 h 18"/>
                <a:gd name="T26" fmla="*/ 0 w 12"/>
                <a:gd name="T27" fmla="*/ 5 h 18"/>
                <a:gd name="T28" fmla="*/ 1 w 12"/>
                <a:gd name="T2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8">
                  <a:moveTo>
                    <a:pt x="1" y="5"/>
                  </a:moveTo>
                  <a:cubicBezTo>
                    <a:pt x="2" y="6"/>
                    <a:pt x="4" y="7"/>
                    <a:pt x="5" y="8"/>
                  </a:cubicBezTo>
                  <a:cubicBezTo>
                    <a:pt x="6" y="9"/>
                    <a:pt x="6" y="11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8" y="14"/>
                    <a:pt x="10" y="15"/>
                    <a:pt x="11" y="17"/>
                  </a:cubicBezTo>
                  <a:cubicBezTo>
                    <a:pt x="12" y="17"/>
                    <a:pt x="12" y="18"/>
                    <a:pt x="12" y="1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1" y="4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14" name="Freeform 73">
              <a:extLst>
                <a:ext uri="{FF2B5EF4-FFF2-40B4-BE49-F238E27FC236}">
                  <a16:creationId xmlns:a16="http://schemas.microsoft.com/office/drawing/2014/main" id="{8B1E9F04-3DD9-BA4A-BAE8-350288FC9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052" y="2157192"/>
              <a:ext cx="173556" cy="170271"/>
            </a:xfrm>
            <a:custGeom>
              <a:avLst/>
              <a:gdLst>
                <a:gd name="T0" fmla="*/ 585 w 597"/>
                <a:gd name="T1" fmla="*/ 92 h 586"/>
                <a:gd name="T2" fmla="*/ 564 w 597"/>
                <a:gd name="T3" fmla="*/ 78 h 586"/>
                <a:gd name="T4" fmla="*/ 542 w 597"/>
                <a:gd name="T5" fmla="*/ 70 h 586"/>
                <a:gd name="T6" fmla="*/ 530 w 597"/>
                <a:gd name="T7" fmla="*/ 71 h 586"/>
                <a:gd name="T8" fmla="*/ 514 w 597"/>
                <a:gd name="T9" fmla="*/ 82 h 586"/>
                <a:gd name="T10" fmla="*/ 504 w 597"/>
                <a:gd name="T11" fmla="*/ 104 h 586"/>
                <a:gd name="T12" fmla="*/ 481 w 597"/>
                <a:gd name="T13" fmla="*/ 108 h 586"/>
                <a:gd name="T14" fmla="*/ 462 w 597"/>
                <a:gd name="T15" fmla="*/ 107 h 586"/>
                <a:gd name="T16" fmla="*/ 444 w 597"/>
                <a:gd name="T17" fmla="*/ 129 h 586"/>
                <a:gd name="T18" fmla="*/ 425 w 597"/>
                <a:gd name="T19" fmla="*/ 132 h 586"/>
                <a:gd name="T20" fmla="*/ 415 w 597"/>
                <a:gd name="T21" fmla="*/ 149 h 586"/>
                <a:gd name="T22" fmla="*/ 404 w 597"/>
                <a:gd name="T23" fmla="*/ 167 h 586"/>
                <a:gd name="T24" fmla="*/ 390 w 597"/>
                <a:gd name="T25" fmla="*/ 182 h 586"/>
                <a:gd name="T26" fmla="*/ 193 w 597"/>
                <a:gd name="T27" fmla="*/ 8 h 586"/>
                <a:gd name="T28" fmla="*/ 196 w 597"/>
                <a:gd name="T29" fmla="*/ 33 h 586"/>
                <a:gd name="T30" fmla="*/ 190 w 597"/>
                <a:gd name="T31" fmla="*/ 61 h 586"/>
                <a:gd name="T32" fmla="*/ 190 w 597"/>
                <a:gd name="T33" fmla="*/ 91 h 586"/>
                <a:gd name="T34" fmla="*/ 184 w 597"/>
                <a:gd name="T35" fmla="*/ 128 h 586"/>
                <a:gd name="T36" fmla="*/ 175 w 597"/>
                <a:gd name="T37" fmla="*/ 164 h 586"/>
                <a:gd name="T38" fmla="*/ 152 w 597"/>
                <a:gd name="T39" fmla="*/ 198 h 586"/>
                <a:gd name="T40" fmla="*/ 134 w 597"/>
                <a:gd name="T41" fmla="*/ 217 h 586"/>
                <a:gd name="T42" fmla="*/ 108 w 597"/>
                <a:gd name="T43" fmla="*/ 220 h 586"/>
                <a:gd name="T44" fmla="*/ 93 w 597"/>
                <a:gd name="T45" fmla="*/ 243 h 586"/>
                <a:gd name="T46" fmla="*/ 85 w 597"/>
                <a:gd name="T47" fmla="*/ 275 h 586"/>
                <a:gd name="T48" fmla="*/ 83 w 597"/>
                <a:gd name="T49" fmla="*/ 302 h 586"/>
                <a:gd name="T50" fmla="*/ 62 w 597"/>
                <a:gd name="T51" fmla="*/ 295 h 586"/>
                <a:gd name="T52" fmla="*/ 46 w 597"/>
                <a:gd name="T53" fmla="*/ 308 h 586"/>
                <a:gd name="T54" fmla="*/ 38 w 597"/>
                <a:gd name="T55" fmla="*/ 331 h 586"/>
                <a:gd name="T56" fmla="*/ 42 w 597"/>
                <a:gd name="T57" fmla="*/ 370 h 586"/>
                <a:gd name="T58" fmla="*/ 34 w 597"/>
                <a:gd name="T59" fmla="*/ 395 h 586"/>
                <a:gd name="T60" fmla="*/ 7 w 597"/>
                <a:gd name="T61" fmla="*/ 409 h 586"/>
                <a:gd name="T62" fmla="*/ 5 w 597"/>
                <a:gd name="T63" fmla="*/ 438 h 586"/>
                <a:gd name="T64" fmla="*/ 11 w 597"/>
                <a:gd name="T65" fmla="*/ 457 h 586"/>
                <a:gd name="T66" fmla="*/ 31 w 597"/>
                <a:gd name="T67" fmla="*/ 484 h 586"/>
                <a:gd name="T68" fmla="*/ 57 w 597"/>
                <a:gd name="T69" fmla="*/ 510 h 586"/>
                <a:gd name="T70" fmla="*/ 71 w 597"/>
                <a:gd name="T71" fmla="*/ 523 h 586"/>
                <a:gd name="T72" fmla="*/ 90 w 597"/>
                <a:gd name="T73" fmla="*/ 536 h 586"/>
                <a:gd name="T74" fmla="*/ 104 w 597"/>
                <a:gd name="T75" fmla="*/ 531 h 586"/>
                <a:gd name="T76" fmla="*/ 123 w 597"/>
                <a:gd name="T77" fmla="*/ 562 h 586"/>
                <a:gd name="T78" fmla="*/ 136 w 597"/>
                <a:gd name="T79" fmla="*/ 576 h 586"/>
                <a:gd name="T80" fmla="*/ 161 w 597"/>
                <a:gd name="T81" fmla="*/ 586 h 586"/>
                <a:gd name="T82" fmla="*/ 175 w 597"/>
                <a:gd name="T83" fmla="*/ 579 h 586"/>
                <a:gd name="T84" fmla="*/ 188 w 597"/>
                <a:gd name="T85" fmla="*/ 562 h 586"/>
                <a:gd name="T86" fmla="*/ 266 w 597"/>
                <a:gd name="T87" fmla="*/ 525 h 586"/>
                <a:gd name="T88" fmla="*/ 323 w 597"/>
                <a:gd name="T89" fmla="*/ 490 h 586"/>
                <a:gd name="T90" fmla="*/ 324 w 597"/>
                <a:gd name="T91" fmla="*/ 462 h 586"/>
                <a:gd name="T92" fmla="*/ 328 w 597"/>
                <a:gd name="T93" fmla="*/ 449 h 586"/>
                <a:gd name="T94" fmla="*/ 341 w 597"/>
                <a:gd name="T95" fmla="*/ 423 h 586"/>
                <a:gd name="T96" fmla="*/ 355 w 597"/>
                <a:gd name="T97" fmla="*/ 390 h 586"/>
                <a:gd name="T98" fmla="*/ 364 w 597"/>
                <a:gd name="T99" fmla="*/ 359 h 586"/>
                <a:gd name="T100" fmla="*/ 373 w 597"/>
                <a:gd name="T101" fmla="*/ 334 h 586"/>
                <a:gd name="T102" fmla="*/ 372 w 597"/>
                <a:gd name="T103" fmla="*/ 316 h 586"/>
                <a:gd name="T104" fmla="*/ 430 w 597"/>
                <a:gd name="T105" fmla="*/ 312 h 586"/>
                <a:gd name="T106" fmla="*/ 436 w 597"/>
                <a:gd name="T107" fmla="*/ 295 h 586"/>
                <a:gd name="T108" fmla="*/ 441 w 597"/>
                <a:gd name="T109" fmla="*/ 269 h 586"/>
                <a:gd name="T110" fmla="*/ 449 w 597"/>
                <a:gd name="T111" fmla="*/ 240 h 586"/>
                <a:gd name="T112" fmla="*/ 482 w 597"/>
                <a:gd name="T113" fmla="*/ 209 h 586"/>
                <a:gd name="T114" fmla="*/ 502 w 597"/>
                <a:gd name="T115" fmla="*/ 193 h 586"/>
                <a:gd name="T116" fmla="*/ 515 w 597"/>
                <a:gd name="T117" fmla="*/ 163 h 586"/>
                <a:gd name="T118" fmla="*/ 517 w 597"/>
                <a:gd name="T119" fmla="*/ 132 h 586"/>
                <a:gd name="T120" fmla="*/ 594 w 597"/>
                <a:gd name="T121" fmla="*/ 14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7" h="586">
                  <a:moveTo>
                    <a:pt x="597" y="116"/>
                  </a:moveTo>
                  <a:cubicBezTo>
                    <a:pt x="596" y="115"/>
                    <a:pt x="595" y="114"/>
                    <a:pt x="594" y="112"/>
                  </a:cubicBezTo>
                  <a:cubicBezTo>
                    <a:pt x="594" y="110"/>
                    <a:pt x="594" y="109"/>
                    <a:pt x="594" y="108"/>
                  </a:cubicBezTo>
                  <a:cubicBezTo>
                    <a:pt x="594" y="107"/>
                    <a:pt x="594" y="106"/>
                    <a:pt x="594" y="105"/>
                  </a:cubicBezTo>
                  <a:cubicBezTo>
                    <a:pt x="594" y="104"/>
                    <a:pt x="594" y="104"/>
                    <a:pt x="594" y="103"/>
                  </a:cubicBezTo>
                  <a:cubicBezTo>
                    <a:pt x="593" y="103"/>
                    <a:pt x="592" y="102"/>
                    <a:pt x="590" y="102"/>
                  </a:cubicBezTo>
                  <a:cubicBezTo>
                    <a:pt x="590" y="101"/>
                    <a:pt x="586" y="100"/>
                    <a:pt x="585" y="96"/>
                  </a:cubicBezTo>
                  <a:cubicBezTo>
                    <a:pt x="585" y="95"/>
                    <a:pt x="585" y="94"/>
                    <a:pt x="585" y="93"/>
                  </a:cubicBezTo>
                  <a:cubicBezTo>
                    <a:pt x="585" y="93"/>
                    <a:pt x="585" y="93"/>
                    <a:pt x="585" y="92"/>
                  </a:cubicBezTo>
                  <a:cubicBezTo>
                    <a:pt x="584" y="92"/>
                    <a:pt x="579" y="92"/>
                    <a:pt x="577" y="88"/>
                  </a:cubicBezTo>
                  <a:cubicBezTo>
                    <a:pt x="577" y="88"/>
                    <a:pt x="577" y="88"/>
                    <a:pt x="577" y="88"/>
                  </a:cubicBezTo>
                  <a:cubicBezTo>
                    <a:pt x="576" y="88"/>
                    <a:pt x="576" y="88"/>
                    <a:pt x="575" y="87"/>
                  </a:cubicBezTo>
                  <a:cubicBezTo>
                    <a:pt x="573" y="86"/>
                    <a:pt x="570" y="84"/>
                    <a:pt x="570" y="81"/>
                  </a:cubicBezTo>
                  <a:cubicBezTo>
                    <a:pt x="570" y="79"/>
                    <a:pt x="570" y="77"/>
                    <a:pt x="571" y="76"/>
                  </a:cubicBezTo>
                  <a:cubicBezTo>
                    <a:pt x="570" y="76"/>
                    <a:pt x="570" y="76"/>
                    <a:pt x="570" y="76"/>
                  </a:cubicBezTo>
                  <a:cubicBezTo>
                    <a:pt x="569" y="76"/>
                    <a:pt x="569" y="76"/>
                    <a:pt x="569" y="76"/>
                  </a:cubicBezTo>
                  <a:cubicBezTo>
                    <a:pt x="568" y="77"/>
                    <a:pt x="567" y="78"/>
                    <a:pt x="565" y="78"/>
                  </a:cubicBezTo>
                  <a:cubicBezTo>
                    <a:pt x="565" y="78"/>
                    <a:pt x="564" y="78"/>
                    <a:pt x="564" y="78"/>
                  </a:cubicBezTo>
                  <a:cubicBezTo>
                    <a:pt x="563" y="78"/>
                    <a:pt x="562" y="78"/>
                    <a:pt x="562" y="78"/>
                  </a:cubicBezTo>
                  <a:cubicBezTo>
                    <a:pt x="561" y="79"/>
                    <a:pt x="561" y="79"/>
                    <a:pt x="560" y="79"/>
                  </a:cubicBezTo>
                  <a:cubicBezTo>
                    <a:pt x="559" y="79"/>
                    <a:pt x="558" y="79"/>
                    <a:pt x="558" y="79"/>
                  </a:cubicBezTo>
                  <a:cubicBezTo>
                    <a:pt x="555" y="79"/>
                    <a:pt x="552" y="79"/>
                    <a:pt x="550" y="77"/>
                  </a:cubicBezTo>
                  <a:cubicBezTo>
                    <a:pt x="549" y="76"/>
                    <a:pt x="548" y="75"/>
                    <a:pt x="547" y="74"/>
                  </a:cubicBezTo>
                  <a:cubicBezTo>
                    <a:pt x="546" y="73"/>
                    <a:pt x="546" y="73"/>
                    <a:pt x="546" y="73"/>
                  </a:cubicBezTo>
                  <a:cubicBezTo>
                    <a:pt x="546" y="72"/>
                    <a:pt x="546" y="72"/>
                    <a:pt x="546" y="72"/>
                  </a:cubicBezTo>
                  <a:cubicBezTo>
                    <a:pt x="545" y="72"/>
                    <a:pt x="544" y="71"/>
                    <a:pt x="544" y="70"/>
                  </a:cubicBezTo>
                  <a:cubicBezTo>
                    <a:pt x="543" y="70"/>
                    <a:pt x="542" y="70"/>
                    <a:pt x="542" y="70"/>
                  </a:cubicBezTo>
                  <a:cubicBezTo>
                    <a:pt x="541" y="70"/>
                    <a:pt x="541" y="70"/>
                    <a:pt x="541" y="70"/>
                  </a:cubicBezTo>
                  <a:cubicBezTo>
                    <a:pt x="540" y="69"/>
                    <a:pt x="540" y="69"/>
                    <a:pt x="540" y="69"/>
                  </a:cubicBezTo>
                  <a:cubicBezTo>
                    <a:pt x="540" y="69"/>
                    <a:pt x="538" y="69"/>
                    <a:pt x="537" y="69"/>
                  </a:cubicBezTo>
                  <a:cubicBezTo>
                    <a:pt x="537" y="69"/>
                    <a:pt x="537" y="69"/>
                    <a:pt x="537" y="69"/>
                  </a:cubicBezTo>
                  <a:cubicBezTo>
                    <a:pt x="536" y="68"/>
                    <a:pt x="534" y="68"/>
                    <a:pt x="533" y="68"/>
                  </a:cubicBezTo>
                  <a:cubicBezTo>
                    <a:pt x="533" y="68"/>
                    <a:pt x="533" y="68"/>
                    <a:pt x="533" y="68"/>
                  </a:cubicBezTo>
                  <a:cubicBezTo>
                    <a:pt x="533" y="69"/>
                    <a:pt x="532" y="69"/>
                    <a:pt x="532" y="69"/>
                  </a:cubicBezTo>
                  <a:cubicBezTo>
                    <a:pt x="532" y="70"/>
                    <a:pt x="531" y="70"/>
                    <a:pt x="531" y="70"/>
                  </a:cubicBezTo>
                  <a:cubicBezTo>
                    <a:pt x="531" y="71"/>
                    <a:pt x="531" y="71"/>
                    <a:pt x="530" y="71"/>
                  </a:cubicBezTo>
                  <a:cubicBezTo>
                    <a:pt x="530" y="71"/>
                    <a:pt x="530" y="72"/>
                    <a:pt x="530" y="72"/>
                  </a:cubicBezTo>
                  <a:cubicBezTo>
                    <a:pt x="530" y="73"/>
                    <a:pt x="530" y="73"/>
                    <a:pt x="530" y="74"/>
                  </a:cubicBezTo>
                  <a:cubicBezTo>
                    <a:pt x="530" y="74"/>
                    <a:pt x="530" y="74"/>
                    <a:pt x="529" y="75"/>
                  </a:cubicBezTo>
                  <a:cubicBezTo>
                    <a:pt x="529" y="76"/>
                    <a:pt x="529" y="78"/>
                    <a:pt x="528" y="80"/>
                  </a:cubicBezTo>
                  <a:cubicBezTo>
                    <a:pt x="528" y="80"/>
                    <a:pt x="525" y="83"/>
                    <a:pt x="522" y="84"/>
                  </a:cubicBezTo>
                  <a:cubicBezTo>
                    <a:pt x="522" y="84"/>
                    <a:pt x="521" y="84"/>
                    <a:pt x="521" y="84"/>
                  </a:cubicBezTo>
                  <a:cubicBezTo>
                    <a:pt x="519" y="84"/>
                    <a:pt x="518" y="83"/>
                    <a:pt x="516" y="83"/>
                  </a:cubicBezTo>
                  <a:cubicBezTo>
                    <a:pt x="516" y="83"/>
                    <a:pt x="516" y="83"/>
                    <a:pt x="516" y="83"/>
                  </a:cubicBezTo>
                  <a:cubicBezTo>
                    <a:pt x="515" y="83"/>
                    <a:pt x="515" y="82"/>
                    <a:pt x="514" y="82"/>
                  </a:cubicBezTo>
                  <a:cubicBezTo>
                    <a:pt x="514" y="82"/>
                    <a:pt x="514" y="82"/>
                    <a:pt x="514" y="82"/>
                  </a:cubicBezTo>
                  <a:cubicBezTo>
                    <a:pt x="514" y="83"/>
                    <a:pt x="514" y="83"/>
                    <a:pt x="514" y="83"/>
                  </a:cubicBezTo>
                  <a:cubicBezTo>
                    <a:pt x="513" y="84"/>
                    <a:pt x="513" y="85"/>
                    <a:pt x="511" y="87"/>
                  </a:cubicBezTo>
                  <a:cubicBezTo>
                    <a:pt x="511" y="87"/>
                    <a:pt x="511" y="87"/>
                    <a:pt x="510" y="87"/>
                  </a:cubicBezTo>
                  <a:cubicBezTo>
                    <a:pt x="511" y="89"/>
                    <a:pt x="511" y="91"/>
                    <a:pt x="510" y="92"/>
                  </a:cubicBezTo>
                  <a:cubicBezTo>
                    <a:pt x="509" y="93"/>
                    <a:pt x="509" y="93"/>
                    <a:pt x="508" y="94"/>
                  </a:cubicBezTo>
                  <a:cubicBezTo>
                    <a:pt x="508" y="94"/>
                    <a:pt x="509" y="95"/>
                    <a:pt x="509" y="95"/>
                  </a:cubicBezTo>
                  <a:cubicBezTo>
                    <a:pt x="509" y="98"/>
                    <a:pt x="508" y="101"/>
                    <a:pt x="507" y="102"/>
                  </a:cubicBezTo>
                  <a:cubicBezTo>
                    <a:pt x="506" y="103"/>
                    <a:pt x="505" y="104"/>
                    <a:pt x="504" y="104"/>
                  </a:cubicBezTo>
                  <a:cubicBezTo>
                    <a:pt x="504" y="104"/>
                    <a:pt x="504" y="104"/>
                    <a:pt x="504" y="104"/>
                  </a:cubicBezTo>
                  <a:cubicBezTo>
                    <a:pt x="504" y="105"/>
                    <a:pt x="504" y="105"/>
                    <a:pt x="504" y="105"/>
                  </a:cubicBezTo>
                  <a:cubicBezTo>
                    <a:pt x="502" y="107"/>
                    <a:pt x="501" y="108"/>
                    <a:pt x="498" y="109"/>
                  </a:cubicBezTo>
                  <a:cubicBezTo>
                    <a:pt x="498" y="109"/>
                    <a:pt x="497" y="109"/>
                    <a:pt x="497" y="109"/>
                  </a:cubicBezTo>
                  <a:cubicBezTo>
                    <a:pt x="496" y="109"/>
                    <a:pt x="495" y="109"/>
                    <a:pt x="494" y="109"/>
                  </a:cubicBezTo>
                  <a:cubicBezTo>
                    <a:pt x="493" y="109"/>
                    <a:pt x="492" y="110"/>
                    <a:pt x="491" y="110"/>
                  </a:cubicBezTo>
                  <a:cubicBezTo>
                    <a:pt x="490" y="111"/>
                    <a:pt x="489" y="111"/>
                    <a:pt x="488" y="111"/>
                  </a:cubicBezTo>
                  <a:cubicBezTo>
                    <a:pt x="487" y="111"/>
                    <a:pt x="485" y="111"/>
                    <a:pt x="484" y="110"/>
                  </a:cubicBezTo>
                  <a:cubicBezTo>
                    <a:pt x="483" y="109"/>
                    <a:pt x="482" y="109"/>
                    <a:pt x="481" y="108"/>
                  </a:cubicBezTo>
                  <a:cubicBezTo>
                    <a:pt x="481" y="108"/>
                    <a:pt x="481" y="108"/>
                    <a:pt x="481" y="108"/>
                  </a:cubicBezTo>
                  <a:cubicBezTo>
                    <a:pt x="480" y="109"/>
                    <a:pt x="479" y="109"/>
                    <a:pt x="478" y="110"/>
                  </a:cubicBezTo>
                  <a:cubicBezTo>
                    <a:pt x="477" y="110"/>
                    <a:pt x="474" y="111"/>
                    <a:pt x="473" y="111"/>
                  </a:cubicBezTo>
                  <a:cubicBezTo>
                    <a:pt x="472" y="111"/>
                    <a:pt x="471" y="111"/>
                    <a:pt x="470" y="110"/>
                  </a:cubicBezTo>
                  <a:cubicBezTo>
                    <a:pt x="469" y="110"/>
                    <a:pt x="468" y="109"/>
                    <a:pt x="467" y="109"/>
                  </a:cubicBezTo>
                  <a:cubicBezTo>
                    <a:pt x="467" y="109"/>
                    <a:pt x="466" y="108"/>
                    <a:pt x="466" y="108"/>
                  </a:cubicBezTo>
                  <a:cubicBezTo>
                    <a:pt x="466" y="108"/>
                    <a:pt x="465" y="108"/>
                    <a:pt x="465" y="108"/>
                  </a:cubicBezTo>
                  <a:cubicBezTo>
                    <a:pt x="464" y="108"/>
                    <a:pt x="464" y="108"/>
                    <a:pt x="463" y="108"/>
                  </a:cubicBezTo>
                  <a:cubicBezTo>
                    <a:pt x="463" y="108"/>
                    <a:pt x="463" y="108"/>
                    <a:pt x="462" y="107"/>
                  </a:cubicBezTo>
                  <a:cubicBezTo>
                    <a:pt x="461" y="107"/>
                    <a:pt x="459" y="107"/>
                    <a:pt x="457" y="106"/>
                  </a:cubicBezTo>
                  <a:cubicBezTo>
                    <a:pt x="456" y="108"/>
                    <a:pt x="454" y="109"/>
                    <a:pt x="453" y="110"/>
                  </a:cubicBezTo>
                  <a:cubicBezTo>
                    <a:pt x="453" y="111"/>
                    <a:pt x="453" y="113"/>
                    <a:pt x="452" y="116"/>
                  </a:cubicBezTo>
                  <a:cubicBezTo>
                    <a:pt x="451" y="117"/>
                    <a:pt x="450" y="118"/>
                    <a:pt x="449" y="118"/>
                  </a:cubicBezTo>
                  <a:cubicBezTo>
                    <a:pt x="449" y="118"/>
                    <a:pt x="449" y="118"/>
                    <a:pt x="449" y="118"/>
                  </a:cubicBezTo>
                  <a:cubicBezTo>
                    <a:pt x="449" y="119"/>
                    <a:pt x="449" y="121"/>
                    <a:pt x="448" y="123"/>
                  </a:cubicBezTo>
                  <a:cubicBezTo>
                    <a:pt x="447" y="125"/>
                    <a:pt x="445" y="125"/>
                    <a:pt x="444" y="126"/>
                  </a:cubicBezTo>
                  <a:cubicBezTo>
                    <a:pt x="444" y="126"/>
                    <a:pt x="444" y="127"/>
                    <a:pt x="444" y="128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4" y="131"/>
                    <a:pt x="443" y="134"/>
                    <a:pt x="440" y="136"/>
                  </a:cubicBezTo>
                  <a:cubicBezTo>
                    <a:pt x="439" y="136"/>
                    <a:pt x="438" y="136"/>
                    <a:pt x="437" y="136"/>
                  </a:cubicBezTo>
                  <a:cubicBezTo>
                    <a:pt x="436" y="136"/>
                    <a:pt x="434" y="135"/>
                    <a:pt x="433" y="135"/>
                  </a:cubicBezTo>
                  <a:cubicBezTo>
                    <a:pt x="433" y="135"/>
                    <a:pt x="432" y="135"/>
                    <a:pt x="432" y="134"/>
                  </a:cubicBezTo>
                  <a:cubicBezTo>
                    <a:pt x="432" y="134"/>
                    <a:pt x="431" y="134"/>
                    <a:pt x="430" y="133"/>
                  </a:cubicBezTo>
                  <a:cubicBezTo>
                    <a:pt x="430" y="133"/>
                    <a:pt x="429" y="133"/>
                    <a:pt x="429" y="132"/>
                  </a:cubicBezTo>
                  <a:cubicBezTo>
                    <a:pt x="429" y="132"/>
                    <a:pt x="428" y="132"/>
                    <a:pt x="427" y="132"/>
                  </a:cubicBezTo>
                  <a:cubicBezTo>
                    <a:pt x="427" y="132"/>
                    <a:pt x="426" y="132"/>
                    <a:pt x="425" y="132"/>
                  </a:cubicBezTo>
                  <a:cubicBezTo>
                    <a:pt x="425" y="132"/>
                    <a:pt x="425" y="132"/>
                    <a:pt x="425" y="132"/>
                  </a:cubicBezTo>
                  <a:cubicBezTo>
                    <a:pt x="425" y="133"/>
                    <a:pt x="424" y="134"/>
                    <a:pt x="424" y="135"/>
                  </a:cubicBezTo>
                  <a:cubicBezTo>
                    <a:pt x="424" y="135"/>
                    <a:pt x="424" y="135"/>
                    <a:pt x="424" y="136"/>
                  </a:cubicBezTo>
                  <a:cubicBezTo>
                    <a:pt x="424" y="137"/>
                    <a:pt x="424" y="138"/>
                    <a:pt x="423" y="140"/>
                  </a:cubicBezTo>
                  <a:cubicBezTo>
                    <a:pt x="422" y="142"/>
                    <a:pt x="421" y="144"/>
                    <a:pt x="420" y="144"/>
                  </a:cubicBezTo>
                  <a:cubicBezTo>
                    <a:pt x="419" y="145"/>
                    <a:pt x="419" y="145"/>
                    <a:pt x="418" y="146"/>
                  </a:cubicBezTo>
                  <a:cubicBezTo>
                    <a:pt x="418" y="146"/>
                    <a:pt x="418" y="146"/>
                    <a:pt x="418" y="146"/>
                  </a:cubicBezTo>
                  <a:cubicBezTo>
                    <a:pt x="417" y="146"/>
                    <a:pt x="417" y="146"/>
                    <a:pt x="417" y="146"/>
                  </a:cubicBezTo>
                  <a:cubicBezTo>
                    <a:pt x="417" y="147"/>
                    <a:pt x="416" y="147"/>
                    <a:pt x="416" y="148"/>
                  </a:cubicBezTo>
                  <a:cubicBezTo>
                    <a:pt x="416" y="148"/>
                    <a:pt x="415" y="149"/>
                    <a:pt x="415" y="149"/>
                  </a:cubicBezTo>
                  <a:cubicBezTo>
                    <a:pt x="415" y="149"/>
                    <a:pt x="414" y="150"/>
                    <a:pt x="414" y="150"/>
                  </a:cubicBezTo>
                  <a:cubicBezTo>
                    <a:pt x="414" y="150"/>
                    <a:pt x="414" y="150"/>
                    <a:pt x="414" y="150"/>
                  </a:cubicBezTo>
                  <a:cubicBezTo>
                    <a:pt x="414" y="151"/>
                    <a:pt x="413" y="152"/>
                    <a:pt x="412" y="153"/>
                  </a:cubicBezTo>
                  <a:cubicBezTo>
                    <a:pt x="411" y="154"/>
                    <a:pt x="410" y="155"/>
                    <a:pt x="409" y="156"/>
                  </a:cubicBezTo>
                  <a:cubicBezTo>
                    <a:pt x="408" y="156"/>
                    <a:pt x="408" y="157"/>
                    <a:pt x="408" y="157"/>
                  </a:cubicBezTo>
                  <a:cubicBezTo>
                    <a:pt x="408" y="157"/>
                    <a:pt x="408" y="158"/>
                    <a:pt x="408" y="158"/>
                  </a:cubicBezTo>
                  <a:cubicBezTo>
                    <a:pt x="408" y="159"/>
                    <a:pt x="407" y="160"/>
                    <a:pt x="407" y="160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3"/>
                    <a:pt x="406" y="166"/>
                    <a:pt x="404" y="167"/>
                  </a:cubicBezTo>
                  <a:cubicBezTo>
                    <a:pt x="403" y="168"/>
                    <a:pt x="401" y="169"/>
                    <a:pt x="400" y="169"/>
                  </a:cubicBezTo>
                  <a:cubicBezTo>
                    <a:pt x="400" y="169"/>
                    <a:pt x="400" y="170"/>
                    <a:pt x="399" y="170"/>
                  </a:cubicBezTo>
                  <a:cubicBezTo>
                    <a:pt x="399" y="170"/>
                    <a:pt x="399" y="171"/>
                    <a:pt x="399" y="171"/>
                  </a:cubicBezTo>
                  <a:cubicBezTo>
                    <a:pt x="398" y="172"/>
                    <a:pt x="398" y="174"/>
                    <a:pt x="396" y="175"/>
                  </a:cubicBezTo>
                  <a:cubicBezTo>
                    <a:pt x="395" y="176"/>
                    <a:pt x="394" y="176"/>
                    <a:pt x="394" y="176"/>
                  </a:cubicBezTo>
                  <a:cubicBezTo>
                    <a:pt x="393" y="177"/>
                    <a:pt x="393" y="178"/>
                    <a:pt x="393" y="179"/>
                  </a:cubicBezTo>
                  <a:cubicBezTo>
                    <a:pt x="392" y="179"/>
                    <a:pt x="392" y="180"/>
                    <a:pt x="391" y="181"/>
                  </a:cubicBezTo>
                  <a:cubicBezTo>
                    <a:pt x="391" y="181"/>
                    <a:pt x="391" y="181"/>
                    <a:pt x="391" y="181"/>
                  </a:cubicBezTo>
                  <a:cubicBezTo>
                    <a:pt x="391" y="182"/>
                    <a:pt x="390" y="182"/>
                    <a:pt x="390" y="182"/>
                  </a:cubicBezTo>
                  <a:cubicBezTo>
                    <a:pt x="390" y="183"/>
                    <a:pt x="390" y="184"/>
                    <a:pt x="389" y="185"/>
                  </a:cubicBezTo>
                  <a:cubicBezTo>
                    <a:pt x="388" y="186"/>
                    <a:pt x="387" y="188"/>
                    <a:pt x="386" y="188"/>
                  </a:cubicBezTo>
                  <a:cubicBezTo>
                    <a:pt x="385" y="189"/>
                    <a:pt x="383" y="190"/>
                    <a:pt x="381" y="191"/>
                  </a:cubicBezTo>
                  <a:cubicBezTo>
                    <a:pt x="375" y="194"/>
                    <a:pt x="375" y="194"/>
                    <a:pt x="375" y="194"/>
                  </a:cubicBezTo>
                  <a:cubicBezTo>
                    <a:pt x="357" y="104"/>
                    <a:pt x="357" y="104"/>
                    <a:pt x="357" y="104"/>
                  </a:cubicBezTo>
                  <a:cubicBezTo>
                    <a:pt x="220" y="132"/>
                    <a:pt x="220" y="132"/>
                    <a:pt x="220" y="132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2"/>
                    <a:pt x="193" y="5"/>
                    <a:pt x="193" y="7"/>
                  </a:cubicBezTo>
                  <a:cubicBezTo>
                    <a:pt x="193" y="8"/>
                    <a:pt x="193" y="8"/>
                    <a:pt x="193" y="8"/>
                  </a:cubicBezTo>
                  <a:cubicBezTo>
                    <a:pt x="193" y="9"/>
                    <a:pt x="192" y="10"/>
                    <a:pt x="192" y="12"/>
                  </a:cubicBezTo>
                  <a:cubicBezTo>
                    <a:pt x="192" y="12"/>
                    <a:pt x="192" y="12"/>
                    <a:pt x="192" y="13"/>
                  </a:cubicBezTo>
                  <a:cubicBezTo>
                    <a:pt x="193" y="14"/>
                    <a:pt x="194" y="15"/>
                    <a:pt x="195" y="16"/>
                  </a:cubicBezTo>
                  <a:cubicBezTo>
                    <a:pt x="195" y="18"/>
                    <a:pt x="195" y="20"/>
                    <a:pt x="195" y="21"/>
                  </a:cubicBezTo>
                  <a:cubicBezTo>
                    <a:pt x="195" y="21"/>
                    <a:pt x="195" y="22"/>
                    <a:pt x="195" y="22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96" y="23"/>
                    <a:pt x="197" y="25"/>
                    <a:pt x="197" y="26"/>
                  </a:cubicBezTo>
                  <a:cubicBezTo>
                    <a:pt x="198" y="28"/>
                    <a:pt x="197" y="30"/>
                    <a:pt x="197" y="32"/>
                  </a:cubicBezTo>
                  <a:cubicBezTo>
                    <a:pt x="197" y="32"/>
                    <a:pt x="196" y="32"/>
                    <a:pt x="196" y="33"/>
                  </a:cubicBezTo>
                  <a:cubicBezTo>
                    <a:pt x="196" y="33"/>
                    <a:pt x="196" y="33"/>
                    <a:pt x="197" y="34"/>
                  </a:cubicBezTo>
                  <a:cubicBezTo>
                    <a:pt x="197" y="35"/>
                    <a:pt x="197" y="37"/>
                    <a:pt x="196" y="39"/>
                  </a:cubicBezTo>
                  <a:cubicBezTo>
                    <a:pt x="195" y="41"/>
                    <a:pt x="194" y="42"/>
                    <a:pt x="193" y="42"/>
                  </a:cubicBezTo>
                  <a:cubicBezTo>
                    <a:pt x="193" y="43"/>
                    <a:pt x="193" y="44"/>
                    <a:pt x="193" y="45"/>
                  </a:cubicBezTo>
                  <a:cubicBezTo>
                    <a:pt x="193" y="45"/>
                    <a:pt x="193" y="46"/>
                    <a:pt x="193" y="46"/>
                  </a:cubicBezTo>
                  <a:cubicBezTo>
                    <a:pt x="193" y="48"/>
                    <a:pt x="193" y="49"/>
                    <a:pt x="193" y="51"/>
                  </a:cubicBezTo>
                  <a:cubicBezTo>
                    <a:pt x="192" y="53"/>
                    <a:pt x="192" y="54"/>
                    <a:pt x="191" y="56"/>
                  </a:cubicBezTo>
                  <a:cubicBezTo>
                    <a:pt x="190" y="56"/>
                    <a:pt x="190" y="57"/>
                    <a:pt x="190" y="57"/>
                  </a:cubicBezTo>
                  <a:cubicBezTo>
                    <a:pt x="190" y="58"/>
                    <a:pt x="190" y="60"/>
                    <a:pt x="190" y="61"/>
                  </a:cubicBezTo>
                  <a:cubicBezTo>
                    <a:pt x="190" y="61"/>
                    <a:pt x="190" y="62"/>
                    <a:pt x="190" y="62"/>
                  </a:cubicBezTo>
                  <a:cubicBezTo>
                    <a:pt x="191" y="64"/>
                    <a:pt x="192" y="67"/>
                    <a:pt x="191" y="70"/>
                  </a:cubicBezTo>
                  <a:cubicBezTo>
                    <a:pt x="190" y="71"/>
                    <a:pt x="189" y="73"/>
                    <a:pt x="188" y="73"/>
                  </a:cubicBezTo>
                  <a:cubicBezTo>
                    <a:pt x="188" y="74"/>
                    <a:pt x="188" y="75"/>
                    <a:pt x="188" y="75"/>
                  </a:cubicBezTo>
                  <a:cubicBezTo>
                    <a:pt x="189" y="77"/>
                    <a:pt x="190" y="78"/>
                    <a:pt x="190" y="79"/>
                  </a:cubicBezTo>
                  <a:cubicBezTo>
                    <a:pt x="190" y="80"/>
                    <a:pt x="190" y="80"/>
                    <a:pt x="190" y="80"/>
                  </a:cubicBezTo>
                  <a:cubicBezTo>
                    <a:pt x="191" y="83"/>
                    <a:pt x="191" y="85"/>
                    <a:pt x="191" y="87"/>
                  </a:cubicBezTo>
                  <a:cubicBezTo>
                    <a:pt x="191" y="88"/>
                    <a:pt x="190" y="89"/>
                    <a:pt x="190" y="91"/>
                  </a:cubicBezTo>
                  <a:cubicBezTo>
                    <a:pt x="190" y="91"/>
                    <a:pt x="190" y="91"/>
                    <a:pt x="190" y="91"/>
                  </a:cubicBezTo>
                  <a:cubicBezTo>
                    <a:pt x="190" y="91"/>
                    <a:pt x="190" y="92"/>
                    <a:pt x="190" y="92"/>
                  </a:cubicBezTo>
                  <a:cubicBezTo>
                    <a:pt x="191" y="94"/>
                    <a:pt x="192" y="96"/>
                    <a:pt x="192" y="98"/>
                  </a:cubicBezTo>
                  <a:cubicBezTo>
                    <a:pt x="192" y="100"/>
                    <a:pt x="191" y="103"/>
                    <a:pt x="188" y="105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88" y="108"/>
                    <a:pt x="188" y="111"/>
                    <a:pt x="187" y="112"/>
                  </a:cubicBezTo>
                  <a:cubicBezTo>
                    <a:pt x="187" y="113"/>
                    <a:pt x="186" y="114"/>
                    <a:pt x="186" y="115"/>
                  </a:cubicBezTo>
                  <a:cubicBezTo>
                    <a:pt x="186" y="115"/>
                    <a:pt x="186" y="115"/>
                    <a:pt x="186" y="115"/>
                  </a:cubicBezTo>
                  <a:cubicBezTo>
                    <a:pt x="187" y="117"/>
                    <a:pt x="188" y="119"/>
                    <a:pt x="188" y="122"/>
                  </a:cubicBezTo>
                  <a:cubicBezTo>
                    <a:pt x="187" y="125"/>
                    <a:pt x="185" y="127"/>
                    <a:pt x="184" y="128"/>
                  </a:cubicBezTo>
                  <a:cubicBezTo>
                    <a:pt x="183" y="128"/>
                    <a:pt x="183" y="128"/>
                    <a:pt x="183" y="129"/>
                  </a:cubicBezTo>
                  <a:cubicBezTo>
                    <a:pt x="184" y="129"/>
                    <a:pt x="186" y="130"/>
                    <a:pt x="187" y="131"/>
                  </a:cubicBezTo>
                  <a:cubicBezTo>
                    <a:pt x="188" y="133"/>
                    <a:pt x="190" y="138"/>
                    <a:pt x="189" y="142"/>
                  </a:cubicBezTo>
                  <a:cubicBezTo>
                    <a:pt x="188" y="144"/>
                    <a:pt x="187" y="145"/>
                    <a:pt x="186" y="146"/>
                  </a:cubicBezTo>
                  <a:cubicBezTo>
                    <a:pt x="187" y="147"/>
                    <a:pt x="187" y="148"/>
                    <a:pt x="187" y="150"/>
                  </a:cubicBezTo>
                  <a:cubicBezTo>
                    <a:pt x="187" y="151"/>
                    <a:pt x="186" y="156"/>
                    <a:pt x="184" y="158"/>
                  </a:cubicBezTo>
                  <a:cubicBezTo>
                    <a:pt x="182" y="159"/>
                    <a:pt x="180" y="160"/>
                    <a:pt x="178" y="160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177" y="161"/>
                    <a:pt x="176" y="163"/>
                    <a:pt x="175" y="164"/>
                  </a:cubicBezTo>
                  <a:cubicBezTo>
                    <a:pt x="175" y="164"/>
                    <a:pt x="174" y="165"/>
                    <a:pt x="174" y="165"/>
                  </a:cubicBezTo>
                  <a:cubicBezTo>
                    <a:pt x="172" y="168"/>
                    <a:pt x="169" y="172"/>
                    <a:pt x="167" y="174"/>
                  </a:cubicBezTo>
                  <a:cubicBezTo>
                    <a:pt x="167" y="175"/>
                    <a:pt x="167" y="175"/>
                    <a:pt x="167" y="175"/>
                  </a:cubicBezTo>
                  <a:cubicBezTo>
                    <a:pt x="166" y="176"/>
                    <a:pt x="164" y="179"/>
                    <a:pt x="164" y="180"/>
                  </a:cubicBezTo>
                  <a:cubicBezTo>
                    <a:pt x="164" y="181"/>
                    <a:pt x="163" y="182"/>
                    <a:pt x="163" y="183"/>
                  </a:cubicBezTo>
                  <a:cubicBezTo>
                    <a:pt x="162" y="185"/>
                    <a:pt x="162" y="187"/>
                    <a:pt x="161" y="189"/>
                  </a:cubicBezTo>
                  <a:cubicBezTo>
                    <a:pt x="160" y="190"/>
                    <a:pt x="158" y="194"/>
                    <a:pt x="156" y="195"/>
                  </a:cubicBezTo>
                  <a:cubicBezTo>
                    <a:pt x="154" y="196"/>
                    <a:pt x="153" y="197"/>
                    <a:pt x="152" y="197"/>
                  </a:cubicBezTo>
                  <a:cubicBezTo>
                    <a:pt x="152" y="197"/>
                    <a:pt x="152" y="198"/>
                    <a:pt x="152" y="198"/>
                  </a:cubicBezTo>
                  <a:cubicBezTo>
                    <a:pt x="152" y="199"/>
                    <a:pt x="151" y="200"/>
                    <a:pt x="151" y="200"/>
                  </a:cubicBezTo>
                  <a:cubicBezTo>
                    <a:pt x="151" y="201"/>
                    <a:pt x="151" y="201"/>
                    <a:pt x="151" y="201"/>
                  </a:cubicBezTo>
                  <a:cubicBezTo>
                    <a:pt x="150" y="203"/>
                    <a:pt x="150" y="205"/>
                    <a:pt x="147" y="207"/>
                  </a:cubicBezTo>
                  <a:cubicBezTo>
                    <a:pt x="146" y="208"/>
                    <a:pt x="145" y="208"/>
                    <a:pt x="143" y="208"/>
                  </a:cubicBezTo>
                  <a:cubicBezTo>
                    <a:pt x="142" y="208"/>
                    <a:pt x="141" y="208"/>
                    <a:pt x="141" y="208"/>
                  </a:cubicBezTo>
                  <a:cubicBezTo>
                    <a:pt x="141" y="208"/>
                    <a:pt x="140" y="208"/>
                    <a:pt x="140" y="208"/>
                  </a:cubicBezTo>
                  <a:cubicBezTo>
                    <a:pt x="139" y="208"/>
                    <a:pt x="138" y="210"/>
                    <a:pt x="138" y="210"/>
                  </a:cubicBezTo>
                  <a:cubicBezTo>
                    <a:pt x="137" y="211"/>
                    <a:pt x="137" y="211"/>
                    <a:pt x="137" y="212"/>
                  </a:cubicBezTo>
                  <a:cubicBezTo>
                    <a:pt x="136" y="214"/>
                    <a:pt x="135" y="215"/>
                    <a:pt x="134" y="217"/>
                  </a:cubicBezTo>
                  <a:cubicBezTo>
                    <a:pt x="134" y="217"/>
                    <a:pt x="130" y="221"/>
                    <a:pt x="126" y="221"/>
                  </a:cubicBezTo>
                  <a:cubicBezTo>
                    <a:pt x="126" y="221"/>
                    <a:pt x="126" y="221"/>
                    <a:pt x="126" y="221"/>
                  </a:cubicBezTo>
                  <a:cubicBezTo>
                    <a:pt x="122" y="221"/>
                    <a:pt x="118" y="217"/>
                    <a:pt x="117" y="215"/>
                  </a:cubicBezTo>
                  <a:cubicBezTo>
                    <a:pt x="116" y="214"/>
                    <a:pt x="116" y="213"/>
                    <a:pt x="116" y="211"/>
                  </a:cubicBezTo>
                  <a:cubicBezTo>
                    <a:pt x="116" y="211"/>
                    <a:pt x="116" y="212"/>
                    <a:pt x="116" y="212"/>
                  </a:cubicBezTo>
                  <a:cubicBezTo>
                    <a:pt x="115" y="213"/>
                    <a:pt x="113" y="215"/>
                    <a:pt x="112" y="217"/>
                  </a:cubicBezTo>
                  <a:cubicBezTo>
                    <a:pt x="111" y="217"/>
                    <a:pt x="111" y="217"/>
                    <a:pt x="111" y="218"/>
                  </a:cubicBezTo>
                  <a:cubicBezTo>
                    <a:pt x="110" y="218"/>
                    <a:pt x="110" y="218"/>
                    <a:pt x="110" y="219"/>
                  </a:cubicBezTo>
                  <a:cubicBezTo>
                    <a:pt x="109" y="219"/>
                    <a:pt x="109" y="220"/>
                    <a:pt x="108" y="220"/>
                  </a:cubicBezTo>
                  <a:cubicBezTo>
                    <a:pt x="108" y="221"/>
                    <a:pt x="107" y="222"/>
                    <a:pt x="107" y="223"/>
                  </a:cubicBezTo>
                  <a:cubicBezTo>
                    <a:pt x="107" y="224"/>
                    <a:pt x="107" y="224"/>
                    <a:pt x="107" y="225"/>
                  </a:cubicBezTo>
                  <a:cubicBezTo>
                    <a:pt x="107" y="227"/>
                    <a:pt x="108" y="229"/>
                    <a:pt x="107" y="231"/>
                  </a:cubicBezTo>
                  <a:cubicBezTo>
                    <a:pt x="107" y="233"/>
                    <a:pt x="105" y="236"/>
                    <a:pt x="103" y="237"/>
                  </a:cubicBezTo>
                  <a:cubicBezTo>
                    <a:pt x="101" y="239"/>
                    <a:pt x="96" y="240"/>
                    <a:pt x="96" y="240"/>
                  </a:cubicBezTo>
                  <a:cubicBezTo>
                    <a:pt x="96" y="240"/>
                    <a:pt x="95" y="240"/>
                    <a:pt x="95" y="240"/>
                  </a:cubicBezTo>
                  <a:cubicBezTo>
                    <a:pt x="94" y="240"/>
                    <a:pt x="93" y="240"/>
                    <a:pt x="92" y="239"/>
                  </a:cubicBezTo>
                  <a:cubicBezTo>
                    <a:pt x="92" y="239"/>
                    <a:pt x="92" y="240"/>
                    <a:pt x="92" y="240"/>
                  </a:cubicBezTo>
                  <a:cubicBezTo>
                    <a:pt x="93" y="241"/>
                    <a:pt x="93" y="242"/>
                    <a:pt x="93" y="243"/>
                  </a:cubicBezTo>
                  <a:cubicBezTo>
                    <a:pt x="93" y="246"/>
                    <a:pt x="93" y="247"/>
                    <a:pt x="92" y="249"/>
                  </a:cubicBezTo>
                  <a:cubicBezTo>
                    <a:pt x="91" y="251"/>
                    <a:pt x="89" y="252"/>
                    <a:pt x="88" y="252"/>
                  </a:cubicBezTo>
                  <a:cubicBezTo>
                    <a:pt x="88" y="252"/>
                    <a:pt x="88" y="252"/>
                    <a:pt x="87" y="253"/>
                  </a:cubicBezTo>
                  <a:cubicBezTo>
                    <a:pt x="87" y="253"/>
                    <a:pt x="87" y="253"/>
                    <a:pt x="87" y="254"/>
                  </a:cubicBezTo>
                  <a:cubicBezTo>
                    <a:pt x="87" y="254"/>
                    <a:pt x="87" y="254"/>
                    <a:pt x="88" y="254"/>
                  </a:cubicBezTo>
                  <a:cubicBezTo>
                    <a:pt x="89" y="255"/>
                    <a:pt x="90" y="256"/>
                    <a:pt x="91" y="258"/>
                  </a:cubicBezTo>
                  <a:cubicBezTo>
                    <a:pt x="92" y="262"/>
                    <a:pt x="91" y="267"/>
                    <a:pt x="91" y="268"/>
                  </a:cubicBezTo>
                  <a:cubicBezTo>
                    <a:pt x="90" y="270"/>
                    <a:pt x="89" y="273"/>
                    <a:pt x="86" y="274"/>
                  </a:cubicBezTo>
                  <a:cubicBezTo>
                    <a:pt x="86" y="274"/>
                    <a:pt x="86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7" y="276"/>
                    <a:pt x="89" y="279"/>
                    <a:pt x="89" y="280"/>
                  </a:cubicBezTo>
                  <a:cubicBezTo>
                    <a:pt x="90" y="282"/>
                    <a:pt x="90" y="284"/>
                    <a:pt x="90" y="285"/>
                  </a:cubicBezTo>
                  <a:cubicBezTo>
                    <a:pt x="90" y="285"/>
                    <a:pt x="90" y="286"/>
                    <a:pt x="90" y="286"/>
                  </a:cubicBezTo>
                  <a:cubicBezTo>
                    <a:pt x="91" y="287"/>
                    <a:pt x="93" y="288"/>
                    <a:pt x="94" y="290"/>
                  </a:cubicBezTo>
                  <a:cubicBezTo>
                    <a:pt x="95" y="293"/>
                    <a:pt x="95" y="297"/>
                    <a:pt x="93" y="300"/>
                  </a:cubicBezTo>
                  <a:cubicBezTo>
                    <a:pt x="91" y="301"/>
                    <a:pt x="89" y="302"/>
                    <a:pt x="87" y="302"/>
                  </a:cubicBezTo>
                  <a:cubicBezTo>
                    <a:pt x="86" y="302"/>
                    <a:pt x="85" y="302"/>
                    <a:pt x="84" y="302"/>
                  </a:cubicBezTo>
                  <a:cubicBezTo>
                    <a:pt x="83" y="302"/>
                    <a:pt x="83" y="302"/>
                    <a:pt x="83" y="302"/>
                  </a:cubicBezTo>
                  <a:cubicBezTo>
                    <a:pt x="82" y="303"/>
                    <a:pt x="82" y="305"/>
                    <a:pt x="82" y="307"/>
                  </a:cubicBezTo>
                  <a:cubicBezTo>
                    <a:pt x="81" y="309"/>
                    <a:pt x="78" y="312"/>
                    <a:pt x="75" y="313"/>
                  </a:cubicBezTo>
                  <a:cubicBezTo>
                    <a:pt x="74" y="314"/>
                    <a:pt x="72" y="314"/>
                    <a:pt x="71" y="314"/>
                  </a:cubicBezTo>
                  <a:cubicBezTo>
                    <a:pt x="69" y="314"/>
                    <a:pt x="67" y="314"/>
                    <a:pt x="66" y="313"/>
                  </a:cubicBezTo>
                  <a:cubicBezTo>
                    <a:pt x="63" y="310"/>
                    <a:pt x="64" y="306"/>
                    <a:pt x="64" y="303"/>
                  </a:cubicBezTo>
                  <a:cubicBezTo>
                    <a:pt x="64" y="303"/>
                    <a:pt x="64" y="303"/>
                    <a:pt x="64" y="302"/>
                  </a:cubicBezTo>
                  <a:cubicBezTo>
                    <a:pt x="64" y="302"/>
                    <a:pt x="64" y="301"/>
                    <a:pt x="64" y="300"/>
                  </a:cubicBezTo>
                  <a:cubicBezTo>
                    <a:pt x="64" y="300"/>
                    <a:pt x="63" y="299"/>
                    <a:pt x="63" y="299"/>
                  </a:cubicBezTo>
                  <a:cubicBezTo>
                    <a:pt x="62" y="297"/>
                    <a:pt x="62" y="296"/>
                    <a:pt x="62" y="295"/>
                  </a:cubicBezTo>
                  <a:cubicBezTo>
                    <a:pt x="62" y="295"/>
                    <a:pt x="62" y="295"/>
                    <a:pt x="62" y="295"/>
                  </a:cubicBezTo>
                  <a:cubicBezTo>
                    <a:pt x="62" y="295"/>
                    <a:pt x="62" y="295"/>
                    <a:pt x="62" y="295"/>
                  </a:cubicBezTo>
                  <a:cubicBezTo>
                    <a:pt x="61" y="295"/>
                    <a:pt x="60" y="296"/>
                    <a:pt x="59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6"/>
                    <a:pt x="55" y="296"/>
                    <a:pt x="52" y="293"/>
                  </a:cubicBezTo>
                  <a:cubicBezTo>
                    <a:pt x="52" y="294"/>
                    <a:pt x="52" y="295"/>
                    <a:pt x="51" y="296"/>
                  </a:cubicBezTo>
                  <a:cubicBezTo>
                    <a:pt x="50" y="297"/>
                    <a:pt x="49" y="297"/>
                    <a:pt x="48" y="298"/>
                  </a:cubicBezTo>
                  <a:cubicBezTo>
                    <a:pt x="48" y="299"/>
                    <a:pt x="48" y="299"/>
                    <a:pt x="48" y="300"/>
                  </a:cubicBezTo>
                  <a:cubicBezTo>
                    <a:pt x="48" y="302"/>
                    <a:pt x="47" y="306"/>
                    <a:pt x="46" y="308"/>
                  </a:cubicBezTo>
                  <a:cubicBezTo>
                    <a:pt x="46" y="309"/>
                    <a:pt x="45" y="309"/>
                    <a:pt x="45" y="310"/>
                  </a:cubicBezTo>
                  <a:cubicBezTo>
                    <a:pt x="45" y="310"/>
                    <a:pt x="45" y="311"/>
                    <a:pt x="44" y="311"/>
                  </a:cubicBezTo>
                  <a:cubicBezTo>
                    <a:pt x="44" y="312"/>
                    <a:pt x="44" y="313"/>
                    <a:pt x="44" y="314"/>
                  </a:cubicBezTo>
                  <a:cubicBezTo>
                    <a:pt x="44" y="314"/>
                    <a:pt x="44" y="314"/>
                    <a:pt x="45" y="315"/>
                  </a:cubicBezTo>
                  <a:cubicBezTo>
                    <a:pt x="45" y="316"/>
                    <a:pt x="46" y="318"/>
                    <a:pt x="46" y="321"/>
                  </a:cubicBezTo>
                  <a:cubicBezTo>
                    <a:pt x="46" y="323"/>
                    <a:pt x="44" y="325"/>
                    <a:pt x="42" y="328"/>
                  </a:cubicBezTo>
                  <a:cubicBezTo>
                    <a:pt x="42" y="328"/>
                    <a:pt x="42" y="328"/>
                    <a:pt x="42" y="328"/>
                  </a:cubicBezTo>
                  <a:cubicBezTo>
                    <a:pt x="41" y="329"/>
                    <a:pt x="40" y="330"/>
                    <a:pt x="39" y="330"/>
                  </a:cubicBezTo>
                  <a:cubicBezTo>
                    <a:pt x="39" y="331"/>
                    <a:pt x="39" y="331"/>
                    <a:pt x="38" y="331"/>
                  </a:cubicBezTo>
                  <a:cubicBezTo>
                    <a:pt x="39" y="331"/>
                    <a:pt x="39" y="332"/>
                    <a:pt x="40" y="332"/>
                  </a:cubicBezTo>
                  <a:cubicBezTo>
                    <a:pt x="41" y="334"/>
                    <a:pt x="43" y="336"/>
                    <a:pt x="44" y="337"/>
                  </a:cubicBezTo>
                  <a:cubicBezTo>
                    <a:pt x="45" y="340"/>
                    <a:pt x="46" y="344"/>
                    <a:pt x="46" y="345"/>
                  </a:cubicBezTo>
                  <a:cubicBezTo>
                    <a:pt x="46" y="347"/>
                    <a:pt x="46" y="348"/>
                    <a:pt x="46" y="349"/>
                  </a:cubicBezTo>
                  <a:cubicBezTo>
                    <a:pt x="46" y="349"/>
                    <a:pt x="46" y="350"/>
                    <a:pt x="46" y="350"/>
                  </a:cubicBezTo>
                  <a:cubicBezTo>
                    <a:pt x="46" y="350"/>
                    <a:pt x="46" y="350"/>
                    <a:pt x="46" y="350"/>
                  </a:cubicBezTo>
                  <a:cubicBezTo>
                    <a:pt x="47" y="351"/>
                    <a:pt x="49" y="352"/>
                    <a:pt x="49" y="354"/>
                  </a:cubicBezTo>
                  <a:cubicBezTo>
                    <a:pt x="50" y="358"/>
                    <a:pt x="49" y="363"/>
                    <a:pt x="48" y="366"/>
                  </a:cubicBezTo>
                  <a:cubicBezTo>
                    <a:pt x="46" y="368"/>
                    <a:pt x="43" y="370"/>
                    <a:pt x="42" y="370"/>
                  </a:cubicBezTo>
                  <a:cubicBezTo>
                    <a:pt x="41" y="370"/>
                    <a:pt x="41" y="370"/>
                    <a:pt x="40" y="370"/>
                  </a:cubicBezTo>
                  <a:cubicBezTo>
                    <a:pt x="39" y="370"/>
                    <a:pt x="37" y="370"/>
                    <a:pt x="36" y="370"/>
                  </a:cubicBezTo>
                  <a:cubicBezTo>
                    <a:pt x="36" y="370"/>
                    <a:pt x="35" y="369"/>
                    <a:pt x="35" y="369"/>
                  </a:cubicBezTo>
                  <a:cubicBezTo>
                    <a:pt x="35" y="370"/>
                    <a:pt x="34" y="370"/>
                    <a:pt x="34" y="370"/>
                  </a:cubicBezTo>
                  <a:cubicBezTo>
                    <a:pt x="34" y="370"/>
                    <a:pt x="34" y="371"/>
                    <a:pt x="34" y="372"/>
                  </a:cubicBezTo>
                  <a:cubicBezTo>
                    <a:pt x="34" y="373"/>
                    <a:pt x="34" y="374"/>
                    <a:pt x="35" y="374"/>
                  </a:cubicBezTo>
                  <a:cubicBezTo>
                    <a:pt x="35" y="376"/>
                    <a:pt x="36" y="377"/>
                    <a:pt x="36" y="379"/>
                  </a:cubicBezTo>
                  <a:cubicBezTo>
                    <a:pt x="37" y="381"/>
                    <a:pt x="36" y="385"/>
                    <a:pt x="36" y="386"/>
                  </a:cubicBezTo>
                  <a:cubicBezTo>
                    <a:pt x="36" y="390"/>
                    <a:pt x="35" y="393"/>
                    <a:pt x="34" y="395"/>
                  </a:cubicBezTo>
                  <a:cubicBezTo>
                    <a:pt x="33" y="397"/>
                    <a:pt x="30" y="400"/>
                    <a:pt x="28" y="401"/>
                  </a:cubicBezTo>
                  <a:cubicBezTo>
                    <a:pt x="26" y="401"/>
                    <a:pt x="25" y="402"/>
                    <a:pt x="23" y="402"/>
                  </a:cubicBezTo>
                  <a:cubicBezTo>
                    <a:pt x="23" y="402"/>
                    <a:pt x="21" y="402"/>
                    <a:pt x="21" y="402"/>
                  </a:cubicBezTo>
                  <a:cubicBezTo>
                    <a:pt x="21" y="402"/>
                    <a:pt x="20" y="403"/>
                    <a:pt x="19" y="404"/>
                  </a:cubicBezTo>
                  <a:cubicBezTo>
                    <a:pt x="17" y="405"/>
                    <a:pt x="15" y="405"/>
                    <a:pt x="13" y="405"/>
                  </a:cubicBezTo>
                  <a:cubicBezTo>
                    <a:pt x="13" y="405"/>
                    <a:pt x="13" y="405"/>
                    <a:pt x="12" y="405"/>
                  </a:cubicBezTo>
                  <a:cubicBezTo>
                    <a:pt x="12" y="406"/>
                    <a:pt x="11" y="406"/>
                    <a:pt x="10" y="407"/>
                  </a:cubicBezTo>
                  <a:cubicBezTo>
                    <a:pt x="9" y="408"/>
                    <a:pt x="8" y="408"/>
                    <a:pt x="7" y="409"/>
                  </a:cubicBezTo>
                  <a:cubicBezTo>
                    <a:pt x="7" y="409"/>
                    <a:pt x="7" y="409"/>
                    <a:pt x="7" y="409"/>
                  </a:cubicBezTo>
                  <a:cubicBezTo>
                    <a:pt x="5" y="410"/>
                    <a:pt x="3" y="411"/>
                    <a:pt x="1" y="412"/>
                  </a:cubicBezTo>
                  <a:cubicBezTo>
                    <a:pt x="1" y="412"/>
                    <a:pt x="0" y="412"/>
                    <a:pt x="0" y="412"/>
                  </a:cubicBezTo>
                  <a:cubicBezTo>
                    <a:pt x="1" y="412"/>
                    <a:pt x="1" y="413"/>
                    <a:pt x="1" y="413"/>
                  </a:cubicBezTo>
                  <a:cubicBezTo>
                    <a:pt x="1" y="414"/>
                    <a:pt x="1" y="414"/>
                    <a:pt x="2" y="414"/>
                  </a:cubicBezTo>
                  <a:cubicBezTo>
                    <a:pt x="2" y="415"/>
                    <a:pt x="3" y="415"/>
                    <a:pt x="4" y="416"/>
                  </a:cubicBezTo>
                  <a:cubicBezTo>
                    <a:pt x="6" y="419"/>
                    <a:pt x="8" y="423"/>
                    <a:pt x="8" y="425"/>
                  </a:cubicBezTo>
                  <a:cubicBezTo>
                    <a:pt x="9" y="427"/>
                    <a:pt x="9" y="430"/>
                    <a:pt x="9" y="433"/>
                  </a:cubicBezTo>
                  <a:cubicBezTo>
                    <a:pt x="8" y="435"/>
                    <a:pt x="7" y="436"/>
                    <a:pt x="6" y="437"/>
                  </a:cubicBezTo>
                  <a:cubicBezTo>
                    <a:pt x="6" y="437"/>
                    <a:pt x="5" y="438"/>
                    <a:pt x="5" y="438"/>
                  </a:cubicBezTo>
                  <a:cubicBezTo>
                    <a:pt x="5" y="438"/>
                    <a:pt x="5" y="438"/>
                    <a:pt x="5" y="439"/>
                  </a:cubicBezTo>
                  <a:cubicBezTo>
                    <a:pt x="5" y="439"/>
                    <a:pt x="5" y="439"/>
                    <a:pt x="5" y="439"/>
                  </a:cubicBezTo>
                  <a:cubicBezTo>
                    <a:pt x="6" y="441"/>
                    <a:pt x="6" y="442"/>
                    <a:pt x="6" y="444"/>
                  </a:cubicBezTo>
                  <a:cubicBezTo>
                    <a:pt x="6" y="447"/>
                    <a:pt x="4" y="450"/>
                    <a:pt x="4" y="450"/>
                  </a:cubicBezTo>
                  <a:cubicBezTo>
                    <a:pt x="4" y="451"/>
                    <a:pt x="3" y="451"/>
                    <a:pt x="3" y="452"/>
                  </a:cubicBezTo>
                  <a:cubicBezTo>
                    <a:pt x="3" y="452"/>
                    <a:pt x="3" y="452"/>
                    <a:pt x="4" y="452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6" y="453"/>
                    <a:pt x="7" y="453"/>
                    <a:pt x="8" y="454"/>
                  </a:cubicBezTo>
                  <a:cubicBezTo>
                    <a:pt x="9" y="455"/>
                    <a:pt x="10" y="456"/>
                    <a:pt x="11" y="457"/>
                  </a:cubicBezTo>
                  <a:cubicBezTo>
                    <a:pt x="11" y="457"/>
                    <a:pt x="11" y="457"/>
                    <a:pt x="11" y="457"/>
                  </a:cubicBezTo>
                  <a:cubicBezTo>
                    <a:pt x="12" y="457"/>
                    <a:pt x="14" y="458"/>
                    <a:pt x="15" y="459"/>
                  </a:cubicBezTo>
                  <a:cubicBezTo>
                    <a:pt x="17" y="460"/>
                    <a:pt x="18" y="463"/>
                    <a:pt x="20" y="466"/>
                  </a:cubicBezTo>
                  <a:cubicBezTo>
                    <a:pt x="20" y="466"/>
                    <a:pt x="20" y="466"/>
                    <a:pt x="20" y="467"/>
                  </a:cubicBezTo>
                  <a:cubicBezTo>
                    <a:pt x="21" y="467"/>
                    <a:pt x="21" y="468"/>
                    <a:pt x="22" y="469"/>
                  </a:cubicBezTo>
                  <a:cubicBezTo>
                    <a:pt x="22" y="469"/>
                    <a:pt x="22" y="469"/>
                    <a:pt x="22" y="470"/>
                  </a:cubicBezTo>
                  <a:cubicBezTo>
                    <a:pt x="22" y="470"/>
                    <a:pt x="22" y="470"/>
                    <a:pt x="22" y="470"/>
                  </a:cubicBezTo>
                  <a:cubicBezTo>
                    <a:pt x="24" y="470"/>
                    <a:pt x="27" y="471"/>
                    <a:pt x="29" y="473"/>
                  </a:cubicBezTo>
                  <a:cubicBezTo>
                    <a:pt x="32" y="476"/>
                    <a:pt x="31" y="482"/>
                    <a:pt x="31" y="484"/>
                  </a:cubicBezTo>
                  <a:cubicBezTo>
                    <a:pt x="31" y="484"/>
                    <a:pt x="31" y="484"/>
                    <a:pt x="31" y="484"/>
                  </a:cubicBezTo>
                  <a:cubicBezTo>
                    <a:pt x="34" y="485"/>
                    <a:pt x="37" y="486"/>
                    <a:pt x="39" y="488"/>
                  </a:cubicBezTo>
                  <a:cubicBezTo>
                    <a:pt x="41" y="490"/>
                    <a:pt x="42" y="493"/>
                    <a:pt x="42" y="495"/>
                  </a:cubicBezTo>
                  <a:cubicBezTo>
                    <a:pt x="43" y="496"/>
                    <a:pt x="43" y="496"/>
                    <a:pt x="43" y="497"/>
                  </a:cubicBezTo>
                  <a:cubicBezTo>
                    <a:pt x="44" y="499"/>
                    <a:pt x="44" y="500"/>
                    <a:pt x="44" y="501"/>
                  </a:cubicBezTo>
                  <a:cubicBezTo>
                    <a:pt x="45" y="501"/>
                    <a:pt x="46" y="502"/>
                    <a:pt x="47" y="502"/>
                  </a:cubicBezTo>
                  <a:cubicBezTo>
                    <a:pt x="47" y="502"/>
                    <a:pt x="48" y="502"/>
                    <a:pt x="48" y="502"/>
                  </a:cubicBezTo>
                  <a:cubicBezTo>
                    <a:pt x="50" y="503"/>
                    <a:pt x="52" y="504"/>
                    <a:pt x="54" y="505"/>
                  </a:cubicBezTo>
                  <a:cubicBezTo>
                    <a:pt x="55" y="506"/>
                    <a:pt x="57" y="508"/>
                    <a:pt x="57" y="510"/>
                  </a:cubicBezTo>
                  <a:cubicBezTo>
                    <a:pt x="58" y="512"/>
                    <a:pt x="58" y="513"/>
                    <a:pt x="58" y="515"/>
                  </a:cubicBezTo>
                  <a:cubicBezTo>
                    <a:pt x="58" y="515"/>
                    <a:pt x="58" y="515"/>
                    <a:pt x="58" y="515"/>
                  </a:cubicBezTo>
                  <a:cubicBezTo>
                    <a:pt x="59" y="516"/>
                    <a:pt x="60" y="516"/>
                    <a:pt x="61" y="518"/>
                  </a:cubicBezTo>
                  <a:cubicBezTo>
                    <a:pt x="62" y="519"/>
                    <a:pt x="63" y="520"/>
                    <a:pt x="63" y="522"/>
                  </a:cubicBezTo>
                  <a:cubicBezTo>
                    <a:pt x="63" y="522"/>
                    <a:pt x="63" y="523"/>
                    <a:pt x="63" y="523"/>
                  </a:cubicBezTo>
                  <a:cubicBezTo>
                    <a:pt x="63" y="523"/>
                    <a:pt x="63" y="523"/>
                    <a:pt x="64" y="523"/>
                  </a:cubicBezTo>
                  <a:cubicBezTo>
                    <a:pt x="64" y="523"/>
                    <a:pt x="64" y="523"/>
                    <a:pt x="64" y="523"/>
                  </a:cubicBezTo>
                  <a:cubicBezTo>
                    <a:pt x="66" y="523"/>
                    <a:pt x="67" y="523"/>
                    <a:pt x="68" y="523"/>
                  </a:cubicBezTo>
                  <a:cubicBezTo>
                    <a:pt x="69" y="523"/>
                    <a:pt x="70" y="523"/>
                    <a:pt x="71" y="523"/>
                  </a:cubicBezTo>
                  <a:cubicBezTo>
                    <a:pt x="72" y="523"/>
                    <a:pt x="72" y="523"/>
                    <a:pt x="72" y="524"/>
                  </a:cubicBezTo>
                  <a:cubicBezTo>
                    <a:pt x="73" y="523"/>
                    <a:pt x="74" y="522"/>
                    <a:pt x="76" y="522"/>
                  </a:cubicBezTo>
                  <a:cubicBezTo>
                    <a:pt x="77" y="522"/>
                    <a:pt x="77" y="522"/>
                    <a:pt x="77" y="522"/>
                  </a:cubicBezTo>
                  <a:cubicBezTo>
                    <a:pt x="77" y="522"/>
                    <a:pt x="77" y="522"/>
                    <a:pt x="77" y="522"/>
                  </a:cubicBezTo>
                  <a:cubicBezTo>
                    <a:pt x="81" y="523"/>
                    <a:pt x="83" y="527"/>
                    <a:pt x="84" y="529"/>
                  </a:cubicBezTo>
                  <a:cubicBezTo>
                    <a:pt x="84" y="530"/>
                    <a:pt x="84" y="530"/>
                    <a:pt x="84" y="530"/>
                  </a:cubicBezTo>
                  <a:cubicBezTo>
                    <a:pt x="84" y="530"/>
                    <a:pt x="84" y="530"/>
                    <a:pt x="84" y="530"/>
                  </a:cubicBezTo>
                  <a:cubicBezTo>
                    <a:pt x="86" y="531"/>
                    <a:pt x="88" y="532"/>
                    <a:pt x="89" y="534"/>
                  </a:cubicBezTo>
                  <a:cubicBezTo>
                    <a:pt x="89" y="535"/>
                    <a:pt x="90" y="535"/>
                    <a:pt x="90" y="536"/>
                  </a:cubicBezTo>
                  <a:cubicBezTo>
                    <a:pt x="90" y="536"/>
                    <a:pt x="91" y="536"/>
                    <a:pt x="92" y="536"/>
                  </a:cubicBezTo>
                  <a:cubicBezTo>
                    <a:pt x="92" y="536"/>
                    <a:pt x="93" y="536"/>
                    <a:pt x="93" y="536"/>
                  </a:cubicBezTo>
                  <a:cubicBezTo>
                    <a:pt x="95" y="536"/>
                    <a:pt x="97" y="538"/>
                    <a:pt x="98" y="539"/>
                  </a:cubicBezTo>
                  <a:cubicBezTo>
                    <a:pt x="98" y="539"/>
                    <a:pt x="98" y="539"/>
                    <a:pt x="98" y="539"/>
                  </a:cubicBezTo>
                  <a:cubicBezTo>
                    <a:pt x="99" y="539"/>
                    <a:pt x="100" y="538"/>
                    <a:pt x="101" y="538"/>
                  </a:cubicBezTo>
                  <a:cubicBezTo>
                    <a:pt x="102" y="538"/>
                    <a:pt x="102" y="538"/>
                    <a:pt x="102" y="538"/>
                  </a:cubicBezTo>
                  <a:cubicBezTo>
                    <a:pt x="102" y="538"/>
                    <a:pt x="102" y="538"/>
                    <a:pt x="102" y="538"/>
                  </a:cubicBezTo>
                  <a:cubicBezTo>
                    <a:pt x="104" y="536"/>
                    <a:pt x="104" y="536"/>
                    <a:pt x="104" y="536"/>
                  </a:cubicBezTo>
                  <a:cubicBezTo>
                    <a:pt x="104" y="531"/>
                    <a:pt x="104" y="531"/>
                    <a:pt x="104" y="531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0" y="533"/>
                    <a:pt x="110" y="533"/>
                    <a:pt x="110" y="533"/>
                  </a:cubicBezTo>
                  <a:cubicBezTo>
                    <a:pt x="110" y="534"/>
                    <a:pt x="110" y="534"/>
                    <a:pt x="110" y="534"/>
                  </a:cubicBezTo>
                  <a:cubicBezTo>
                    <a:pt x="113" y="536"/>
                    <a:pt x="113" y="536"/>
                    <a:pt x="113" y="536"/>
                  </a:cubicBezTo>
                  <a:cubicBezTo>
                    <a:pt x="114" y="537"/>
                    <a:pt x="115" y="539"/>
                    <a:pt x="116" y="540"/>
                  </a:cubicBezTo>
                  <a:cubicBezTo>
                    <a:pt x="117" y="542"/>
                    <a:pt x="118" y="545"/>
                    <a:pt x="118" y="546"/>
                  </a:cubicBezTo>
                  <a:cubicBezTo>
                    <a:pt x="118" y="548"/>
                    <a:pt x="118" y="550"/>
                    <a:pt x="117" y="553"/>
                  </a:cubicBezTo>
                  <a:cubicBezTo>
                    <a:pt x="118" y="553"/>
                    <a:pt x="119" y="553"/>
                    <a:pt x="120" y="554"/>
                  </a:cubicBezTo>
                  <a:cubicBezTo>
                    <a:pt x="122" y="556"/>
                    <a:pt x="123" y="560"/>
                    <a:pt x="123" y="562"/>
                  </a:cubicBezTo>
                  <a:cubicBezTo>
                    <a:pt x="124" y="563"/>
                    <a:pt x="123" y="565"/>
                    <a:pt x="123" y="566"/>
                  </a:cubicBezTo>
                  <a:cubicBezTo>
                    <a:pt x="123" y="566"/>
                    <a:pt x="123" y="566"/>
                    <a:pt x="123" y="566"/>
                  </a:cubicBezTo>
                  <a:cubicBezTo>
                    <a:pt x="123" y="567"/>
                    <a:pt x="124" y="567"/>
                    <a:pt x="124" y="567"/>
                  </a:cubicBezTo>
                  <a:cubicBezTo>
                    <a:pt x="124" y="567"/>
                    <a:pt x="124" y="567"/>
                    <a:pt x="124" y="567"/>
                  </a:cubicBezTo>
                  <a:cubicBezTo>
                    <a:pt x="125" y="568"/>
                    <a:pt x="126" y="568"/>
                    <a:pt x="126" y="568"/>
                  </a:cubicBezTo>
                  <a:cubicBezTo>
                    <a:pt x="128" y="569"/>
                    <a:pt x="129" y="570"/>
                    <a:pt x="130" y="570"/>
                  </a:cubicBezTo>
                  <a:cubicBezTo>
                    <a:pt x="131" y="571"/>
                    <a:pt x="132" y="573"/>
                    <a:pt x="134" y="574"/>
                  </a:cubicBezTo>
                  <a:cubicBezTo>
                    <a:pt x="134" y="574"/>
                    <a:pt x="134" y="575"/>
                    <a:pt x="135" y="575"/>
                  </a:cubicBezTo>
                  <a:cubicBezTo>
                    <a:pt x="135" y="575"/>
                    <a:pt x="135" y="576"/>
                    <a:pt x="136" y="576"/>
                  </a:cubicBezTo>
                  <a:cubicBezTo>
                    <a:pt x="136" y="576"/>
                    <a:pt x="136" y="576"/>
                    <a:pt x="136" y="576"/>
                  </a:cubicBezTo>
                  <a:cubicBezTo>
                    <a:pt x="138" y="575"/>
                    <a:pt x="139" y="574"/>
                    <a:pt x="141" y="574"/>
                  </a:cubicBezTo>
                  <a:cubicBezTo>
                    <a:pt x="144" y="574"/>
                    <a:pt x="148" y="576"/>
                    <a:pt x="150" y="577"/>
                  </a:cubicBezTo>
                  <a:cubicBezTo>
                    <a:pt x="152" y="578"/>
                    <a:pt x="154" y="580"/>
                    <a:pt x="156" y="582"/>
                  </a:cubicBezTo>
                  <a:cubicBezTo>
                    <a:pt x="156" y="582"/>
                    <a:pt x="156" y="583"/>
                    <a:pt x="157" y="583"/>
                  </a:cubicBezTo>
                  <a:cubicBezTo>
                    <a:pt x="157" y="584"/>
                    <a:pt x="158" y="584"/>
                    <a:pt x="158" y="585"/>
                  </a:cubicBezTo>
                  <a:cubicBezTo>
                    <a:pt x="159" y="585"/>
                    <a:pt x="159" y="586"/>
                    <a:pt x="159" y="586"/>
                  </a:cubicBezTo>
                  <a:cubicBezTo>
                    <a:pt x="159" y="586"/>
                    <a:pt x="160" y="586"/>
                    <a:pt x="160" y="586"/>
                  </a:cubicBezTo>
                  <a:cubicBezTo>
                    <a:pt x="160" y="586"/>
                    <a:pt x="161" y="586"/>
                    <a:pt x="161" y="586"/>
                  </a:cubicBezTo>
                  <a:cubicBezTo>
                    <a:pt x="161" y="586"/>
                    <a:pt x="162" y="586"/>
                    <a:pt x="162" y="586"/>
                  </a:cubicBezTo>
                  <a:cubicBezTo>
                    <a:pt x="163" y="585"/>
                    <a:pt x="165" y="584"/>
                    <a:pt x="166" y="584"/>
                  </a:cubicBezTo>
                  <a:cubicBezTo>
                    <a:pt x="167" y="583"/>
                    <a:pt x="168" y="583"/>
                    <a:pt x="169" y="583"/>
                  </a:cubicBezTo>
                  <a:cubicBezTo>
                    <a:pt x="169" y="583"/>
                    <a:pt x="170" y="583"/>
                    <a:pt x="170" y="583"/>
                  </a:cubicBezTo>
                  <a:cubicBezTo>
                    <a:pt x="170" y="583"/>
                    <a:pt x="171" y="583"/>
                    <a:pt x="171" y="583"/>
                  </a:cubicBezTo>
                  <a:cubicBezTo>
                    <a:pt x="171" y="583"/>
                    <a:pt x="171" y="583"/>
                    <a:pt x="171" y="583"/>
                  </a:cubicBezTo>
                  <a:cubicBezTo>
                    <a:pt x="171" y="583"/>
                    <a:pt x="172" y="582"/>
                    <a:pt x="172" y="581"/>
                  </a:cubicBezTo>
                  <a:cubicBezTo>
                    <a:pt x="173" y="581"/>
                    <a:pt x="173" y="580"/>
                    <a:pt x="174" y="580"/>
                  </a:cubicBezTo>
                  <a:cubicBezTo>
                    <a:pt x="174" y="580"/>
                    <a:pt x="175" y="579"/>
                    <a:pt x="175" y="579"/>
                  </a:cubicBezTo>
                  <a:cubicBezTo>
                    <a:pt x="175" y="579"/>
                    <a:pt x="175" y="578"/>
                    <a:pt x="175" y="578"/>
                  </a:cubicBezTo>
                  <a:cubicBezTo>
                    <a:pt x="176" y="577"/>
                    <a:pt x="177" y="575"/>
                    <a:pt x="178" y="574"/>
                  </a:cubicBezTo>
                  <a:cubicBezTo>
                    <a:pt x="179" y="573"/>
                    <a:pt x="180" y="573"/>
                    <a:pt x="181" y="573"/>
                  </a:cubicBezTo>
                  <a:cubicBezTo>
                    <a:pt x="181" y="572"/>
                    <a:pt x="182" y="571"/>
                    <a:pt x="182" y="571"/>
                  </a:cubicBezTo>
                  <a:cubicBezTo>
                    <a:pt x="183" y="570"/>
                    <a:pt x="184" y="570"/>
                    <a:pt x="184" y="570"/>
                  </a:cubicBezTo>
                  <a:cubicBezTo>
                    <a:pt x="184" y="570"/>
                    <a:pt x="185" y="570"/>
                    <a:pt x="185" y="569"/>
                  </a:cubicBezTo>
                  <a:cubicBezTo>
                    <a:pt x="185" y="569"/>
                    <a:pt x="185" y="569"/>
                    <a:pt x="185" y="569"/>
                  </a:cubicBezTo>
                  <a:cubicBezTo>
                    <a:pt x="185" y="568"/>
                    <a:pt x="186" y="567"/>
                    <a:pt x="186" y="566"/>
                  </a:cubicBezTo>
                  <a:cubicBezTo>
                    <a:pt x="187" y="565"/>
                    <a:pt x="187" y="563"/>
                    <a:pt x="188" y="562"/>
                  </a:cubicBezTo>
                  <a:cubicBezTo>
                    <a:pt x="189" y="560"/>
                    <a:pt x="191" y="558"/>
                    <a:pt x="192" y="557"/>
                  </a:cubicBezTo>
                  <a:cubicBezTo>
                    <a:pt x="195" y="554"/>
                    <a:pt x="195" y="554"/>
                    <a:pt x="195" y="554"/>
                  </a:cubicBezTo>
                  <a:cubicBezTo>
                    <a:pt x="218" y="568"/>
                    <a:pt x="218" y="568"/>
                    <a:pt x="218" y="568"/>
                  </a:cubicBezTo>
                  <a:cubicBezTo>
                    <a:pt x="242" y="551"/>
                    <a:pt x="242" y="551"/>
                    <a:pt x="242" y="551"/>
                  </a:cubicBezTo>
                  <a:cubicBezTo>
                    <a:pt x="251" y="551"/>
                    <a:pt x="251" y="551"/>
                    <a:pt x="251" y="551"/>
                  </a:cubicBezTo>
                  <a:cubicBezTo>
                    <a:pt x="257" y="544"/>
                    <a:pt x="257" y="544"/>
                    <a:pt x="257" y="544"/>
                  </a:cubicBezTo>
                  <a:cubicBezTo>
                    <a:pt x="255" y="543"/>
                    <a:pt x="255" y="543"/>
                    <a:pt x="255" y="543"/>
                  </a:cubicBezTo>
                  <a:cubicBezTo>
                    <a:pt x="255" y="525"/>
                    <a:pt x="255" y="525"/>
                    <a:pt x="255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275" y="531"/>
                    <a:pt x="275" y="531"/>
                    <a:pt x="275" y="531"/>
                  </a:cubicBezTo>
                  <a:cubicBezTo>
                    <a:pt x="299" y="509"/>
                    <a:pt x="299" y="509"/>
                    <a:pt x="299" y="509"/>
                  </a:cubicBezTo>
                  <a:cubicBezTo>
                    <a:pt x="300" y="508"/>
                    <a:pt x="300" y="508"/>
                    <a:pt x="300" y="508"/>
                  </a:cubicBezTo>
                  <a:cubicBezTo>
                    <a:pt x="300" y="508"/>
                    <a:pt x="304" y="508"/>
                    <a:pt x="306" y="508"/>
                  </a:cubicBezTo>
                  <a:cubicBezTo>
                    <a:pt x="308" y="508"/>
                    <a:pt x="311" y="508"/>
                    <a:pt x="313" y="510"/>
                  </a:cubicBezTo>
                  <a:cubicBezTo>
                    <a:pt x="314" y="511"/>
                    <a:pt x="314" y="512"/>
                    <a:pt x="314" y="513"/>
                  </a:cubicBezTo>
                  <a:cubicBezTo>
                    <a:pt x="326" y="501"/>
                    <a:pt x="326" y="501"/>
                    <a:pt x="326" y="501"/>
                  </a:cubicBezTo>
                  <a:cubicBezTo>
                    <a:pt x="326" y="501"/>
                    <a:pt x="325" y="500"/>
                    <a:pt x="325" y="500"/>
                  </a:cubicBezTo>
                  <a:cubicBezTo>
                    <a:pt x="321" y="497"/>
                    <a:pt x="322" y="492"/>
                    <a:pt x="323" y="490"/>
                  </a:cubicBezTo>
                  <a:cubicBezTo>
                    <a:pt x="323" y="488"/>
                    <a:pt x="326" y="485"/>
                    <a:pt x="328" y="484"/>
                  </a:cubicBezTo>
                  <a:cubicBezTo>
                    <a:pt x="328" y="483"/>
                    <a:pt x="329" y="483"/>
                    <a:pt x="330" y="482"/>
                  </a:cubicBezTo>
                  <a:cubicBezTo>
                    <a:pt x="331" y="482"/>
                    <a:pt x="331" y="482"/>
                    <a:pt x="331" y="482"/>
                  </a:cubicBezTo>
                  <a:cubicBezTo>
                    <a:pt x="332" y="481"/>
                    <a:pt x="332" y="481"/>
                    <a:pt x="332" y="481"/>
                  </a:cubicBezTo>
                  <a:cubicBezTo>
                    <a:pt x="331" y="481"/>
                    <a:pt x="330" y="481"/>
                    <a:pt x="329" y="480"/>
                  </a:cubicBezTo>
                  <a:cubicBezTo>
                    <a:pt x="327" y="479"/>
                    <a:pt x="325" y="476"/>
                    <a:pt x="324" y="475"/>
                  </a:cubicBezTo>
                  <a:cubicBezTo>
                    <a:pt x="324" y="474"/>
                    <a:pt x="322" y="471"/>
                    <a:pt x="322" y="468"/>
                  </a:cubicBezTo>
                  <a:cubicBezTo>
                    <a:pt x="322" y="466"/>
                    <a:pt x="323" y="464"/>
                    <a:pt x="324" y="463"/>
                  </a:cubicBezTo>
                  <a:cubicBezTo>
                    <a:pt x="324" y="463"/>
                    <a:pt x="324" y="462"/>
                    <a:pt x="324" y="462"/>
                  </a:cubicBezTo>
                  <a:cubicBezTo>
                    <a:pt x="325" y="462"/>
                    <a:pt x="325" y="461"/>
                    <a:pt x="325" y="461"/>
                  </a:cubicBezTo>
                  <a:cubicBezTo>
                    <a:pt x="325" y="461"/>
                    <a:pt x="325" y="461"/>
                    <a:pt x="325" y="461"/>
                  </a:cubicBezTo>
                  <a:cubicBezTo>
                    <a:pt x="325" y="460"/>
                    <a:pt x="325" y="460"/>
                    <a:pt x="325" y="459"/>
                  </a:cubicBezTo>
                  <a:cubicBezTo>
                    <a:pt x="325" y="459"/>
                    <a:pt x="325" y="459"/>
                    <a:pt x="325" y="458"/>
                  </a:cubicBezTo>
                  <a:cubicBezTo>
                    <a:pt x="325" y="458"/>
                    <a:pt x="325" y="458"/>
                    <a:pt x="325" y="458"/>
                  </a:cubicBezTo>
                  <a:cubicBezTo>
                    <a:pt x="325" y="457"/>
                    <a:pt x="325" y="454"/>
                    <a:pt x="326" y="452"/>
                  </a:cubicBezTo>
                  <a:cubicBezTo>
                    <a:pt x="326" y="451"/>
                    <a:pt x="327" y="451"/>
                    <a:pt x="328" y="450"/>
                  </a:cubicBezTo>
                  <a:cubicBezTo>
                    <a:pt x="328" y="450"/>
                    <a:pt x="328" y="450"/>
                    <a:pt x="328" y="450"/>
                  </a:cubicBezTo>
                  <a:cubicBezTo>
                    <a:pt x="328" y="450"/>
                    <a:pt x="328" y="449"/>
                    <a:pt x="328" y="449"/>
                  </a:cubicBezTo>
                  <a:cubicBezTo>
                    <a:pt x="328" y="448"/>
                    <a:pt x="328" y="446"/>
                    <a:pt x="328" y="444"/>
                  </a:cubicBezTo>
                  <a:cubicBezTo>
                    <a:pt x="329" y="443"/>
                    <a:pt x="329" y="443"/>
                    <a:pt x="330" y="442"/>
                  </a:cubicBezTo>
                  <a:cubicBezTo>
                    <a:pt x="330" y="441"/>
                    <a:pt x="330" y="440"/>
                    <a:pt x="331" y="439"/>
                  </a:cubicBezTo>
                  <a:cubicBezTo>
                    <a:pt x="331" y="438"/>
                    <a:pt x="332" y="437"/>
                    <a:pt x="332" y="437"/>
                  </a:cubicBezTo>
                  <a:cubicBezTo>
                    <a:pt x="332" y="436"/>
                    <a:pt x="332" y="435"/>
                    <a:pt x="332" y="434"/>
                  </a:cubicBezTo>
                  <a:cubicBezTo>
                    <a:pt x="333" y="433"/>
                    <a:pt x="334" y="430"/>
                    <a:pt x="335" y="429"/>
                  </a:cubicBezTo>
                  <a:cubicBezTo>
                    <a:pt x="336" y="428"/>
                    <a:pt x="337" y="427"/>
                    <a:pt x="338" y="427"/>
                  </a:cubicBezTo>
                  <a:cubicBezTo>
                    <a:pt x="338" y="427"/>
                    <a:pt x="338" y="426"/>
                    <a:pt x="339" y="426"/>
                  </a:cubicBezTo>
                  <a:cubicBezTo>
                    <a:pt x="339" y="426"/>
                    <a:pt x="340" y="424"/>
                    <a:pt x="341" y="423"/>
                  </a:cubicBezTo>
                  <a:cubicBezTo>
                    <a:pt x="341" y="422"/>
                    <a:pt x="342" y="421"/>
                    <a:pt x="342" y="421"/>
                  </a:cubicBezTo>
                  <a:cubicBezTo>
                    <a:pt x="342" y="420"/>
                    <a:pt x="343" y="419"/>
                    <a:pt x="343" y="419"/>
                  </a:cubicBezTo>
                  <a:cubicBezTo>
                    <a:pt x="344" y="417"/>
                    <a:pt x="346" y="414"/>
                    <a:pt x="347" y="413"/>
                  </a:cubicBezTo>
                  <a:cubicBezTo>
                    <a:pt x="347" y="412"/>
                    <a:pt x="349" y="409"/>
                    <a:pt x="349" y="407"/>
                  </a:cubicBezTo>
                  <a:cubicBezTo>
                    <a:pt x="350" y="406"/>
                    <a:pt x="351" y="403"/>
                    <a:pt x="352" y="401"/>
                  </a:cubicBezTo>
                  <a:cubicBezTo>
                    <a:pt x="352" y="401"/>
                    <a:pt x="352" y="399"/>
                    <a:pt x="352" y="398"/>
                  </a:cubicBezTo>
                  <a:cubicBezTo>
                    <a:pt x="353" y="397"/>
                    <a:pt x="353" y="396"/>
                    <a:pt x="353" y="396"/>
                  </a:cubicBezTo>
                  <a:cubicBezTo>
                    <a:pt x="353" y="395"/>
                    <a:pt x="354" y="394"/>
                    <a:pt x="354" y="393"/>
                  </a:cubicBezTo>
                  <a:cubicBezTo>
                    <a:pt x="354" y="392"/>
                    <a:pt x="355" y="390"/>
                    <a:pt x="355" y="390"/>
                  </a:cubicBezTo>
                  <a:cubicBezTo>
                    <a:pt x="355" y="389"/>
                    <a:pt x="355" y="389"/>
                    <a:pt x="355" y="389"/>
                  </a:cubicBezTo>
                  <a:cubicBezTo>
                    <a:pt x="354" y="388"/>
                    <a:pt x="353" y="386"/>
                    <a:pt x="353" y="384"/>
                  </a:cubicBezTo>
                  <a:cubicBezTo>
                    <a:pt x="353" y="381"/>
                    <a:pt x="354" y="379"/>
                    <a:pt x="355" y="378"/>
                  </a:cubicBezTo>
                  <a:cubicBezTo>
                    <a:pt x="355" y="378"/>
                    <a:pt x="355" y="377"/>
                    <a:pt x="355" y="377"/>
                  </a:cubicBezTo>
                  <a:cubicBezTo>
                    <a:pt x="355" y="376"/>
                    <a:pt x="355" y="375"/>
                    <a:pt x="355" y="374"/>
                  </a:cubicBezTo>
                  <a:cubicBezTo>
                    <a:pt x="355" y="373"/>
                    <a:pt x="355" y="371"/>
                    <a:pt x="355" y="369"/>
                  </a:cubicBezTo>
                  <a:cubicBezTo>
                    <a:pt x="356" y="367"/>
                    <a:pt x="358" y="365"/>
                    <a:pt x="360" y="362"/>
                  </a:cubicBezTo>
                  <a:cubicBezTo>
                    <a:pt x="361" y="362"/>
                    <a:pt x="361" y="362"/>
                    <a:pt x="361" y="362"/>
                  </a:cubicBezTo>
                  <a:cubicBezTo>
                    <a:pt x="362" y="361"/>
                    <a:pt x="363" y="360"/>
                    <a:pt x="364" y="359"/>
                  </a:cubicBezTo>
                  <a:cubicBezTo>
                    <a:pt x="365" y="358"/>
                    <a:pt x="366" y="357"/>
                    <a:pt x="366" y="357"/>
                  </a:cubicBezTo>
                  <a:cubicBezTo>
                    <a:pt x="367" y="357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6" y="355"/>
                    <a:pt x="365" y="355"/>
                    <a:pt x="364" y="353"/>
                  </a:cubicBezTo>
                  <a:cubicBezTo>
                    <a:pt x="362" y="350"/>
                    <a:pt x="364" y="346"/>
                    <a:pt x="365" y="344"/>
                  </a:cubicBezTo>
                  <a:cubicBezTo>
                    <a:pt x="366" y="343"/>
                    <a:pt x="367" y="342"/>
                    <a:pt x="368" y="341"/>
                  </a:cubicBezTo>
                  <a:cubicBezTo>
                    <a:pt x="368" y="341"/>
                    <a:pt x="368" y="340"/>
                    <a:pt x="369" y="340"/>
                  </a:cubicBezTo>
                  <a:cubicBezTo>
                    <a:pt x="369" y="340"/>
                    <a:pt x="369" y="336"/>
                    <a:pt x="372" y="335"/>
                  </a:cubicBezTo>
                  <a:cubicBezTo>
                    <a:pt x="372" y="334"/>
                    <a:pt x="373" y="334"/>
                    <a:pt x="373" y="334"/>
                  </a:cubicBezTo>
                  <a:cubicBezTo>
                    <a:pt x="373" y="334"/>
                    <a:pt x="373" y="334"/>
                    <a:pt x="373" y="333"/>
                  </a:cubicBezTo>
                  <a:cubicBezTo>
                    <a:pt x="373" y="333"/>
                    <a:pt x="373" y="332"/>
                    <a:pt x="373" y="332"/>
                  </a:cubicBezTo>
                  <a:cubicBezTo>
                    <a:pt x="373" y="331"/>
                    <a:pt x="373" y="331"/>
                    <a:pt x="373" y="331"/>
                  </a:cubicBezTo>
                  <a:cubicBezTo>
                    <a:pt x="373" y="330"/>
                    <a:pt x="373" y="328"/>
                    <a:pt x="373" y="326"/>
                  </a:cubicBezTo>
                  <a:cubicBezTo>
                    <a:pt x="374" y="325"/>
                    <a:pt x="375" y="324"/>
                    <a:pt x="376" y="323"/>
                  </a:cubicBezTo>
                  <a:cubicBezTo>
                    <a:pt x="376" y="323"/>
                    <a:pt x="376" y="323"/>
                    <a:pt x="376" y="323"/>
                  </a:cubicBezTo>
                  <a:cubicBezTo>
                    <a:pt x="375" y="323"/>
                    <a:pt x="375" y="323"/>
                    <a:pt x="375" y="322"/>
                  </a:cubicBezTo>
                  <a:cubicBezTo>
                    <a:pt x="375" y="322"/>
                    <a:pt x="375" y="322"/>
                    <a:pt x="375" y="321"/>
                  </a:cubicBezTo>
                  <a:cubicBezTo>
                    <a:pt x="374" y="320"/>
                    <a:pt x="373" y="318"/>
                    <a:pt x="372" y="316"/>
                  </a:cubicBezTo>
                  <a:cubicBezTo>
                    <a:pt x="372" y="314"/>
                    <a:pt x="373" y="311"/>
                    <a:pt x="374" y="309"/>
                  </a:cubicBezTo>
                  <a:cubicBezTo>
                    <a:pt x="375" y="309"/>
                    <a:pt x="375" y="308"/>
                    <a:pt x="376" y="308"/>
                  </a:cubicBezTo>
                  <a:cubicBezTo>
                    <a:pt x="375" y="307"/>
                    <a:pt x="374" y="305"/>
                    <a:pt x="374" y="303"/>
                  </a:cubicBezTo>
                  <a:cubicBezTo>
                    <a:pt x="374" y="301"/>
                    <a:pt x="375" y="300"/>
                    <a:pt x="375" y="299"/>
                  </a:cubicBezTo>
                  <a:cubicBezTo>
                    <a:pt x="375" y="298"/>
                    <a:pt x="375" y="298"/>
                    <a:pt x="375" y="297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99" y="295"/>
                    <a:pt x="399" y="295"/>
                    <a:pt x="399" y="295"/>
                  </a:cubicBezTo>
                  <a:cubicBezTo>
                    <a:pt x="411" y="310"/>
                    <a:pt x="411" y="310"/>
                    <a:pt x="411" y="310"/>
                  </a:cubicBezTo>
                  <a:cubicBezTo>
                    <a:pt x="430" y="312"/>
                    <a:pt x="430" y="312"/>
                    <a:pt x="430" y="312"/>
                  </a:cubicBezTo>
                  <a:cubicBezTo>
                    <a:pt x="430" y="311"/>
                    <a:pt x="430" y="311"/>
                    <a:pt x="430" y="311"/>
                  </a:cubicBezTo>
                  <a:cubicBezTo>
                    <a:pt x="431" y="310"/>
                    <a:pt x="431" y="309"/>
                    <a:pt x="432" y="308"/>
                  </a:cubicBezTo>
                  <a:cubicBezTo>
                    <a:pt x="432" y="307"/>
                    <a:pt x="433" y="306"/>
                    <a:pt x="433" y="306"/>
                  </a:cubicBezTo>
                  <a:cubicBezTo>
                    <a:pt x="433" y="306"/>
                    <a:pt x="433" y="305"/>
                    <a:pt x="433" y="305"/>
                  </a:cubicBezTo>
                  <a:cubicBezTo>
                    <a:pt x="434" y="304"/>
                    <a:pt x="434" y="303"/>
                    <a:pt x="435" y="302"/>
                  </a:cubicBezTo>
                  <a:cubicBezTo>
                    <a:pt x="435" y="301"/>
                    <a:pt x="436" y="300"/>
                    <a:pt x="437" y="300"/>
                  </a:cubicBezTo>
                  <a:cubicBezTo>
                    <a:pt x="437" y="299"/>
                    <a:pt x="437" y="298"/>
                    <a:pt x="437" y="298"/>
                  </a:cubicBezTo>
                  <a:cubicBezTo>
                    <a:pt x="437" y="297"/>
                    <a:pt x="436" y="296"/>
                    <a:pt x="436" y="295"/>
                  </a:cubicBezTo>
                  <a:cubicBezTo>
                    <a:pt x="436" y="295"/>
                    <a:pt x="436" y="295"/>
                    <a:pt x="436" y="295"/>
                  </a:cubicBezTo>
                  <a:cubicBezTo>
                    <a:pt x="436" y="293"/>
                    <a:pt x="436" y="292"/>
                    <a:pt x="437" y="290"/>
                  </a:cubicBezTo>
                  <a:cubicBezTo>
                    <a:pt x="437" y="289"/>
                    <a:pt x="438" y="288"/>
                    <a:pt x="439" y="287"/>
                  </a:cubicBezTo>
                  <a:cubicBezTo>
                    <a:pt x="439" y="287"/>
                    <a:pt x="439" y="287"/>
                    <a:pt x="439" y="287"/>
                  </a:cubicBezTo>
                  <a:cubicBezTo>
                    <a:pt x="439" y="286"/>
                    <a:pt x="439" y="285"/>
                    <a:pt x="439" y="284"/>
                  </a:cubicBezTo>
                  <a:cubicBezTo>
                    <a:pt x="439" y="283"/>
                    <a:pt x="439" y="283"/>
                    <a:pt x="439" y="283"/>
                  </a:cubicBezTo>
                  <a:cubicBezTo>
                    <a:pt x="439" y="283"/>
                    <a:pt x="439" y="282"/>
                    <a:pt x="439" y="282"/>
                  </a:cubicBezTo>
                  <a:cubicBezTo>
                    <a:pt x="439" y="280"/>
                    <a:pt x="439" y="279"/>
                    <a:pt x="439" y="277"/>
                  </a:cubicBezTo>
                  <a:cubicBezTo>
                    <a:pt x="439" y="275"/>
                    <a:pt x="441" y="271"/>
                    <a:pt x="441" y="270"/>
                  </a:cubicBezTo>
                  <a:cubicBezTo>
                    <a:pt x="441" y="269"/>
                    <a:pt x="441" y="269"/>
                    <a:pt x="441" y="269"/>
                  </a:cubicBezTo>
                  <a:cubicBezTo>
                    <a:pt x="442" y="268"/>
                    <a:pt x="443" y="266"/>
                    <a:pt x="445" y="265"/>
                  </a:cubicBezTo>
                  <a:cubicBezTo>
                    <a:pt x="445" y="264"/>
                    <a:pt x="445" y="264"/>
                    <a:pt x="446" y="264"/>
                  </a:cubicBezTo>
                  <a:cubicBezTo>
                    <a:pt x="445" y="263"/>
                    <a:pt x="444" y="262"/>
                    <a:pt x="444" y="261"/>
                  </a:cubicBezTo>
                  <a:cubicBezTo>
                    <a:pt x="443" y="258"/>
                    <a:pt x="444" y="253"/>
                    <a:pt x="444" y="253"/>
                  </a:cubicBezTo>
                  <a:cubicBezTo>
                    <a:pt x="444" y="252"/>
                    <a:pt x="445" y="251"/>
                    <a:pt x="446" y="250"/>
                  </a:cubicBezTo>
                  <a:cubicBezTo>
                    <a:pt x="446" y="250"/>
                    <a:pt x="446" y="250"/>
                    <a:pt x="446" y="250"/>
                  </a:cubicBezTo>
                  <a:cubicBezTo>
                    <a:pt x="446" y="249"/>
                    <a:pt x="446" y="249"/>
                    <a:pt x="446" y="249"/>
                  </a:cubicBezTo>
                  <a:cubicBezTo>
                    <a:pt x="446" y="247"/>
                    <a:pt x="446" y="244"/>
                    <a:pt x="447" y="242"/>
                  </a:cubicBezTo>
                  <a:cubicBezTo>
                    <a:pt x="448" y="241"/>
                    <a:pt x="448" y="241"/>
                    <a:pt x="449" y="240"/>
                  </a:cubicBezTo>
                  <a:cubicBezTo>
                    <a:pt x="449" y="239"/>
                    <a:pt x="449" y="238"/>
                    <a:pt x="450" y="237"/>
                  </a:cubicBezTo>
                  <a:cubicBezTo>
                    <a:pt x="450" y="235"/>
                    <a:pt x="452" y="232"/>
                    <a:pt x="453" y="230"/>
                  </a:cubicBezTo>
                  <a:cubicBezTo>
                    <a:pt x="456" y="225"/>
                    <a:pt x="456" y="225"/>
                    <a:pt x="456" y="225"/>
                  </a:cubicBezTo>
                  <a:cubicBezTo>
                    <a:pt x="473" y="236"/>
                    <a:pt x="473" y="236"/>
                    <a:pt x="473" y="236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479" y="215"/>
                    <a:pt x="479" y="215"/>
                    <a:pt x="479" y="215"/>
                  </a:cubicBezTo>
                  <a:cubicBezTo>
                    <a:pt x="480" y="215"/>
                    <a:pt x="480" y="215"/>
                    <a:pt x="480" y="214"/>
                  </a:cubicBezTo>
                  <a:cubicBezTo>
                    <a:pt x="481" y="214"/>
                    <a:pt x="481" y="214"/>
                    <a:pt x="481" y="213"/>
                  </a:cubicBezTo>
                  <a:cubicBezTo>
                    <a:pt x="481" y="212"/>
                    <a:pt x="481" y="210"/>
                    <a:pt x="482" y="209"/>
                  </a:cubicBezTo>
                  <a:cubicBezTo>
                    <a:pt x="483" y="207"/>
                    <a:pt x="486" y="204"/>
                    <a:pt x="489" y="204"/>
                  </a:cubicBezTo>
                  <a:cubicBezTo>
                    <a:pt x="490" y="204"/>
                    <a:pt x="490" y="204"/>
                    <a:pt x="490" y="204"/>
                  </a:cubicBezTo>
                  <a:cubicBezTo>
                    <a:pt x="491" y="204"/>
                    <a:pt x="492" y="204"/>
                    <a:pt x="492" y="205"/>
                  </a:cubicBezTo>
                  <a:cubicBezTo>
                    <a:pt x="492" y="204"/>
                    <a:pt x="492" y="204"/>
                    <a:pt x="492" y="204"/>
                  </a:cubicBezTo>
                  <a:cubicBezTo>
                    <a:pt x="493" y="202"/>
                    <a:pt x="493" y="200"/>
                    <a:pt x="494" y="198"/>
                  </a:cubicBezTo>
                  <a:cubicBezTo>
                    <a:pt x="496" y="196"/>
                    <a:pt x="500" y="195"/>
                    <a:pt x="501" y="195"/>
                  </a:cubicBezTo>
                  <a:cubicBezTo>
                    <a:pt x="501" y="195"/>
                    <a:pt x="501" y="195"/>
                    <a:pt x="502" y="195"/>
                  </a:cubicBezTo>
                  <a:cubicBezTo>
                    <a:pt x="502" y="194"/>
                    <a:pt x="502" y="194"/>
                    <a:pt x="502" y="194"/>
                  </a:cubicBezTo>
                  <a:cubicBezTo>
                    <a:pt x="502" y="193"/>
                    <a:pt x="502" y="193"/>
                    <a:pt x="502" y="193"/>
                  </a:cubicBezTo>
                  <a:cubicBezTo>
                    <a:pt x="502" y="192"/>
                    <a:pt x="501" y="192"/>
                    <a:pt x="501" y="191"/>
                  </a:cubicBezTo>
                  <a:cubicBezTo>
                    <a:pt x="499" y="187"/>
                    <a:pt x="502" y="182"/>
                    <a:pt x="503" y="181"/>
                  </a:cubicBezTo>
                  <a:cubicBezTo>
                    <a:pt x="503" y="180"/>
                    <a:pt x="504" y="179"/>
                    <a:pt x="505" y="179"/>
                  </a:cubicBezTo>
                  <a:cubicBezTo>
                    <a:pt x="505" y="179"/>
                    <a:pt x="505" y="179"/>
                    <a:pt x="505" y="179"/>
                  </a:cubicBezTo>
                  <a:cubicBezTo>
                    <a:pt x="505" y="178"/>
                    <a:pt x="506" y="177"/>
                    <a:pt x="506" y="175"/>
                  </a:cubicBezTo>
                  <a:cubicBezTo>
                    <a:pt x="507" y="174"/>
                    <a:pt x="509" y="171"/>
                    <a:pt x="511" y="169"/>
                  </a:cubicBezTo>
                  <a:cubicBezTo>
                    <a:pt x="511" y="168"/>
                    <a:pt x="512" y="168"/>
                    <a:pt x="513" y="168"/>
                  </a:cubicBezTo>
                  <a:cubicBezTo>
                    <a:pt x="513" y="167"/>
                    <a:pt x="513" y="166"/>
                    <a:pt x="514" y="166"/>
                  </a:cubicBezTo>
                  <a:cubicBezTo>
                    <a:pt x="514" y="165"/>
                    <a:pt x="515" y="164"/>
                    <a:pt x="515" y="163"/>
                  </a:cubicBezTo>
                  <a:cubicBezTo>
                    <a:pt x="514" y="163"/>
                    <a:pt x="513" y="162"/>
                    <a:pt x="513" y="161"/>
                  </a:cubicBezTo>
                  <a:cubicBezTo>
                    <a:pt x="511" y="159"/>
                    <a:pt x="510" y="155"/>
                    <a:pt x="511" y="152"/>
                  </a:cubicBezTo>
                  <a:cubicBezTo>
                    <a:pt x="512" y="151"/>
                    <a:pt x="513" y="150"/>
                    <a:pt x="514" y="149"/>
                  </a:cubicBezTo>
                  <a:cubicBezTo>
                    <a:pt x="512" y="148"/>
                    <a:pt x="511" y="147"/>
                    <a:pt x="511" y="145"/>
                  </a:cubicBezTo>
                  <a:cubicBezTo>
                    <a:pt x="510" y="142"/>
                    <a:pt x="512" y="139"/>
                    <a:pt x="513" y="137"/>
                  </a:cubicBezTo>
                  <a:cubicBezTo>
                    <a:pt x="513" y="137"/>
                    <a:pt x="513" y="137"/>
                    <a:pt x="513" y="137"/>
                  </a:cubicBezTo>
                  <a:cubicBezTo>
                    <a:pt x="514" y="136"/>
                    <a:pt x="515" y="136"/>
                    <a:pt x="516" y="135"/>
                  </a:cubicBezTo>
                  <a:cubicBezTo>
                    <a:pt x="516" y="135"/>
                    <a:pt x="516" y="135"/>
                    <a:pt x="516" y="134"/>
                  </a:cubicBezTo>
                  <a:cubicBezTo>
                    <a:pt x="517" y="134"/>
                    <a:pt x="517" y="133"/>
                    <a:pt x="517" y="132"/>
                  </a:cubicBezTo>
                  <a:cubicBezTo>
                    <a:pt x="517" y="132"/>
                    <a:pt x="517" y="131"/>
                    <a:pt x="517" y="130"/>
                  </a:cubicBezTo>
                  <a:cubicBezTo>
                    <a:pt x="516" y="129"/>
                    <a:pt x="515" y="128"/>
                    <a:pt x="515" y="126"/>
                  </a:cubicBezTo>
                  <a:cubicBezTo>
                    <a:pt x="515" y="125"/>
                    <a:pt x="515" y="124"/>
                    <a:pt x="515" y="123"/>
                  </a:cubicBezTo>
                  <a:cubicBezTo>
                    <a:pt x="514" y="122"/>
                    <a:pt x="513" y="121"/>
                    <a:pt x="512" y="119"/>
                  </a:cubicBezTo>
                  <a:cubicBezTo>
                    <a:pt x="512" y="116"/>
                    <a:pt x="513" y="115"/>
                    <a:pt x="513" y="113"/>
                  </a:cubicBezTo>
                  <a:cubicBezTo>
                    <a:pt x="513" y="113"/>
                    <a:pt x="513" y="111"/>
                    <a:pt x="513" y="110"/>
                  </a:cubicBezTo>
                  <a:cubicBezTo>
                    <a:pt x="511" y="100"/>
                    <a:pt x="511" y="100"/>
                    <a:pt x="511" y="100"/>
                  </a:cubicBezTo>
                  <a:cubicBezTo>
                    <a:pt x="594" y="141"/>
                    <a:pt x="594" y="141"/>
                    <a:pt x="594" y="141"/>
                  </a:cubicBezTo>
                  <a:cubicBezTo>
                    <a:pt x="594" y="140"/>
                    <a:pt x="594" y="140"/>
                    <a:pt x="594" y="140"/>
                  </a:cubicBezTo>
                  <a:cubicBezTo>
                    <a:pt x="594" y="139"/>
                    <a:pt x="594" y="139"/>
                    <a:pt x="594" y="139"/>
                  </a:cubicBezTo>
                  <a:cubicBezTo>
                    <a:pt x="594" y="136"/>
                    <a:pt x="594" y="133"/>
                    <a:pt x="595" y="131"/>
                  </a:cubicBezTo>
                  <a:cubicBezTo>
                    <a:pt x="595" y="130"/>
                    <a:pt x="596" y="129"/>
                    <a:pt x="596" y="128"/>
                  </a:cubicBezTo>
                  <a:cubicBezTo>
                    <a:pt x="596" y="128"/>
                    <a:pt x="597" y="128"/>
                    <a:pt x="597" y="128"/>
                  </a:cubicBezTo>
                  <a:cubicBezTo>
                    <a:pt x="597" y="127"/>
                    <a:pt x="597" y="126"/>
                    <a:pt x="597" y="126"/>
                  </a:cubicBezTo>
                  <a:cubicBezTo>
                    <a:pt x="596" y="125"/>
                    <a:pt x="596" y="124"/>
                    <a:pt x="596" y="123"/>
                  </a:cubicBezTo>
                  <a:cubicBezTo>
                    <a:pt x="597" y="120"/>
                    <a:pt x="597" y="118"/>
                    <a:pt x="597" y="116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15" name="Freeform 74">
              <a:extLst>
                <a:ext uri="{FF2B5EF4-FFF2-40B4-BE49-F238E27FC236}">
                  <a16:creationId xmlns:a16="http://schemas.microsoft.com/office/drawing/2014/main" id="{5B5A275C-2A88-2044-BC55-5E8A41B29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091" y="2060833"/>
              <a:ext cx="52560" cy="122092"/>
            </a:xfrm>
            <a:custGeom>
              <a:avLst/>
              <a:gdLst>
                <a:gd name="T0" fmla="*/ 175 w 182"/>
                <a:gd name="T1" fmla="*/ 186 h 420"/>
                <a:gd name="T2" fmla="*/ 164 w 182"/>
                <a:gd name="T3" fmla="*/ 124 h 420"/>
                <a:gd name="T4" fmla="*/ 163 w 182"/>
                <a:gd name="T5" fmla="*/ 130 h 420"/>
                <a:gd name="T6" fmla="*/ 140 w 182"/>
                <a:gd name="T7" fmla="*/ 134 h 420"/>
                <a:gd name="T8" fmla="*/ 127 w 182"/>
                <a:gd name="T9" fmla="*/ 128 h 420"/>
                <a:gd name="T10" fmla="*/ 129 w 182"/>
                <a:gd name="T11" fmla="*/ 109 h 420"/>
                <a:gd name="T12" fmla="*/ 143 w 182"/>
                <a:gd name="T13" fmla="*/ 97 h 420"/>
                <a:gd name="T14" fmla="*/ 146 w 182"/>
                <a:gd name="T15" fmla="*/ 89 h 420"/>
                <a:gd name="T16" fmla="*/ 36 w 182"/>
                <a:gd name="T17" fmla="*/ 2 h 420"/>
                <a:gd name="T18" fmla="*/ 25 w 182"/>
                <a:gd name="T19" fmla="*/ 14 h 420"/>
                <a:gd name="T20" fmla="*/ 22 w 182"/>
                <a:gd name="T21" fmla="*/ 33 h 420"/>
                <a:gd name="T22" fmla="*/ 13 w 182"/>
                <a:gd name="T23" fmla="*/ 50 h 420"/>
                <a:gd name="T24" fmla="*/ 11 w 182"/>
                <a:gd name="T25" fmla="*/ 60 h 420"/>
                <a:gd name="T26" fmla="*/ 15 w 182"/>
                <a:gd name="T27" fmla="*/ 91 h 420"/>
                <a:gd name="T28" fmla="*/ 10 w 182"/>
                <a:gd name="T29" fmla="*/ 112 h 420"/>
                <a:gd name="T30" fmla="*/ 4 w 182"/>
                <a:gd name="T31" fmla="*/ 127 h 420"/>
                <a:gd name="T32" fmla="*/ 8 w 182"/>
                <a:gd name="T33" fmla="*/ 143 h 420"/>
                <a:gd name="T34" fmla="*/ 31 w 182"/>
                <a:gd name="T35" fmla="*/ 157 h 420"/>
                <a:gd name="T36" fmla="*/ 33 w 182"/>
                <a:gd name="T37" fmla="*/ 167 h 420"/>
                <a:gd name="T38" fmla="*/ 48 w 182"/>
                <a:gd name="T39" fmla="*/ 172 h 420"/>
                <a:gd name="T40" fmla="*/ 53 w 182"/>
                <a:gd name="T41" fmla="*/ 177 h 420"/>
                <a:gd name="T42" fmla="*/ 67 w 182"/>
                <a:gd name="T43" fmla="*/ 188 h 420"/>
                <a:gd name="T44" fmla="*/ 78 w 182"/>
                <a:gd name="T45" fmla="*/ 191 h 420"/>
                <a:gd name="T46" fmla="*/ 88 w 182"/>
                <a:gd name="T47" fmla="*/ 210 h 420"/>
                <a:gd name="T48" fmla="*/ 77 w 182"/>
                <a:gd name="T49" fmla="*/ 217 h 420"/>
                <a:gd name="T50" fmla="*/ 66 w 182"/>
                <a:gd name="T51" fmla="*/ 228 h 420"/>
                <a:gd name="T52" fmla="*/ 56 w 182"/>
                <a:gd name="T53" fmla="*/ 241 h 420"/>
                <a:gd name="T54" fmla="*/ 48 w 182"/>
                <a:gd name="T55" fmla="*/ 252 h 420"/>
                <a:gd name="T56" fmla="*/ 48 w 182"/>
                <a:gd name="T57" fmla="*/ 258 h 420"/>
                <a:gd name="T58" fmla="*/ 37 w 182"/>
                <a:gd name="T59" fmla="*/ 275 h 420"/>
                <a:gd name="T60" fmla="*/ 23 w 182"/>
                <a:gd name="T61" fmla="*/ 282 h 420"/>
                <a:gd name="T62" fmla="*/ 16 w 182"/>
                <a:gd name="T63" fmla="*/ 289 h 420"/>
                <a:gd name="T64" fmla="*/ 7 w 182"/>
                <a:gd name="T65" fmla="*/ 295 h 420"/>
                <a:gd name="T66" fmla="*/ 5 w 182"/>
                <a:gd name="T67" fmla="*/ 313 h 420"/>
                <a:gd name="T68" fmla="*/ 4 w 182"/>
                <a:gd name="T69" fmla="*/ 326 h 420"/>
                <a:gd name="T70" fmla="*/ 10 w 182"/>
                <a:gd name="T71" fmla="*/ 338 h 420"/>
                <a:gd name="T72" fmla="*/ 21 w 182"/>
                <a:gd name="T73" fmla="*/ 351 h 420"/>
                <a:gd name="T74" fmla="*/ 36 w 182"/>
                <a:gd name="T75" fmla="*/ 364 h 420"/>
                <a:gd name="T76" fmla="*/ 49 w 182"/>
                <a:gd name="T77" fmla="*/ 371 h 420"/>
                <a:gd name="T78" fmla="*/ 64 w 182"/>
                <a:gd name="T79" fmla="*/ 372 h 420"/>
                <a:gd name="T80" fmla="*/ 71 w 182"/>
                <a:gd name="T81" fmla="*/ 383 h 420"/>
                <a:gd name="T82" fmla="*/ 83 w 182"/>
                <a:gd name="T83" fmla="*/ 376 h 420"/>
                <a:gd name="T84" fmla="*/ 98 w 182"/>
                <a:gd name="T85" fmla="*/ 376 h 420"/>
                <a:gd name="T86" fmla="*/ 109 w 182"/>
                <a:gd name="T87" fmla="*/ 394 h 420"/>
                <a:gd name="T88" fmla="*/ 108 w 182"/>
                <a:gd name="T89" fmla="*/ 419 h 420"/>
                <a:gd name="T90" fmla="*/ 127 w 182"/>
                <a:gd name="T91" fmla="*/ 405 h 420"/>
                <a:gd name="T92" fmla="*/ 136 w 182"/>
                <a:gd name="T93" fmla="*/ 381 h 420"/>
                <a:gd name="T94" fmla="*/ 146 w 182"/>
                <a:gd name="T95" fmla="*/ 346 h 420"/>
                <a:gd name="T96" fmla="*/ 165 w 182"/>
                <a:gd name="T97" fmla="*/ 319 h 420"/>
                <a:gd name="T98" fmla="*/ 172 w 182"/>
                <a:gd name="T99" fmla="*/ 294 h 420"/>
                <a:gd name="T100" fmla="*/ 181 w 182"/>
                <a:gd name="T101" fmla="*/ 263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2" h="420">
                  <a:moveTo>
                    <a:pt x="181" y="242"/>
                  </a:moveTo>
                  <a:cubicBezTo>
                    <a:pt x="181" y="237"/>
                    <a:pt x="180" y="228"/>
                    <a:pt x="180" y="224"/>
                  </a:cubicBezTo>
                  <a:cubicBezTo>
                    <a:pt x="179" y="221"/>
                    <a:pt x="178" y="217"/>
                    <a:pt x="178" y="215"/>
                  </a:cubicBezTo>
                  <a:cubicBezTo>
                    <a:pt x="177" y="211"/>
                    <a:pt x="176" y="205"/>
                    <a:pt x="175" y="201"/>
                  </a:cubicBezTo>
                  <a:cubicBezTo>
                    <a:pt x="175" y="197"/>
                    <a:pt x="175" y="190"/>
                    <a:pt x="175" y="186"/>
                  </a:cubicBezTo>
                  <a:cubicBezTo>
                    <a:pt x="175" y="184"/>
                    <a:pt x="174" y="179"/>
                    <a:pt x="174" y="176"/>
                  </a:cubicBezTo>
                  <a:cubicBezTo>
                    <a:pt x="174" y="172"/>
                    <a:pt x="173" y="161"/>
                    <a:pt x="173" y="160"/>
                  </a:cubicBezTo>
                  <a:cubicBezTo>
                    <a:pt x="173" y="160"/>
                    <a:pt x="171" y="147"/>
                    <a:pt x="170" y="143"/>
                  </a:cubicBezTo>
                  <a:cubicBezTo>
                    <a:pt x="170" y="140"/>
                    <a:pt x="169" y="133"/>
                    <a:pt x="168" y="130"/>
                  </a:cubicBezTo>
                  <a:cubicBezTo>
                    <a:pt x="167" y="129"/>
                    <a:pt x="165" y="125"/>
                    <a:pt x="164" y="124"/>
                  </a:cubicBezTo>
                  <a:cubicBezTo>
                    <a:pt x="163" y="123"/>
                    <a:pt x="162" y="123"/>
                    <a:pt x="161" y="123"/>
                  </a:cubicBezTo>
                  <a:cubicBezTo>
                    <a:pt x="160" y="123"/>
                    <a:pt x="159" y="124"/>
                    <a:pt x="159" y="124"/>
                  </a:cubicBezTo>
                  <a:cubicBezTo>
                    <a:pt x="158" y="125"/>
                    <a:pt x="158" y="126"/>
                    <a:pt x="159" y="126"/>
                  </a:cubicBezTo>
                  <a:cubicBezTo>
                    <a:pt x="159" y="127"/>
                    <a:pt x="161" y="127"/>
                    <a:pt x="161" y="127"/>
                  </a:cubicBezTo>
                  <a:cubicBezTo>
                    <a:pt x="162" y="128"/>
                    <a:pt x="163" y="129"/>
                    <a:pt x="163" y="130"/>
                  </a:cubicBezTo>
                  <a:cubicBezTo>
                    <a:pt x="163" y="131"/>
                    <a:pt x="163" y="133"/>
                    <a:pt x="162" y="134"/>
                  </a:cubicBezTo>
                  <a:cubicBezTo>
                    <a:pt x="162" y="135"/>
                    <a:pt x="160" y="135"/>
                    <a:pt x="159" y="135"/>
                  </a:cubicBezTo>
                  <a:cubicBezTo>
                    <a:pt x="158" y="135"/>
                    <a:pt x="155" y="133"/>
                    <a:pt x="153" y="132"/>
                  </a:cubicBezTo>
                  <a:cubicBezTo>
                    <a:pt x="152" y="132"/>
                    <a:pt x="149" y="131"/>
                    <a:pt x="148" y="131"/>
                  </a:cubicBezTo>
                  <a:cubicBezTo>
                    <a:pt x="146" y="132"/>
                    <a:pt x="142" y="133"/>
                    <a:pt x="140" y="134"/>
                  </a:cubicBezTo>
                  <a:cubicBezTo>
                    <a:pt x="139" y="134"/>
                    <a:pt x="138" y="135"/>
                    <a:pt x="137" y="136"/>
                  </a:cubicBezTo>
                  <a:cubicBezTo>
                    <a:pt x="136" y="136"/>
                    <a:pt x="133" y="136"/>
                    <a:pt x="131" y="136"/>
                  </a:cubicBezTo>
                  <a:cubicBezTo>
                    <a:pt x="130" y="135"/>
                    <a:pt x="128" y="134"/>
                    <a:pt x="127" y="132"/>
                  </a:cubicBezTo>
                  <a:cubicBezTo>
                    <a:pt x="126" y="132"/>
                    <a:pt x="126" y="129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8"/>
                    <a:pt x="127" y="127"/>
                    <a:pt x="127" y="127"/>
                  </a:cubicBezTo>
                  <a:cubicBezTo>
                    <a:pt x="127" y="126"/>
                    <a:pt x="127" y="124"/>
                    <a:pt x="128" y="123"/>
                  </a:cubicBezTo>
                  <a:cubicBezTo>
                    <a:pt x="128" y="122"/>
                    <a:pt x="128" y="119"/>
                    <a:pt x="128" y="118"/>
                  </a:cubicBezTo>
                  <a:cubicBezTo>
                    <a:pt x="129" y="117"/>
                    <a:pt x="130" y="116"/>
                    <a:pt x="130" y="115"/>
                  </a:cubicBezTo>
                  <a:cubicBezTo>
                    <a:pt x="130" y="114"/>
                    <a:pt x="129" y="111"/>
                    <a:pt x="129" y="109"/>
                  </a:cubicBezTo>
                  <a:cubicBezTo>
                    <a:pt x="129" y="108"/>
                    <a:pt x="128" y="105"/>
                    <a:pt x="129" y="104"/>
                  </a:cubicBezTo>
                  <a:cubicBezTo>
                    <a:pt x="129" y="103"/>
                    <a:pt x="131" y="101"/>
                    <a:pt x="132" y="101"/>
                  </a:cubicBezTo>
                  <a:cubicBezTo>
                    <a:pt x="133" y="100"/>
                    <a:pt x="135" y="100"/>
                    <a:pt x="137" y="100"/>
                  </a:cubicBezTo>
                  <a:cubicBezTo>
                    <a:pt x="138" y="100"/>
                    <a:pt x="140" y="99"/>
                    <a:pt x="141" y="99"/>
                  </a:cubicBezTo>
                  <a:cubicBezTo>
                    <a:pt x="141" y="98"/>
                    <a:pt x="143" y="97"/>
                    <a:pt x="143" y="97"/>
                  </a:cubicBezTo>
                  <a:cubicBezTo>
                    <a:pt x="143" y="97"/>
                    <a:pt x="143" y="96"/>
                    <a:pt x="142" y="96"/>
                  </a:cubicBezTo>
                  <a:cubicBezTo>
                    <a:pt x="142" y="95"/>
                    <a:pt x="142" y="94"/>
                    <a:pt x="142" y="93"/>
                  </a:cubicBezTo>
                  <a:cubicBezTo>
                    <a:pt x="142" y="92"/>
                    <a:pt x="143" y="91"/>
                    <a:pt x="144" y="90"/>
                  </a:cubicBezTo>
                  <a:cubicBezTo>
                    <a:pt x="144" y="90"/>
                    <a:pt x="145" y="88"/>
                    <a:pt x="146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3"/>
                    <a:pt x="34" y="4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6"/>
                    <a:pt x="31" y="6"/>
                    <a:pt x="30" y="6"/>
                  </a:cubicBezTo>
                  <a:cubicBezTo>
                    <a:pt x="30" y="8"/>
                    <a:pt x="30" y="9"/>
                    <a:pt x="29" y="10"/>
                  </a:cubicBezTo>
                  <a:cubicBezTo>
                    <a:pt x="28" y="12"/>
                    <a:pt x="26" y="13"/>
                    <a:pt x="25" y="14"/>
                  </a:cubicBezTo>
                  <a:cubicBezTo>
                    <a:pt x="25" y="14"/>
                    <a:pt x="25" y="14"/>
                    <a:pt x="24" y="14"/>
                  </a:cubicBezTo>
                  <a:cubicBezTo>
                    <a:pt x="24" y="15"/>
                    <a:pt x="23" y="18"/>
                    <a:pt x="22" y="20"/>
                  </a:cubicBezTo>
                  <a:cubicBezTo>
                    <a:pt x="22" y="22"/>
                    <a:pt x="21" y="25"/>
                    <a:pt x="21" y="27"/>
                  </a:cubicBezTo>
                  <a:cubicBezTo>
                    <a:pt x="21" y="27"/>
                    <a:pt x="22" y="28"/>
                    <a:pt x="22" y="29"/>
                  </a:cubicBezTo>
                  <a:cubicBezTo>
                    <a:pt x="22" y="30"/>
                    <a:pt x="22" y="32"/>
                    <a:pt x="22" y="33"/>
                  </a:cubicBezTo>
                  <a:cubicBezTo>
                    <a:pt x="22" y="35"/>
                    <a:pt x="22" y="37"/>
                    <a:pt x="21" y="40"/>
                  </a:cubicBezTo>
                  <a:cubicBezTo>
                    <a:pt x="20" y="40"/>
                    <a:pt x="20" y="41"/>
                    <a:pt x="20" y="41"/>
                  </a:cubicBezTo>
                  <a:cubicBezTo>
                    <a:pt x="20" y="41"/>
                    <a:pt x="20" y="42"/>
                    <a:pt x="20" y="42"/>
                  </a:cubicBezTo>
                  <a:cubicBezTo>
                    <a:pt x="19" y="44"/>
                    <a:pt x="19" y="46"/>
                    <a:pt x="18" y="48"/>
                  </a:cubicBezTo>
                  <a:cubicBezTo>
                    <a:pt x="16" y="49"/>
                    <a:pt x="15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3"/>
                    <a:pt x="13" y="55"/>
                    <a:pt x="13" y="57"/>
                  </a:cubicBezTo>
                  <a:cubicBezTo>
                    <a:pt x="12" y="58"/>
                    <a:pt x="11" y="59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0" y="61"/>
                    <a:pt x="10" y="62"/>
                    <a:pt x="10" y="64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6" y="97"/>
                    <a:pt x="15" y="99"/>
                    <a:pt x="14" y="100"/>
                  </a:cubicBezTo>
                  <a:cubicBezTo>
                    <a:pt x="13" y="101"/>
                    <a:pt x="12" y="102"/>
                    <a:pt x="11" y="102"/>
                  </a:cubicBezTo>
                  <a:cubicBezTo>
                    <a:pt x="12" y="103"/>
                    <a:pt x="12" y="104"/>
                    <a:pt x="12" y="106"/>
                  </a:cubicBezTo>
                  <a:cubicBezTo>
                    <a:pt x="12" y="108"/>
                    <a:pt x="10" y="112"/>
                    <a:pt x="10" y="112"/>
                  </a:cubicBezTo>
                  <a:cubicBezTo>
                    <a:pt x="9" y="113"/>
                    <a:pt x="7" y="116"/>
                    <a:pt x="4" y="118"/>
                  </a:cubicBezTo>
                  <a:cubicBezTo>
                    <a:pt x="4" y="118"/>
                    <a:pt x="3" y="118"/>
                    <a:pt x="2" y="118"/>
                  </a:cubicBezTo>
                  <a:cubicBezTo>
                    <a:pt x="3" y="119"/>
                    <a:pt x="4" y="120"/>
                    <a:pt x="4" y="121"/>
                  </a:cubicBezTo>
                  <a:cubicBezTo>
                    <a:pt x="4" y="123"/>
                    <a:pt x="4" y="125"/>
                    <a:pt x="4" y="126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5" y="128"/>
                    <a:pt x="7" y="129"/>
                    <a:pt x="7" y="132"/>
                  </a:cubicBezTo>
                  <a:cubicBezTo>
                    <a:pt x="7" y="134"/>
                    <a:pt x="6" y="136"/>
                    <a:pt x="5" y="137"/>
                  </a:cubicBezTo>
                  <a:cubicBezTo>
                    <a:pt x="5" y="137"/>
                    <a:pt x="5" y="138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ubicBezTo>
                    <a:pt x="7" y="141"/>
                    <a:pt x="8" y="142"/>
                    <a:pt x="8" y="143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10" y="141"/>
                    <a:pt x="12" y="141"/>
                    <a:pt x="15" y="141"/>
                  </a:cubicBezTo>
                  <a:cubicBezTo>
                    <a:pt x="16" y="141"/>
                    <a:pt x="17" y="141"/>
                    <a:pt x="18" y="141"/>
                  </a:cubicBezTo>
                  <a:cubicBezTo>
                    <a:pt x="21" y="142"/>
                    <a:pt x="25" y="145"/>
                    <a:pt x="27" y="147"/>
                  </a:cubicBezTo>
                  <a:cubicBezTo>
                    <a:pt x="28" y="149"/>
                    <a:pt x="31" y="154"/>
                    <a:pt x="31" y="157"/>
                  </a:cubicBezTo>
                  <a:cubicBezTo>
                    <a:pt x="32" y="159"/>
                    <a:pt x="31" y="161"/>
                    <a:pt x="31" y="162"/>
                  </a:cubicBezTo>
                  <a:cubicBezTo>
                    <a:pt x="31" y="163"/>
                    <a:pt x="31" y="164"/>
                    <a:pt x="31" y="164"/>
                  </a:cubicBezTo>
                  <a:cubicBezTo>
                    <a:pt x="31" y="165"/>
                    <a:pt x="31" y="166"/>
                    <a:pt x="32" y="166"/>
                  </a:cubicBezTo>
                  <a:cubicBezTo>
                    <a:pt x="32" y="166"/>
                    <a:pt x="32" y="167"/>
                    <a:pt x="33" y="167"/>
                  </a:cubicBezTo>
                  <a:cubicBezTo>
                    <a:pt x="33" y="167"/>
                    <a:pt x="33" y="167"/>
                    <a:pt x="33" y="167"/>
                  </a:cubicBezTo>
                  <a:cubicBezTo>
                    <a:pt x="34" y="166"/>
                    <a:pt x="35" y="166"/>
                    <a:pt x="36" y="166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7" y="166"/>
                    <a:pt x="39" y="165"/>
                    <a:pt x="40" y="165"/>
                  </a:cubicBezTo>
                  <a:cubicBezTo>
                    <a:pt x="41" y="165"/>
                    <a:pt x="42" y="165"/>
                    <a:pt x="43" y="166"/>
                  </a:cubicBezTo>
                  <a:cubicBezTo>
                    <a:pt x="46" y="167"/>
                    <a:pt x="47" y="170"/>
                    <a:pt x="48" y="172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73"/>
                    <a:pt x="49" y="174"/>
                    <a:pt x="49" y="175"/>
                  </a:cubicBezTo>
                  <a:cubicBezTo>
                    <a:pt x="49" y="175"/>
                    <a:pt x="50" y="176"/>
                    <a:pt x="50" y="177"/>
                  </a:cubicBezTo>
                  <a:cubicBezTo>
                    <a:pt x="50" y="177"/>
                    <a:pt x="51" y="177"/>
                    <a:pt x="52" y="177"/>
                  </a:cubicBezTo>
                  <a:cubicBezTo>
                    <a:pt x="52" y="177"/>
                    <a:pt x="53" y="177"/>
                    <a:pt x="53" y="177"/>
                  </a:cubicBezTo>
                  <a:cubicBezTo>
                    <a:pt x="53" y="177"/>
                    <a:pt x="54" y="177"/>
                    <a:pt x="54" y="177"/>
                  </a:cubicBezTo>
                  <a:cubicBezTo>
                    <a:pt x="56" y="178"/>
                    <a:pt x="59" y="178"/>
                    <a:pt x="61" y="179"/>
                  </a:cubicBezTo>
                  <a:cubicBezTo>
                    <a:pt x="63" y="181"/>
                    <a:pt x="64" y="183"/>
                    <a:pt x="65" y="185"/>
                  </a:cubicBezTo>
                  <a:cubicBezTo>
                    <a:pt x="65" y="186"/>
                    <a:pt x="66" y="186"/>
                    <a:pt x="66" y="187"/>
                  </a:cubicBezTo>
                  <a:cubicBezTo>
                    <a:pt x="66" y="187"/>
                    <a:pt x="66" y="187"/>
                    <a:pt x="67" y="188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8"/>
                    <a:pt x="69" y="187"/>
                    <a:pt x="69" y="187"/>
                  </a:cubicBezTo>
                  <a:cubicBezTo>
                    <a:pt x="70" y="187"/>
                    <a:pt x="71" y="187"/>
                    <a:pt x="71" y="188"/>
                  </a:cubicBezTo>
                  <a:cubicBezTo>
                    <a:pt x="73" y="188"/>
                    <a:pt x="76" y="189"/>
                    <a:pt x="78" y="191"/>
                  </a:cubicBezTo>
                  <a:cubicBezTo>
                    <a:pt x="79" y="192"/>
                    <a:pt x="80" y="194"/>
                    <a:pt x="81" y="195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1" y="195"/>
                    <a:pt x="82" y="195"/>
                    <a:pt x="83" y="195"/>
                  </a:cubicBezTo>
                  <a:cubicBezTo>
                    <a:pt x="85" y="195"/>
                    <a:pt x="87" y="196"/>
                    <a:pt x="87" y="197"/>
                  </a:cubicBezTo>
                  <a:cubicBezTo>
                    <a:pt x="91" y="200"/>
                    <a:pt x="90" y="207"/>
                    <a:pt x="88" y="210"/>
                  </a:cubicBezTo>
                  <a:cubicBezTo>
                    <a:pt x="87" y="212"/>
                    <a:pt x="84" y="213"/>
                    <a:pt x="83" y="213"/>
                  </a:cubicBezTo>
                  <a:cubicBezTo>
                    <a:pt x="83" y="213"/>
                    <a:pt x="82" y="214"/>
                    <a:pt x="81" y="215"/>
                  </a:cubicBezTo>
                  <a:cubicBezTo>
                    <a:pt x="80" y="216"/>
                    <a:pt x="79" y="216"/>
                    <a:pt x="77" y="217"/>
                  </a:cubicBezTo>
                  <a:cubicBezTo>
                    <a:pt x="77" y="217"/>
                    <a:pt x="77" y="217"/>
                    <a:pt x="77" y="217"/>
                  </a:cubicBezTo>
                  <a:cubicBezTo>
                    <a:pt x="77" y="217"/>
                    <a:pt x="77" y="217"/>
                    <a:pt x="77" y="217"/>
                  </a:cubicBezTo>
                  <a:cubicBezTo>
                    <a:pt x="76" y="218"/>
                    <a:pt x="76" y="218"/>
                    <a:pt x="76" y="219"/>
                  </a:cubicBezTo>
                  <a:cubicBezTo>
                    <a:pt x="75" y="221"/>
                    <a:pt x="74" y="223"/>
                    <a:pt x="73" y="224"/>
                  </a:cubicBezTo>
                  <a:cubicBezTo>
                    <a:pt x="72" y="225"/>
                    <a:pt x="70" y="226"/>
                    <a:pt x="68" y="227"/>
                  </a:cubicBezTo>
                  <a:cubicBezTo>
                    <a:pt x="68" y="227"/>
                    <a:pt x="68" y="227"/>
                    <a:pt x="67" y="227"/>
                  </a:cubicBezTo>
                  <a:cubicBezTo>
                    <a:pt x="67" y="228"/>
                    <a:pt x="66" y="228"/>
                    <a:pt x="66" y="228"/>
                  </a:cubicBezTo>
                  <a:cubicBezTo>
                    <a:pt x="66" y="228"/>
                    <a:pt x="65" y="229"/>
                    <a:pt x="65" y="229"/>
                  </a:cubicBezTo>
                  <a:cubicBezTo>
                    <a:pt x="64" y="229"/>
                    <a:pt x="63" y="231"/>
                    <a:pt x="63" y="232"/>
                  </a:cubicBezTo>
                  <a:cubicBezTo>
                    <a:pt x="62" y="233"/>
                    <a:pt x="61" y="234"/>
                    <a:pt x="61" y="235"/>
                  </a:cubicBezTo>
                  <a:cubicBezTo>
                    <a:pt x="61" y="235"/>
                    <a:pt x="61" y="235"/>
                    <a:pt x="61" y="235"/>
                  </a:cubicBezTo>
                  <a:cubicBezTo>
                    <a:pt x="59" y="237"/>
                    <a:pt x="57" y="240"/>
                    <a:pt x="56" y="241"/>
                  </a:cubicBezTo>
                  <a:cubicBezTo>
                    <a:pt x="56" y="242"/>
                    <a:pt x="55" y="242"/>
                    <a:pt x="55" y="242"/>
                  </a:cubicBezTo>
                  <a:cubicBezTo>
                    <a:pt x="55" y="243"/>
                    <a:pt x="54" y="243"/>
                    <a:pt x="54" y="243"/>
                  </a:cubicBezTo>
                  <a:cubicBezTo>
                    <a:pt x="54" y="243"/>
                    <a:pt x="54" y="243"/>
                    <a:pt x="54" y="243"/>
                  </a:cubicBezTo>
                  <a:cubicBezTo>
                    <a:pt x="54" y="244"/>
                    <a:pt x="54" y="245"/>
                    <a:pt x="53" y="246"/>
                  </a:cubicBezTo>
                  <a:cubicBezTo>
                    <a:pt x="52" y="248"/>
                    <a:pt x="50" y="250"/>
                    <a:pt x="48" y="252"/>
                  </a:cubicBezTo>
                  <a:cubicBezTo>
                    <a:pt x="47" y="252"/>
                    <a:pt x="46" y="253"/>
                    <a:pt x="45" y="253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3"/>
                    <a:pt x="45" y="253"/>
                    <a:pt x="45" y="254"/>
                  </a:cubicBezTo>
                  <a:cubicBezTo>
                    <a:pt x="45" y="254"/>
                    <a:pt x="45" y="254"/>
                    <a:pt x="45" y="254"/>
                  </a:cubicBezTo>
                  <a:cubicBezTo>
                    <a:pt x="46" y="255"/>
                    <a:pt x="47" y="256"/>
                    <a:pt x="48" y="258"/>
                  </a:cubicBezTo>
                  <a:cubicBezTo>
                    <a:pt x="49" y="260"/>
                    <a:pt x="49" y="265"/>
                    <a:pt x="46" y="268"/>
                  </a:cubicBezTo>
                  <a:cubicBezTo>
                    <a:pt x="45" y="269"/>
                    <a:pt x="42" y="270"/>
                    <a:pt x="41" y="270"/>
                  </a:cubicBezTo>
                  <a:cubicBezTo>
                    <a:pt x="40" y="270"/>
                    <a:pt x="40" y="271"/>
                    <a:pt x="39" y="272"/>
                  </a:cubicBezTo>
                  <a:cubicBezTo>
                    <a:pt x="39" y="272"/>
                    <a:pt x="38" y="273"/>
                    <a:pt x="37" y="274"/>
                  </a:cubicBezTo>
                  <a:cubicBezTo>
                    <a:pt x="37" y="274"/>
                    <a:pt x="37" y="274"/>
                    <a:pt x="37" y="275"/>
                  </a:cubicBezTo>
                  <a:cubicBezTo>
                    <a:pt x="34" y="277"/>
                    <a:pt x="33" y="279"/>
                    <a:pt x="30" y="280"/>
                  </a:cubicBezTo>
                  <a:cubicBezTo>
                    <a:pt x="29" y="281"/>
                    <a:pt x="28" y="281"/>
                    <a:pt x="27" y="281"/>
                  </a:cubicBezTo>
                  <a:cubicBezTo>
                    <a:pt x="26" y="281"/>
                    <a:pt x="25" y="281"/>
                    <a:pt x="25" y="281"/>
                  </a:cubicBezTo>
                  <a:cubicBezTo>
                    <a:pt x="24" y="281"/>
                    <a:pt x="24" y="281"/>
                    <a:pt x="24" y="281"/>
                  </a:cubicBezTo>
                  <a:cubicBezTo>
                    <a:pt x="23" y="281"/>
                    <a:pt x="23" y="282"/>
                    <a:pt x="23" y="282"/>
                  </a:cubicBezTo>
                  <a:cubicBezTo>
                    <a:pt x="22" y="282"/>
                    <a:pt x="22" y="282"/>
                    <a:pt x="22" y="283"/>
                  </a:cubicBezTo>
                  <a:cubicBezTo>
                    <a:pt x="22" y="283"/>
                    <a:pt x="21" y="284"/>
                    <a:pt x="21" y="284"/>
                  </a:cubicBezTo>
                  <a:cubicBezTo>
                    <a:pt x="20" y="285"/>
                    <a:pt x="19" y="286"/>
                    <a:pt x="18" y="287"/>
                  </a:cubicBezTo>
                  <a:cubicBezTo>
                    <a:pt x="18" y="288"/>
                    <a:pt x="17" y="288"/>
                    <a:pt x="17" y="289"/>
                  </a:cubicBezTo>
                  <a:cubicBezTo>
                    <a:pt x="17" y="289"/>
                    <a:pt x="17" y="289"/>
                    <a:pt x="16" y="289"/>
                  </a:cubicBezTo>
                  <a:cubicBezTo>
                    <a:pt x="16" y="289"/>
                    <a:pt x="16" y="289"/>
                    <a:pt x="16" y="289"/>
                  </a:cubicBezTo>
                  <a:cubicBezTo>
                    <a:pt x="15" y="294"/>
                    <a:pt x="15" y="294"/>
                    <a:pt x="15" y="294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2"/>
                    <a:pt x="9" y="292"/>
                    <a:pt x="9" y="292"/>
                  </a:cubicBezTo>
                  <a:cubicBezTo>
                    <a:pt x="8" y="293"/>
                    <a:pt x="7" y="294"/>
                    <a:pt x="7" y="295"/>
                  </a:cubicBezTo>
                  <a:cubicBezTo>
                    <a:pt x="6" y="297"/>
                    <a:pt x="8" y="300"/>
                    <a:pt x="8" y="302"/>
                  </a:cubicBezTo>
                  <a:cubicBezTo>
                    <a:pt x="7" y="303"/>
                    <a:pt x="6" y="305"/>
                    <a:pt x="5" y="306"/>
                  </a:cubicBezTo>
                  <a:cubicBezTo>
                    <a:pt x="5" y="307"/>
                    <a:pt x="4" y="308"/>
                    <a:pt x="4" y="308"/>
                  </a:cubicBezTo>
                  <a:cubicBezTo>
                    <a:pt x="4" y="309"/>
                    <a:pt x="4" y="309"/>
                    <a:pt x="4" y="310"/>
                  </a:cubicBezTo>
                  <a:cubicBezTo>
                    <a:pt x="5" y="310"/>
                    <a:pt x="6" y="312"/>
                    <a:pt x="5" y="313"/>
                  </a:cubicBezTo>
                  <a:cubicBezTo>
                    <a:pt x="5" y="314"/>
                    <a:pt x="4" y="316"/>
                    <a:pt x="4" y="316"/>
                  </a:cubicBezTo>
                  <a:cubicBezTo>
                    <a:pt x="4" y="317"/>
                    <a:pt x="3" y="318"/>
                    <a:pt x="2" y="319"/>
                  </a:cubicBezTo>
                  <a:cubicBezTo>
                    <a:pt x="2" y="320"/>
                    <a:pt x="0" y="321"/>
                    <a:pt x="0" y="322"/>
                  </a:cubicBezTo>
                  <a:cubicBezTo>
                    <a:pt x="0" y="322"/>
                    <a:pt x="0" y="324"/>
                    <a:pt x="1" y="324"/>
                  </a:cubicBezTo>
                  <a:cubicBezTo>
                    <a:pt x="1" y="325"/>
                    <a:pt x="3" y="326"/>
                    <a:pt x="4" y="326"/>
                  </a:cubicBezTo>
                  <a:cubicBezTo>
                    <a:pt x="5" y="326"/>
                    <a:pt x="7" y="326"/>
                    <a:pt x="8" y="327"/>
                  </a:cubicBezTo>
                  <a:cubicBezTo>
                    <a:pt x="8" y="327"/>
                    <a:pt x="9" y="328"/>
                    <a:pt x="10" y="329"/>
                  </a:cubicBezTo>
                  <a:cubicBezTo>
                    <a:pt x="10" y="329"/>
                    <a:pt x="10" y="330"/>
                    <a:pt x="10" y="331"/>
                  </a:cubicBezTo>
                  <a:cubicBezTo>
                    <a:pt x="10" y="332"/>
                    <a:pt x="9" y="334"/>
                    <a:pt x="9" y="335"/>
                  </a:cubicBezTo>
                  <a:cubicBezTo>
                    <a:pt x="9" y="336"/>
                    <a:pt x="10" y="337"/>
                    <a:pt x="10" y="338"/>
                  </a:cubicBezTo>
                  <a:cubicBezTo>
                    <a:pt x="10" y="339"/>
                    <a:pt x="11" y="341"/>
                    <a:pt x="11" y="342"/>
                  </a:cubicBezTo>
                  <a:cubicBezTo>
                    <a:pt x="10" y="343"/>
                    <a:pt x="8" y="344"/>
                    <a:pt x="7" y="345"/>
                  </a:cubicBezTo>
                  <a:cubicBezTo>
                    <a:pt x="7" y="346"/>
                    <a:pt x="8" y="349"/>
                    <a:pt x="9" y="349"/>
                  </a:cubicBezTo>
                  <a:cubicBezTo>
                    <a:pt x="10" y="350"/>
                    <a:pt x="12" y="350"/>
                    <a:pt x="13" y="350"/>
                  </a:cubicBezTo>
                  <a:cubicBezTo>
                    <a:pt x="15" y="350"/>
                    <a:pt x="19" y="351"/>
                    <a:pt x="21" y="351"/>
                  </a:cubicBezTo>
                  <a:cubicBezTo>
                    <a:pt x="22" y="352"/>
                    <a:pt x="24" y="354"/>
                    <a:pt x="25" y="355"/>
                  </a:cubicBezTo>
                  <a:cubicBezTo>
                    <a:pt x="25" y="356"/>
                    <a:pt x="26" y="357"/>
                    <a:pt x="26" y="357"/>
                  </a:cubicBezTo>
                  <a:cubicBezTo>
                    <a:pt x="28" y="358"/>
                    <a:pt x="31" y="358"/>
                    <a:pt x="32" y="359"/>
                  </a:cubicBezTo>
                  <a:cubicBezTo>
                    <a:pt x="33" y="359"/>
                    <a:pt x="33" y="361"/>
                    <a:pt x="33" y="361"/>
                  </a:cubicBezTo>
                  <a:cubicBezTo>
                    <a:pt x="34" y="362"/>
                    <a:pt x="35" y="363"/>
                    <a:pt x="36" y="364"/>
                  </a:cubicBezTo>
                  <a:cubicBezTo>
                    <a:pt x="36" y="364"/>
                    <a:pt x="38" y="363"/>
                    <a:pt x="39" y="363"/>
                  </a:cubicBezTo>
                  <a:cubicBezTo>
                    <a:pt x="40" y="363"/>
                    <a:pt x="41" y="362"/>
                    <a:pt x="42" y="362"/>
                  </a:cubicBezTo>
                  <a:cubicBezTo>
                    <a:pt x="43" y="362"/>
                    <a:pt x="44" y="363"/>
                    <a:pt x="44" y="364"/>
                  </a:cubicBezTo>
                  <a:cubicBezTo>
                    <a:pt x="45" y="365"/>
                    <a:pt x="45" y="366"/>
                    <a:pt x="46" y="367"/>
                  </a:cubicBezTo>
                  <a:cubicBezTo>
                    <a:pt x="46" y="368"/>
                    <a:pt x="48" y="371"/>
                    <a:pt x="49" y="371"/>
                  </a:cubicBezTo>
                  <a:cubicBezTo>
                    <a:pt x="50" y="371"/>
                    <a:pt x="51" y="368"/>
                    <a:pt x="52" y="368"/>
                  </a:cubicBezTo>
                  <a:cubicBezTo>
                    <a:pt x="52" y="367"/>
                    <a:pt x="54" y="368"/>
                    <a:pt x="55" y="368"/>
                  </a:cubicBezTo>
                  <a:cubicBezTo>
                    <a:pt x="56" y="368"/>
                    <a:pt x="56" y="371"/>
                    <a:pt x="57" y="372"/>
                  </a:cubicBezTo>
                  <a:cubicBezTo>
                    <a:pt x="58" y="372"/>
                    <a:pt x="59" y="372"/>
                    <a:pt x="60" y="372"/>
                  </a:cubicBezTo>
                  <a:cubicBezTo>
                    <a:pt x="61" y="372"/>
                    <a:pt x="63" y="372"/>
                    <a:pt x="64" y="372"/>
                  </a:cubicBezTo>
                  <a:cubicBezTo>
                    <a:pt x="64" y="372"/>
                    <a:pt x="65" y="374"/>
                    <a:pt x="65" y="374"/>
                  </a:cubicBezTo>
                  <a:cubicBezTo>
                    <a:pt x="66" y="374"/>
                    <a:pt x="68" y="375"/>
                    <a:pt x="69" y="376"/>
                  </a:cubicBezTo>
                  <a:cubicBezTo>
                    <a:pt x="69" y="376"/>
                    <a:pt x="69" y="377"/>
                    <a:pt x="69" y="378"/>
                  </a:cubicBezTo>
                  <a:cubicBezTo>
                    <a:pt x="69" y="378"/>
                    <a:pt x="69" y="380"/>
                    <a:pt x="69" y="380"/>
                  </a:cubicBezTo>
                  <a:cubicBezTo>
                    <a:pt x="70" y="381"/>
                    <a:pt x="71" y="383"/>
                    <a:pt x="71" y="383"/>
                  </a:cubicBezTo>
                  <a:cubicBezTo>
                    <a:pt x="72" y="383"/>
                    <a:pt x="74" y="384"/>
                    <a:pt x="74" y="383"/>
                  </a:cubicBezTo>
                  <a:cubicBezTo>
                    <a:pt x="75" y="383"/>
                    <a:pt x="76" y="382"/>
                    <a:pt x="76" y="382"/>
                  </a:cubicBezTo>
                  <a:cubicBezTo>
                    <a:pt x="77" y="381"/>
                    <a:pt x="77" y="379"/>
                    <a:pt x="77" y="379"/>
                  </a:cubicBezTo>
                  <a:cubicBezTo>
                    <a:pt x="78" y="378"/>
                    <a:pt x="80" y="378"/>
                    <a:pt x="80" y="378"/>
                  </a:cubicBezTo>
                  <a:cubicBezTo>
                    <a:pt x="81" y="377"/>
                    <a:pt x="82" y="376"/>
                    <a:pt x="83" y="376"/>
                  </a:cubicBezTo>
                  <a:cubicBezTo>
                    <a:pt x="83" y="375"/>
                    <a:pt x="84" y="374"/>
                    <a:pt x="85" y="374"/>
                  </a:cubicBezTo>
                  <a:cubicBezTo>
                    <a:pt x="85" y="374"/>
                    <a:pt x="87" y="374"/>
                    <a:pt x="87" y="374"/>
                  </a:cubicBezTo>
                  <a:cubicBezTo>
                    <a:pt x="88" y="375"/>
                    <a:pt x="88" y="377"/>
                    <a:pt x="88" y="377"/>
                  </a:cubicBezTo>
                  <a:cubicBezTo>
                    <a:pt x="89" y="378"/>
                    <a:pt x="92" y="379"/>
                    <a:pt x="93" y="379"/>
                  </a:cubicBezTo>
                  <a:cubicBezTo>
                    <a:pt x="94" y="378"/>
                    <a:pt x="97" y="376"/>
                    <a:pt x="98" y="376"/>
                  </a:cubicBezTo>
                  <a:cubicBezTo>
                    <a:pt x="99" y="376"/>
                    <a:pt x="101" y="376"/>
                    <a:pt x="101" y="376"/>
                  </a:cubicBezTo>
                  <a:cubicBezTo>
                    <a:pt x="103" y="376"/>
                    <a:pt x="107" y="377"/>
                    <a:pt x="108" y="378"/>
                  </a:cubicBezTo>
                  <a:cubicBezTo>
                    <a:pt x="109" y="379"/>
                    <a:pt x="110" y="381"/>
                    <a:pt x="110" y="383"/>
                  </a:cubicBezTo>
                  <a:cubicBezTo>
                    <a:pt x="111" y="384"/>
                    <a:pt x="111" y="387"/>
                    <a:pt x="111" y="388"/>
                  </a:cubicBezTo>
                  <a:cubicBezTo>
                    <a:pt x="111" y="390"/>
                    <a:pt x="110" y="392"/>
                    <a:pt x="109" y="394"/>
                  </a:cubicBezTo>
                  <a:cubicBezTo>
                    <a:pt x="109" y="396"/>
                    <a:pt x="108" y="399"/>
                    <a:pt x="107" y="400"/>
                  </a:cubicBezTo>
                  <a:cubicBezTo>
                    <a:pt x="107" y="401"/>
                    <a:pt x="106" y="403"/>
                    <a:pt x="106" y="404"/>
                  </a:cubicBezTo>
                  <a:cubicBezTo>
                    <a:pt x="106" y="405"/>
                    <a:pt x="105" y="407"/>
                    <a:pt x="105" y="408"/>
                  </a:cubicBezTo>
                  <a:cubicBezTo>
                    <a:pt x="105" y="410"/>
                    <a:pt x="105" y="413"/>
                    <a:pt x="106" y="414"/>
                  </a:cubicBezTo>
                  <a:cubicBezTo>
                    <a:pt x="106" y="416"/>
                    <a:pt x="107" y="419"/>
                    <a:pt x="108" y="419"/>
                  </a:cubicBezTo>
                  <a:cubicBezTo>
                    <a:pt x="109" y="420"/>
                    <a:pt x="112" y="420"/>
                    <a:pt x="113" y="420"/>
                  </a:cubicBezTo>
                  <a:cubicBezTo>
                    <a:pt x="115" y="419"/>
                    <a:pt x="117" y="418"/>
                    <a:pt x="118" y="417"/>
                  </a:cubicBezTo>
                  <a:cubicBezTo>
                    <a:pt x="119" y="416"/>
                    <a:pt x="122" y="414"/>
                    <a:pt x="123" y="413"/>
                  </a:cubicBezTo>
                  <a:cubicBezTo>
                    <a:pt x="123" y="412"/>
                    <a:pt x="124" y="410"/>
                    <a:pt x="124" y="409"/>
                  </a:cubicBezTo>
                  <a:cubicBezTo>
                    <a:pt x="125" y="408"/>
                    <a:pt x="127" y="406"/>
                    <a:pt x="127" y="405"/>
                  </a:cubicBezTo>
                  <a:cubicBezTo>
                    <a:pt x="128" y="404"/>
                    <a:pt x="129" y="402"/>
                    <a:pt x="129" y="401"/>
                  </a:cubicBezTo>
                  <a:cubicBezTo>
                    <a:pt x="130" y="399"/>
                    <a:pt x="129" y="396"/>
                    <a:pt x="130" y="394"/>
                  </a:cubicBezTo>
                  <a:cubicBezTo>
                    <a:pt x="130" y="393"/>
                    <a:pt x="130" y="390"/>
                    <a:pt x="131" y="389"/>
                  </a:cubicBezTo>
                  <a:cubicBezTo>
                    <a:pt x="132" y="388"/>
                    <a:pt x="133" y="386"/>
                    <a:pt x="134" y="385"/>
                  </a:cubicBezTo>
                  <a:cubicBezTo>
                    <a:pt x="135" y="384"/>
                    <a:pt x="136" y="382"/>
                    <a:pt x="136" y="381"/>
                  </a:cubicBezTo>
                  <a:cubicBezTo>
                    <a:pt x="136" y="380"/>
                    <a:pt x="134" y="379"/>
                    <a:pt x="134" y="379"/>
                  </a:cubicBezTo>
                  <a:cubicBezTo>
                    <a:pt x="134" y="378"/>
                    <a:pt x="135" y="377"/>
                    <a:pt x="135" y="376"/>
                  </a:cubicBezTo>
                  <a:cubicBezTo>
                    <a:pt x="135" y="374"/>
                    <a:pt x="135" y="370"/>
                    <a:pt x="136" y="368"/>
                  </a:cubicBezTo>
                  <a:cubicBezTo>
                    <a:pt x="136" y="365"/>
                    <a:pt x="137" y="358"/>
                    <a:pt x="138" y="356"/>
                  </a:cubicBezTo>
                  <a:cubicBezTo>
                    <a:pt x="140" y="353"/>
                    <a:pt x="144" y="348"/>
                    <a:pt x="146" y="346"/>
                  </a:cubicBezTo>
                  <a:cubicBezTo>
                    <a:pt x="147" y="344"/>
                    <a:pt x="149" y="341"/>
                    <a:pt x="150" y="339"/>
                  </a:cubicBezTo>
                  <a:cubicBezTo>
                    <a:pt x="151" y="337"/>
                    <a:pt x="153" y="333"/>
                    <a:pt x="155" y="331"/>
                  </a:cubicBezTo>
                  <a:cubicBezTo>
                    <a:pt x="156" y="331"/>
                    <a:pt x="158" y="329"/>
                    <a:pt x="158" y="329"/>
                  </a:cubicBezTo>
                  <a:cubicBezTo>
                    <a:pt x="159" y="327"/>
                    <a:pt x="160" y="324"/>
                    <a:pt x="161" y="323"/>
                  </a:cubicBezTo>
                  <a:cubicBezTo>
                    <a:pt x="161" y="322"/>
                    <a:pt x="164" y="321"/>
                    <a:pt x="165" y="319"/>
                  </a:cubicBezTo>
                  <a:cubicBezTo>
                    <a:pt x="166" y="318"/>
                    <a:pt x="167" y="316"/>
                    <a:pt x="168" y="314"/>
                  </a:cubicBezTo>
                  <a:cubicBezTo>
                    <a:pt x="168" y="313"/>
                    <a:pt x="169" y="309"/>
                    <a:pt x="169" y="307"/>
                  </a:cubicBezTo>
                  <a:cubicBezTo>
                    <a:pt x="169" y="306"/>
                    <a:pt x="167" y="302"/>
                    <a:pt x="167" y="301"/>
                  </a:cubicBezTo>
                  <a:cubicBezTo>
                    <a:pt x="167" y="300"/>
                    <a:pt x="169" y="299"/>
                    <a:pt x="170" y="298"/>
                  </a:cubicBezTo>
                  <a:cubicBezTo>
                    <a:pt x="171" y="297"/>
                    <a:pt x="172" y="295"/>
                    <a:pt x="172" y="294"/>
                  </a:cubicBezTo>
                  <a:cubicBezTo>
                    <a:pt x="173" y="293"/>
                    <a:pt x="173" y="291"/>
                    <a:pt x="174" y="290"/>
                  </a:cubicBezTo>
                  <a:cubicBezTo>
                    <a:pt x="174" y="289"/>
                    <a:pt x="174" y="287"/>
                    <a:pt x="174" y="286"/>
                  </a:cubicBezTo>
                  <a:cubicBezTo>
                    <a:pt x="174" y="286"/>
                    <a:pt x="175" y="284"/>
                    <a:pt x="175" y="284"/>
                  </a:cubicBezTo>
                  <a:cubicBezTo>
                    <a:pt x="176" y="281"/>
                    <a:pt x="176" y="277"/>
                    <a:pt x="177" y="275"/>
                  </a:cubicBezTo>
                  <a:cubicBezTo>
                    <a:pt x="177" y="272"/>
                    <a:pt x="181" y="266"/>
                    <a:pt x="181" y="263"/>
                  </a:cubicBezTo>
                  <a:cubicBezTo>
                    <a:pt x="182" y="260"/>
                    <a:pt x="182" y="255"/>
                    <a:pt x="182" y="253"/>
                  </a:cubicBezTo>
                  <a:cubicBezTo>
                    <a:pt x="182" y="250"/>
                    <a:pt x="181" y="244"/>
                    <a:pt x="181" y="242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8284DC8C-BA7F-8B4B-AA73-501C7971F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489" y="1868113"/>
              <a:ext cx="302219" cy="225021"/>
            </a:xfrm>
            <a:custGeom>
              <a:avLst/>
              <a:gdLst>
                <a:gd name="T0" fmla="*/ 1017 w 1040"/>
                <a:gd name="T1" fmla="*/ 623 h 774"/>
                <a:gd name="T2" fmla="*/ 1001 w 1040"/>
                <a:gd name="T3" fmla="*/ 626 h 774"/>
                <a:gd name="T4" fmla="*/ 980 w 1040"/>
                <a:gd name="T5" fmla="*/ 621 h 774"/>
                <a:gd name="T6" fmla="*/ 989 w 1040"/>
                <a:gd name="T7" fmla="*/ 609 h 774"/>
                <a:gd name="T8" fmla="*/ 969 w 1040"/>
                <a:gd name="T9" fmla="*/ 625 h 774"/>
                <a:gd name="T10" fmla="*/ 943 w 1040"/>
                <a:gd name="T11" fmla="*/ 651 h 774"/>
                <a:gd name="T12" fmla="*/ 910 w 1040"/>
                <a:gd name="T13" fmla="*/ 666 h 774"/>
                <a:gd name="T14" fmla="*/ 884 w 1040"/>
                <a:gd name="T15" fmla="*/ 680 h 774"/>
                <a:gd name="T16" fmla="*/ 855 w 1040"/>
                <a:gd name="T17" fmla="*/ 683 h 774"/>
                <a:gd name="T18" fmla="*/ 842 w 1040"/>
                <a:gd name="T19" fmla="*/ 690 h 774"/>
                <a:gd name="T20" fmla="*/ 823 w 1040"/>
                <a:gd name="T21" fmla="*/ 710 h 774"/>
                <a:gd name="T22" fmla="*/ 812 w 1040"/>
                <a:gd name="T23" fmla="*/ 725 h 774"/>
                <a:gd name="T24" fmla="*/ 812 w 1040"/>
                <a:gd name="T25" fmla="*/ 701 h 774"/>
                <a:gd name="T26" fmla="*/ 803 w 1040"/>
                <a:gd name="T27" fmla="*/ 672 h 774"/>
                <a:gd name="T28" fmla="*/ 778 w 1040"/>
                <a:gd name="T29" fmla="*/ 373 h 774"/>
                <a:gd name="T30" fmla="*/ 733 w 1040"/>
                <a:gd name="T31" fmla="*/ 231 h 774"/>
                <a:gd name="T32" fmla="*/ 719 w 1040"/>
                <a:gd name="T33" fmla="*/ 233 h 774"/>
                <a:gd name="T34" fmla="*/ 715 w 1040"/>
                <a:gd name="T35" fmla="*/ 195 h 774"/>
                <a:gd name="T36" fmla="*/ 698 w 1040"/>
                <a:gd name="T37" fmla="*/ 165 h 774"/>
                <a:gd name="T38" fmla="*/ 702 w 1040"/>
                <a:gd name="T39" fmla="*/ 122 h 774"/>
                <a:gd name="T40" fmla="*/ 690 w 1040"/>
                <a:gd name="T41" fmla="*/ 81 h 774"/>
                <a:gd name="T42" fmla="*/ 672 w 1040"/>
                <a:gd name="T43" fmla="*/ 42 h 774"/>
                <a:gd name="T44" fmla="*/ 665 w 1040"/>
                <a:gd name="T45" fmla="*/ 9 h 774"/>
                <a:gd name="T46" fmla="*/ 499 w 1040"/>
                <a:gd name="T47" fmla="*/ 48 h 774"/>
                <a:gd name="T48" fmla="*/ 474 w 1040"/>
                <a:gd name="T49" fmla="*/ 57 h 774"/>
                <a:gd name="T50" fmla="*/ 454 w 1040"/>
                <a:gd name="T51" fmla="*/ 74 h 774"/>
                <a:gd name="T52" fmla="*/ 433 w 1040"/>
                <a:gd name="T53" fmla="*/ 100 h 774"/>
                <a:gd name="T54" fmla="*/ 407 w 1040"/>
                <a:gd name="T55" fmla="*/ 141 h 774"/>
                <a:gd name="T56" fmla="*/ 388 w 1040"/>
                <a:gd name="T57" fmla="*/ 187 h 774"/>
                <a:gd name="T58" fmla="*/ 359 w 1040"/>
                <a:gd name="T59" fmla="*/ 212 h 774"/>
                <a:gd name="T60" fmla="*/ 344 w 1040"/>
                <a:gd name="T61" fmla="*/ 233 h 774"/>
                <a:gd name="T62" fmla="*/ 350 w 1040"/>
                <a:gd name="T63" fmla="*/ 257 h 774"/>
                <a:gd name="T64" fmla="*/ 374 w 1040"/>
                <a:gd name="T65" fmla="*/ 269 h 774"/>
                <a:gd name="T66" fmla="*/ 362 w 1040"/>
                <a:gd name="T67" fmla="*/ 291 h 774"/>
                <a:gd name="T68" fmla="*/ 384 w 1040"/>
                <a:gd name="T69" fmla="*/ 331 h 774"/>
                <a:gd name="T70" fmla="*/ 356 w 1040"/>
                <a:gd name="T71" fmla="*/ 355 h 774"/>
                <a:gd name="T72" fmla="*/ 329 w 1040"/>
                <a:gd name="T73" fmla="*/ 392 h 774"/>
                <a:gd name="T74" fmla="*/ 291 w 1040"/>
                <a:gd name="T75" fmla="*/ 412 h 774"/>
                <a:gd name="T76" fmla="*/ 247 w 1040"/>
                <a:gd name="T77" fmla="*/ 425 h 774"/>
                <a:gd name="T78" fmla="*/ 210 w 1040"/>
                <a:gd name="T79" fmla="*/ 425 h 774"/>
                <a:gd name="T80" fmla="*/ 130 w 1040"/>
                <a:gd name="T81" fmla="*/ 434 h 774"/>
                <a:gd name="T82" fmla="*/ 50 w 1040"/>
                <a:gd name="T83" fmla="*/ 468 h 774"/>
                <a:gd name="T84" fmla="*/ 51 w 1040"/>
                <a:gd name="T85" fmla="*/ 499 h 774"/>
                <a:gd name="T86" fmla="*/ 66 w 1040"/>
                <a:gd name="T87" fmla="*/ 520 h 774"/>
                <a:gd name="T88" fmla="*/ 89 w 1040"/>
                <a:gd name="T89" fmla="*/ 546 h 774"/>
                <a:gd name="T90" fmla="*/ 67 w 1040"/>
                <a:gd name="T91" fmla="*/ 579 h 774"/>
                <a:gd name="T92" fmla="*/ 45 w 1040"/>
                <a:gd name="T93" fmla="*/ 607 h 774"/>
                <a:gd name="T94" fmla="*/ 109 w 1040"/>
                <a:gd name="T95" fmla="*/ 680 h 774"/>
                <a:gd name="T96" fmla="*/ 565 w 1040"/>
                <a:gd name="T97" fmla="*/ 576 h 774"/>
                <a:gd name="T98" fmla="*/ 586 w 1040"/>
                <a:gd name="T99" fmla="*/ 586 h 774"/>
                <a:gd name="T100" fmla="*/ 607 w 1040"/>
                <a:gd name="T101" fmla="*/ 600 h 774"/>
                <a:gd name="T102" fmla="*/ 617 w 1040"/>
                <a:gd name="T103" fmla="*/ 619 h 774"/>
                <a:gd name="T104" fmla="*/ 628 w 1040"/>
                <a:gd name="T105" fmla="*/ 642 h 774"/>
                <a:gd name="T106" fmla="*/ 646 w 1040"/>
                <a:gd name="T107" fmla="*/ 648 h 774"/>
                <a:gd name="T108" fmla="*/ 657 w 1040"/>
                <a:gd name="T109" fmla="*/ 648 h 774"/>
                <a:gd name="T110" fmla="*/ 677 w 1040"/>
                <a:gd name="T111" fmla="*/ 663 h 774"/>
                <a:gd name="T112" fmla="*/ 787 w 1040"/>
                <a:gd name="T113" fmla="*/ 759 h 774"/>
                <a:gd name="T114" fmla="*/ 799 w 1040"/>
                <a:gd name="T115" fmla="*/ 769 h 774"/>
                <a:gd name="T116" fmla="*/ 825 w 1040"/>
                <a:gd name="T117" fmla="*/ 759 h 774"/>
                <a:gd name="T118" fmla="*/ 880 w 1040"/>
                <a:gd name="T119" fmla="*/ 739 h 774"/>
                <a:gd name="T120" fmla="*/ 958 w 1040"/>
                <a:gd name="T121" fmla="*/ 683 h 774"/>
                <a:gd name="T122" fmla="*/ 1039 w 1040"/>
                <a:gd name="T123" fmla="*/ 612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0" h="774">
                  <a:moveTo>
                    <a:pt x="1036" y="606"/>
                  </a:moveTo>
                  <a:cubicBezTo>
                    <a:pt x="1035" y="606"/>
                    <a:pt x="1032" y="606"/>
                    <a:pt x="1031" y="607"/>
                  </a:cubicBezTo>
                  <a:cubicBezTo>
                    <a:pt x="1030" y="607"/>
                    <a:pt x="1029" y="609"/>
                    <a:pt x="1029" y="609"/>
                  </a:cubicBezTo>
                  <a:cubicBezTo>
                    <a:pt x="1028" y="610"/>
                    <a:pt x="1027" y="612"/>
                    <a:pt x="1027" y="613"/>
                  </a:cubicBezTo>
                  <a:cubicBezTo>
                    <a:pt x="1026" y="614"/>
                    <a:pt x="1025" y="615"/>
                    <a:pt x="1024" y="616"/>
                  </a:cubicBezTo>
                  <a:cubicBezTo>
                    <a:pt x="1023" y="617"/>
                    <a:pt x="1021" y="619"/>
                    <a:pt x="1020" y="620"/>
                  </a:cubicBezTo>
                  <a:cubicBezTo>
                    <a:pt x="1019" y="621"/>
                    <a:pt x="1018" y="622"/>
                    <a:pt x="1017" y="623"/>
                  </a:cubicBezTo>
                  <a:cubicBezTo>
                    <a:pt x="1016" y="624"/>
                    <a:pt x="1016" y="627"/>
                    <a:pt x="1015" y="628"/>
                  </a:cubicBezTo>
                  <a:cubicBezTo>
                    <a:pt x="1015" y="628"/>
                    <a:pt x="1014" y="629"/>
                    <a:pt x="1013" y="629"/>
                  </a:cubicBezTo>
                  <a:cubicBezTo>
                    <a:pt x="1012" y="629"/>
                    <a:pt x="1009" y="627"/>
                    <a:pt x="1009" y="627"/>
                  </a:cubicBezTo>
                  <a:cubicBezTo>
                    <a:pt x="1009" y="627"/>
                    <a:pt x="1008" y="624"/>
                    <a:pt x="1007" y="624"/>
                  </a:cubicBezTo>
                  <a:cubicBezTo>
                    <a:pt x="1006" y="623"/>
                    <a:pt x="1005" y="621"/>
                    <a:pt x="1004" y="621"/>
                  </a:cubicBezTo>
                  <a:cubicBezTo>
                    <a:pt x="1003" y="621"/>
                    <a:pt x="1002" y="622"/>
                    <a:pt x="1001" y="622"/>
                  </a:cubicBezTo>
                  <a:cubicBezTo>
                    <a:pt x="1001" y="623"/>
                    <a:pt x="1001" y="625"/>
                    <a:pt x="1001" y="626"/>
                  </a:cubicBezTo>
                  <a:cubicBezTo>
                    <a:pt x="1000" y="627"/>
                    <a:pt x="999" y="627"/>
                    <a:pt x="998" y="627"/>
                  </a:cubicBezTo>
                  <a:cubicBezTo>
                    <a:pt x="997" y="627"/>
                    <a:pt x="996" y="625"/>
                    <a:pt x="996" y="625"/>
                  </a:cubicBezTo>
                  <a:cubicBezTo>
                    <a:pt x="995" y="625"/>
                    <a:pt x="994" y="627"/>
                    <a:pt x="994" y="627"/>
                  </a:cubicBezTo>
                  <a:cubicBezTo>
                    <a:pt x="993" y="628"/>
                    <a:pt x="992" y="627"/>
                    <a:pt x="991" y="627"/>
                  </a:cubicBezTo>
                  <a:cubicBezTo>
                    <a:pt x="990" y="627"/>
                    <a:pt x="988" y="625"/>
                    <a:pt x="987" y="625"/>
                  </a:cubicBezTo>
                  <a:cubicBezTo>
                    <a:pt x="987" y="624"/>
                    <a:pt x="985" y="622"/>
                    <a:pt x="985" y="622"/>
                  </a:cubicBezTo>
                  <a:cubicBezTo>
                    <a:pt x="984" y="621"/>
                    <a:pt x="981" y="622"/>
                    <a:pt x="980" y="621"/>
                  </a:cubicBezTo>
                  <a:cubicBezTo>
                    <a:pt x="979" y="621"/>
                    <a:pt x="978" y="620"/>
                    <a:pt x="978" y="619"/>
                  </a:cubicBezTo>
                  <a:cubicBezTo>
                    <a:pt x="977" y="618"/>
                    <a:pt x="977" y="616"/>
                    <a:pt x="978" y="616"/>
                  </a:cubicBezTo>
                  <a:cubicBezTo>
                    <a:pt x="978" y="615"/>
                    <a:pt x="978" y="615"/>
                    <a:pt x="979" y="615"/>
                  </a:cubicBezTo>
                  <a:cubicBezTo>
                    <a:pt x="980" y="615"/>
                    <a:pt x="981" y="617"/>
                    <a:pt x="982" y="617"/>
                  </a:cubicBezTo>
                  <a:cubicBezTo>
                    <a:pt x="983" y="617"/>
                    <a:pt x="984" y="617"/>
                    <a:pt x="985" y="617"/>
                  </a:cubicBezTo>
                  <a:cubicBezTo>
                    <a:pt x="986" y="616"/>
                    <a:pt x="988" y="614"/>
                    <a:pt x="988" y="613"/>
                  </a:cubicBezTo>
                  <a:cubicBezTo>
                    <a:pt x="989" y="612"/>
                    <a:pt x="990" y="610"/>
                    <a:pt x="989" y="609"/>
                  </a:cubicBezTo>
                  <a:cubicBezTo>
                    <a:pt x="989" y="609"/>
                    <a:pt x="987" y="607"/>
                    <a:pt x="987" y="607"/>
                  </a:cubicBezTo>
                  <a:cubicBezTo>
                    <a:pt x="985" y="607"/>
                    <a:pt x="983" y="607"/>
                    <a:pt x="982" y="608"/>
                  </a:cubicBezTo>
                  <a:cubicBezTo>
                    <a:pt x="981" y="608"/>
                    <a:pt x="979" y="609"/>
                    <a:pt x="978" y="610"/>
                  </a:cubicBezTo>
                  <a:cubicBezTo>
                    <a:pt x="977" y="611"/>
                    <a:pt x="975" y="612"/>
                    <a:pt x="975" y="613"/>
                  </a:cubicBezTo>
                  <a:cubicBezTo>
                    <a:pt x="974" y="614"/>
                    <a:pt x="973" y="617"/>
                    <a:pt x="973" y="617"/>
                  </a:cubicBezTo>
                  <a:cubicBezTo>
                    <a:pt x="973" y="618"/>
                    <a:pt x="973" y="622"/>
                    <a:pt x="972" y="623"/>
                  </a:cubicBezTo>
                  <a:cubicBezTo>
                    <a:pt x="971" y="623"/>
                    <a:pt x="970" y="624"/>
                    <a:pt x="969" y="625"/>
                  </a:cubicBezTo>
                  <a:cubicBezTo>
                    <a:pt x="968" y="625"/>
                    <a:pt x="966" y="627"/>
                    <a:pt x="966" y="628"/>
                  </a:cubicBezTo>
                  <a:cubicBezTo>
                    <a:pt x="965" y="629"/>
                    <a:pt x="965" y="631"/>
                    <a:pt x="964" y="632"/>
                  </a:cubicBezTo>
                  <a:cubicBezTo>
                    <a:pt x="963" y="633"/>
                    <a:pt x="961" y="635"/>
                    <a:pt x="960" y="637"/>
                  </a:cubicBezTo>
                  <a:cubicBezTo>
                    <a:pt x="959" y="638"/>
                    <a:pt x="957" y="639"/>
                    <a:pt x="956" y="640"/>
                  </a:cubicBezTo>
                  <a:cubicBezTo>
                    <a:pt x="955" y="642"/>
                    <a:pt x="953" y="644"/>
                    <a:pt x="952" y="645"/>
                  </a:cubicBezTo>
                  <a:cubicBezTo>
                    <a:pt x="951" y="646"/>
                    <a:pt x="950" y="648"/>
                    <a:pt x="949" y="649"/>
                  </a:cubicBezTo>
                  <a:cubicBezTo>
                    <a:pt x="948" y="650"/>
                    <a:pt x="945" y="651"/>
                    <a:pt x="943" y="651"/>
                  </a:cubicBezTo>
                  <a:cubicBezTo>
                    <a:pt x="942" y="652"/>
                    <a:pt x="939" y="652"/>
                    <a:pt x="938" y="653"/>
                  </a:cubicBezTo>
                  <a:cubicBezTo>
                    <a:pt x="937" y="653"/>
                    <a:pt x="935" y="654"/>
                    <a:pt x="934" y="655"/>
                  </a:cubicBezTo>
                  <a:cubicBezTo>
                    <a:pt x="933" y="656"/>
                    <a:pt x="932" y="658"/>
                    <a:pt x="931" y="659"/>
                  </a:cubicBezTo>
                  <a:cubicBezTo>
                    <a:pt x="930" y="659"/>
                    <a:pt x="928" y="659"/>
                    <a:pt x="926" y="659"/>
                  </a:cubicBezTo>
                  <a:cubicBezTo>
                    <a:pt x="925" y="660"/>
                    <a:pt x="922" y="660"/>
                    <a:pt x="921" y="660"/>
                  </a:cubicBezTo>
                  <a:cubicBezTo>
                    <a:pt x="920" y="661"/>
                    <a:pt x="918" y="663"/>
                    <a:pt x="917" y="663"/>
                  </a:cubicBezTo>
                  <a:cubicBezTo>
                    <a:pt x="915" y="664"/>
                    <a:pt x="911" y="665"/>
                    <a:pt x="910" y="666"/>
                  </a:cubicBezTo>
                  <a:cubicBezTo>
                    <a:pt x="908" y="666"/>
                    <a:pt x="903" y="666"/>
                    <a:pt x="901" y="667"/>
                  </a:cubicBezTo>
                  <a:cubicBezTo>
                    <a:pt x="900" y="668"/>
                    <a:pt x="898" y="670"/>
                    <a:pt x="897" y="670"/>
                  </a:cubicBezTo>
                  <a:cubicBezTo>
                    <a:pt x="896" y="670"/>
                    <a:pt x="895" y="668"/>
                    <a:pt x="894" y="668"/>
                  </a:cubicBezTo>
                  <a:cubicBezTo>
                    <a:pt x="892" y="668"/>
                    <a:pt x="890" y="670"/>
                    <a:pt x="889" y="671"/>
                  </a:cubicBezTo>
                  <a:cubicBezTo>
                    <a:pt x="888" y="671"/>
                    <a:pt x="885" y="671"/>
                    <a:pt x="885" y="672"/>
                  </a:cubicBezTo>
                  <a:cubicBezTo>
                    <a:pt x="884" y="673"/>
                    <a:pt x="884" y="675"/>
                    <a:pt x="883" y="676"/>
                  </a:cubicBezTo>
                  <a:cubicBezTo>
                    <a:pt x="883" y="677"/>
                    <a:pt x="885" y="679"/>
                    <a:pt x="884" y="680"/>
                  </a:cubicBezTo>
                  <a:cubicBezTo>
                    <a:pt x="884" y="681"/>
                    <a:pt x="880" y="681"/>
                    <a:pt x="879" y="682"/>
                  </a:cubicBezTo>
                  <a:cubicBezTo>
                    <a:pt x="878" y="683"/>
                    <a:pt x="877" y="685"/>
                    <a:pt x="876" y="685"/>
                  </a:cubicBezTo>
                  <a:cubicBezTo>
                    <a:pt x="875" y="686"/>
                    <a:pt x="872" y="687"/>
                    <a:pt x="871" y="687"/>
                  </a:cubicBezTo>
                  <a:cubicBezTo>
                    <a:pt x="870" y="687"/>
                    <a:pt x="868" y="685"/>
                    <a:pt x="867" y="685"/>
                  </a:cubicBezTo>
                  <a:cubicBezTo>
                    <a:pt x="865" y="685"/>
                    <a:pt x="864" y="687"/>
                    <a:pt x="862" y="687"/>
                  </a:cubicBezTo>
                  <a:cubicBezTo>
                    <a:pt x="861" y="687"/>
                    <a:pt x="859" y="687"/>
                    <a:pt x="858" y="686"/>
                  </a:cubicBezTo>
                  <a:cubicBezTo>
                    <a:pt x="857" y="686"/>
                    <a:pt x="856" y="683"/>
                    <a:pt x="855" y="683"/>
                  </a:cubicBezTo>
                  <a:cubicBezTo>
                    <a:pt x="854" y="682"/>
                    <a:pt x="852" y="682"/>
                    <a:pt x="851" y="683"/>
                  </a:cubicBezTo>
                  <a:cubicBezTo>
                    <a:pt x="851" y="684"/>
                    <a:pt x="851" y="685"/>
                    <a:pt x="851" y="685"/>
                  </a:cubicBezTo>
                  <a:cubicBezTo>
                    <a:pt x="851" y="686"/>
                    <a:pt x="853" y="687"/>
                    <a:pt x="853" y="688"/>
                  </a:cubicBezTo>
                  <a:cubicBezTo>
                    <a:pt x="853" y="688"/>
                    <a:pt x="852" y="690"/>
                    <a:pt x="852" y="690"/>
                  </a:cubicBezTo>
                  <a:cubicBezTo>
                    <a:pt x="851" y="691"/>
                    <a:pt x="849" y="691"/>
                    <a:pt x="849" y="690"/>
                  </a:cubicBezTo>
                  <a:cubicBezTo>
                    <a:pt x="848" y="690"/>
                    <a:pt x="847" y="689"/>
                    <a:pt x="846" y="689"/>
                  </a:cubicBezTo>
                  <a:cubicBezTo>
                    <a:pt x="845" y="689"/>
                    <a:pt x="842" y="689"/>
                    <a:pt x="842" y="690"/>
                  </a:cubicBezTo>
                  <a:cubicBezTo>
                    <a:pt x="841" y="691"/>
                    <a:pt x="842" y="693"/>
                    <a:pt x="842" y="694"/>
                  </a:cubicBezTo>
                  <a:cubicBezTo>
                    <a:pt x="841" y="695"/>
                    <a:pt x="838" y="698"/>
                    <a:pt x="836" y="698"/>
                  </a:cubicBezTo>
                  <a:cubicBezTo>
                    <a:pt x="835" y="698"/>
                    <a:pt x="833" y="697"/>
                    <a:pt x="832" y="697"/>
                  </a:cubicBezTo>
                  <a:cubicBezTo>
                    <a:pt x="831" y="697"/>
                    <a:pt x="829" y="699"/>
                    <a:pt x="828" y="700"/>
                  </a:cubicBezTo>
                  <a:cubicBezTo>
                    <a:pt x="827" y="700"/>
                    <a:pt x="825" y="701"/>
                    <a:pt x="825" y="702"/>
                  </a:cubicBezTo>
                  <a:cubicBezTo>
                    <a:pt x="824" y="703"/>
                    <a:pt x="825" y="705"/>
                    <a:pt x="825" y="706"/>
                  </a:cubicBezTo>
                  <a:cubicBezTo>
                    <a:pt x="825" y="707"/>
                    <a:pt x="824" y="709"/>
                    <a:pt x="823" y="710"/>
                  </a:cubicBezTo>
                  <a:cubicBezTo>
                    <a:pt x="822" y="710"/>
                    <a:pt x="821" y="710"/>
                    <a:pt x="820" y="710"/>
                  </a:cubicBezTo>
                  <a:cubicBezTo>
                    <a:pt x="819" y="710"/>
                    <a:pt x="817" y="708"/>
                    <a:pt x="816" y="709"/>
                  </a:cubicBezTo>
                  <a:cubicBezTo>
                    <a:pt x="816" y="709"/>
                    <a:pt x="815" y="710"/>
                    <a:pt x="815" y="711"/>
                  </a:cubicBezTo>
                  <a:cubicBezTo>
                    <a:pt x="815" y="712"/>
                    <a:pt x="816" y="715"/>
                    <a:pt x="816" y="716"/>
                  </a:cubicBezTo>
                  <a:cubicBezTo>
                    <a:pt x="815" y="717"/>
                    <a:pt x="814" y="717"/>
                    <a:pt x="814" y="718"/>
                  </a:cubicBezTo>
                  <a:cubicBezTo>
                    <a:pt x="813" y="719"/>
                    <a:pt x="815" y="722"/>
                    <a:pt x="815" y="723"/>
                  </a:cubicBezTo>
                  <a:cubicBezTo>
                    <a:pt x="814" y="724"/>
                    <a:pt x="813" y="725"/>
                    <a:pt x="812" y="725"/>
                  </a:cubicBezTo>
                  <a:cubicBezTo>
                    <a:pt x="811" y="726"/>
                    <a:pt x="809" y="724"/>
                    <a:pt x="808" y="724"/>
                  </a:cubicBezTo>
                  <a:cubicBezTo>
                    <a:pt x="807" y="723"/>
                    <a:pt x="805" y="720"/>
                    <a:pt x="806" y="719"/>
                  </a:cubicBezTo>
                  <a:cubicBezTo>
                    <a:pt x="806" y="718"/>
                    <a:pt x="808" y="718"/>
                    <a:pt x="808" y="717"/>
                  </a:cubicBezTo>
                  <a:cubicBezTo>
                    <a:pt x="808" y="716"/>
                    <a:pt x="809" y="715"/>
                    <a:pt x="809" y="714"/>
                  </a:cubicBezTo>
                  <a:cubicBezTo>
                    <a:pt x="809" y="713"/>
                    <a:pt x="808" y="711"/>
                    <a:pt x="808" y="710"/>
                  </a:cubicBezTo>
                  <a:cubicBezTo>
                    <a:pt x="808" y="709"/>
                    <a:pt x="808" y="708"/>
                    <a:pt x="809" y="707"/>
                  </a:cubicBezTo>
                  <a:cubicBezTo>
                    <a:pt x="809" y="705"/>
                    <a:pt x="811" y="702"/>
                    <a:pt x="812" y="701"/>
                  </a:cubicBezTo>
                  <a:cubicBezTo>
                    <a:pt x="813" y="700"/>
                    <a:pt x="816" y="698"/>
                    <a:pt x="816" y="697"/>
                  </a:cubicBezTo>
                  <a:cubicBezTo>
                    <a:pt x="817" y="696"/>
                    <a:pt x="817" y="694"/>
                    <a:pt x="817" y="693"/>
                  </a:cubicBezTo>
                  <a:cubicBezTo>
                    <a:pt x="818" y="692"/>
                    <a:pt x="819" y="690"/>
                    <a:pt x="819" y="689"/>
                  </a:cubicBezTo>
                  <a:cubicBezTo>
                    <a:pt x="819" y="689"/>
                    <a:pt x="819" y="689"/>
                    <a:pt x="819" y="689"/>
                  </a:cubicBezTo>
                  <a:cubicBezTo>
                    <a:pt x="818" y="689"/>
                    <a:pt x="817" y="690"/>
                    <a:pt x="816" y="689"/>
                  </a:cubicBezTo>
                  <a:cubicBezTo>
                    <a:pt x="815" y="688"/>
                    <a:pt x="816" y="683"/>
                    <a:pt x="816" y="683"/>
                  </a:cubicBezTo>
                  <a:cubicBezTo>
                    <a:pt x="803" y="672"/>
                    <a:pt x="803" y="672"/>
                    <a:pt x="803" y="672"/>
                  </a:cubicBezTo>
                  <a:cubicBezTo>
                    <a:pt x="829" y="644"/>
                    <a:pt x="829" y="644"/>
                    <a:pt x="829" y="644"/>
                  </a:cubicBezTo>
                  <a:cubicBezTo>
                    <a:pt x="816" y="631"/>
                    <a:pt x="816" y="631"/>
                    <a:pt x="816" y="631"/>
                  </a:cubicBezTo>
                  <a:cubicBezTo>
                    <a:pt x="790" y="509"/>
                    <a:pt x="790" y="509"/>
                    <a:pt x="790" y="509"/>
                  </a:cubicBezTo>
                  <a:cubicBezTo>
                    <a:pt x="787" y="510"/>
                    <a:pt x="787" y="510"/>
                    <a:pt x="787" y="510"/>
                  </a:cubicBezTo>
                  <a:cubicBezTo>
                    <a:pt x="778" y="499"/>
                    <a:pt x="778" y="499"/>
                    <a:pt x="778" y="499"/>
                  </a:cubicBezTo>
                  <a:cubicBezTo>
                    <a:pt x="776" y="374"/>
                    <a:pt x="776" y="374"/>
                    <a:pt x="776" y="374"/>
                  </a:cubicBezTo>
                  <a:cubicBezTo>
                    <a:pt x="778" y="373"/>
                    <a:pt x="778" y="373"/>
                    <a:pt x="778" y="373"/>
                  </a:cubicBezTo>
                  <a:cubicBezTo>
                    <a:pt x="774" y="368"/>
                    <a:pt x="774" y="368"/>
                    <a:pt x="774" y="368"/>
                  </a:cubicBezTo>
                  <a:cubicBezTo>
                    <a:pt x="774" y="356"/>
                    <a:pt x="774" y="356"/>
                    <a:pt x="774" y="356"/>
                  </a:cubicBezTo>
                  <a:cubicBezTo>
                    <a:pt x="746" y="242"/>
                    <a:pt x="746" y="242"/>
                    <a:pt x="746" y="242"/>
                  </a:cubicBezTo>
                  <a:cubicBezTo>
                    <a:pt x="746" y="242"/>
                    <a:pt x="743" y="239"/>
                    <a:pt x="742" y="238"/>
                  </a:cubicBezTo>
                  <a:cubicBezTo>
                    <a:pt x="741" y="237"/>
                    <a:pt x="738" y="238"/>
                    <a:pt x="737" y="237"/>
                  </a:cubicBezTo>
                  <a:cubicBezTo>
                    <a:pt x="737" y="237"/>
                    <a:pt x="736" y="235"/>
                    <a:pt x="736" y="234"/>
                  </a:cubicBezTo>
                  <a:cubicBezTo>
                    <a:pt x="735" y="233"/>
                    <a:pt x="734" y="232"/>
                    <a:pt x="733" y="231"/>
                  </a:cubicBezTo>
                  <a:cubicBezTo>
                    <a:pt x="732" y="231"/>
                    <a:pt x="730" y="232"/>
                    <a:pt x="729" y="232"/>
                  </a:cubicBezTo>
                  <a:cubicBezTo>
                    <a:pt x="729" y="232"/>
                    <a:pt x="727" y="234"/>
                    <a:pt x="727" y="235"/>
                  </a:cubicBezTo>
                  <a:cubicBezTo>
                    <a:pt x="727" y="235"/>
                    <a:pt x="727" y="237"/>
                    <a:pt x="727" y="238"/>
                  </a:cubicBezTo>
                  <a:cubicBezTo>
                    <a:pt x="727" y="239"/>
                    <a:pt x="728" y="242"/>
                    <a:pt x="727" y="243"/>
                  </a:cubicBezTo>
                  <a:cubicBezTo>
                    <a:pt x="726" y="243"/>
                    <a:pt x="724" y="244"/>
                    <a:pt x="723" y="244"/>
                  </a:cubicBezTo>
                  <a:cubicBezTo>
                    <a:pt x="721" y="243"/>
                    <a:pt x="720" y="240"/>
                    <a:pt x="720" y="239"/>
                  </a:cubicBezTo>
                  <a:cubicBezTo>
                    <a:pt x="719" y="238"/>
                    <a:pt x="719" y="235"/>
                    <a:pt x="719" y="233"/>
                  </a:cubicBezTo>
                  <a:cubicBezTo>
                    <a:pt x="718" y="230"/>
                    <a:pt x="718" y="224"/>
                    <a:pt x="719" y="221"/>
                  </a:cubicBezTo>
                  <a:cubicBezTo>
                    <a:pt x="719" y="220"/>
                    <a:pt x="722" y="218"/>
                    <a:pt x="722" y="216"/>
                  </a:cubicBezTo>
                  <a:cubicBezTo>
                    <a:pt x="723" y="214"/>
                    <a:pt x="722" y="211"/>
                    <a:pt x="722" y="209"/>
                  </a:cubicBezTo>
                  <a:cubicBezTo>
                    <a:pt x="722" y="208"/>
                    <a:pt x="721" y="206"/>
                    <a:pt x="720" y="206"/>
                  </a:cubicBezTo>
                  <a:cubicBezTo>
                    <a:pt x="719" y="205"/>
                    <a:pt x="716" y="204"/>
                    <a:pt x="715" y="203"/>
                  </a:cubicBezTo>
                  <a:cubicBezTo>
                    <a:pt x="715" y="202"/>
                    <a:pt x="713" y="201"/>
                    <a:pt x="713" y="200"/>
                  </a:cubicBezTo>
                  <a:cubicBezTo>
                    <a:pt x="713" y="199"/>
                    <a:pt x="715" y="196"/>
                    <a:pt x="715" y="195"/>
                  </a:cubicBezTo>
                  <a:cubicBezTo>
                    <a:pt x="715" y="193"/>
                    <a:pt x="713" y="191"/>
                    <a:pt x="713" y="190"/>
                  </a:cubicBezTo>
                  <a:cubicBezTo>
                    <a:pt x="712" y="189"/>
                    <a:pt x="709" y="188"/>
                    <a:pt x="708" y="186"/>
                  </a:cubicBezTo>
                  <a:cubicBezTo>
                    <a:pt x="707" y="186"/>
                    <a:pt x="706" y="184"/>
                    <a:pt x="706" y="183"/>
                  </a:cubicBezTo>
                  <a:cubicBezTo>
                    <a:pt x="706" y="182"/>
                    <a:pt x="706" y="179"/>
                    <a:pt x="705" y="178"/>
                  </a:cubicBezTo>
                  <a:cubicBezTo>
                    <a:pt x="705" y="176"/>
                    <a:pt x="704" y="171"/>
                    <a:pt x="703" y="169"/>
                  </a:cubicBezTo>
                  <a:cubicBezTo>
                    <a:pt x="703" y="169"/>
                    <a:pt x="701" y="167"/>
                    <a:pt x="700" y="167"/>
                  </a:cubicBezTo>
                  <a:cubicBezTo>
                    <a:pt x="700" y="166"/>
                    <a:pt x="698" y="166"/>
                    <a:pt x="698" y="165"/>
                  </a:cubicBezTo>
                  <a:cubicBezTo>
                    <a:pt x="697" y="164"/>
                    <a:pt x="697" y="161"/>
                    <a:pt x="697" y="160"/>
                  </a:cubicBezTo>
                  <a:cubicBezTo>
                    <a:pt x="697" y="159"/>
                    <a:pt x="698" y="157"/>
                    <a:pt x="698" y="155"/>
                  </a:cubicBezTo>
                  <a:cubicBezTo>
                    <a:pt x="698" y="154"/>
                    <a:pt x="695" y="152"/>
                    <a:pt x="695" y="150"/>
                  </a:cubicBezTo>
                  <a:cubicBezTo>
                    <a:pt x="695" y="149"/>
                    <a:pt x="697" y="145"/>
                    <a:pt x="697" y="144"/>
                  </a:cubicBezTo>
                  <a:cubicBezTo>
                    <a:pt x="697" y="141"/>
                    <a:pt x="696" y="137"/>
                    <a:pt x="696" y="135"/>
                  </a:cubicBezTo>
                  <a:cubicBezTo>
                    <a:pt x="697" y="133"/>
                    <a:pt x="700" y="131"/>
                    <a:pt x="701" y="129"/>
                  </a:cubicBezTo>
                  <a:cubicBezTo>
                    <a:pt x="701" y="128"/>
                    <a:pt x="702" y="124"/>
                    <a:pt x="702" y="122"/>
                  </a:cubicBezTo>
                  <a:cubicBezTo>
                    <a:pt x="701" y="121"/>
                    <a:pt x="697" y="118"/>
                    <a:pt x="696" y="116"/>
                  </a:cubicBezTo>
                  <a:cubicBezTo>
                    <a:pt x="696" y="115"/>
                    <a:pt x="697" y="112"/>
                    <a:pt x="696" y="111"/>
                  </a:cubicBezTo>
                  <a:cubicBezTo>
                    <a:pt x="696" y="110"/>
                    <a:pt x="694" y="109"/>
                    <a:pt x="694" y="108"/>
                  </a:cubicBezTo>
                  <a:cubicBezTo>
                    <a:pt x="694" y="107"/>
                    <a:pt x="696" y="105"/>
                    <a:pt x="696" y="103"/>
                  </a:cubicBezTo>
                  <a:cubicBezTo>
                    <a:pt x="697" y="100"/>
                    <a:pt x="697" y="94"/>
                    <a:pt x="696" y="91"/>
                  </a:cubicBezTo>
                  <a:cubicBezTo>
                    <a:pt x="695" y="90"/>
                    <a:pt x="693" y="88"/>
                    <a:pt x="692" y="87"/>
                  </a:cubicBezTo>
                  <a:cubicBezTo>
                    <a:pt x="692" y="86"/>
                    <a:pt x="690" y="83"/>
                    <a:pt x="690" y="81"/>
                  </a:cubicBezTo>
                  <a:cubicBezTo>
                    <a:pt x="689" y="80"/>
                    <a:pt x="688" y="78"/>
                    <a:pt x="687" y="77"/>
                  </a:cubicBezTo>
                  <a:cubicBezTo>
                    <a:pt x="686" y="77"/>
                    <a:pt x="683" y="76"/>
                    <a:pt x="682" y="75"/>
                  </a:cubicBezTo>
                  <a:cubicBezTo>
                    <a:pt x="681" y="74"/>
                    <a:pt x="679" y="72"/>
                    <a:pt x="678" y="71"/>
                  </a:cubicBezTo>
                  <a:cubicBezTo>
                    <a:pt x="677" y="70"/>
                    <a:pt x="676" y="68"/>
                    <a:pt x="675" y="66"/>
                  </a:cubicBezTo>
                  <a:cubicBezTo>
                    <a:pt x="675" y="64"/>
                    <a:pt x="677" y="58"/>
                    <a:pt x="677" y="55"/>
                  </a:cubicBezTo>
                  <a:cubicBezTo>
                    <a:pt x="677" y="53"/>
                    <a:pt x="674" y="50"/>
                    <a:pt x="674" y="49"/>
                  </a:cubicBezTo>
                  <a:cubicBezTo>
                    <a:pt x="673" y="47"/>
                    <a:pt x="672" y="43"/>
                    <a:pt x="672" y="42"/>
                  </a:cubicBezTo>
                  <a:cubicBezTo>
                    <a:pt x="672" y="40"/>
                    <a:pt x="674" y="38"/>
                    <a:pt x="674" y="37"/>
                  </a:cubicBezTo>
                  <a:cubicBezTo>
                    <a:pt x="674" y="36"/>
                    <a:pt x="673" y="34"/>
                    <a:pt x="672" y="33"/>
                  </a:cubicBezTo>
                  <a:cubicBezTo>
                    <a:pt x="671" y="32"/>
                    <a:pt x="667" y="33"/>
                    <a:pt x="666" y="32"/>
                  </a:cubicBezTo>
                  <a:cubicBezTo>
                    <a:pt x="665" y="31"/>
                    <a:pt x="665" y="28"/>
                    <a:pt x="665" y="27"/>
                  </a:cubicBezTo>
                  <a:cubicBezTo>
                    <a:pt x="665" y="25"/>
                    <a:pt x="665" y="21"/>
                    <a:pt x="665" y="19"/>
                  </a:cubicBezTo>
                  <a:cubicBezTo>
                    <a:pt x="665" y="18"/>
                    <a:pt x="667" y="16"/>
                    <a:pt x="667" y="15"/>
                  </a:cubicBezTo>
                  <a:cubicBezTo>
                    <a:pt x="667" y="13"/>
                    <a:pt x="666" y="10"/>
                    <a:pt x="665" y="9"/>
                  </a:cubicBezTo>
                  <a:cubicBezTo>
                    <a:pt x="665" y="8"/>
                    <a:pt x="664" y="7"/>
                    <a:pt x="664" y="6"/>
                  </a:cubicBezTo>
                  <a:cubicBezTo>
                    <a:pt x="663" y="5"/>
                    <a:pt x="662" y="2"/>
                    <a:pt x="662" y="0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583" y="24"/>
                    <a:pt x="583" y="24"/>
                    <a:pt x="583" y="24"/>
                  </a:cubicBezTo>
                  <a:cubicBezTo>
                    <a:pt x="537" y="39"/>
                    <a:pt x="537" y="39"/>
                    <a:pt x="537" y="39"/>
                  </a:cubicBezTo>
                  <a:cubicBezTo>
                    <a:pt x="537" y="39"/>
                    <a:pt x="513" y="43"/>
                    <a:pt x="506" y="45"/>
                  </a:cubicBezTo>
                  <a:cubicBezTo>
                    <a:pt x="504" y="46"/>
                    <a:pt x="501" y="47"/>
                    <a:pt x="499" y="48"/>
                  </a:cubicBezTo>
                  <a:cubicBezTo>
                    <a:pt x="498" y="48"/>
                    <a:pt x="496" y="49"/>
                    <a:pt x="495" y="49"/>
                  </a:cubicBezTo>
                  <a:cubicBezTo>
                    <a:pt x="494" y="49"/>
                    <a:pt x="492" y="47"/>
                    <a:pt x="490" y="47"/>
                  </a:cubicBezTo>
                  <a:cubicBezTo>
                    <a:pt x="489" y="47"/>
                    <a:pt x="486" y="47"/>
                    <a:pt x="485" y="48"/>
                  </a:cubicBezTo>
                  <a:cubicBezTo>
                    <a:pt x="484" y="49"/>
                    <a:pt x="482" y="51"/>
                    <a:pt x="481" y="51"/>
                  </a:cubicBezTo>
                  <a:cubicBezTo>
                    <a:pt x="481" y="52"/>
                    <a:pt x="479" y="52"/>
                    <a:pt x="478" y="53"/>
                  </a:cubicBezTo>
                  <a:cubicBezTo>
                    <a:pt x="477" y="54"/>
                    <a:pt x="477" y="56"/>
                    <a:pt x="477" y="56"/>
                  </a:cubicBezTo>
                  <a:cubicBezTo>
                    <a:pt x="476" y="57"/>
                    <a:pt x="474" y="57"/>
                    <a:pt x="474" y="57"/>
                  </a:cubicBezTo>
                  <a:cubicBezTo>
                    <a:pt x="473" y="57"/>
                    <a:pt x="471" y="57"/>
                    <a:pt x="470" y="57"/>
                  </a:cubicBezTo>
                  <a:cubicBezTo>
                    <a:pt x="469" y="58"/>
                    <a:pt x="468" y="59"/>
                    <a:pt x="468" y="59"/>
                  </a:cubicBezTo>
                  <a:cubicBezTo>
                    <a:pt x="467" y="60"/>
                    <a:pt x="467" y="62"/>
                    <a:pt x="467" y="63"/>
                  </a:cubicBezTo>
                  <a:cubicBezTo>
                    <a:pt x="466" y="64"/>
                    <a:pt x="465" y="66"/>
                    <a:pt x="465" y="67"/>
                  </a:cubicBezTo>
                  <a:cubicBezTo>
                    <a:pt x="464" y="68"/>
                    <a:pt x="462" y="69"/>
                    <a:pt x="461" y="69"/>
                  </a:cubicBezTo>
                  <a:cubicBezTo>
                    <a:pt x="460" y="70"/>
                    <a:pt x="457" y="71"/>
                    <a:pt x="456" y="72"/>
                  </a:cubicBezTo>
                  <a:cubicBezTo>
                    <a:pt x="455" y="72"/>
                    <a:pt x="454" y="73"/>
                    <a:pt x="454" y="74"/>
                  </a:cubicBezTo>
                  <a:cubicBezTo>
                    <a:pt x="453" y="75"/>
                    <a:pt x="453" y="77"/>
                    <a:pt x="452" y="78"/>
                  </a:cubicBezTo>
                  <a:cubicBezTo>
                    <a:pt x="452" y="78"/>
                    <a:pt x="450" y="80"/>
                    <a:pt x="449" y="81"/>
                  </a:cubicBezTo>
                  <a:cubicBezTo>
                    <a:pt x="448" y="82"/>
                    <a:pt x="446" y="83"/>
                    <a:pt x="445" y="84"/>
                  </a:cubicBezTo>
                  <a:cubicBezTo>
                    <a:pt x="444" y="85"/>
                    <a:pt x="441" y="87"/>
                    <a:pt x="440" y="88"/>
                  </a:cubicBezTo>
                  <a:cubicBezTo>
                    <a:pt x="439" y="89"/>
                    <a:pt x="438" y="90"/>
                    <a:pt x="437" y="91"/>
                  </a:cubicBezTo>
                  <a:cubicBezTo>
                    <a:pt x="437" y="92"/>
                    <a:pt x="436" y="95"/>
                    <a:pt x="436" y="96"/>
                  </a:cubicBezTo>
                  <a:cubicBezTo>
                    <a:pt x="435" y="97"/>
                    <a:pt x="434" y="99"/>
                    <a:pt x="433" y="100"/>
                  </a:cubicBezTo>
                  <a:cubicBezTo>
                    <a:pt x="432" y="102"/>
                    <a:pt x="430" y="104"/>
                    <a:pt x="429" y="105"/>
                  </a:cubicBezTo>
                  <a:cubicBezTo>
                    <a:pt x="428" y="106"/>
                    <a:pt x="426" y="107"/>
                    <a:pt x="426" y="108"/>
                  </a:cubicBezTo>
                  <a:cubicBezTo>
                    <a:pt x="425" y="109"/>
                    <a:pt x="425" y="112"/>
                    <a:pt x="424" y="113"/>
                  </a:cubicBezTo>
                  <a:cubicBezTo>
                    <a:pt x="423" y="115"/>
                    <a:pt x="421" y="118"/>
                    <a:pt x="419" y="120"/>
                  </a:cubicBezTo>
                  <a:cubicBezTo>
                    <a:pt x="418" y="122"/>
                    <a:pt x="414" y="126"/>
                    <a:pt x="413" y="128"/>
                  </a:cubicBezTo>
                  <a:cubicBezTo>
                    <a:pt x="412" y="129"/>
                    <a:pt x="412" y="132"/>
                    <a:pt x="411" y="134"/>
                  </a:cubicBezTo>
                  <a:cubicBezTo>
                    <a:pt x="410" y="136"/>
                    <a:pt x="408" y="140"/>
                    <a:pt x="407" y="141"/>
                  </a:cubicBezTo>
                  <a:cubicBezTo>
                    <a:pt x="406" y="143"/>
                    <a:pt x="405" y="147"/>
                    <a:pt x="404" y="148"/>
                  </a:cubicBezTo>
                  <a:cubicBezTo>
                    <a:pt x="403" y="150"/>
                    <a:pt x="400" y="153"/>
                    <a:pt x="399" y="155"/>
                  </a:cubicBezTo>
                  <a:cubicBezTo>
                    <a:pt x="398" y="156"/>
                    <a:pt x="395" y="160"/>
                    <a:pt x="394" y="162"/>
                  </a:cubicBezTo>
                  <a:cubicBezTo>
                    <a:pt x="394" y="163"/>
                    <a:pt x="393" y="166"/>
                    <a:pt x="393" y="167"/>
                  </a:cubicBezTo>
                  <a:cubicBezTo>
                    <a:pt x="393" y="169"/>
                    <a:pt x="392" y="173"/>
                    <a:pt x="392" y="175"/>
                  </a:cubicBezTo>
                  <a:cubicBezTo>
                    <a:pt x="392" y="176"/>
                    <a:pt x="391" y="180"/>
                    <a:pt x="391" y="181"/>
                  </a:cubicBezTo>
                  <a:cubicBezTo>
                    <a:pt x="390" y="183"/>
                    <a:pt x="388" y="186"/>
                    <a:pt x="388" y="187"/>
                  </a:cubicBezTo>
                  <a:cubicBezTo>
                    <a:pt x="386" y="189"/>
                    <a:pt x="384" y="192"/>
                    <a:pt x="382" y="194"/>
                  </a:cubicBezTo>
                  <a:cubicBezTo>
                    <a:pt x="382" y="195"/>
                    <a:pt x="380" y="196"/>
                    <a:pt x="378" y="197"/>
                  </a:cubicBezTo>
                  <a:cubicBezTo>
                    <a:pt x="378" y="197"/>
                    <a:pt x="376" y="197"/>
                    <a:pt x="375" y="198"/>
                  </a:cubicBezTo>
                  <a:cubicBezTo>
                    <a:pt x="374" y="198"/>
                    <a:pt x="372" y="199"/>
                    <a:pt x="371" y="200"/>
                  </a:cubicBezTo>
                  <a:cubicBezTo>
                    <a:pt x="370" y="201"/>
                    <a:pt x="367" y="204"/>
                    <a:pt x="366" y="206"/>
                  </a:cubicBezTo>
                  <a:cubicBezTo>
                    <a:pt x="365" y="206"/>
                    <a:pt x="364" y="209"/>
                    <a:pt x="363" y="210"/>
                  </a:cubicBezTo>
                  <a:cubicBezTo>
                    <a:pt x="362" y="210"/>
                    <a:pt x="360" y="211"/>
                    <a:pt x="359" y="212"/>
                  </a:cubicBezTo>
                  <a:cubicBezTo>
                    <a:pt x="358" y="212"/>
                    <a:pt x="358" y="215"/>
                    <a:pt x="358" y="216"/>
                  </a:cubicBezTo>
                  <a:cubicBezTo>
                    <a:pt x="358" y="217"/>
                    <a:pt x="359" y="218"/>
                    <a:pt x="360" y="219"/>
                  </a:cubicBezTo>
                  <a:cubicBezTo>
                    <a:pt x="360" y="220"/>
                    <a:pt x="359" y="222"/>
                    <a:pt x="359" y="223"/>
                  </a:cubicBezTo>
                  <a:cubicBezTo>
                    <a:pt x="358" y="224"/>
                    <a:pt x="355" y="226"/>
                    <a:pt x="354" y="227"/>
                  </a:cubicBezTo>
                  <a:cubicBezTo>
                    <a:pt x="353" y="228"/>
                    <a:pt x="351" y="230"/>
                    <a:pt x="350" y="230"/>
                  </a:cubicBezTo>
                  <a:cubicBezTo>
                    <a:pt x="349" y="231"/>
                    <a:pt x="347" y="230"/>
                    <a:pt x="346" y="230"/>
                  </a:cubicBezTo>
                  <a:cubicBezTo>
                    <a:pt x="346" y="231"/>
                    <a:pt x="344" y="232"/>
                    <a:pt x="344" y="233"/>
                  </a:cubicBezTo>
                  <a:cubicBezTo>
                    <a:pt x="344" y="233"/>
                    <a:pt x="344" y="235"/>
                    <a:pt x="344" y="236"/>
                  </a:cubicBezTo>
                  <a:cubicBezTo>
                    <a:pt x="343" y="237"/>
                    <a:pt x="343" y="240"/>
                    <a:pt x="342" y="241"/>
                  </a:cubicBezTo>
                  <a:cubicBezTo>
                    <a:pt x="342" y="242"/>
                    <a:pt x="341" y="244"/>
                    <a:pt x="341" y="245"/>
                  </a:cubicBezTo>
                  <a:cubicBezTo>
                    <a:pt x="340" y="246"/>
                    <a:pt x="340" y="248"/>
                    <a:pt x="340" y="249"/>
                  </a:cubicBezTo>
                  <a:cubicBezTo>
                    <a:pt x="341" y="251"/>
                    <a:pt x="342" y="252"/>
                    <a:pt x="343" y="253"/>
                  </a:cubicBezTo>
                  <a:cubicBezTo>
                    <a:pt x="343" y="254"/>
                    <a:pt x="344" y="255"/>
                    <a:pt x="345" y="255"/>
                  </a:cubicBezTo>
                  <a:cubicBezTo>
                    <a:pt x="346" y="256"/>
                    <a:pt x="349" y="256"/>
                    <a:pt x="350" y="257"/>
                  </a:cubicBezTo>
                  <a:cubicBezTo>
                    <a:pt x="351" y="257"/>
                    <a:pt x="352" y="258"/>
                    <a:pt x="352" y="259"/>
                  </a:cubicBezTo>
                  <a:cubicBezTo>
                    <a:pt x="352" y="259"/>
                    <a:pt x="351" y="262"/>
                    <a:pt x="352" y="262"/>
                  </a:cubicBezTo>
                  <a:cubicBezTo>
                    <a:pt x="353" y="264"/>
                    <a:pt x="356" y="264"/>
                    <a:pt x="357" y="265"/>
                  </a:cubicBezTo>
                  <a:cubicBezTo>
                    <a:pt x="358" y="265"/>
                    <a:pt x="357" y="268"/>
                    <a:pt x="358" y="268"/>
                  </a:cubicBezTo>
                  <a:cubicBezTo>
                    <a:pt x="359" y="269"/>
                    <a:pt x="362" y="267"/>
                    <a:pt x="363" y="267"/>
                  </a:cubicBezTo>
                  <a:cubicBezTo>
                    <a:pt x="364" y="267"/>
                    <a:pt x="367" y="267"/>
                    <a:pt x="369" y="267"/>
                  </a:cubicBezTo>
                  <a:cubicBezTo>
                    <a:pt x="370" y="267"/>
                    <a:pt x="373" y="268"/>
                    <a:pt x="374" y="269"/>
                  </a:cubicBezTo>
                  <a:cubicBezTo>
                    <a:pt x="375" y="270"/>
                    <a:pt x="377" y="272"/>
                    <a:pt x="377" y="274"/>
                  </a:cubicBezTo>
                  <a:cubicBezTo>
                    <a:pt x="377" y="275"/>
                    <a:pt x="377" y="278"/>
                    <a:pt x="376" y="279"/>
                  </a:cubicBezTo>
                  <a:cubicBezTo>
                    <a:pt x="376" y="280"/>
                    <a:pt x="373" y="281"/>
                    <a:pt x="373" y="282"/>
                  </a:cubicBezTo>
                  <a:cubicBezTo>
                    <a:pt x="372" y="282"/>
                    <a:pt x="372" y="284"/>
                    <a:pt x="371" y="285"/>
                  </a:cubicBezTo>
                  <a:cubicBezTo>
                    <a:pt x="370" y="285"/>
                    <a:pt x="368" y="285"/>
                    <a:pt x="367" y="285"/>
                  </a:cubicBezTo>
                  <a:cubicBezTo>
                    <a:pt x="366" y="285"/>
                    <a:pt x="364" y="285"/>
                    <a:pt x="363" y="286"/>
                  </a:cubicBezTo>
                  <a:cubicBezTo>
                    <a:pt x="363" y="287"/>
                    <a:pt x="361" y="289"/>
                    <a:pt x="362" y="291"/>
                  </a:cubicBezTo>
                  <a:cubicBezTo>
                    <a:pt x="362" y="292"/>
                    <a:pt x="363" y="293"/>
                    <a:pt x="364" y="294"/>
                  </a:cubicBezTo>
                  <a:cubicBezTo>
                    <a:pt x="366" y="295"/>
                    <a:pt x="370" y="296"/>
                    <a:pt x="371" y="298"/>
                  </a:cubicBezTo>
                  <a:cubicBezTo>
                    <a:pt x="372" y="299"/>
                    <a:pt x="372" y="303"/>
                    <a:pt x="373" y="304"/>
                  </a:cubicBezTo>
                  <a:cubicBezTo>
                    <a:pt x="373" y="306"/>
                    <a:pt x="376" y="309"/>
                    <a:pt x="376" y="310"/>
                  </a:cubicBezTo>
                  <a:cubicBezTo>
                    <a:pt x="377" y="311"/>
                    <a:pt x="378" y="314"/>
                    <a:pt x="379" y="315"/>
                  </a:cubicBezTo>
                  <a:cubicBezTo>
                    <a:pt x="380" y="317"/>
                    <a:pt x="381" y="322"/>
                    <a:pt x="382" y="324"/>
                  </a:cubicBezTo>
                  <a:cubicBezTo>
                    <a:pt x="382" y="326"/>
                    <a:pt x="383" y="329"/>
                    <a:pt x="384" y="331"/>
                  </a:cubicBezTo>
                  <a:cubicBezTo>
                    <a:pt x="384" y="333"/>
                    <a:pt x="384" y="338"/>
                    <a:pt x="383" y="340"/>
                  </a:cubicBezTo>
                  <a:cubicBezTo>
                    <a:pt x="382" y="342"/>
                    <a:pt x="380" y="343"/>
                    <a:pt x="379" y="344"/>
                  </a:cubicBezTo>
                  <a:cubicBezTo>
                    <a:pt x="377" y="346"/>
                    <a:pt x="375" y="348"/>
                    <a:pt x="374" y="349"/>
                  </a:cubicBezTo>
                  <a:cubicBezTo>
                    <a:pt x="373" y="349"/>
                    <a:pt x="370" y="350"/>
                    <a:pt x="369" y="350"/>
                  </a:cubicBezTo>
                  <a:cubicBezTo>
                    <a:pt x="368" y="350"/>
                    <a:pt x="366" y="348"/>
                    <a:pt x="366" y="349"/>
                  </a:cubicBezTo>
                  <a:cubicBezTo>
                    <a:pt x="364" y="349"/>
                    <a:pt x="362" y="350"/>
                    <a:pt x="361" y="350"/>
                  </a:cubicBezTo>
                  <a:cubicBezTo>
                    <a:pt x="359" y="351"/>
                    <a:pt x="357" y="354"/>
                    <a:pt x="356" y="355"/>
                  </a:cubicBezTo>
                  <a:cubicBezTo>
                    <a:pt x="355" y="356"/>
                    <a:pt x="354" y="359"/>
                    <a:pt x="353" y="360"/>
                  </a:cubicBezTo>
                  <a:cubicBezTo>
                    <a:pt x="352" y="361"/>
                    <a:pt x="349" y="363"/>
                    <a:pt x="348" y="364"/>
                  </a:cubicBezTo>
                  <a:cubicBezTo>
                    <a:pt x="347" y="366"/>
                    <a:pt x="344" y="369"/>
                    <a:pt x="343" y="371"/>
                  </a:cubicBezTo>
                  <a:cubicBezTo>
                    <a:pt x="342" y="372"/>
                    <a:pt x="339" y="373"/>
                    <a:pt x="339" y="374"/>
                  </a:cubicBezTo>
                  <a:cubicBezTo>
                    <a:pt x="338" y="376"/>
                    <a:pt x="337" y="379"/>
                    <a:pt x="336" y="380"/>
                  </a:cubicBezTo>
                  <a:cubicBezTo>
                    <a:pt x="335" y="382"/>
                    <a:pt x="335" y="386"/>
                    <a:pt x="334" y="388"/>
                  </a:cubicBezTo>
                  <a:cubicBezTo>
                    <a:pt x="333" y="389"/>
                    <a:pt x="330" y="391"/>
                    <a:pt x="329" y="392"/>
                  </a:cubicBezTo>
                  <a:cubicBezTo>
                    <a:pt x="328" y="393"/>
                    <a:pt x="326" y="397"/>
                    <a:pt x="324" y="398"/>
                  </a:cubicBezTo>
                  <a:cubicBezTo>
                    <a:pt x="323" y="398"/>
                    <a:pt x="320" y="398"/>
                    <a:pt x="319" y="399"/>
                  </a:cubicBezTo>
                  <a:cubicBezTo>
                    <a:pt x="318" y="400"/>
                    <a:pt x="316" y="402"/>
                    <a:pt x="315" y="403"/>
                  </a:cubicBezTo>
                  <a:cubicBezTo>
                    <a:pt x="313" y="404"/>
                    <a:pt x="310" y="405"/>
                    <a:pt x="309" y="406"/>
                  </a:cubicBezTo>
                  <a:cubicBezTo>
                    <a:pt x="308" y="407"/>
                    <a:pt x="306" y="409"/>
                    <a:pt x="305" y="410"/>
                  </a:cubicBezTo>
                  <a:cubicBezTo>
                    <a:pt x="304" y="411"/>
                    <a:pt x="300" y="411"/>
                    <a:pt x="298" y="411"/>
                  </a:cubicBezTo>
                  <a:cubicBezTo>
                    <a:pt x="296" y="411"/>
                    <a:pt x="293" y="412"/>
                    <a:pt x="291" y="412"/>
                  </a:cubicBezTo>
                  <a:cubicBezTo>
                    <a:pt x="290" y="412"/>
                    <a:pt x="286" y="412"/>
                    <a:pt x="285" y="412"/>
                  </a:cubicBezTo>
                  <a:cubicBezTo>
                    <a:pt x="284" y="412"/>
                    <a:pt x="281" y="413"/>
                    <a:pt x="280" y="413"/>
                  </a:cubicBezTo>
                  <a:cubicBezTo>
                    <a:pt x="279" y="413"/>
                    <a:pt x="276" y="415"/>
                    <a:pt x="275" y="415"/>
                  </a:cubicBezTo>
                  <a:cubicBezTo>
                    <a:pt x="273" y="416"/>
                    <a:pt x="268" y="418"/>
                    <a:pt x="266" y="418"/>
                  </a:cubicBezTo>
                  <a:cubicBezTo>
                    <a:pt x="264" y="419"/>
                    <a:pt x="260" y="419"/>
                    <a:pt x="259" y="419"/>
                  </a:cubicBezTo>
                  <a:cubicBezTo>
                    <a:pt x="257" y="420"/>
                    <a:pt x="255" y="421"/>
                    <a:pt x="253" y="422"/>
                  </a:cubicBezTo>
                  <a:cubicBezTo>
                    <a:pt x="252" y="423"/>
                    <a:pt x="249" y="424"/>
                    <a:pt x="247" y="425"/>
                  </a:cubicBezTo>
                  <a:cubicBezTo>
                    <a:pt x="245" y="426"/>
                    <a:pt x="241" y="427"/>
                    <a:pt x="239" y="428"/>
                  </a:cubicBezTo>
                  <a:cubicBezTo>
                    <a:pt x="239" y="429"/>
                    <a:pt x="238" y="431"/>
                    <a:pt x="237" y="432"/>
                  </a:cubicBezTo>
                  <a:cubicBezTo>
                    <a:pt x="236" y="432"/>
                    <a:pt x="233" y="433"/>
                    <a:pt x="232" y="434"/>
                  </a:cubicBezTo>
                  <a:cubicBezTo>
                    <a:pt x="231" y="434"/>
                    <a:pt x="228" y="433"/>
                    <a:pt x="227" y="433"/>
                  </a:cubicBezTo>
                  <a:cubicBezTo>
                    <a:pt x="225" y="432"/>
                    <a:pt x="223" y="431"/>
                    <a:pt x="221" y="430"/>
                  </a:cubicBezTo>
                  <a:cubicBezTo>
                    <a:pt x="220" y="430"/>
                    <a:pt x="217" y="429"/>
                    <a:pt x="216" y="428"/>
                  </a:cubicBezTo>
                  <a:cubicBezTo>
                    <a:pt x="214" y="428"/>
                    <a:pt x="212" y="425"/>
                    <a:pt x="210" y="425"/>
                  </a:cubicBezTo>
                  <a:cubicBezTo>
                    <a:pt x="209" y="424"/>
                    <a:pt x="206" y="423"/>
                    <a:pt x="204" y="422"/>
                  </a:cubicBezTo>
                  <a:cubicBezTo>
                    <a:pt x="201" y="422"/>
                    <a:pt x="195" y="422"/>
                    <a:pt x="192" y="422"/>
                  </a:cubicBezTo>
                  <a:cubicBezTo>
                    <a:pt x="188" y="422"/>
                    <a:pt x="180" y="424"/>
                    <a:pt x="176" y="424"/>
                  </a:cubicBezTo>
                  <a:cubicBezTo>
                    <a:pt x="173" y="424"/>
                    <a:pt x="168" y="425"/>
                    <a:pt x="165" y="426"/>
                  </a:cubicBezTo>
                  <a:cubicBezTo>
                    <a:pt x="161" y="426"/>
                    <a:pt x="154" y="427"/>
                    <a:pt x="151" y="428"/>
                  </a:cubicBezTo>
                  <a:cubicBezTo>
                    <a:pt x="148" y="429"/>
                    <a:pt x="143" y="432"/>
                    <a:pt x="140" y="433"/>
                  </a:cubicBezTo>
                  <a:cubicBezTo>
                    <a:pt x="138" y="433"/>
                    <a:pt x="133" y="433"/>
                    <a:pt x="130" y="434"/>
                  </a:cubicBezTo>
                  <a:cubicBezTo>
                    <a:pt x="125" y="434"/>
                    <a:pt x="116" y="436"/>
                    <a:pt x="112" y="437"/>
                  </a:cubicBezTo>
                  <a:cubicBezTo>
                    <a:pt x="110" y="438"/>
                    <a:pt x="106" y="439"/>
                    <a:pt x="104" y="440"/>
                  </a:cubicBezTo>
                  <a:cubicBezTo>
                    <a:pt x="100" y="441"/>
                    <a:pt x="92" y="445"/>
                    <a:pt x="89" y="446"/>
                  </a:cubicBezTo>
                  <a:cubicBezTo>
                    <a:pt x="85" y="448"/>
                    <a:pt x="78" y="451"/>
                    <a:pt x="75" y="453"/>
                  </a:cubicBezTo>
                  <a:cubicBezTo>
                    <a:pt x="72" y="455"/>
                    <a:pt x="67" y="458"/>
                    <a:pt x="64" y="459"/>
                  </a:cubicBezTo>
                  <a:cubicBezTo>
                    <a:pt x="62" y="460"/>
                    <a:pt x="59" y="463"/>
                    <a:pt x="57" y="464"/>
                  </a:cubicBezTo>
                  <a:cubicBezTo>
                    <a:pt x="55" y="465"/>
                    <a:pt x="52" y="467"/>
                    <a:pt x="50" y="468"/>
                  </a:cubicBezTo>
                  <a:cubicBezTo>
                    <a:pt x="49" y="469"/>
                    <a:pt x="46" y="470"/>
                    <a:pt x="45" y="472"/>
                  </a:cubicBezTo>
                  <a:cubicBezTo>
                    <a:pt x="45" y="472"/>
                    <a:pt x="45" y="474"/>
                    <a:pt x="45" y="475"/>
                  </a:cubicBezTo>
                  <a:cubicBezTo>
                    <a:pt x="46" y="477"/>
                    <a:pt x="48" y="480"/>
                    <a:pt x="49" y="482"/>
                  </a:cubicBezTo>
                  <a:cubicBezTo>
                    <a:pt x="49" y="483"/>
                    <a:pt x="49" y="485"/>
                    <a:pt x="49" y="486"/>
                  </a:cubicBezTo>
                  <a:cubicBezTo>
                    <a:pt x="50" y="487"/>
                    <a:pt x="53" y="489"/>
                    <a:pt x="52" y="491"/>
                  </a:cubicBezTo>
                  <a:cubicBezTo>
                    <a:pt x="52" y="492"/>
                    <a:pt x="50" y="494"/>
                    <a:pt x="50" y="495"/>
                  </a:cubicBezTo>
                  <a:cubicBezTo>
                    <a:pt x="50" y="496"/>
                    <a:pt x="51" y="498"/>
                    <a:pt x="51" y="499"/>
                  </a:cubicBezTo>
                  <a:cubicBezTo>
                    <a:pt x="51" y="500"/>
                    <a:pt x="49" y="503"/>
                    <a:pt x="50" y="504"/>
                  </a:cubicBezTo>
                  <a:cubicBezTo>
                    <a:pt x="51" y="505"/>
                    <a:pt x="53" y="505"/>
                    <a:pt x="54" y="505"/>
                  </a:cubicBezTo>
                  <a:cubicBezTo>
                    <a:pt x="55" y="505"/>
                    <a:pt x="59" y="504"/>
                    <a:pt x="60" y="505"/>
                  </a:cubicBezTo>
                  <a:cubicBezTo>
                    <a:pt x="60" y="505"/>
                    <a:pt x="60" y="507"/>
                    <a:pt x="60" y="508"/>
                  </a:cubicBezTo>
                  <a:cubicBezTo>
                    <a:pt x="59" y="509"/>
                    <a:pt x="59" y="511"/>
                    <a:pt x="59" y="512"/>
                  </a:cubicBezTo>
                  <a:cubicBezTo>
                    <a:pt x="59" y="513"/>
                    <a:pt x="59" y="516"/>
                    <a:pt x="60" y="517"/>
                  </a:cubicBezTo>
                  <a:cubicBezTo>
                    <a:pt x="61" y="518"/>
                    <a:pt x="64" y="519"/>
                    <a:pt x="66" y="520"/>
                  </a:cubicBezTo>
                  <a:cubicBezTo>
                    <a:pt x="68" y="520"/>
                    <a:pt x="71" y="520"/>
                    <a:pt x="73" y="521"/>
                  </a:cubicBezTo>
                  <a:cubicBezTo>
                    <a:pt x="74" y="521"/>
                    <a:pt x="76" y="523"/>
                    <a:pt x="77" y="524"/>
                  </a:cubicBezTo>
                  <a:cubicBezTo>
                    <a:pt x="77" y="525"/>
                    <a:pt x="78" y="528"/>
                    <a:pt x="78" y="529"/>
                  </a:cubicBezTo>
                  <a:cubicBezTo>
                    <a:pt x="78" y="530"/>
                    <a:pt x="80" y="532"/>
                    <a:pt x="81" y="533"/>
                  </a:cubicBezTo>
                  <a:cubicBezTo>
                    <a:pt x="81" y="534"/>
                    <a:pt x="84" y="535"/>
                    <a:pt x="85" y="536"/>
                  </a:cubicBezTo>
                  <a:cubicBezTo>
                    <a:pt x="86" y="537"/>
                    <a:pt x="86" y="540"/>
                    <a:pt x="86" y="542"/>
                  </a:cubicBezTo>
                  <a:cubicBezTo>
                    <a:pt x="87" y="543"/>
                    <a:pt x="89" y="545"/>
                    <a:pt x="89" y="546"/>
                  </a:cubicBezTo>
                  <a:cubicBezTo>
                    <a:pt x="89" y="548"/>
                    <a:pt x="88" y="551"/>
                    <a:pt x="87" y="553"/>
                  </a:cubicBezTo>
                  <a:cubicBezTo>
                    <a:pt x="86" y="555"/>
                    <a:pt x="83" y="558"/>
                    <a:pt x="81" y="560"/>
                  </a:cubicBezTo>
                  <a:cubicBezTo>
                    <a:pt x="80" y="561"/>
                    <a:pt x="77" y="562"/>
                    <a:pt x="76" y="563"/>
                  </a:cubicBezTo>
                  <a:cubicBezTo>
                    <a:pt x="75" y="564"/>
                    <a:pt x="74" y="566"/>
                    <a:pt x="73" y="567"/>
                  </a:cubicBezTo>
                  <a:cubicBezTo>
                    <a:pt x="72" y="567"/>
                    <a:pt x="69" y="568"/>
                    <a:pt x="69" y="569"/>
                  </a:cubicBezTo>
                  <a:cubicBezTo>
                    <a:pt x="68" y="570"/>
                    <a:pt x="69" y="573"/>
                    <a:pt x="68" y="575"/>
                  </a:cubicBezTo>
                  <a:cubicBezTo>
                    <a:pt x="68" y="576"/>
                    <a:pt x="68" y="578"/>
                    <a:pt x="67" y="579"/>
                  </a:cubicBezTo>
                  <a:cubicBezTo>
                    <a:pt x="66" y="580"/>
                    <a:pt x="64" y="581"/>
                    <a:pt x="63" y="582"/>
                  </a:cubicBezTo>
                  <a:cubicBezTo>
                    <a:pt x="62" y="584"/>
                    <a:pt x="62" y="586"/>
                    <a:pt x="62" y="587"/>
                  </a:cubicBezTo>
                  <a:cubicBezTo>
                    <a:pt x="62" y="588"/>
                    <a:pt x="63" y="590"/>
                    <a:pt x="63" y="590"/>
                  </a:cubicBezTo>
                  <a:cubicBezTo>
                    <a:pt x="63" y="591"/>
                    <a:pt x="62" y="593"/>
                    <a:pt x="61" y="594"/>
                  </a:cubicBezTo>
                  <a:cubicBezTo>
                    <a:pt x="61" y="595"/>
                    <a:pt x="59" y="596"/>
                    <a:pt x="59" y="596"/>
                  </a:cubicBezTo>
                  <a:cubicBezTo>
                    <a:pt x="57" y="598"/>
                    <a:pt x="52" y="599"/>
                    <a:pt x="50" y="601"/>
                  </a:cubicBezTo>
                  <a:cubicBezTo>
                    <a:pt x="49" y="602"/>
                    <a:pt x="46" y="606"/>
                    <a:pt x="45" y="607"/>
                  </a:cubicBezTo>
                  <a:cubicBezTo>
                    <a:pt x="43" y="610"/>
                    <a:pt x="38" y="614"/>
                    <a:pt x="36" y="616"/>
                  </a:cubicBezTo>
                  <a:cubicBezTo>
                    <a:pt x="35" y="618"/>
                    <a:pt x="32" y="621"/>
                    <a:pt x="31" y="623"/>
                  </a:cubicBezTo>
                  <a:cubicBezTo>
                    <a:pt x="30" y="625"/>
                    <a:pt x="27" y="629"/>
                    <a:pt x="26" y="631"/>
                  </a:cubicBezTo>
                  <a:cubicBezTo>
                    <a:pt x="23" y="635"/>
                    <a:pt x="17" y="641"/>
                    <a:pt x="14" y="644"/>
                  </a:cubicBezTo>
                  <a:cubicBezTo>
                    <a:pt x="11" y="648"/>
                    <a:pt x="4" y="654"/>
                    <a:pt x="0" y="658"/>
                  </a:cubicBezTo>
                  <a:cubicBezTo>
                    <a:pt x="9" y="701"/>
                    <a:pt x="9" y="701"/>
                    <a:pt x="9" y="701"/>
                  </a:cubicBezTo>
                  <a:cubicBezTo>
                    <a:pt x="109" y="680"/>
                    <a:pt x="109" y="680"/>
                    <a:pt x="109" y="680"/>
                  </a:cubicBezTo>
                  <a:cubicBezTo>
                    <a:pt x="274" y="642"/>
                    <a:pt x="274" y="642"/>
                    <a:pt x="274" y="642"/>
                  </a:cubicBezTo>
                  <a:cubicBezTo>
                    <a:pt x="459" y="596"/>
                    <a:pt x="459" y="596"/>
                    <a:pt x="459" y="596"/>
                  </a:cubicBezTo>
                  <a:cubicBezTo>
                    <a:pt x="552" y="571"/>
                    <a:pt x="552" y="571"/>
                    <a:pt x="552" y="571"/>
                  </a:cubicBezTo>
                  <a:cubicBezTo>
                    <a:pt x="552" y="571"/>
                    <a:pt x="552" y="571"/>
                    <a:pt x="552" y="571"/>
                  </a:cubicBezTo>
                  <a:cubicBezTo>
                    <a:pt x="552" y="571"/>
                    <a:pt x="555" y="570"/>
                    <a:pt x="557" y="570"/>
                  </a:cubicBezTo>
                  <a:cubicBezTo>
                    <a:pt x="559" y="570"/>
                    <a:pt x="561" y="571"/>
                    <a:pt x="562" y="572"/>
                  </a:cubicBezTo>
                  <a:cubicBezTo>
                    <a:pt x="564" y="573"/>
                    <a:pt x="565" y="574"/>
                    <a:pt x="565" y="576"/>
                  </a:cubicBezTo>
                  <a:cubicBezTo>
                    <a:pt x="566" y="575"/>
                    <a:pt x="567" y="575"/>
                    <a:pt x="567" y="575"/>
                  </a:cubicBezTo>
                  <a:cubicBezTo>
                    <a:pt x="568" y="575"/>
                    <a:pt x="569" y="575"/>
                    <a:pt x="570" y="576"/>
                  </a:cubicBezTo>
                  <a:cubicBezTo>
                    <a:pt x="572" y="576"/>
                    <a:pt x="574" y="578"/>
                    <a:pt x="577" y="583"/>
                  </a:cubicBezTo>
                  <a:cubicBezTo>
                    <a:pt x="578" y="584"/>
                    <a:pt x="578" y="585"/>
                    <a:pt x="579" y="587"/>
                  </a:cubicBezTo>
                  <a:cubicBezTo>
                    <a:pt x="579" y="587"/>
                    <a:pt x="579" y="588"/>
                    <a:pt x="579" y="588"/>
                  </a:cubicBezTo>
                  <a:cubicBezTo>
                    <a:pt x="580" y="588"/>
                    <a:pt x="581" y="587"/>
                    <a:pt x="582" y="587"/>
                  </a:cubicBezTo>
                  <a:cubicBezTo>
                    <a:pt x="583" y="586"/>
                    <a:pt x="586" y="586"/>
                    <a:pt x="586" y="586"/>
                  </a:cubicBezTo>
                  <a:cubicBezTo>
                    <a:pt x="587" y="586"/>
                    <a:pt x="588" y="586"/>
                    <a:pt x="589" y="587"/>
                  </a:cubicBezTo>
                  <a:cubicBezTo>
                    <a:pt x="590" y="587"/>
                    <a:pt x="592" y="588"/>
                    <a:pt x="593" y="589"/>
                  </a:cubicBezTo>
                  <a:cubicBezTo>
                    <a:pt x="593" y="589"/>
                    <a:pt x="594" y="588"/>
                    <a:pt x="595" y="588"/>
                  </a:cubicBezTo>
                  <a:cubicBezTo>
                    <a:pt x="595" y="588"/>
                    <a:pt x="596" y="589"/>
                    <a:pt x="597" y="589"/>
                  </a:cubicBezTo>
                  <a:cubicBezTo>
                    <a:pt x="599" y="589"/>
                    <a:pt x="600" y="591"/>
                    <a:pt x="600" y="592"/>
                  </a:cubicBezTo>
                  <a:cubicBezTo>
                    <a:pt x="602" y="592"/>
                    <a:pt x="605" y="592"/>
                    <a:pt x="607" y="595"/>
                  </a:cubicBezTo>
                  <a:cubicBezTo>
                    <a:pt x="607" y="597"/>
                    <a:pt x="607" y="599"/>
                    <a:pt x="607" y="600"/>
                  </a:cubicBezTo>
                  <a:cubicBezTo>
                    <a:pt x="607" y="600"/>
                    <a:pt x="607" y="600"/>
                    <a:pt x="607" y="601"/>
                  </a:cubicBezTo>
                  <a:cubicBezTo>
                    <a:pt x="611" y="602"/>
                    <a:pt x="612" y="606"/>
                    <a:pt x="613" y="609"/>
                  </a:cubicBezTo>
                  <a:cubicBezTo>
                    <a:pt x="613" y="611"/>
                    <a:pt x="613" y="612"/>
                    <a:pt x="612" y="613"/>
                  </a:cubicBezTo>
                  <a:cubicBezTo>
                    <a:pt x="612" y="614"/>
                    <a:pt x="612" y="614"/>
                    <a:pt x="612" y="614"/>
                  </a:cubicBezTo>
                  <a:cubicBezTo>
                    <a:pt x="612" y="615"/>
                    <a:pt x="613" y="615"/>
                    <a:pt x="613" y="615"/>
                  </a:cubicBezTo>
                  <a:cubicBezTo>
                    <a:pt x="613" y="615"/>
                    <a:pt x="613" y="616"/>
                    <a:pt x="614" y="616"/>
                  </a:cubicBezTo>
                  <a:cubicBezTo>
                    <a:pt x="615" y="617"/>
                    <a:pt x="616" y="618"/>
                    <a:pt x="617" y="619"/>
                  </a:cubicBezTo>
                  <a:cubicBezTo>
                    <a:pt x="618" y="621"/>
                    <a:pt x="620" y="626"/>
                    <a:pt x="619" y="629"/>
                  </a:cubicBezTo>
                  <a:cubicBezTo>
                    <a:pt x="619" y="630"/>
                    <a:pt x="619" y="631"/>
                    <a:pt x="618" y="632"/>
                  </a:cubicBezTo>
                  <a:cubicBezTo>
                    <a:pt x="619" y="632"/>
                    <a:pt x="620" y="633"/>
                    <a:pt x="621" y="634"/>
                  </a:cubicBezTo>
                  <a:cubicBezTo>
                    <a:pt x="622" y="634"/>
                    <a:pt x="623" y="636"/>
                    <a:pt x="624" y="637"/>
                  </a:cubicBezTo>
                  <a:cubicBezTo>
                    <a:pt x="624" y="637"/>
                    <a:pt x="625" y="638"/>
                    <a:pt x="625" y="638"/>
                  </a:cubicBezTo>
                  <a:cubicBezTo>
                    <a:pt x="625" y="638"/>
                    <a:pt x="625" y="639"/>
                    <a:pt x="626" y="639"/>
                  </a:cubicBezTo>
                  <a:cubicBezTo>
                    <a:pt x="626" y="640"/>
                    <a:pt x="627" y="641"/>
                    <a:pt x="628" y="642"/>
                  </a:cubicBezTo>
                  <a:cubicBezTo>
                    <a:pt x="629" y="642"/>
                    <a:pt x="630" y="643"/>
                    <a:pt x="631" y="644"/>
                  </a:cubicBezTo>
                  <a:cubicBezTo>
                    <a:pt x="631" y="644"/>
                    <a:pt x="631" y="645"/>
                    <a:pt x="631" y="645"/>
                  </a:cubicBezTo>
                  <a:cubicBezTo>
                    <a:pt x="632" y="645"/>
                    <a:pt x="632" y="645"/>
                    <a:pt x="632" y="644"/>
                  </a:cubicBezTo>
                  <a:cubicBezTo>
                    <a:pt x="633" y="644"/>
                    <a:pt x="635" y="644"/>
                    <a:pt x="636" y="644"/>
                  </a:cubicBezTo>
                  <a:cubicBezTo>
                    <a:pt x="637" y="644"/>
                    <a:pt x="639" y="644"/>
                    <a:pt x="640" y="645"/>
                  </a:cubicBezTo>
                  <a:cubicBezTo>
                    <a:pt x="641" y="646"/>
                    <a:pt x="642" y="648"/>
                    <a:pt x="643" y="649"/>
                  </a:cubicBezTo>
                  <a:cubicBezTo>
                    <a:pt x="643" y="648"/>
                    <a:pt x="645" y="648"/>
                    <a:pt x="646" y="648"/>
                  </a:cubicBezTo>
                  <a:cubicBezTo>
                    <a:pt x="646" y="648"/>
                    <a:pt x="646" y="648"/>
                    <a:pt x="647" y="648"/>
                  </a:cubicBezTo>
                  <a:cubicBezTo>
                    <a:pt x="647" y="648"/>
                    <a:pt x="648" y="648"/>
                    <a:pt x="649" y="648"/>
                  </a:cubicBezTo>
                  <a:cubicBezTo>
                    <a:pt x="650" y="647"/>
                    <a:pt x="651" y="647"/>
                    <a:pt x="653" y="647"/>
                  </a:cubicBezTo>
                  <a:cubicBezTo>
                    <a:pt x="653" y="647"/>
                    <a:pt x="653" y="647"/>
                    <a:pt x="653" y="647"/>
                  </a:cubicBezTo>
                  <a:cubicBezTo>
                    <a:pt x="653" y="647"/>
                    <a:pt x="653" y="647"/>
                    <a:pt x="653" y="647"/>
                  </a:cubicBezTo>
                  <a:cubicBezTo>
                    <a:pt x="654" y="647"/>
                    <a:pt x="656" y="647"/>
                    <a:pt x="656" y="648"/>
                  </a:cubicBezTo>
                  <a:cubicBezTo>
                    <a:pt x="657" y="648"/>
                    <a:pt x="657" y="648"/>
                    <a:pt x="657" y="648"/>
                  </a:cubicBezTo>
                  <a:cubicBezTo>
                    <a:pt x="658" y="647"/>
                    <a:pt x="660" y="647"/>
                    <a:pt x="661" y="647"/>
                  </a:cubicBezTo>
                  <a:cubicBezTo>
                    <a:pt x="662" y="647"/>
                    <a:pt x="664" y="647"/>
                    <a:pt x="664" y="648"/>
                  </a:cubicBezTo>
                  <a:cubicBezTo>
                    <a:pt x="666" y="649"/>
                    <a:pt x="667" y="651"/>
                    <a:pt x="668" y="652"/>
                  </a:cubicBezTo>
                  <a:cubicBezTo>
                    <a:pt x="668" y="652"/>
                    <a:pt x="669" y="653"/>
                    <a:pt x="670" y="653"/>
                  </a:cubicBezTo>
                  <a:cubicBezTo>
                    <a:pt x="671" y="654"/>
                    <a:pt x="671" y="654"/>
                    <a:pt x="673" y="657"/>
                  </a:cubicBezTo>
                  <a:cubicBezTo>
                    <a:pt x="681" y="659"/>
                    <a:pt x="681" y="659"/>
                    <a:pt x="681" y="659"/>
                  </a:cubicBezTo>
                  <a:cubicBezTo>
                    <a:pt x="677" y="663"/>
                    <a:pt x="677" y="663"/>
                    <a:pt x="677" y="663"/>
                  </a:cubicBezTo>
                  <a:cubicBezTo>
                    <a:pt x="787" y="695"/>
                    <a:pt x="787" y="695"/>
                    <a:pt x="787" y="695"/>
                  </a:cubicBezTo>
                  <a:cubicBezTo>
                    <a:pt x="789" y="709"/>
                    <a:pt x="789" y="709"/>
                    <a:pt x="789" y="709"/>
                  </a:cubicBezTo>
                  <a:cubicBezTo>
                    <a:pt x="786" y="725"/>
                    <a:pt x="786" y="725"/>
                    <a:pt x="786" y="725"/>
                  </a:cubicBezTo>
                  <a:cubicBezTo>
                    <a:pt x="784" y="752"/>
                    <a:pt x="784" y="752"/>
                    <a:pt x="784" y="752"/>
                  </a:cubicBezTo>
                  <a:cubicBezTo>
                    <a:pt x="785" y="752"/>
                    <a:pt x="785" y="753"/>
                    <a:pt x="785" y="754"/>
                  </a:cubicBezTo>
                  <a:cubicBezTo>
                    <a:pt x="786" y="754"/>
                    <a:pt x="787" y="756"/>
                    <a:pt x="787" y="756"/>
                  </a:cubicBezTo>
                  <a:cubicBezTo>
                    <a:pt x="787" y="757"/>
                    <a:pt x="787" y="759"/>
                    <a:pt x="787" y="759"/>
                  </a:cubicBezTo>
                  <a:cubicBezTo>
                    <a:pt x="787" y="761"/>
                    <a:pt x="786" y="763"/>
                    <a:pt x="787" y="764"/>
                  </a:cubicBezTo>
                  <a:cubicBezTo>
                    <a:pt x="787" y="764"/>
                    <a:pt x="789" y="765"/>
                    <a:pt x="790" y="765"/>
                  </a:cubicBezTo>
                  <a:cubicBezTo>
                    <a:pt x="790" y="766"/>
                    <a:pt x="792" y="765"/>
                    <a:pt x="793" y="766"/>
                  </a:cubicBezTo>
                  <a:cubicBezTo>
                    <a:pt x="793" y="766"/>
                    <a:pt x="794" y="769"/>
                    <a:pt x="794" y="769"/>
                  </a:cubicBezTo>
                  <a:cubicBezTo>
                    <a:pt x="794" y="770"/>
                    <a:pt x="794" y="771"/>
                    <a:pt x="794" y="772"/>
                  </a:cubicBezTo>
                  <a:cubicBezTo>
                    <a:pt x="795" y="772"/>
                    <a:pt x="796" y="771"/>
                    <a:pt x="797" y="771"/>
                  </a:cubicBezTo>
                  <a:cubicBezTo>
                    <a:pt x="798" y="771"/>
                    <a:pt x="798" y="769"/>
                    <a:pt x="799" y="769"/>
                  </a:cubicBezTo>
                  <a:cubicBezTo>
                    <a:pt x="800" y="768"/>
                    <a:pt x="801" y="768"/>
                    <a:pt x="801" y="769"/>
                  </a:cubicBezTo>
                  <a:cubicBezTo>
                    <a:pt x="802" y="769"/>
                    <a:pt x="802" y="771"/>
                    <a:pt x="802" y="772"/>
                  </a:cubicBezTo>
                  <a:cubicBezTo>
                    <a:pt x="803" y="772"/>
                    <a:pt x="805" y="774"/>
                    <a:pt x="806" y="774"/>
                  </a:cubicBezTo>
                  <a:cubicBezTo>
                    <a:pt x="807" y="773"/>
                    <a:pt x="808" y="771"/>
                    <a:pt x="809" y="770"/>
                  </a:cubicBezTo>
                  <a:cubicBezTo>
                    <a:pt x="810" y="770"/>
                    <a:pt x="811" y="768"/>
                    <a:pt x="812" y="767"/>
                  </a:cubicBezTo>
                  <a:cubicBezTo>
                    <a:pt x="813" y="766"/>
                    <a:pt x="816" y="763"/>
                    <a:pt x="817" y="762"/>
                  </a:cubicBezTo>
                  <a:cubicBezTo>
                    <a:pt x="819" y="761"/>
                    <a:pt x="823" y="760"/>
                    <a:pt x="825" y="759"/>
                  </a:cubicBezTo>
                  <a:cubicBezTo>
                    <a:pt x="828" y="758"/>
                    <a:pt x="835" y="757"/>
                    <a:pt x="838" y="756"/>
                  </a:cubicBezTo>
                  <a:cubicBezTo>
                    <a:pt x="842" y="755"/>
                    <a:pt x="850" y="753"/>
                    <a:pt x="853" y="752"/>
                  </a:cubicBezTo>
                  <a:cubicBezTo>
                    <a:pt x="857" y="750"/>
                    <a:pt x="863" y="746"/>
                    <a:pt x="866" y="744"/>
                  </a:cubicBezTo>
                  <a:cubicBezTo>
                    <a:pt x="868" y="743"/>
                    <a:pt x="870" y="740"/>
                    <a:pt x="872" y="739"/>
                  </a:cubicBezTo>
                  <a:cubicBezTo>
                    <a:pt x="873" y="738"/>
                    <a:pt x="875" y="735"/>
                    <a:pt x="877" y="735"/>
                  </a:cubicBezTo>
                  <a:cubicBezTo>
                    <a:pt x="878" y="735"/>
                    <a:pt x="879" y="736"/>
                    <a:pt x="879" y="737"/>
                  </a:cubicBezTo>
                  <a:cubicBezTo>
                    <a:pt x="880" y="737"/>
                    <a:pt x="879" y="738"/>
                    <a:pt x="880" y="739"/>
                  </a:cubicBezTo>
                  <a:cubicBezTo>
                    <a:pt x="881" y="739"/>
                    <a:pt x="883" y="738"/>
                    <a:pt x="883" y="738"/>
                  </a:cubicBezTo>
                  <a:cubicBezTo>
                    <a:pt x="886" y="737"/>
                    <a:pt x="890" y="735"/>
                    <a:pt x="892" y="734"/>
                  </a:cubicBezTo>
                  <a:cubicBezTo>
                    <a:pt x="895" y="732"/>
                    <a:pt x="900" y="728"/>
                    <a:pt x="902" y="726"/>
                  </a:cubicBezTo>
                  <a:cubicBezTo>
                    <a:pt x="905" y="724"/>
                    <a:pt x="911" y="719"/>
                    <a:pt x="914" y="717"/>
                  </a:cubicBezTo>
                  <a:cubicBezTo>
                    <a:pt x="917" y="714"/>
                    <a:pt x="923" y="709"/>
                    <a:pt x="926" y="706"/>
                  </a:cubicBezTo>
                  <a:cubicBezTo>
                    <a:pt x="929" y="704"/>
                    <a:pt x="936" y="699"/>
                    <a:pt x="939" y="697"/>
                  </a:cubicBezTo>
                  <a:cubicBezTo>
                    <a:pt x="944" y="693"/>
                    <a:pt x="954" y="686"/>
                    <a:pt x="958" y="683"/>
                  </a:cubicBezTo>
                  <a:cubicBezTo>
                    <a:pt x="962" y="680"/>
                    <a:pt x="968" y="675"/>
                    <a:pt x="971" y="672"/>
                  </a:cubicBezTo>
                  <a:cubicBezTo>
                    <a:pt x="977" y="667"/>
                    <a:pt x="989" y="657"/>
                    <a:pt x="995" y="651"/>
                  </a:cubicBezTo>
                  <a:cubicBezTo>
                    <a:pt x="998" y="648"/>
                    <a:pt x="1005" y="641"/>
                    <a:pt x="1009" y="638"/>
                  </a:cubicBezTo>
                  <a:cubicBezTo>
                    <a:pt x="1011" y="636"/>
                    <a:pt x="1017" y="632"/>
                    <a:pt x="1020" y="630"/>
                  </a:cubicBezTo>
                  <a:cubicBezTo>
                    <a:pt x="1022" y="628"/>
                    <a:pt x="1027" y="623"/>
                    <a:pt x="1029" y="621"/>
                  </a:cubicBezTo>
                  <a:cubicBezTo>
                    <a:pt x="1031" y="619"/>
                    <a:pt x="1034" y="616"/>
                    <a:pt x="1036" y="615"/>
                  </a:cubicBezTo>
                  <a:cubicBezTo>
                    <a:pt x="1037" y="614"/>
                    <a:pt x="1039" y="613"/>
                    <a:pt x="1039" y="612"/>
                  </a:cubicBezTo>
                  <a:cubicBezTo>
                    <a:pt x="1040" y="611"/>
                    <a:pt x="1040" y="608"/>
                    <a:pt x="1040" y="608"/>
                  </a:cubicBezTo>
                  <a:cubicBezTo>
                    <a:pt x="1039" y="607"/>
                    <a:pt x="1037" y="606"/>
                    <a:pt x="1036" y="606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17" name="Freeform 76">
              <a:extLst>
                <a:ext uri="{FF2B5EF4-FFF2-40B4-BE49-F238E27FC236}">
                  <a16:creationId xmlns:a16="http://schemas.microsoft.com/office/drawing/2014/main" id="{1C61A24D-F27E-B34A-A8FC-2308D34DC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533" y="1999513"/>
              <a:ext cx="66794" cy="67342"/>
            </a:xfrm>
            <a:custGeom>
              <a:avLst/>
              <a:gdLst>
                <a:gd name="T0" fmla="*/ 41 w 229"/>
                <a:gd name="T1" fmla="*/ 191 h 231"/>
                <a:gd name="T2" fmla="*/ 27 w 229"/>
                <a:gd name="T3" fmla="*/ 229 h 231"/>
                <a:gd name="T4" fmla="*/ 29 w 229"/>
                <a:gd name="T5" fmla="*/ 230 h 231"/>
                <a:gd name="T6" fmla="*/ 33 w 229"/>
                <a:gd name="T7" fmla="*/ 230 h 231"/>
                <a:gd name="T8" fmla="*/ 38 w 229"/>
                <a:gd name="T9" fmla="*/ 226 h 231"/>
                <a:gd name="T10" fmla="*/ 41 w 229"/>
                <a:gd name="T11" fmla="*/ 220 h 231"/>
                <a:gd name="T12" fmla="*/ 45 w 229"/>
                <a:gd name="T13" fmla="*/ 217 h 231"/>
                <a:gd name="T14" fmla="*/ 50 w 229"/>
                <a:gd name="T15" fmla="*/ 214 h 231"/>
                <a:gd name="T16" fmla="*/ 52 w 229"/>
                <a:gd name="T17" fmla="*/ 208 h 231"/>
                <a:gd name="T18" fmla="*/ 58 w 229"/>
                <a:gd name="T19" fmla="*/ 203 h 231"/>
                <a:gd name="T20" fmla="*/ 66 w 229"/>
                <a:gd name="T21" fmla="*/ 199 h 231"/>
                <a:gd name="T22" fmla="*/ 72 w 229"/>
                <a:gd name="T23" fmla="*/ 191 h 231"/>
                <a:gd name="T24" fmla="*/ 80 w 229"/>
                <a:gd name="T25" fmla="*/ 190 h 231"/>
                <a:gd name="T26" fmla="*/ 83 w 229"/>
                <a:gd name="T27" fmla="*/ 187 h 231"/>
                <a:gd name="T28" fmla="*/ 87 w 229"/>
                <a:gd name="T29" fmla="*/ 177 h 231"/>
                <a:gd name="T30" fmla="*/ 95 w 229"/>
                <a:gd name="T31" fmla="*/ 174 h 231"/>
                <a:gd name="T32" fmla="*/ 99 w 229"/>
                <a:gd name="T33" fmla="*/ 166 h 231"/>
                <a:gd name="T34" fmla="*/ 103 w 229"/>
                <a:gd name="T35" fmla="*/ 158 h 231"/>
                <a:gd name="T36" fmla="*/ 107 w 229"/>
                <a:gd name="T37" fmla="*/ 165 h 231"/>
                <a:gd name="T38" fmla="*/ 113 w 229"/>
                <a:gd name="T39" fmla="*/ 161 h 231"/>
                <a:gd name="T40" fmla="*/ 120 w 229"/>
                <a:gd name="T41" fmla="*/ 157 h 231"/>
                <a:gd name="T42" fmla="*/ 128 w 229"/>
                <a:gd name="T43" fmla="*/ 158 h 231"/>
                <a:gd name="T44" fmla="*/ 131 w 229"/>
                <a:gd name="T45" fmla="*/ 160 h 231"/>
                <a:gd name="T46" fmla="*/ 136 w 229"/>
                <a:gd name="T47" fmla="*/ 152 h 231"/>
                <a:gd name="T48" fmla="*/ 144 w 229"/>
                <a:gd name="T49" fmla="*/ 150 h 231"/>
                <a:gd name="T50" fmla="*/ 151 w 229"/>
                <a:gd name="T51" fmla="*/ 151 h 231"/>
                <a:gd name="T52" fmla="*/ 154 w 229"/>
                <a:gd name="T53" fmla="*/ 148 h 231"/>
                <a:gd name="T54" fmla="*/ 160 w 229"/>
                <a:gd name="T55" fmla="*/ 142 h 231"/>
                <a:gd name="T56" fmla="*/ 167 w 229"/>
                <a:gd name="T57" fmla="*/ 142 h 231"/>
                <a:gd name="T58" fmla="*/ 170 w 229"/>
                <a:gd name="T59" fmla="*/ 144 h 231"/>
                <a:gd name="T60" fmla="*/ 174 w 229"/>
                <a:gd name="T61" fmla="*/ 138 h 231"/>
                <a:gd name="T62" fmla="*/ 181 w 229"/>
                <a:gd name="T63" fmla="*/ 136 h 231"/>
                <a:gd name="T64" fmla="*/ 186 w 229"/>
                <a:gd name="T65" fmla="*/ 131 h 231"/>
                <a:gd name="T66" fmla="*/ 189 w 229"/>
                <a:gd name="T67" fmla="*/ 127 h 231"/>
                <a:gd name="T68" fmla="*/ 193 w 229"/>
                <a:gd name="T69" fmla="*/ 125 h 231"/>
                <a:gd name="T70" fmla="*/ 199 w 229"/>
                <a:gd name="T71" fmla="*/ 128 h 231"/>
                <a:gd name="T72" fmla="*/ 203 w 229"/>
                <a:gd name="T73" fmla="*/ 123 h 231"/>
                <a:gd name="T74" fmla="*/ 212 w 229"/>
                <a:gd name="T75" fmla="*/ 120 h 231"/>
                <a:gd name="T76" fmla="*/ 220 w 229"/>
                <a:gd name="T77" fmla="*/ 114 h 231"/>
                <a:gd name="T78" fmla="*/ 226 w 229"/>
                <a:gd name="T79" fmla="*/ 114 h 231"/>
                <a:gd name="T80" fmla="*/ 229 w 229"/>
                <a:gd name="T81" fmla="*/ 106 h 231"/>
                <a:gd name="T82" fmla="*/ 228 w 229"/>
                <a:gd name="T83" fmla="*/ 91 h 231"/>
                <a:gd name="T84" fmla="*/ 199 w 229"/>
                <a:gd name="T85" fmla="*/ 1 h 231"/>
                <a:gd name="T86" fmla="*/ 107 w 229"/>
                <a:gd name="T87" fmla="*/ 27 h 231"/>
                <a:gd name="T88" fmla="*/ 90 w 229"/>
                <a:gd name="T89" fmla="*/ 36 h 231"/>
                <a:gd name="T90" fmla="*/ 72 w 229"/>
                <a:gd name="T91" fmla="*/ 34 h 231"/>
                <a:gd name="T92" fmla="*/ 26 w 229"/>
                <a:gd name="T93" fmla="*/ 17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231">
                  <a:moveTo>
                    <a:pt x="26" y="176"/>
                  </a:moveTo>
                  <a:cubicBezTo>
                    <a:pt x="41" y="191"/>
                    <a:pt x="41" y="191"/>
                    <a:pt x="41" y="191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6" y="230"/>
                    <a:pt x="26" y="230"/>
                    <a:pt x="26" y="230"/>
                  </a:cubicBezTo>
                  <a:cubicBezTo>
                    <a:pt x="27" y="230"/>
                    <a:pt x="28" y="230"/>
                    <a:pt x="29" y="230"/>
                  </a:cubicBezTo>
                  <a:cubicBezTo>
                    <a:pt x="29" y="230"/>
                    <a:pt x="30" y="231"/>
                    <a:pt x="31" y="231"/>
                  </a:cubicBezTo>
                  <a:cubicBezTo>
                    <a:pt x="31" y="231"/>
                    <a:pt x="32" y="230"/>
                    <a:pt x="33" y="230"/>
                  </a:cubicBezTo>
                  <a:cubicBezTo>
                    <a:pt x="33" y="229"/>
                    <a:pt x="34" y="227"/>
                    <a:pt x="35" y="227"/>
                  </a:cubicBezTo>
                  <a:cubicBezTo>
                    <a:pt x="35" y="226"/>
                    <a:pt x="37" y="227"/>
                    <a:pt x="38" y="226"/>
                  </a:cubicBezTo>
                  <a:cubicBezTo>
                    <a:pt x="38" y="226"/>
                    <a:pt x="39" y="224"/>
                    <a:pt x="39" y="224"/>
                  </a:cubicBezTo>
                  <a:cubicBezTo>
                    <a:pt x="39" y="223"/>
                    <a:pt x="40" y="221"/>
                    <a:pt x="41" y="220"/>
                  </a:cubicBezTo>
                  <a:cubicBezTo>
                    <a:pt x="41" y="220"/>
                    <a:pt x="43" y="221"/>
                    <a:pt x="44" y="220"/>
                  </a:cubicBezTo>
                  <a:cubicBezTo>
                    <a:pt x="44" y="220"/>
                    <a:pt x="44" y="217"/>
                    <a:pt x="45" y="217"/>
                  </a:cubicBezTo>
                  <a:cubicBezTo>
                    <a:pt x="45" y="216"/>
                    <a:pt x="46" y="217"/>
                    <a:pt x="47" y="217"/>
                  </a:cubicBezTo>
                  <a:cubicBezTo>
                    <a:pt x="48" y="216"/>
                    <a:pt x="49" y="215"/>
                    <a:pt x="50" y="214"/>
                  </a:cubicBezTo>
                  <a:cubicBezTo>
                    <a:pt x="50" y="214"/>
                    <a:pt x="50" y="211"/>
                    <a:pt x="50" y="211"/>
                  </a:cubicBezTo>
                  <a:cubicBezTo>
                    <a:pt x="51" y="210"/>
                    <a:pt x="52" y="209"/>
                    <a:pt x="52" y="208"/>
                  </a:cubicBezTo>
                  <a:cubicBezTo>
                    <a:pt x="53" y="207"/>
                    <a:pt x="54" y="205"/>
                    <a:pt x="55" y="204"/>
                  </a:cubicBezTo>
                  <a:cubicBezTo>
                    <a:pt x="56" y="204"/>
                    <a:pt x="57" y="203"/>
                    <a:pt x="58" y="203"/>
                  </a:cubicBezTo>
                  <a:cubicBezTo>
                    <a:pt x="60" y="202"/>
                    <a:pt x="62" y="199"/>
                    <a:pt x="63" y="198"/>
                  </a:cubicBezTo>
                  <a:cubicBezTo>
                    <a:pt x="64" y="198"/>
                    <a:pt x="66" y="199"/>
                    <a:pt x="66" y="199"/>
                  </a:cubicBezTo>
                  <a:cubicBezTo>
                    <a:pt x="67" y="198"/>
                    <a:pt x="68" y="196"/>
                    <a:pt x="69" y="195"/>
                  </a:cubicBezTo>
                  <a:cubicBezTo>
                    <a:pt x="70" y="194"/>
                    <a:pt x="71" y="192"/>
                    <a:pt x="72" y="191"/>
                  </a:cubicBezTo>
                  <a:cubicBezTo>
                    <a:pt x="73" y="190"/>
                    <a:pt x="75" y="189"/>
                    <a:pt x="76" y="189"/>
                  </a:cubicBezTo>
                  <a:cubicBezTo>
                    <a:pt x="77" y="189"/>
                    <a:pt x="79" y="191"/>
                    <a:pt x="80" y="190"/>
                  </a:cubicBezTo>
                  <a:cubicBezTo>
                    <a:pt x="81" y="190"/>
                    <a:pt x="83" y="190"/>
                    <a:pt x="83" y="189"/>
                  </a:cubicBezTo>
                  <a:cubicBezTo>
                    <a:pt x="84" y="189"/>
                    <a:pt x="83" y="187"/>
                    <a:pt x="83" y="187"/>
                  </a:cubicBezTo>
                  <a:cubicBezTo>
                    <a:pt x="83" y="185"/>
                    <a:pt x="85" y="183"/>
                    <a:pt x="85" y="182"/>
                  </a:cubicBezTo>
                  <a:cubicBezTo>
                    <a:pt x="86" y="181"/>
                    <a:pt x="86" y="178"/>
                    <a:pt x="87" y="177"/>
                  </a:cubicBezTo>
                  <a:cubicBezTo>
                    <a:pt x="88" y="176"/>
                    <a:pt x="91" y="177"/>
                    <a:pt x="92" y="177"/>
                  </a:cubicBezTo>
                  <a:cubicBezTo>
                    <a:pt x="93" y="177"/>
                    <a:pt x="95" y="175"/>
                    <a:pt x="95" y="174"/>
                  </a:cubicBezTo>
                  <a:cubicBezTo>
                    <a:pt x="96" y="173"/>
                    <a:pt x="95" y="170"/>
                    <a:pt x="96" y="169"/>
                  </a:cubicBezTo>
                  <a:cubicBezTo>
                    <a:pt x="96" y="168"/>
                    <a:pt x="99" y="167"/>
                    <a:pt x="99" y="166"/>
                  </a:cubicBezTo>
                  <a:cubicBezTo>
                    <a:pt x="100" y="165"/>
                    <a:pt x="99" y="162"/>
                    <a:pt x="100" y="161"/>
                  </a:cubicBezTo>
                  <a:cubicBezTo>
                    <a:pt x="100" y="160"/>
                    <a:pt x="102" y="158"/>
                    <a:pt x="103" y="158"/>
                  </a:cubicBezTo>
                  <a:cubicBezTo>
                    <a:pt x="104" y="158"/>
                    <a:pt x="105" y="161"/>
                    <a:pt x="106" y="162"/>
                  </a:cubicBezTo>
                  <a:cubicBezTo>
                    <a:pt x="106" y="163"/>
                    <a:pt x="106" y="165"/>
                    <a:pt x="107" y="165"/>
                  </a:cubicBezTo>
                  <a:cubicBezTo>
                    <a:pt x="107" y="166"/>
                    <a:pt x="109" y="165"/>
                    <a:pt x="109" y="165"/>
                  </a:cubicBezTo>
                  <a:cubicBezTo>
                    <a:pt x="111" y="164"/>
                    <a:pt x="112" y="162"/>
                    <a:pt x="113" y="161"/>
                  </a:cubicBezTo>
                  <a:cubicBezTo>
                    <a:pt x="114" y="161"/>
                    <a:pt x="116" y="160"/>
                    <a:pt x="117" y="160"/>
                  </a:cubicBezTo>
                  <a:cubicBezTo>
                    <a:pt x="118" y="159"/>
                    <a:pt x="119" y="157"/>
                    <a:pt x="120" y="157"/>
                  </a:cubicBezTo>
                  <a:cubicBezTo>
                    <a:pt x="121" y="157"/>
                    <a:pt x="123" y="156"/>
                    <a:pt x="124" y="156"/>
                  </a:cubicBezTo>
                  <a:cubicBezTo>
                    <a:pt x="125" y="156"/>
                    <a:pt x="127" y="157"/>
                    <a:pt x="128" y="158"/>
                  </a:cubicBezTo>
                  <a:cubicBezTo>
                    <a:pt x="128" y="158"/>
                    <a:pt x="128" y="159"/>
                    <a:pt x="129" y="160"/>
                  </a:cubicBezTo>
                  <a:cubicBezTo>
                    <a:pt x="129" y="160"/>
                    <a:pt x="131" y="160"/>
                    <a:pt x="131" y="160"/>
                  </a:cubicBezTo>
                  <a:cubicBezTo>
                    <a:pt x="132" y="159"/>
                    <a:pt x="132" y="156"/>
                    <a:pt x="133" y="155"/>
                  </a:cubicBezTo>
                  <a:cubicBezTo>
                    <a:pt x="133" y="154"/>
                    <a:pt x="135" y="153"/>
                    <a:pt x="136" y="152"/>
                  </a:cubicBezTo>
                  <a:cubicBezTo>
                    <a:pt x="137" y="151"/>
                    <a:pt x="139" y="150"/>
                    <a:pt x="140" y="149"/>
                  </a:cubicBezTo>
                  <a:cubicBezTo>
                    <a:pt x="141" y="149"/>
                    <a:pt x="143" y="149"/>
                    <a:pt x="144" y="150"/>
                  </a:cubicBezTo>
                  <a:cubicBezTo>
                    <a:pt x="145" y="150"/>
                    <a:pt x="147" y="152"/>
                    <a:pt x="148" y="152"/>
                  </a:cubicBezTo>
                  <a:cubicBezTo>
                    <a:pt x="149" y="152"/>
                    <a:pt x="150" y="152"/>
                    <a:pt x="151" y="151"/>
                  </a:cubicBezTo>
                  <a:cubicBezTo>
                    <a:pt x="151" y="150"/>
                    <a:pt x="151" y="149"/>
                    <a:pt x="151" y="148"/>
                  </a:cubicBezTo>
                  <a:cubicBezTo>
                    <a:pt x="152" y="148"/>
                    <a:pt x="153" y="148"/>
                    <a:pt x="154" y="148"/>
                  </a:cubicBezTo>
                  <a:cubicBezTo>
                    <a:pt x="155" y="147"/>
                    <a:pt x="158" y="146"/>
                    <a:pt x="159" y="145"/>
                  </a:cubicBezTo>
                  <a:cubicBezTo>
                    <a:pt x="159" y="144"/>
                    <a:pt x="160" y="143"/>
                    <a:pt x="160" y="142"/>
                  </a:cubicBezTo>
                  <a:cubicBezTo>
                    <a:pt x="161" y="141"/>
                    <a:pt x="164" y="141"/>
                    <a:pt x="165" y="141"/>
                  </a:cubicBezTo>
                  <a:cubicBezTo>
                    <a:pt x="165" y="141"/>
                    <a:pt x="167" y="142"/>
                    <a:pt x="167" y="142"/>
                  </a:cubicBezTo>
                  <a:cubicBezTo>
                    <a:pt x="168" y="143"/>
                    <a:pt x="167" y="144"/>
                    <a:pt x="168" y="145"/>
                  </a:cubicBezTo>
                  <a:cubicBezTo>
                    <a:pt x="168" y="145"/>
                    <a:pt x="169" y="144"/>
                    <a:pt x="170" y="144"/>
                  </a:cubicBezTo>
                  <a:cubicBezTo>
                    <a:pt x="171" y="143"/>
                    <a:pt x="171" y="142"/>
                    <a:pt x="172" y="141"/>
                  </a:cubicBezTo>
                  <a:cubicBezTo>
                    <a:pt x="173" y="140"/>
                    <a:pt x="173" y="138"/>
                    <a:pt x="174" y="138"/>
                  </a:cubicBezTo>
                  <a:cubicBezTo>
                    <a:pt x="175" y="137"/>
                    <a:pt x="176" y="138"/>
                    <a:pt x="177" y="138"/>
                  </a:cubicBezTo>
                  <a:cubicBezTo>
                    <a:pt x="178" y="138"/>
                    <a:pt x="180" y="137"/>
                    <a:pt x="181" y="136"/>
                  </a:cubicBezTo>
                  <a:cubicBezTo>
                    <a:pt x="182" y="136"/>
                    <a:pt x="183" y="133"/>
                    <a:pt x="184" y="132"/>
                  </a:cubicBezTo>
                  <a:cubicBezTo>
                    <a:pt x="184" y="132"/>
                    <a:pt x="186" y="132"/>
                    <a:pt x="186" y="131"/>
                  </a:cubicBezTo>
                  <a:cubicBezTo>
                    <a:pt x="187" y="131"/>
                    <a:pt x="189" y="131"/>
                    <a:pt x="190" y="131"/>
                  </a:cubicBezTo>
                  <a:cubicBezTo>
                    <a:pt x="190" y="130"/>
                    <a:pt x="189" y="128"/>
                    <a:pt x="189" y="127"/>
                  </a:cubicBezTo>
                  <a:cubicBezTo>
                    <a:pt x="189" y="127"/>
                    <a:pt x="190" y="125"/>
                    <a:pt x="191" y="125"/>
                  </a:cubicBezTo>
                  <a:cubicBezTo>
                    <a:pt x="192" y="125"/>
                    <a:pt x="193" y="125"/>
                    <a:pt x="193" y="125"/>
                  </a:cubicBezTo>
                  <a:cubicBezTo>
                    <a:pt x="194" y="126"/>
                    <a:pt x="194" y="127"/>
                    <a:pt x="195" y="127"/>
                  </a:cubicBezTo>
                  <a:cubicBezTo>
                    <a:pt x="196" y="128"/>
                    <a:pt x="198" y="128"/>
                    <a:pt x="199" y="128"/>
                  </a:cubicBezTo>
                  <a:cubicBezTo>
                    <a:pt x="200" y="127"/>
                    <a:pt x="201" y="127"/>
                    <a:pt x="201" y="126"/>
                  </a:cubicBezTo>
                  <a:cubicBezTo>
                    <a:pt x="202" y="126"/>
                    <a:pt x="202" y="123"/>
                    <a:pt x="203" y="123"/>
                  </a:cubicBezTo>
                  <a:cubicBezTo>
                    <a:pt x="204" y="122"/>
                    <a:pt x="206" y="120"/>
                    <a:pt x="207" y="120"/>
                  </a:cubicBezTo>
                  <a:cubicBezTo>
                    <a:pt x="208" y="119"/>
                    <a:pt x="211" y="120"/>
                    <a:pt x="212" y="120"/>
                  </a:cubicBezTo>
                  <a:cubicBezTo>
                    <a:pt x="213" y="120"/>
                    <a:pt x="214" y="118"/>
                    <a:pt x="215" y="118"/>
                  </a:cubicBezTo>
                  <a:cubicBezTo>
                    <a:pt x="216" y="117"/>
                    <a:pt x="219" y="115"/>
                    <a:pt x="220" y="114"/>
                  </a:cubicBezTo>
                  <a:cubicBezTo>
                    <a:pt x="221" y="114"/>
                    <a:pt x="223" y="113"/>
                    <a:pt x="224" y="113"/>
                  </a:cubicBezTo>
                  <a:cubicBezTo>
                    <a:pt x="225" y="113"/>
                    <a:pt x="226" y="113"/>
                    <a:pt x="226" y="114"/>
                  </a:cubicBezTo>
                  <a:cubicBezTo>
                    <a:pt x="229" y="109"/>
                    <a:pt x="229" y="109"/>
                    <a:pt x="229" y="109"/>
                  </a:cubicBezTo>
                  <a:cubicBezTo>
                    <a:pt x="229" y="106"/>
                    <a:pt x="229" y="106"/>
                    <a:pt x="229" y="106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8" y="91"/>
                    <a:pt x="228" y="91"/>
                    <a:pt x="228" y="91"/>
                  </a:cubicBezTo>
                  <a:cubicBezTo>
                    <a:pt x="215" y="45"/>
                    <a:pt x="215" y="45"/>
                    <a:pt x="215" y="45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26" y="176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18" name="Freeform 77">
              <a:extLst>
                <a:ext uri="{FF2B5EF4-FFF2-40B4-BE49-F238E27FC236}">
                  <a16:creationId xmlns:a16="http://schemas.microsoft.com/office/drawing/2014/main" id="{9F22F855-39CA-2649-8A75-FEB34370C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303" y="1848950"/>
              <a:ext cx="67342" cy="127567"/>
            </a:xfrm>
            <a:custGeom>
              <a:avLst/>
              <a:gdLst>
                <a:gd name="T0" fmla="*/ 2 w 231"/>
                <a:gd name="T1" fmla="*/ 71 h 438"/>
                <a:gd name="T2" fmla="*/ 5 w 231"/>
                <a:gd name="T3" fmla="*/ 81 h 438"/>
                <a:gd name="T4" fmla="*/ 3 w 231"/>
                <a:gd name="T5" fmla="*/ 92 h 438"/>
                <a:gd name="T6" fmla="*/ 12 w 231"/>
                <a:gd name="T7" fmla="*/ 102 h 438"/>
                <a:gd name="T8" fmla="*/ 12 w 231"/>
                <a:gd name="T9" fmla="*/ 113 h 438"/>
                <a:gd name="T10" fmla="*/ 14 w 231"/>
                <a:gd name="T11" fmla="*/ 128 h 438"/>
                <a:gd name="T12" fmla="*/ 18 w 231"/>
                <a:gd name="T13" fmla="*/ 136 h 438"/>
                <a:gd name="T14" fmla="*/ 27 w 231"/>
                <a:gd name="T15" fmla="*/ 144 h 438"/>
                <a:gd name="T16" fmla="*/ 30 w 231"/>
                <a:gd name="T17" fmla="*/ 150 h 438"/>
                <a:gd name="T18" fmla="*/ 34 w 231"/>
                <a:gd name="T19" fmla="*/ 170 h 438"/>
                <a:gd name="T20" fmla="*/ 34 w 231"/>
                <a:gd name="T21" fmla="*/ 180 h 438"/>
                <a:gd name="T22" fmla="*/ 40 w 231"/>
                <a:gd name="T23" fmla="*/ 187 h 438"/>
                <a:gd name="T24" fmla="*/ 34 w 231"/>
                <a:gd name="T25" fmla="*/ 202 h 438"/>
                <a:gd name="T26" fmla="*/ 34 w 231"/>
                <a:gd name="T27" fmla="*/ 214 h 438"/>
                <a:gd name="T28" fmla="*/ 36 w 231"/>
                <a:gd name="T29" fmla="*/ 221 h 438"/>
                <a:gd name="T30" fmla="*/ 35 w 231"/>
                <a:gd name="T31" fmla="*/ 228 h 438"/>
                <a:gd name="T32" fmla="*/ 43 w 231"/>
                <a:gd name="T33" fmla="*/ 241 h 438"/>
                <a:gd name="T34" fmla="*/ 44 w 231"/>
                <a:gd name="T35" fmla="*/ 248 h 438"/>
                <a:gd name="T36" fmla="*/ 50 w 231"/>
                <a:gd name="T37" fmla="*/ 253 h 438"/>
                <a:gd name="T38" fmla="*/ 53 w 231"/>
                <a:gd name="T39" fmla="*/ 266 h 438"/>
                <a:gd name="T40" fmla="*/ 60 w 231"/>
                <a:gd name="T41" fmla="*/ 284 h 438"/>
                <a:gd name="T42" fmla="*/ 57 w 231"/>
                <a:gd name="T43" fmla="*/ 296 h 438"/>
                <a:gd name="T44" fmla="*/ 68 w 231"/>
                <a:gd name="T45" fmla="*/ 293 h 438"/>
                <a:gd name="T46" fmla="*/ 77 w 231"/>
                <a:gd name="T47" fmla="*/ 299 h 438"/>
                <a:gd name="T48" fmla="*/ 112 w 231"/>
                <a:gd name="T49" fmla="*/ 421 h 438"/>
                <a:gd name="T50" fmla="*/ 210 w 231"/>
                <a:gd name="T51" fmla="*/ 413 h 438"/>
                <a:gd name="T52" fmla="*/ 201 w 231"/>
                <a:gd name="T53" fmla="*/ 407 h 438"/>
                <a:gd name="T54" fmla="*/ 195 w 231"/>
                <a:gd name="T55" fmla="*/ 397 h 438"/>
                <a:gd name="T56" fmla="*/ 195 w 231"/>
                <a:gd name="T57" fmla="*/ 384 h 438"/>
                <a:gd name="T58" fmla="*/ 202 w 231"/>
                <a:gd name="T59" fmla="*/ 370 h 438"/>
                <a:gd name="T60" fmla="*/ 200 w 231"/>
                <a:gd name="T61" fmla="*/ 359 h 438"/>
                <a:gd name="T62" fmla="*/ 194 w 231"/>
                <a:gd name="T63" fmla="*/ 346 h 438"/>
                <a:gd name="T64" fmla="*/ 190 w 231"/>
                <a:gd name="T65" fmla="*/ 328 h 438"/>
                <a:gd name="T66" fmla="*/ 191 w 231"/>
                <a:gd name="T67" fmla="*/ 315 h 438"/>
                <a:gd name="T68" fmla="*/ 188 w 231"/>
                <a:gd name="T69" fmla="*/ 303 h 438"/>
                <a:gd name="T70" fmla="*/ 186 w 231"/>
                <a:gd name="T71" fmla="*/ 287 h 438"/>
                <a:gd name="T72" fmla="*/ 181 w 231"/>
                <a:gd name="T73" fmla="*/ 274 h 438"/>
                <a:gd name="T74" fmla="*/ 187 w 231"/>
                <a:gd name="T75" fmla="*/ 258 h 438"/>
                <a:gd name="T76" fmla="*/ 187 w 231"/>
                <a:gd name="T77" fmla="*/ 242 h 438"/>
                <a:gd name="T78" fmla="*/ 194 w 231"/>
                <a:gd name="T79" fmla="*/ 225 h 438"/>
                <a:gd name="T80" fmla="*/ 193 w 231"/>
                <a:gd name="T81" fmla="*/ 208 h 438"/>
                <a:gd name="T82" fmla="*/ 197 w 231"/>
                <a:gd name="T83" fmla="*/ 197 h 438"/>
                <a:gd name="T84" fmla="*/ 194 w 231"/>
                <a:gd name="T85" fmla="*/ 182 h 438"/>
                <a:gd name="T86" fmla="*/ 194 w 231"/>
                <a:gd name="T87" fmla="*/ 170 h 438"/>
                <a:gd name="T88" fmla="*/ 188 w 231"/>
                <a:gd name="T89" fmla="*/ 155 h 438"/>
                <a:gd name="T90" fmla="*/ 183 w 231"/>
                <a:gd name="T91" fmla="*/ 142 h 438"/>
                <a:gd name="T92" fmla="*/ 192 w 231"/>
                <a:gd name="T93" fmla="*/ 131 h 438"/>
                <a:gd name="T94" fmla="*/ 204 w 231"/>
                <a:gd name="T95" fmla="*/ 127 h 438"/>
                <a:gd name="T96" fmla="*/ 210 w 231"/>
                <a:gd name="T97" fmla="*/ 114 h 438"/>
                <a:gd name="T98" fmla="*/ 219 w 231"/>
                <a:gd name="T99" fmla="*/ 108 h 438"/>
                <a:gd name="T100" fmla="*/ 225 w 231"/>
                <a:gd name="T101" fmla="*/ 94 h 438"/>
                <a:gd name="T102" fmla="*/ 230 w 231"/>
                <a:gd name="T103" fmla="*/ 84 h 438"/>
                <a:gd name="T104" fmla="*/ 230 w 231"/>
                <a:gd name="T105" fmla="*/ 76 h 438"/>
                <a:gd name="T106" fmla="*/ 220 w 231"/>
                <a:gd name="T107" fmla="*/ 60 h 438"/>
                <a:gd name="T108" fmla="*/ 212 w 231"/>
                <a:gd name="T109" fmla="*/ 49 h 438"/>
                <a:gd name="T110" fmla="*/ 216 w 231"/>
                <a:gd name="T111" fmla="*/ 35 h 438"/>
                <a:gd name="T112" fmla="*/ 219 w 231"/>
                <a:gd name="T113" fmla="*/ 15 h 438"/>
                <a:gd name="T114" fmla="*/ 210 w 231"/>
                <a:gd name="T115" fmla="*/ 5 h 438"/>
                <a:gd name="T116" fmla="*/ 90 w 231"/>
                <a:gd name="T117" fmla="*/ 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1" h="438">
                  <a:moveTo>
                    <a:pt x="0" y="64"/>
                  </a:moveTo>
                  <a:cubicBezTo>
                    <a:pt x="0" y="67"/>
                    <a:pt x="1" y="69"/>
                    <a:pt x="1" y="70"/>
                  </a:cubicBezTo>
                  <a:cubicBezTo>
                    <a:pt x="1" y="70"/>
                    <a:pt x="2" y="70"/>
                    <a:pt x="2" y="71"/>
                  </a:cubicBezTo>
                  <a:cubicBezTo>
                    <a:pt x="2" y="71"/>
                    <a:pt x="3" y="72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6"/>
                    <a:pt x="6" y="79"/>
                    <a:pt x="5" y="81"/>
                  </a:cubicBezTo>
                  <a:cubicBezTo>
                    <a:pt x="5" y="83"/>
                    <a:pt x="4" y="85"/>
                    <a:pt x="3" y="86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8"/>
                    <a:pt x="3" y="90"/>
                    <a:pt x="3" y="92"/>
                  </a:cubicBezTo>
                  <a:cubicBezTo>
                    <a:pt x="3" y="92"/>
                    <a:pt x="3" y="93"/>
                    <a:pt x="3" y="93"/>
                  </a:cubicBezTo>
                  <a:cubicBezTo>
                    <a:pt x="5" y="93"/>
                    <a:pt x="6" y="94"/>
                    <a:pt x="8" y="95"/>
                  </a:cubicBezTo>
                  <a:cubicBezTo>
                    <a:pt x="10" y="96"/>
                    <a:pt x="12" y="99"/>
                    <a:pt x="12" y="102"/>
                  </a:cubicBezTo>
                  <a:cubicBezTo>
                    <a:pt x="12" y="104"/>
                    <a:pt x="11" y="106"/>
                    <a:pt x="11" y="108"/>
                  </a:cubicBezTo>
                  <a:cubicBezTo>
                    <a:pt x="11" y="108"/>
                    <a:pt x="10" y="108"/>
                    <a:pt x="10" y="108"/>
                  </a:cubicBezTo>
                  <a:cubicBezTo>
                    <a:pt x="11" y="109"/>
                    <a:pt x="11" y="111"/>
                    <a:pt x="12" y="113"/>
                  </a:cubicBezTo>
                  <a:cubicBezTo>
                    <a:pt x="12" y="113"/>
                    <a:pt x="12" y="114"/>
                    <a:pt x="13" y="114"/>
                  </a:cubicBezTo>
                  <a:cubicBezTo>
                    <a:pt x="14" y="116"/>
                    <a:pt x="15" y="118"/>
                    <a:pt x="15" y="120"/>
                  </a:cubicBezTo>
                  <a:cubicBezTo>
                    <a:pt x="15" y="122"/>
                    <a:pt x="15" y="125"/>
                    <a:pt x="14" y="128"/>
                  </a:cubicBezTo>
                  <a:cubicBezTo>
                    <a:pt x="14" y="129"/>
                    <a:pt x="13" y="131"/>
                    <a:pt x="13" y="132"/>
                  </a:cubicBezTo>
                  <a:cubicBezTo>
                    <a:pt x="14" y="132"/>
                    <a:pt x="14" y="133"/>
                    <a:pt x="15" y="134"/>
                  </a:cubicBezTo>
                  <a:cubicBezTo>
                    <a:pt x="15" y="134"/>
                    <a:pt x="17" y="135"/>
                    <a:pt x="18" y="136"/>
                  </a:cubicBezTo>
                  <a:cubicBezTo>
                    <a:pt x="18" y="137"/>
                    <a:pt x="19" y="137"/>
                    <a:pt x="19" y="137"/>
                  </a:cubicBezTo>
                  <a:cubicBezTo>
                    <a:pt x="21" y="138"/>
                    <a:pt x="22" y="139"/>
                    <a:pt x="24" y="140"/>
                  </a:cubicBezTo>
                  <a:cubicBezTo>
                    <a:pt x="25" y="141"/>
                    <a:pt x="26" y="142"/>
                    <a:pt x="27" y="144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8" y="146"/>
                    <a:pt x="28" y="147"/>
                    <a:pt x="29" y="148"/>
                  </a:cubicBezTo>
                  <a:cubicBezTo>
                    <a:pt x="29" y="149"/>
                    <a:pt x="29" y="150"/>
                    <a:pt x="30" y="150"/>
                  </a:cubicBezTo>
                  <a:cubicBezTo>
                    <a:pt x="30" y="150"/>
                    <a:pt x="30" y="151"/>
                    <a:pt x="31" y="151"/>
                  </a:cubicBezTo>
                  <a:cubicBezTo>
                    <a:pt x="32" y="152"/>
                    <a:pt x="33" y="154"/>
                    <a:pt x="33" y="156"/>
                  </a:cubicBezTo>
                  <a:cubicBezTo>
                    <a:pt x="35" y="160"/>
                    <a:pt x="35" y="167"/>
                    <a:pt x="34" y="170"/>
                  </a:cubicBezTo>
                  <a:cubicBezTo>
                    <a:pt x="34" y="171"/>
                    <a:pt x="34" y="172"/>
                    <a:pt x="33" y="173"/>
                  </a:cubicBezTo>
                  <a:cubicBezTo>
                    <a:pt x="34" y="173"/>
                    <a:pt x="34" y="174"/>
                    <a:pt x="34" y="175"/>
                  </a:cubicBezTo>
                  <a:cubicBezTo>
                    <a:pt x="35" y="177"/>
                    <a:pt x="35" y="179"/>
                    <a:pt x="34" y="180"/>
                  </a:cubicBezTo>
                  <a:cubicBezTo>
                    <a:pt x="34" y="180"/>
                    <a:pt x="34" y="181"/>
                    <a:pt x="34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7" y="183"/>
                    <a:pt x="39" y="185"/>
                    <a:pt x="40" y="187"/>
                  </a:cubicBezTo>
                  <a:cubicBezTo>
                    <a:pt x="41" y="191"/>
                    <a:pt x="39" y="196"/>
                    <a:pt x="38" y="197"/>
                  </a:cubicBezTo>
                  <a:cubicBezTo>
                    <a:pt x="38" y="199"/>
                    <a:pt x="36" y="200"/>
                    <a:pt x="35" y="201"/>
                  </a:cubicBezTo>
                  <a:cubicBezTo>
                    <a:pt x="35" y="202"/>
                    <a:pt x="35" y="202"/>
                    <a:pt x="34" y="202"/>
                  </a:cubicBezTo>
                  <a:cubicBezTo>
                    <a:pt x="34" y="203"/>
                    <a:pt x="35" y="204"/>
                    <a:pt x="35" y="205"/>
                  </a:cubicBezTo>
                  <a:cubicBezTo>
                    <a:pt x="35" y="207"/>
                    <a:pt x="35" y="209"/>
                    <a:pt x="35" y="210"/>
                  </a:cubicBezTo>
                  <a:cubicBezTo>
                    <a:pt x="35" y="211"/>
                    <a:pt x="34" y="213"/>
                    <a:pt x="34" y="214"/>
                  </a:cubicBezTo>
                  <a:cubicBezTo>
                    <a:pt x="34" y="215"/>
                    <a:pt x="34" y="215"/>
                    <a:pt x="33" y="216"/>
                  </a:cubicBezTo>
                  <a:cubicBezTo>
                    <a:pt x="34" y="216"/>
                    <a:pt x="34" y="216"/>
                    <a:pt x="34" y="216"/>
                  </a:cubicBezTo>
                  <a:cubicBezTo>
                    <a:pt x="35" y="217"/>
                    <a:pt x="36" y="219"/>
                    <a:pt x="36" y="221"/>
                  </a:cubicBezTo>
                  <a:cubicBezTo>
                    <a:pt x="36" y="222"/>
                    <a:pt x="36" y="224"/>
                    <a:pt x="35" y="226"/>
                  </a:cubicBezTo>
                  <a:cubicBezTo>
                    <a:pt x="35" y="226"/>
                    <a:pt x="35" y="226"/>
                    <a:pt x="35" y="226"/>
                  </a:cubicBezTo>
                  <a:cubicBezTo>
                    <a:pt x="35" y="227"/>
                    <a:pt x="35" y="227"/>
                    <a:pt x="35" y="228"/>
                  </a:cubicBezTo>
                  <a:cubicBezTo>
                    <a:pt x="36" y="228"/>
                    <a:pt x="36" y="228"/>
                    <a:pt x="37" y="229"/>
                  </a:cubicBezTo>
                  <a:cubicBezTo>
                    <a:pt x="39" y="230"/>
                    <a:pt x="40" y="232"/>
                    <a:pt x="41" y="233"/>
                  </a:cubicBezTo>
                  <a:cubicBezTo>
                    <a:pt x="42" y="235"/>
                    <a:pt x="42" y="238"/>
                    <a:pt x="43" y="241"/>
                  </a:cubicBezTo>
                  <a:cubicBezTo>
                    <a:pt x="43" y="242"/>
                    <a:pt x="43" y="243"/>
                    <a:pt x="43" y="243"/>
                  </a:cubicBezTo>
                  <a:cubicBezTo>
                    <a:pt x="43" y="244"/>
                    <a:pt x="44" y="245"/>
                    <a:pt x="44" y="245"/>
                  </a:cubicBezTo>
                  <a:cubicBezTo>
                    <a:pt x="44" y="246"/>
                    <a:pt x="44" y="247"/>
                    <a:pt x="44" y="248"/>
                  </a:cubicBezTo>
                  <a:cubicBezTo>
                    <a:pt x="44" y="248"/>
                    <a:pt x="44" y="249"/>
                    <a:pt x="45" y="249"/>
                  </a:cubicBezTo>
                  <a:cubicBezTo>
                    <a:pt x="45" y="249"/>
                    <a:pt x="45" y="249"/>
                    <a:pt x="46" y="250"/>
                  </a:cubicBezTo>
                  <a:cubicBezTo>
                    <a:pt x="47" y="250"/>
                    <a:pt x="48" y="251"/>
                    <a:pt x="50" y="253"/>
                  </a:cubicBezTo>
                  <a:cubicBezTo>
                    <a:pt x="50" y="254"/>
                    <a:pt x="53" y="257"/>
                    <a:pt x="53" y="260"/>
                  </a:cubicBezTo>
                  <a:cubicBezTo>
                    <a:pt x="53" y="262"/>
                    <a:pt x="52" y="264"/>
                    <a:pt x="52" y="265"/>
                  </a:cubicBezTo>
                  <a:cubicBezTo>
                    <a:pt x="52" y="265"/>
                    <a:pt x="53" y="266"/>
                    <a:pt x="53" y="266"/>
                  </a:cubicBezTo>
                  <a:cubicBezTo>
                    <a:pt x="54" y="266"/>
                    <a:pt x="55" y="267"/>
                    <a:pt x="56" y="268"/>
                  </a:cubicBezTo>
                  <a:cubicBezTo>
                    <a:pt x="58" y="269"/>
                    <a:pt x="59" y="272"/>
                    <a:pt x="60" y="274"/>
                  </a:cubicBezTo>
                  <a:cubicBezTo>
                    <a:pt x="61" y="276"/>
                    <a:pt x="61" y="281"/>
                    <a:pt x="60" y="284"/>
                  </a:cubicBezTo>
                  <a:cubicBezTo>
                    <a:pt x="59" y="285"/>
                    <a:pt x="58" y="287"/>
                    <a:pt x="57" y="288"/>
                  </a:cubicBezTo>
                  <a:cubicBezTo>
                    <a:pt x="57" y="288"/>
                    <a:pt x="57" y="289"/>
                    <a:pt x="57" y="289"/>
                  </a:cubicBezTo>
                  <a:cubicBezTo>
                    <a:pt x="56" y="290"/>
                    <a:pt x="56" y="292"/>
                    <a:pt x="57" y="296"/>
                  </a:cubicBezTo>
                  <a:cubicBezTo>
                    <a:pt x="58" y="295"/>
                    <a:pt x="59" y="294"/>
                    <a:pt x="60" y="294"/>
                  </a:cubicBezTo>
                  <a:cubicBezTo>
                    <a:pt x="61" y="293"/>
                    <a:pt x="64" y="292"/>
                    <a:pt x="66" y="292"/>
                  </a:cubicBezTo>
                  <a:cubicBezTo>
                    <a:pt x="66" y="292"/>
                    <a:pt x="67" y="292"/>
                    <a:pt x="68" y="293"/>
                  </a:cubicBezTo>
                  <a:cubicBezTo>
                    <a:pt x="69" y="293"/>
                    <a:pt x="71" y="293"/>
                    <a:pt x="73" y="297"/>
                  </a:cubicBezTo>
                  <a:cubicBezTo>
                    <a:pt x="73" y="297"/>
                    <a:pt x="74" y="298"/>
                    <a:pt x="74" y="299"/>
                  </a:cubicBezTo>
                  <a:cubicBezTo>
                    <a:pt x="75" y="299"/>
                    <a:pt x="76" y="299"/>
                    <a:pt x="77" y="299"/>
                  </a:cubicBezTo>
                  <a:cubicBezTo>
                    <a:pt x="79" y="300"/>
                    <a:pt x="81" y="302"/>
                    <a:pt x="83" y="305"/>
                  </a:cubicBezTo>
                  <a:cubicBezTo>
                    <a:pt x="84" y="306"/>
                    <a:pt x="84" y="306"/>
                    <a:pt x="84" y="306"/>
                  </a:cubicBezTo>
                  <a:cubicBezTo>
                    <a:pt x="112" y="421"/>
                    <a:pt x="112" y="421"/>
                    <a:pt x="112" y="421"/>
                  </a:cubicBezTo>
                  <a:cubicBezTo>
                    <a:pt x="112" y="432"/>
                    <a:pt x="112" y="432"/>
                    <a:pt x="112" y="432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210" y="413"/>
                    <a:pt x="210" y="413"/>
                    <a:pt x="210" y="413"/>
                  </a:cubicBezTo>
                  <a:cubicBezTo>
                    <a:pt x="209" y="413"/>
                    <a:pt x="208" y="413"/>
                    <a:pt x="207" y="412"/>
                  </a:cubicBezTo>
                  <a:cubicBezTo>
                    <a:pt x="206" y="411"/>
                    <a:pt x="206" y="409"/>
                    <a:pt x="205" y="408"/>
                  </a:cubicBezTo>
                  <a:cubicBezTo>
                    <a:pt x="204" y="408"/>
                    <a:pt x="201" y="408"/>
                    <a:pt x="201" y="407"/>
                  </a:cubicBezTo>
                  <a:cubicBezTo>
                    <a:pt x="200" y="406"/>
                    <a:pt x="200" y="404"/>
                    <a:pt x="199" y="403"/>
                  </a:cubicBezTo>
                  <a:cubicBezTo>
                    <a:pt x="199" y="402"/>
                    <a:pt x="197" y="401"/>
                    <a:pt x="197" y="401"/>
                  </a:cubicBezTo>
                  <a:cubicBezTo>
                    <a:pt x="196" y="400"/>
                    <a:pt x="195" y="398"/>
                    <a:pt x="195" y="397"/>
                  </a:cubicBezTo>
                  <a:cubicBezTo>
                    <a:pt x="195" y="395"/>
                    <a:pt x="197" y="393"/>
                    <a:pt x="197" y="391"/>
                  </a:cubicBezTo>
                  <a:cubicBezTo>
                    <a:pt x="198" y="390"/>
                    <a:pt x="198" y="388"/>
                    <a:pt x="197" y="387"/>
                  </a:cubicBezTo>
                  <a:cubicBezTo>
                    <a:pt x="197" y="386"/>
                    <a:pt x="195" y="385"/>
                    <a:pt x="195" y="384"/>
                  </a:cubicBezTo>
                  <a:cubicBezTo>
                    <a:pt x="195" y="383"/>
                    <a:pt x="195" y="380"/>
                    <a:pt x="196" y="380"/>
                  </a:cubicBezTo>
                  <a:cubicBezTo>
                    <a:pt x="197" y="378"/>
                    <a:pt x="200" y="378"/>
                    <a:pt x="201" y="376"/>
                  </a:cubicBezTo>
                  <a:cubicBezTo>
                    <a:pt x="202" y="375"/>
                    <a:pt x="203" y="371"/>
                    <a:pt x="202" y="370"/>
                  </a:cubicBezTo>
                  <a:cubicBezTo>
                    <a:pt x="202" y="369"/>
                    <a:pt x="199" y="368"/>
                    <a:pt x="199" y="367"/>
                  </a:cubicBezTo>
                  <a:cubicBezTo>
                    <a:pt x="198" y="366"/>
                    <a:pt x="197" y="364"/>
                    <a:pt x="197" y="363"/>
                  </a:cubicBezTo>
                  <a:cubicBezTo>
                    <a:pt x="197" y="362"/>
                    <a:pt x="199" y="360"/>
                    <a:pt x="200" y="359"/>
                  </a:cubicBezTo>
                  <a:cubicBezTo>
                    <a:pt x="200" y="358"/>
                    <a:pt x="200" y="356"/>
                    <a:pt x="200" y="355"/>
                  </a:cubicBezTo>
                  <a:cubicBezTo>
                    <a:pt x="199" y="353"/>
                    <a:pt x="198" y="351"/>
                    <a:pt x="197" y="349"/>
                  </a:cubicBezTo>
                  <a:cubicBezTo>
                    <a:pt x="196" y="349"/>
                    <a:pt x="194" y="347"/>
                    <a:pt x="194" y="346"/>
                  </a:cubicBezTo>
                  <a:cubicBezTo>
                    <a:pt x="194" y="345"/>
                    <a:pt x="194" y="343"/>
                    <a:pt x="194" y="342"/>
                  </a:cubicBezTo>
                  <a:cubicBezTo>
                    <a:pt x="193" y="339"/>
                    <a:pt x="193" y="334"/>
                    <a:pt x="192" y="332"/>
                  </a:cubicBezTo>
                  <a:cubicBezTo>
                    <a:pt x="192" y="331"/>
                    <a:pt x="190" y="329"/>
                    <a:pt x="190" y="328"/>
                  </a:cubicBezTo>
                  <a:cubicBezTo>
                    <a:pt x="190" y="327"/>
                    <a:pt x="192" y="326"/>
                    <a:pt x="192" y="325"/>
                  </a:cubicBezTo>
                  <a:cubicBezTo>
                    <a:pt x="193" y="324"/>
                    <a:pt x="193" y="320"/>
                    <a:pt x="193" y="319"/>
                  </a:cubicBezTo>
                  <a:cubicBezTo>
                    <a:pt x="193" y="318"/>
                    <a:pt x="191" y="316"/>
                    <a:pt x="191" y="315"/>
                  </a:cubicBezTo>
                  <a:cubicBezTo>
                    <a:pt x="190" y="314"/>
                    <a:pt x="191" y="311"/>
                    <a:pt x="190" y="310"/>
                  </a:cubicBezTo>
                  <a:cubicBezTo>
                    <a:pt x="190" y="309"/>
                    <a:pt x="188" y="309"/>
                    <a:pt x="188" y="308"/>
                  </a:cubicBezTo>
                  <a:cubicBezTo>
                    <a:pt x="187" y="307"/>
                    <a:pt x="189" y="304"/>
                    <a:pt x="188" y="303"/>
                  </a:cubicBezTo>
                  <a:cubicBezTo>
                    <a:pt x="188" y="302"/>
                    <a:pt x="186" y="301"/>
                    <a:pt x="186" y="300"/>
                  </a:cubicBezTo>
                  <a:cubicBezTo>
                    <a:pt x="185" y="298"/>
                    <a:pt x="187" y="294"/>
                    <a:pt x="187" y="292"/>
                  </a:cubicBezTo>
                  <a:cubicBezTo>
                    <a:pt x="187" y="291"/>
                    <a:pt x="186" y="288"/>
                    <a:pt x="186" y="287"/>
                  </a:cubicBezTo>
                  <a:cubicBezTo>
                    <a:pt x="185" y="286"/>
                    <a:pt x="184" y="285"/>
                    <a:pt x="184" y="284"/>
                  </a:cubicBezTo>
                  <a:cubicBezTo>
                    <a:pt x="183" y="283"/>
                    <a:pt x="184" y="280"/>
                    <a:pt x="183" y="278"/>
                  </a:cubicBezTo>
                  <a:cubicBezTo>
                    <a:pt x="183" y="277"/>
                    <a:pt x="181" y="275"/>
                    <a:pt x="181" y="274"/>
                  </a:cubicBezTo>
                  <a:cubicBezTo>
                    <a:pt x="181" y="272"/>
                    <a:pt x="184" y="270"/>
                    <a:pt x="185" y="268"/>
                  </a:cubicBezTo>
                  <a:cubicBezTo>
                    <a:pt x="185" y="267"/>
                    <a:pt x="185" y="264"/>
                    <a:pt x="185" y="262"/>
                  </a:cubicBezTo>
                  <a:cubicBezTo>
                    <a:pt x="186" y="261"/>
                    <a:pt x="187" y="259"/>
                    <a:pt x="187" y="258"/>
                  </a:cubicBezTo>
                  <a:cubicBezTo>
                    <a:pt x="187" y="256"/>
                    <a:pt x="185" y="253"/>
                    <a:pt x="185" y="252"/>
                  </a:cubicBezTo>
                  <a:cubicBezTo>
                    <a:pt x="185" y="250"/>
                    <a:pt x="184" y="247"/>
                    <a:pt x="185" y="245"/>
                  </a:cubicBezTo>
                  <a:cubicBezTo>
                    <a:pt x="185" y="244"/>
                    <a:pt x="187" y="243"/>
                    <a:pt x="187" y="242"/>
                  </a:cubicBezTo>
                  <a:cubicBezTo>
                    <a:pt x="188" y="241"/>
                    <a:pt x="191" y="239"/>
                    <a:pt x="191" y="238"/>
                  </a:cubicBezTo>
                  <a:cubicBezTo>
                    <a:pt x="192" y="236"/>
                    <a:pt x="192" y="233"/>
                    <a:pt x="192" y="231"/>
                  </a:cubicBezTo>
                  <a:cubicBezTo>
                    <a:pt x="193" y="229"/>
                    <a:pt x="194" y="226"/>
                    <a:pt x="194" y="225"/>
                  </a:cubicBezTo>
                  <a:cubicBezTo>
                    <a:pt x="193" y="223"/>
                    <a:pt x="191" y="221"/>
                    <a:pt x="191" y="219"/>
                  </a:cubicBezTo>
                  <a:cubicBezTo>
                    <a:pt x="191" y="218"/>
                    <a:pt x="192" y="214"/>
                    <a:pt x="192" y="213"/>
                  </a:cubicBezTo>
                  <a:cubicBezTo>
                    <a:pt x="192" y="212"/>
                    <a:pt x="193" y="209"/>
                    <a:pt x="193" y="208"/>
                  </a:cubicBezTo>
                  <a:cubicBezTo>
                    <a:pt x="194" y="207"/>
                    <a:pt x="196" y="207"/>
                    <a:pt x="196" y="206"/>
                  </a:cubicBezTo>
                  <a:cubicBezTo>
                    <a:pt x="196" y="205"/>
                    <a:pt x="195" y="202"/>
                    <a:pt x="195" y="201"/>
                  </a:cubicBezTo>
                  <a:cubicBezTo>
                    <a:pt x="195" y="200"/>
                    <a:pt x="197" y="198"/>
                    <a:pt x="197" y="197"/>
                  </a:cubicBezTo>
                  <a:cubicBezTo>
                    <a:pt x="196" y="196"/>
                    <a:pt x="194" y="194"/>
                    <a:pt x="194" y="193"/>
                  </a:cubicBezTo>
                  <a:cubicBezTo>
                    <a:pt x="193" y="192"/>
                    <a:pt x="194" y="190"/>
                    <a:pt x="194" y="189"/>
                  </a:cubicBezTo>
                  <a:cubicBezTo>
                    <a:pt x="194" y="187"/>
                    <a:pt x="194" y="184"/>
                    <a:pt x="194" y="182"/>
                  </a:cubicBezTo>
                  <a:cubicBezTo>
                    <a:pt x="195" y="181"/>
                    <a:pt x="197" y="179"/>
                    <a:pt x="197" y="177"/>
                  </a:cubicBezTo>
                  <a:cubicBezTo>
                    <a:pt x="197" y="176"/>
                    <a:pt x="197" y="174"/>
                    <a:pt x="197" y="173"/>
                  </a:cubicBezTo>
                  <a:cubicBezTo>
                    <a:pt x="196" y="172"/>
                    <a:pt x="194" y="171"/>
                    <a:pt x="194" y="170"/>
                  </a:cubicBezTo>
                  <a:cubicBezTo>
                    <a:pt x="193" y="169"/>
                    <a:pt x="194" y="166"/>
                    <a:pt x="194" y="165"/>
                  </a:cubicBezTo>
                  <a:cubicBezTo>
                    <a:pt x="193" y="163"/>
                    <a:pt x="190" y="161"/>
                    <a:pt x="189" y="159"/>
                  </a:cubicBezTo>
                  <a:cubicBezTo>
                    <a:pt x="189" y="158"/>
                    <a:pt x="188" y="156"/>
                    <a:pt x="188" y="155"/>
                  </a:cubicBezTo>
                  <a:cubicBezTo>
                    <a:pt x="187" y="154"/>
                    <a:pt x="189" y="151"/>
                    <a:pt x="188" y="149"/>
                  </a:cubicBezTo>
                  <a:cubicBezTo>
                    <a:pt x="188" y="148"/>
                    <a:pt x="185" y="147"/>
                    <a:pt x="185" y="146"/>
                  </a:cubicBezTo>
                  <a:cubicBezTo>
                    <a:pt x="184" y="145"/>
                    <a:pt x="183" y="143"/>
                    <a:pt x="183" y="142"/>
                  </a:cubicBezTo>
                  <a:cubicBezTo>
                    <a:pt x="184" y="141"/>
                    <a:pt x="186" y="140"/>
                    <a:pt x="187" y="139"/>
                  </a:cubicBezTo>
                  <a:cubicBezTo>
                    <a:pt x="188" y="138"/>
                    <a:pt x="187" y="135"/>
                    <a:pt x="188" y="133"/>
                  </a:cubicBezTo>
                  <a:cubicBezTo>
                    <a:pt x="189" y="132"/>
                    <a:pt x="191" y="131"/>
                    <a:pt x="192" y="131"/>
                  </a:cubicBezTo>
                  <a:cubicBezTo>
                    <a:pt x="193" y="130"/>
                    <a:pt x="195" y="130"/>
                    <a:pt x="196" y="129"/>
                  </a:cubicBezTo>
                  <a:cubicBezTo>
                    <a:pt x="197" y="129"/>
                    <a:pt x="198" y="127"/>
                    <a:pt x="199" y="126"/>
                  </a:cubicBezTo>
                  <a:cubicBezTo>
                    <a:pt x="200" y="126"/>
                    <a:pt x="203" y="128"/>
                    <a:pt x="204" y="127"/>
                  </a:cubicBezTo>
                  <a:cubicBezTo>
                    <a:pt x="205" y="127"/>
                    <a:pt x="207" y="124"/>
                    <a:pt x="207" y="123"/>
                  </a:cubicBezTo>
                  <a:cubicBezTo>
                    <a:pt x="208" y="122"/>
                    <a:pt x="209" y="120"/>
                    <a:pt x="210" y="119"/>
                  </a:cubicBezTo>
                  <a:cubicBezTo>
                    <a:pt x="210" y="118"/>
                    <a:pt x="209" y="115"/>
                    <a:pt x="210" y="114"/>
                  </a:cubicBezTo>
                  <a:cubicBezTo>
                    <a:pt x="210" y="113"/>
                    <a:pt x="211" y="112"/>
                    <a:pt x="212" y="112"/>
                  </a:cubicBezTo>
                  <a:cubicBezTo>
                    <a:pt x="213" y="111"/>
                    <a:pt x="215" y="111"/>
                    <a:pt x="216" y="110"/>
                  </a:cubicBezTo>
                  <a:cubicBezTo>
                    <a:pt x="217" y="110"/>
                    <a:pt x="219" y="108"/>
                    <a:pt x="219" y="108"/>
                  </a:cubicBezTo>
                  <a:cubicBezTo>
                    <a:pt x="220" y="107"/>
                    <a:pt x="222" y="105"/>
                    <a:pt x="222" y="104"/>
                  </a:cubicBezTo>
                  <a:cubicBezTo>
                    <a:pt x="223" y="103"/>
                    <a:pt x="224" y="101"/>
                    <a:pt x="225" y="99"/>
                  </a:cubicBezTo>
                  <a:cubicBezTo>
                    <a:pt x="225" y="98"/>
                    <a:pt x="225" y="95"/>
                    <a:pt x="225" y="94"/>
                  </a:cubicBezTo>
                  <a:cubicBezTo>
                    <a:pt x="226" y="94"/>
                    <a:pt x="227" y="93"/>
                    <a:pt x="227" y="92"/>
                  </a:cubicBezTo>
                  <a:cubicBezTo>
                    <a:pt x="228" y="92"/>
                    <a:pt x="229" y="90"/>
                    <a:pt x="229" y="90"/>
                  </a:cubicBezTo>
                  <a:cubicBezTo>
                    <a:pt x="230" y="88"/>
                    <a:pt x="231" y="85"/>
                    <a:pt x="230" y="84"/>
                  </a:cubicBezTo>
                  <a:cubicBezTo>
                    <a:pt x="230" y="83"/>
                    <a:pt x="228" y="82"/>
                    <a:pt x="227" y="81"/>
                  </a:cubicBezTo>
                  <a:cubicBezTo>
                    <a:pt x="227" y="81"/>
                    <a:pt x="226" y="79"/>
                    <a:pt x="226" y="78"/>
                  </a:cubicBezTo>
                  <a:cubicBezTo>
                    <a:pt x="226" y="77"/>
                    <a:pt x="229" y="77"/>
                    <a:pt x="230" y="76"/>
                  </a:cubicBezTo>
                  <a:cubicBezTo>
                    <a:pt x="230" y="74"/>
                    <a:pt x="230" y="71"/>
                    <a:pt x="230" y="70"/>
                  </a:cubicBezTo>
                  <a:cubicBezTo>
                    <a:pt x="229" y="68"/>
                    <a:pt x="228" y="65"/>
                    <a:pt x="227" y="64"/>
                  </a:cubicBezTo>
                  <a:cubicBezTo>
                    <a:pt x="226" y="63"/>
                    <a:pt x="222" y="62"/>
                    <a:pt x="220" y="60"/>
                  </a:cubicBezTo>
                  <a:cubicBezTo>
                    <a:pt x="220" y="59"/>
                    <a:pt x="219" y="56"/>
                    <a:pt x="218" y="55"/>
                  </a:cubicBezTo>
                  <a:cubicBezTo>
                    <a:pt x="218" y="54"/>
                    <a:pt x="215" y="53"/>
                    <a:pt x="215" y="53"/>
                  </a:cubicBezTo>
                  <a:cubicBezTo>
                    <a:pt x="214" y="52"/>
                    <a:pt x="213" y="50"/>
                    <a:pt x="212" y="49"/>
                  </a:cubicBezTo>
                  <a:cubicBezTo>
                    <a:pt x="212" y="48"/>
                    <a:pt x="212" y="45"/>
                    <a:pt x="213" y="44"/>
                  </a:cubicBezTo>
                  <a:cubicBezTo>
                    <a:pt x="214" y="43"/>
                    <a:pt x="217" y="42"/>
                    <a:pt x="217" y="41"/>
                  </a:cubicBezTo>
                  <a:cubicBezTo>
                    <a:pt x="217" y="39"/>
                    <a:pt x="216" y="37"/>
                    <a:pt x="216" y="35"/>
                  </a:cubicBezTo>
                  <a:cubicBezTo>
                    <a:pt x="216" y="33"/>
                    <a:pt x="216" y="27"/>
                    <a:pt x="216" y="25"/>
                  </a:cubicBezTo>
                  <a:cubicBezTo>
                    <a:pt x="217" y="24"/>
                    <a:pt x="218" y="22"/>
                    <a:pt x="219" y="20"/>
                  </a:cubicBezTo>
                  <a:cubicBezTo>
                    <a:pt x="219" y="19"/>
                    <a:pt x="219" y="16"/>
                    <a:pt x="219" y="15"/>
                  </a:cubicBezTo>
                  <a:cubicBezTo>
                    <a:pt x="218" y="14"/>
                    <a:pt x="216" y="13"/>
                    <a:pt x="216" y="13"/>
                  </a:cubicBezTo>
                  <a:cubicBezTo>
                    <a:pt x="215" y="12"/>
                    <a:pt x="215" y="9"/>
                    <a:pt x="214" y="9"/>
                  </a:cubicBezTo>
                  <a:cubicBezTo>
                    <a:pt x="213" y="7"/>
                    <a:pt x="211" y="6"/>
                    <a:pt x="210" y="5"/>
                  </a:cubicBezTo>
                  <a:cubicBezTo>
                    <a:pt x="210" y="4"/>
                    <a:pt x="211" y="0"/>
                    <a:pt x="21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0" y="64"/>
                    <a:pt x="0" y="64"/>
                    <a:pt x="0" y="64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19" name="Freeform 78">
              <a:extLst>
                <a:ext uri="{FF2B5EF4-FFF2-40B4-BE49-F238E27FC236}">
                  <a16:creationId xmlns:a16="http://schemas.microsoft.com/office/drawing/2014/main" id="{8CD2C294-D5F2-8443-893E-CE0FBB9A2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507" y="1831432"/>
              <a:ext cx="65152" cy="136874"/>
            </a:xfrm>
            <a:custGeom>
              <a:avLst/>
              <a:gdLst>
                <a:gd name="T0" fmla="*/ 193 w 224"/>
                <a:gd name="T1" fmla="*/ 328 h 471"/>
                <a:gd name="T2" fmla="*/ 175 w 224"/>
                <a:gd name="T3" fmla="*/ 316 h 471"/>
                <a:gd name="T4" fmla="*/ 169 w 224"/>
                <a:gd name="T5" fmla="*/ 290 h 471"/>
                <a:gd name="T6" fmla="*/ 93 w 224"/>
                <a:gd name="T7" fmla="*/ 83 h 471"/>
                <a:gd name="T8" fmla="*/ 56 w 224"/>
                <a:gd name="T9" fmla="*/ 11 h 471"/>
                <a:gd name="T10" fmla="*/ 41 w 224"/>
                <a:gd name="T11" fmla="*/ 6 h 471"/>
                <a:gd name="T12" fmla="*/ 32 w 224"/>
                <a:gd name="T13" fmla="*/ 12 h 471"/>
                <a:gd name="T14" fmla="*/ 21 w 224"/>
                <a:gd name="T15" fmla="*/ 20 h 471"/>
                <a:gd name="T16" fmla="*/ 28 w 224"/>
                <a:gd name="T17" fmla="*/ 33 h 471"/>
                <a:gd name="T18" fmla="*/ 23 w 224"/>
                <a:gd name="T19" fmla="*/ 51 h 471"/>
                <a:gd name="T20" fmla="*/ 29 w 224"/>
                <a:gd name="T21" fmla="*/ 63 h 471"/>
                <a:gd name="T22" fmla="*/ 33 w 224"/>
                <a:gd name="T23" fmla="*/ 70 h 471"/>
                <a:gd name="T24" fmla="*/ 35 w 224"/>
                <a:gd name="T25" fmla="*/ 86 h 471"/>
                <a:gd name="T26" fmla="*/ 35 w 224"/>
                <a:gd name="T27" fmla="*/ 103 h 471"/>
                <a:gd name="T28" fmla="*/ 31 w 224"/>
                <a:gd name="T29" fmla="*/ 110 h 471"/>
                <a:gd name="T30" fmla="*/ 37 w 224"/>
                <a:gd name="T31" fmla="*/ 118 h 471"/>
                <a:gd name="T32" fmla="*/ 47 w 224"/>
                <a:gd name="T33" fmla="*/ 139 h 471"/>
                <a:gd name="T34" fmla="*/ 44 w 224"/>
                <a:gd name="T35" fmla="*/ 157 h 471"/>
                <a:gd name="T36" fmla="*/ 43 w 224"/>
                <a:gd name="T37" fmla="*/ 162 h 471"/>
                <a:gd name="T38" fmla="*/ 28 w 224"/>
                <a:gd name="T39" fmla="*/ 177 h 471"/>
                <a:gd name="T40" fmla="*/ 25 w 224"/>
                <a:gd name="T41" fmla="*/ 187 h 471"/>
                <a:gd name="T42" fmla="*/ 14 w 224"/>
                <a:gd name="T43" fmla="*/ 193 h 471"/>
                <a:gd name="T44" fmla="*/ 6 w 224"/>
                <a:gd name="T45" fmla="*/ 197 h 471"/>
                <a:gd name="T46" fmla="*/ 6 w 224"/>
                <a:gd name="T47" fmla="*/ 208 h 471"/>
                <a:gd name="T48" fmla="*/ 8 w 224"/>
                <a:gd name="T49" fmla="*/ 219 h 471"/>
                <a:gd name="T50" fmla="*/ 15 w 224"/>
                <a:gd name="T51" fmla="*/ 240 h 471"/>
                <a:gd name="T52" fmla="*/ 12 w 224"/>
                <a:gd name="T53" fmla="*/ 251 h 471"/>
                <a:gd name="T54" fmla="*/ 14 w 224"/>
                <a:gd name="T55" fmla="*/ 268 h 471"/>
                <a:gd name="T56" fmla="*/ 10 w 224"/>
                <a:gd name="T57" fmla="*/ 277 h 471"/>
                <a:gd name="T58" fmla="*/ 11 w 224"/>
                <a:gd name="T59" fmla="*/ 291 h 471"/>
                <a:gd name="T60" fmla="*/ 5 w 224"/>
                <a:gd name="T61" fmla="*/ 305 h 471"/>
                <a:gd name="T62" fmla="*/ 3 w 224"/>
                <a:gd name="T63" fmla="*/ 312 h 471"/>
                <a:gd name="T64" fmla="*/ 4 w 224"/>
                <a:gd name="T65" fmla="*/ 325 h 471"/>
                <a:gd name="T66" fmla="*/ 0 w 224"/>
                <a:gd name="T67" fmla="*/ 335 h 471"/>
                <a:gd name="T68" fmla="*/ 3 w 224"/>
                <a:gd name="T69" fmla="*/ 345 h 471"/>
                <a:gd name="T70" fmla="*/ 6 w 224"/>
                <a:gd name="T71" fmla="*/ 363 h 471"/>
                <a:gd name="T72" fmla="*/ 9 w 224"/>
                <a:gd name="T73" fmla="*/ 374 h 471"/>
                <a:gd name="T74" fmla="*/ 9 w 224"/>
                <a:gd name="T75" fmla="*/ 390 h 471"/>
                <a:gd name="T76" fmla="*/ 12 w 224"/>
                <a:gd name="T77" fmla="*/ 404 h 471"/>
                <a:gd name="T78" fmla="*/ 14 w 224"/>
                <a:gd name="T79" fmla="*/ 408 h 471"/>
                <a:gd name="T80" fmla="*/ 16 w 224"/>
                <a:gd name="T81" fmla="*/ 425 h 471"/>
                <a:gd name="T82" fmla="*/ 14 w 224"/>
                <a:gd name="T83" fmla="*/ 444 h 471"/>
                <a:gd name="T84" fmla="*/ 13 w 224"/>
                <a:gd name="T85" fmla="*/ 458 h 471"/>
                <a:gd name="T86" fmla="*/ 18 w 224"/>
                <a:gd name="T87" fmla="*/ 464 h 471"/>
                <a:gd name="T88" fmla="*/ 33 w 224"/>
                <a:gd name="T89" fmla="*/ 471 h 471"/>
                <a:gd name="T90" fmla="*/ 176 w 224"/>
                <a:gd name="T91" fmla="*/ 425 h 471"/>
                <a:gd name="T92" fmla="*/ 187 w 224"/>
                <a:gd name="T93" fmla="*/ 409 h 471"/>
                <a:gd name="T94" fmla="*/ 190 w 224"/>
                <a:gd name="T95" fmla="*/ 402 h 471"/>
                <a:gd name="T96" fmla="*/ 200 w 224"/>
                <a:gd name="T97" fmla="*/ 395 h 471"/>
                <a:gd name="T98" fmla="*/ 214 w 224"/>
                <a:gd name="T99" fmla="*/ 390 h 471"/>
                <a:gd name="T100" fmla="*/ 221 w 224"/>
                <a:gd name="T101" fmla="*/ 378 h 471"/>
                <a:gd name="T102" fmla="*/ 224 w 224"/>
                <a:gd name="T103" fmla="*/ 35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4" h="471">
                  <a:moveTo>
                    <a:pt x="216" y="355"/>
                  </a:moveTo>
                  <a:cubicBezTo>
                    <a:pt x="204" y="349"/>
                    <a:pt x="204" y="349"/>
                    <a:pt x="204" y="349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2" y="330"/>
                    <a:pt x="195" y="329"/>
                    <a:pt x="193" y="328"/>
                  </a:cubicBezTo>
                  <a:cubicBezTo>
                    <a:pt x="192" y="327"/>
                    <a:pt x="189" y="326"/>
                    <a:pt x="187" y="325"/>
                  </a:cubicBezTo>
                  <a:cubicBezTo>
                    <a:pt x="186" y="324"/>
                    <a:pt x="185" y="320"/>
                    <a:pt x="183" y="319"/>
                  </a:cubicBezTo>
                  <a:cubicBezTo>
                    <a:pt x="182" y="319"/>
                    <a:pt x="180" y="319"/>
                    <a:pt x="179" y="319"/>
                  </a:cubicBezTo>
                  <a:cubicBezTo>
                    <a:pt x="178" y="319"/>
                    <a:pt x="176" y="317"/>
                    <a:pt x="175" y="316"/>
                  </a:cubicBezTo>
                  <a:cubicBezTo>
                    <a:pt x="174" y="315"/>
                    <a:pt x="172" y="311"/>
                    <a:pt x="172" y="310"/>
                  </a:cubicBezTo>
                  <a:cubicBezTo>
                    <a:pt x="171" y="308"/>
                    <a:pt x="171" y="305"/>
                    <a:pt x="171" y="303"/>
                  </a:cubicBezTo>
                  <a:cubicBezTo>
                    <a:pt x="171" y="301"/>
                    <a:pt x="171" y="298"/>
                    <a:pt x="171" y="296"/>
                  </a:cubicBezTo>
                  <a:cubicBezTo>
                    <a:pt x="171" y="295"/>
                    <a:pt x="169" y="291"/>
                    <a:pt x="169" y="290"/>
                  </a:cubicBezTo>
                  <a:cubicBezTo>
                    <a:pt x="169" y="288"/>
                    <a:pt x="168" y="285"/>
                    <a:pt x="168" y="284"/>
                  </a:cubicBezTo>
                  <a:cubicBezTo>
                    <a:pt x="167" y="283"/>
                    <a:pt x="164" y="281"/>
                    <a:pt x="164" y="281"/>
                  </a:cubicBezTo>
                  <a:cubicBezTo>
                    <a:pt x="154" y="255"/>
                    <a:pt x="154" y="255"/>
                    <a:pt x="154" y="255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59" y="1"/>
                    <a:pt x="58" y="2"/>
                  </a:cubicBezTo>
                  <a:cubicBezTo>
                    <a:pt x="58" y="3"/>
                    <a:pt x="59" y="7"/>
                    <a:pt x="58" y="8"/>
                  </a:cubicBezTo>
                  <a:cubicBezTo>
                    <a:pt x="58" y="9"/>
                    <a:pt x="56" y="10"/>
                    <a:pt x="56" y="11"/>
                  </a:cubicBezTo>
                  <a:cubicBezTo>
                    <a:pt x="55" y="11"/>
                    <a:pt x="53" y="10"/>
                    <a:pt x="52" y="10"/>
                  </a:cubicBezTo>
                  <a:cubicBezTo>
                    <a:pt x="51" y="10"/>
                    <a:pt x="48" y="12"/>
                    <a:pt x="47" y="12"/>
                  </a:cubicBezTo>
                  <a:cubicBezTo>
                    <a:pt x="46" y="12"/>
                    <a:pt x="44" y="11"/>
                    <a:pt x="43" y="10"/>
                  </a:cubicBezTo>
                  <a:cubicBezTo>
                    <a:pt x="42" y="9"/>
                    <a:pt x="41" y="7"/>
                    <a:pt x="41" y="6"/>
                  </a:cubicBezTo>
                  <a:cubicBezTo>
                    <a:pt x="40" y="5"/>
                    <a:pt x="38" y="3"/>
                    <a:pt x="37" y="3"/>
                  </a:cubicBezTo>
                  <a:cubicBezTo>
                    <a:pt x="36" y="3"/>
                    <a:pt x="35" y="5"/>
                    <a:pt x="35" y="5"/>
                  </a:cubicBezTo>
                  <a:cubicBezTo>
                    <a:pt x="34" y="6"/>
                    <a:pt x="33" y="7"/>
                    <a:pt x="33" y="8"/>
                  </a:cubicBezTo>
                  <a:cubicBezTo>
                    <a:pt x="32" y="9"/>
                    <a:pt x="32" y="11"/>
                    <a:pt x="32" y="12"/>
                  </a:cubicBezTo>
                  <a:cubicBezTo>
                    <a:pt x="31" y="12"/>
                    <a:pt x="30" y="14"/>
                    <a:pt x="29" y="15"/>
                  </a:cubicBezTo>
                  <a:cubicBezTo>
                    <a:pt x="28" y="16"/>
                    <a:pt x="27" y="17"/>
                    <a:pt x="25" y="18"/>
                  </a:cubicBezTo>
                  <a:cubicBezTo>
                    <a:pt x="24" y="18"/>
                    <a:pt x="22" y="17"/>
                    <a:pt x="21" y="18"/>
                  </a:cubicBezTo>
                  <a:cubicBezTo>
                    <a:pt x="21" y="19"/>
                    <a:pt x="21" y="20"/>
                    <a:pt x="21" y="20"/>
                  </a:cubicBezTo>
                  <a:cubicBezTo>
                    <a:pt x="22" y="21"/>
                    <a:pt x="22" y="22"/>
                    <a:pt x="23" y="23"/>
                  </a:cubicBezTo>
                  <a:cubicBezTo>
                    <a:pt x="24" y="24"/>
                    <a:pt x="27" y="23"/>
                    <a:pt x="28" y="24"/>
                  </a:cubicBezTo>
                  <a:cubicBezTo>
                    <a:pt x="28" y="25"/>
                    <a:pt x="28" y="27"/>
                    <a:pt x="28" y="28"/>
                  </a:cubicBezTo>
                  <a:cubicBezTo>
                    <a:pt x="28" y="29"/>
                    <a:pt x="27" y="32"/>
                    <a:pt x="28" y="33"/>
                  </a:cubicBezTo>
                  <a:cubicBezTo>
                    <a:pt x="28" y="34"/>
                    <a:pt x="29" y="37"/>
                    <a:pt x="29" y="37"/>
                  </a:cubicBezTo>
                  <a:cubicBezTo>
                    <a:pt x="29" y="37"/>
                    <a:pt x="29" y="41"/>
                    <a:pt x="28" y="42"/>
                  </a:cubicBezTo>
                  <a:cubicBezTo>
                    <a:pt x="27" y="43"/>
                    <a:pt x="25" y="45"/>
                    <a:pt x="25" y="46"/>
                  </a:cubicBezTo>
                  <a:cubicBezTo>
                    <a:pt x="24" y="47"/>
                    <a:pt x="23" y="50"/>
                    <a:pt x="23" y="51"/>
                  </a:cubicBezTo>
                  <a:cubicBezTo>
                    <a:pt x="23" y="52"/>
                    <a:pt x="24" y="54"/>
                    <a:pt x="24" y="55"/>
                  </a:cubicBezTo>
                  <a:cubicBezTo>
                    <a:pt x="24" y="55"/>
                    <a:pt x="24" y="55"/>
                    <a:pt x="25" y="56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63"/>
                    <a:pt x="28" y="63"/>
                    <a:pt x="28" y="64"/>
                  </a:cubicBezTo>
                  <a:cubicBezTo>
                    <a:pt x="29" y="65"/>
                    <a:pt x="31" y="65"/>
                    <a:pt x="31" y="67"/>
                  </a:cubicBezTo>
                  <a:cubicBezTo>
                    <a:pt x="32" y="68"/>
                    <a:pt x="33" y="69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4" y="71"/>
                    <a:pt x="36" y="72"/>
                    <a:pt x="36" y="74"/>
                  </a:cubicBezTo>
                  <a:cubicBezTo>
                    <a:pt x="38" y="77"/>
                    <a:pt x="37" y="82"/>
                    <a:pt x="37" y="83"/>
                  </a:cubicBezTo>
                  <a:cubicBezTo>
                    <a:pt x="36" y="84"/>
                    <a:pt x="35" y="85"/>
                    <a:pt x="35" y="86"/>
                  </a:cubicBezTo>
                  <a:cubicBezTo>
                    <a:pt x="35" y="87"/>
                    <a:pt x="34" y="87"/>
                    <a:pt x="34" y="87"/>
                  </a:cubicBezTo>
                  <a:cubicBezTo>
                    <a:pt x="34" y="89"/>
                    <a:pt x="34" y="93"/>
                    <a:pt x="34" y="96"/>
                  </a:cubicBezTo>
                  <a:cubicBezTo>
                    <a:pt x="34" y="96"/>
                    <a:pt x="34" y="96"/>
                    <a:pt x="34" y="97"/>
                  </a:cubicBezTo>
                  <a:cubicBezTo>
                    <a:pt x="35" y="99"/>
                    <a:pt x="36" y="101"/>
                    <a:pt x="35" y="103"/>
                  </a:cubicBezTo>
                  <a:cubicBezTo>
                    <a:pt x="34" y="106"/>
                    <a:pt x="32" y="107"/>
                    <a:pt x="31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0" y="108"/>
                    <a:pt x="30" y="109"/>
                    <a:pt x="30" y="109"/>
                  </a:cubicBezTo>
                  <a:cubicBezTo>
                    <a:pt x="31" y="109"/>
                    <a:pt x="31" y="110"/>
                    <a:pt x="31" y="110"/>
                  </a:cubicBezTo>
                  <a:cubicBezTo>
                    <a:pt x="31" y="110"/>
                    <a:pt x="32" y="110"/>
                    <a:pt x="32" y="110"/>
                  </a:cubicBezTo>
                  <a:cubicBezTo>
                    <a:pt x="33" y="111"/>
                    <a:pt x="34" y="112"/>
                    <a:pt x="35" y="113"/>
                  </a:cubicBezTo>
                  <a:cubicBezTo>
                    <a:pt x="36" y="114"/>
                    <a:pt x="37" y="116"/>
                    <a:pt x="37" y="117"/>
                  </a:cubicBezTo>
                  <a:cubicBezTo>
                    <a:pt x="37" y="117"/>
                    <a:pt x="37" y="118"/>
                    <a:pt x="37" y="118"/>
                  </a:cubicBezTo>
                  <a:cubicBezTo>
                    <a:pt x="38" y="118"/>
                    <a:pt x="38" y="118"/>
                    <a:pt x="39" y="118"/>
                  </a:cubicBezTo>
                  <a:cubicBezTo>
                    <a:pt x="41" y="119"/>
                    <a:pt x="43" y="120"/>
                    <a:pt x="44" y="122"/>
                  </a:cubicBezTo>
                  <a:cubicBezTo>
                    <a:pt x="47" y="124"/>
                    <a:pt x="48" y="129"/>
                    <a:pt x="48" y="130"/>
                  </a:cubicBezTo>
                  <a:cubicBezTo>
                    <a:pt x="48" y="132"/>
                    <a:pt x="49" y="136"/>
                    <a:pt x="47" y="139"/>
                  </a:cubicBezTo>
                  <a:cubicBezTo>
                    <a:pt x="47" y="139"/>
                    <a:pt x="47" y="140"/>
                    <a:pt x="46" y="140"/>
                  </a:cubicBezTo>
                  <a:cubicBezTo>
                    <a:pt x="47" y="141"/>
                    <a:pt x="48" y="142"/>
                    <a:pt x="48" y="143"/>
                  </a:cubicBezTo>
                  <a:cubicBezTo>
                    <a:pt x="50" y="147"/>
                    <a:pt x="47" y="153"/>
                    <a:pt x="47" y="153"/>
                  </a:cubicBezTo>
                  <a:cubicBezTo>
                    <a:pt x="47" y="154"/>
                    <a:pt x="45" y="155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44" y="157"/>
                    <a:pt x="43" y="157"/>
                    <a:pt x="43" y="158"/>
                  </a:cubicBezTo>
                  <a:cubicBezTo>
                    <a:pt x="43" y="158"/>
                    <a:pt x="43" y="158"/>
                    <a:pt x="43" y="158"/>
                  </a:cubicBezTo>
                  <a:cubicBezTo>
                    <a:pt x="43" y="159"/>
                    <a:pt x="43" y="161"/>
                    <a:pt x="43" y="162"/>
                  </a:cubicBezTo>
                  <a:cubicBezTo>
                    <a:pt x="42" y="164"/>
                    <a:pt x="40" y="167"/>
                    <a:pt x="40" y="168"/>
                  </a:cubicBezTo>
                  <a:cubicBezTo>
                    <a:pt x="38" y="170"/>
                    <a:pt x="36" y="172"/>
                    <a:pt x="36" y="172"/>
                  </a:cubicBezTo>
                  <a:cubicBezTo>
                    <a:pt x="34" y="175"/>
                    <a:pt x="32" y="175"/>
                    <a:pt x="32" y="176"/>
                  </a:cubicBezTo>
                  <a:cubicBezTo>
                    <a:pt x="30" y="176"/>
                    <a:pt x="29" y="177"/>
                    <a:pt x="28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9"/>
                    <a:pt x="28" y="180"/>
                    <a:pt x="28" y="181"/>
                  </a:cubicBezTo>
                  <a:cubicBezTo>
                    <a:pt x="27" y="184"/>
                    <a:pt x="25" y="187"/>
                    <a:pt x="25" y="187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90"/>
                    <a:pt x="21" y="192"/>
                    <a:pt x="19" y="193"/>
                  </a:cubicBezTo>
                  <a:cubicBezTo>
                    <a:pt x="18" y="193"/>
                    <a:pt x="17" y="193"/>
                    <a:pt x="16" y="193"/>
                  </a:cubicBezTo>
                  <a:cubicBezTo>
                    <a:pt x="15" y="193"/>
                    <a:pt x="14" y="193"/>
                    <a:pt x="14" y="193"/>
                  </a:cubicBezTo>
                  <a:cubicBezTo>
                    <a:pt x="13" y="193"/>
                    <a:pt x="13" y="194"/>
                    <a:pt x="12" y="194"/>
                  </a:cubicBezTo>
                  <a:cubicBezTo>
                    <a:pt x="11" y="195"/>
                    <a:pt x="9" y="195"/>
                    <a:pt x="8" y="196"/>
                  </a:cubicBezTo>
                  <a:cubicBezTo>
                    <a:pt x="8" y="196"/>
                    <a:pt x="7" y="196"/>
                    <a:pt x="7" y="196"/>
                  </a:cubicBezTo>
                  <a:cubicBezTo>
                    <a:pt x="6" y="197"/>
                    <a:pt x="6" y="197"/>
                    <a:pt x="6" y="197"/>
                  </a:cubicBezTo>
                  <a:cubicBezTo>
                    <a:pt x="6" y="197"/>
                    <a:pt x="6" y="198"/>
                    <a:pt x="6" y="198"/>
                  </a:cubicBezTo>
                  <a:cubicBezTo>
                    <a:pt x="5" y="199"/>
                    <a:pt x="5" y="201"/>
                    <a:pt x="4" y="203"/>
                  </a:cubicBezTo>
                  <a:cubicBezTo>
                    <a:pt x="4" y="204"/>
                    <a:pt x="3" y="204"/>
                    <a:pt x="3" y="205"/>
                  </a:cubicBezTo>
                  <a:cubicBezTo>
                    <a:pt x="4" y="205"/>
                    <a:pt x="5" y="207"/>
                    <a:pt x="6" y="208"/>
                  </a:cubicBezTo>
                  <a:cubicBezTo>
                    <a:pt x="7" y="210"/>
                    <a:pt x="6" y="213"/>
                    <a:pt x="6" y="214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7"/>
                    <a:pt x="7" y="218"/>
                  </a:cubicBezTo>
                  <a:cubicBezTo>
                    <a:pt x="7" y="218"/>
                    <a:pt x="8" y="219"/>
                    <a:pt x="8" y="219"/>
                  </a:cubicBezTo>
                  <a:cubicBezTo>
                    <a:pt x="10" y="221"/>
                    <a:pt x="11" y="223"/>
                    <a:pt x="12" y="225"/>
                  </a:cubicBezTo>
                  <a:cubicBezTo>
                    <a:pt x="12" y="226"/>
                    <a:pt x="12" y="228"/>
                    <a:pt x="12" y="229"/>
                  </a:cubicBezTo>
                  <a:cubicBezTo>
                    <a:pt x="13" y="229"/>
                    <a:pt x="14" y="230"/>
                    <a:pt x="14" y="232"/>
                  </a:cubicBezTo>
                  <a:cubicBezTo>
                    <a:pt x="15" y="234"/>
                    <a:pt x="16" y="237"/>
                    <a:pt x="15" y="240"/>
                  </a:cubicBezTo>
                  <a:cubicBezTo>
                    <a:pt x="15" y="241"/>
                    <a:pt x="14" y="243"/>
                    <a:pt x="13" y="244"/>
                  </a:cubicBezTo>
                  <a:cubicBezTo>
                    <a:pt x="13" y="244"/>
                    <a:pt x="12" y="244"/>
                    <a:pt x="12" y="245"/>
                  </a:cubicBezTo>
                  <a:cubicBezTo>
                    <a:pt x="12" y="245"/>
                    <a:pt x="12" y="246"/>
                    <a:pt x="12" y="247"/>
                  </a:cubicBezTo>
                  <a:cubicBezTo>
                    <a:pt x="12" y="248"/>
                    <a:pt x="12" y="249"/>
                    <a:pt x="12" y="251"/>
                  </a:cubicBezTo>
                  <a:cubicBezTo>
                    <a:pt x="12" y="251"/>
                    <a:pt x="12" y="252"/>
                    <a:pt x="12" y="253"/>
                  </a:cubicBezTo>
                  <a:cubicBezTo>
                    <a:pt x="13" y="254"/>
                    <a:pt x="14" y="255"/>
                    <a:pt x="15" y="257"/>
                  </a:cubicBezTo>
                  <a:cubicBezTo>
                    <a:pt x="15" y="259"/>
                    <a:pt x="14" y="261"/>
                    <a:pt x="13" y="262"/>
                  </a:cubicBezTo>
                  <a:cubicBezTo>
                    <a:pt x="14" y="264"/>
                    <a:pt x="15" y="266"/>
                    <a:pt x="14" y="268"/>
                  </a:cubicBezTo>
                  <a:cubicBezTo>
                    <a:pt x="13" y="270"/>
                    <a:pt x="12" y="272"/>
                    <a:pt x="11" y="272"/>
                  </a:cubicBezTo>
                  <a:cubicBezTo>
                    <a:pt x="10" y="273"/>
                    <a:pt x="10" y="273"/>
                    <a:pt x="10" y="274"/>
                  </a:cubicBezTo>
                  <a:cubicBezTo>
                    <a:pt x="10" y="274"/>
                    <a:pt x="10" y="275"/>
                    <a:pt x="10" y="275"/>
                  </a:cubicBezTo>
                  <a:cubicBezTo>
                    <a:pt x="10" y="275"/>
                    <a:pt x="10" y="276"/>
                    <a:pt x="10" y="277"/>
                  </a:cubicBezTo>
                  <a:cubicBezTo>
                    <a:pt x="9" y="277"/>
                    <a:pt x="9" y="279"/>
                    <a:pt x="9" y="279"/>
                  </a:cubicBezTo>
                  <a:cubicBezTo>
                    <a:pt x="9" y="280"/>
                    <a:pt x="9" y="280"/>
                    <a:pt x="10" y="280"/>
                  </a:cubicBezTo>
                  <a:cubicBezTo>
                    <a:pt x="10" y="282"/>
                    <a:pt x="11" y="283"/>
                    <a:pt x="12" y="285"/>
                  </a:cubicBezTo>
                  <a:cubicBezTo>
                    <a:pt x="12" y="287"/>
                    <a:pt x="11" y="289"/>
                    <a:pt x="11" y="291"/>
                  </a:cubicBezTo>
                  <a:cubicBezTo>
                    <a:pt x="11" y="292"/>
                    <a:pt x="10" y="292"/>
                    <a:pt x="10" y="293"/>
                  </a:cubicBezTo>
                  <a:cubicBezTo>
                    <a:pt x="10" y="293"/>
                    <a:pt x="10" y="294"/>
                    <a:pt x="10" y="294"/>
                  </a:cubicBezTo>
                  <a:cubicBezTo>
                    <a:pt x="10" y="297"/>
                    <a:pt x="10" y="299"/>
                    <a:pt x="9" y="301"/>
                  </a:cubicBezTo>
                  <a:cubicBezTo>
                    <a:pt x="8" y="303"/>
                    <a:pt x="7" y="304"/>
                    <a:pt x="5" y="305"/>
                  </a:cubicBezTo>
                  <a:cubicBezTo>
                    <a:pt x="5" y="306"/>
                    <a:pt x="4" y="306"/>
                    <a:pt x="4" y="306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4" y="307"/>
                    <a:pt x="3" y="308"/>
                    <a:pt x="3" y="308"/>
                  </a:cubicBezTo>
                  <a:cubicBezTo>
                    <a:pt x="3" y="309"/>
                    <a:pt x="3" y="311"/>
                    <a:pt x="3" y="312"/>
                  </a:cubicBezTo>
                  <a:cubicBezTo>
                    <a:pt x="3" y="312"/>
                    <a:pt x="3" y="313"/>
                    <a:pt x="3" y="314"/>
                  </a:cubicBezTo>
                  <a:cubicBezTo>
                    <a:pt x="4" y="315"/>
                    <a:pt x="5" y="317"/>
                    <a:pt x="5" y="319"/>
                  </a:cubicBezTo>
                  <a:cubicBezTo>
                    <a:pt x="5" y="321"/>
                    <a:pt x="4" y="322"/>
                    <a:pt x="4" y="324"/>
                  </a:cubicBezTo>
                  <a:cubicBezTo>
                    <a:pt x="4" y="324"/>
                    <a:pt x="4" y="324"/>
                    <a:pt x="4" y="325"/>
                  </a:cubicBezTo>
                  <a:cubicBezTo>
                    <a:pt x="3" y="325"/>
                    <a:pt x="3" y="326"/>
                    <a:pt x="3" y="326"/>
                  </a:cubicBezTo>
                  <a:cubicBezTo>
                    <a:pt x="3" y="328"/>
                    <a:pt x="3" y="329"/>
                    <a:pt x="3" y="331"/>
                  </a:cubicBezTo>
                  <a:cubicBezTo>
                    <a:pt x="2" y="332"/>
                    <a:pt x="1" y="334"/>
                    <a:pt x="0" y="335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336"/>
                    <a:pt x="1" y="337"/>
                    <a:pt x="1" y="338"/>
                  </a:cubicBezTo>
                  <a:cubicBezTo>
                    <a:pt x="2" y="339"/>
                    <a:pt x="2" y="341"/>
                    <a:pt x="2" y="342"/>
                  </a:cubicBezTo>
                  <a:cubicBezTo>
                    <a:pt x="2" y="342"/>
                    <a:pt x="2" y="343"/>
                    <a:pt x="2" y="343"/>
                  </a:cubicBezTo>
                  <a:cubicBezTo>
                    <a:pt x="2" y="344"/>
                    <a:pt x="3" y="344"/>
                    <a:pt x="3" y="345"/>
                  </a:cubicBezTo>
                  <a:cubicBezTo>
                    <a:pt x="4" y="347"/>
                    <a:pt x="5" y="351"/>
                    <a:pt x="5" y="353"/>
                  </a:cubicBezTo>
                  <a:cubicBezTo>
                    <a:pt x="5" y="355"/>
                    <a:pt x="5" y="357"/>
                    <a:pt x="4" y="358"/>
                  </a:cubicBezTo>
                  <a:cubicBezTo>
                    <a:pt x="4" y="358"/>
                    <a:pt x="4" y="359"/>
                    <a:pt x="4" y="359"/>
                  </a:cubicBezTo>
                  <a:cubicBezTo>
                    <a:pt x="5" y="360"/>
                    <a:pt x="6" y="361"/>
                    <a:pt x="6" y="363"/>
                  </a:cubicBezTo>
                  <a:cubicBezTo>
                    <a:pt x="7" y="364"/>
                    <a:pt x="7" y="366"/>
                    <a:pt x="6" y="367"/>
                  </a:cubicBezTo>
                  <a:cubicBezTo>
                    <a:pt x="7" y="367"/>
                    <a:pt x="8" y="368"/>
                    <a:pt x="8" y="369"/>
                  </a:cubicBezTo>
                  <a:cubicBezTo>
                    <a:pt x="9" y="371"/>
                    <a:pt x="9" y="372"/>
                    <a:pt x="9" y="374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9" y="375"/>
                    <a:pt x="9" y="375"/>
                    <a:pt x="9" y="375"/>
                  </a:cubicBezTo>
                  <a:cubicBezTo>
                    <a:pt x="10" y="376"/>
                    <a:pt x="11" y="377"/>
                    <a:pt x="11" y="379"/>
                  </a:cubicBezTo>
                  <a:cubicBezTo>
                    <a:pt x="11" y="382"/>
                    <a:pt x="11" y="386"/>
                    <a:pt x="10" y="388"/>
                  </a:cubicBezTo>
                  <a:cubicBezTo>
                    <a:pt x="10" y="388"/>
                    <a:pt x="9" y="389"/>
                    <a:pt x="9" y="390"/>
                  </a:cubicBezTo>
                  <a:cubicBezTo>
                    <a:pt x="9" y="390"/>
                    <a:pt x="10" y="391"/>
                    <a:pt x="10" y="392"/>
                  </a:cubicBezTo>
                  <a:cubicBezTo>
                    <a:pt x="11" y="394"/>
                    <a:pt x="11" y="398"/>
                    <a:pt x="12" y="402"/>
                  </a:cubicBezTo>
                  <a:cubicBezTo>
                    <a:pt x="12" y="402"/>
                    <a:pt x="12" y="402"/>
                    <a:pt x="12" y="402"/>
                  </a:cubicBezTo>
                  <a:cubicBezTo>
                    <a:pt x="12" y="403"/>
                    <a:pt x="12" y="404"/>
                    <a:pt x="12" y="404"/>
                  </a:cubicBezTo>
                  <a:cubicBezTo>
                    <a:pt x="12" y="404"/>
                    <a:pt x="12" y="405"/>
                    <a:pt x="12" y="405"/>
                  </a:cubicBezTo>
                  <a:cubicBezTo>
                    <a:pt x="12" y="405"/>
                    <a:pt x="12" y="406"/>
                    <a:pt x="12" y="406"/>
                  </a:cubicBezTo>
                  <a:cubicBezTo>
                    <a:pt x="13" y="406"/>
                    <a:pt x="13" y="407"/>
                    <a:pt x="14" y="408"/>
                  </a:cubicBezTo>
                  <a:cubicBezTo>
                    <a:pt x="14" y="408"/>
                    <a:pt x="14" y="408"/>
                    <a:pt x="14" y="408"/>
                  </a:cubicBezTo>
                  <a:cubicBezTo>
                    <a:pt x="16" y="410"/>
                    <a:pt x="17" y="412"/>
                    <a:pt x="18" y="414"/>
                  </a:cubicBezTo>
                  <a:cubicBezTo>
                    <a:pt x="18" y="416"/>
                    <a:pt x="18" y="419"/>
                    <a:pt x="18" y="422"/>
                  </a:cubicBezTo>
                  <a:cubicBezTo>
                    <a:pt x="17" y="423"/>
                    <a:pt x="17" y="424"/>
                    <a:pt x="16" y="425"/>
                  </a:cubicBezTo>
                  <a:cubicBezTo>
                    <a:pt x="16" y="425"/>
                    <a:pt x="16" y="425"/>
                    <a:pt x="16" y="425"/>
                  </a:cubicBezTo>
                  <a:cubicBezTo>
                    <a:pt x="18" y="426"/>
                    <a:pt x="19" y="427"/>
                    <a:pt x="20" y="429"/>
                  </a:cubicBezTo>
                  <a:cubicBezTo>
                    <a:pt x="21" y="432"/>
                    <a:pt x="20" y="437"/>
                    <a:pt x="19" y="440"/>
                  </a:cubicBezTo>
                  <a:cubicBezTo>
                    <a:pt x="17" y="442"/>
                    <a:pt x="15" y="443"/>
                    <a:pt x="14" y="444"/>
                  </a:cubicBezTo>
                  <a:cubicBezTo>
                    <a:pt x="14" y="444"/>
                    <a:pt x="14" y="444"/>
                    <a:pt x="14" y="444"/>
                  </a:cubicBezTo>
                  <a:cubicBezTo>
                    <a:pt x="14" y="444"/>
                    <a:pt x="15" y="445"/>
                    <a:pt x="15" y="446"/>
                  </a:cubicBezTo>
                  <a:cubicBezTo>
                    <a:pt x="16" y="449"/>
                    <a:pt x="15" y="453"/>
                    <a:pt x="15" y="453"/>
                  </a:cubicBezTo>
                  <a:cubicBezTo>
                    <a:pt x="15" y="455"/>
                    <a:pt x="14" y="456"/>
                    <a:pt x="14" y="457"/>
                  </a:cubicBezTo>
                  <a:cubicBezTo>
                    <a:pt x="14" y="457"/>
                    <a:pt x="13" y="458"/>
                    <a:pt x="13" y="458"/>
                  </a:cubicBezTo>
                  <a:cubicBezTo>
                    <a:pt x="13" y="458"/>
                    <a:pt x="14" y="458"/>
                    <a:pt x="14" y="458"/>
                  </a:cubicBezTo>
                  <a:cubicBezTo>
                    <a:pt x="14" y="459"/>
                    <a:pt x="14" y="459"/>
                    <a:pt x="14" y="459"/>
                  </a:cubicBezTo>
                  <a:cubicBezTo>
                    <a:pt x="15" y="459"/>
                    <a:pt x="16" y="460"/>
                    <a:pt x="16" y="461"/>
                  </a:cubicBezTo>
                  <a:cubicBezTo>
                    <a:pt x="17" y="462"/>
                    <a:pt x="17" y="463"/>
                    <a:pt x="18" y="464"/>
                  </a:cubicBezTo>
                  <a:cubicBezTo>
                    <a:pt x="19" y="464"/>
                    <a:pt x="20" y="465"/>
                    <a:pt x="21" y="465"/>
                  </a:cubicBezTo>
                  <a:cubicBezTo>
                    <a:pt x="22" y="466"/>
                    <a:pt x="23" y="468"/>
                    <a:pt x="23" y="469"/>
                  </a:cubicBezTo>
                  <a:cubicBezTo>
                    <a:pt x="24" y="469"/>
                    <a:pt x="24" y="469"/>
                    <a:pt x="24" y="469"/>
                  </a:cubicBezTo>
                  <a:cubicBezTo>
                    <a:pt x="33" y="471"/>
                    <a:pt x="33" y="471"/>
                    <a:pt x="33" y="471"/>
                  </a:cubicBezTo>
                  <a:cubicBezTo>
                    <a:pt x="168" y="435"/>
                    <a:pt x="168" y="435"/>
                    <a:pt x="168" y="435"/>
                  </a:cubicBezTo>
                  <a:cubicBezTo>
                    <a:pt x="169" y="435"/>
                    <a:pt x="169" y="434"/>
                    <a:pt x="170" y="434"/>
                  </a:cubicBezTo>
                  <a:cubicBezTo>
                    <a:pt x="169" y="432"/>
                    <a:pt x="169" y="430"/>
                    <a:pt x="171" y="428"/>
                  </a:cubicBezTo>
                  <a:cubicBezTo>
                    <a:pt x="172" y="426"/>
                    <a:pt x="174" y="425"/>
                    <a:pt x="176" y="425"/>
                  </a:cubicBezTo>
                  <a:cubicBezTo>
                    <a:pt x="176" y="425"/>
                    <a:pt x="176" y="425"/>
                    <a:pt x="175" y="424"/>
                  </a:cubicBezTo>
                  <a:cubicBezTo>
                    <a:pt x="175" y="422"/>
                    <a:pt x="175" y="419"/>
                    <a:pt x="176" y="417"/>
                  </a:cubicBezTo>
                  <a:cubicBezTo>
                    <a:pt x="177" y="415"/>
                    <a:pt x="179" y="412"/>
                    <a:pt x="182" y="410"/>
                  </a:cubicBezTo>
                  <a:cubicBezTo>
                    <a:pt x="183" y="409"/>
                    <a:pt x="186" y="409"/>
                    <a:pt x="187" y="409"/>
                  </a:cubicBezTo>
                  <a:cubicBezTo>
                    <a:pt x="188" y="409"/>
                    <a:pt x="188" y="409"/>
                    <a:pt x="189" y="409"/>
                  </a:cubicBezTo>
                  <a:cubicBezTo>
                    <a:pt x="189" y="409"/>
                    <a:pt x="189" y="409"/>
                    <a:pt x="189" y="409"/>
                  </a:cubicBezTo>
                  <a:cubicBezTo>
                    <a:pt x="189" y="409"/>
                    <a:pt x="189" y="409"/>
                    <a:pt x="189" y="409"/>
                  </a:cubicBezTo>
                  <a:cubicBezTo>
                    <a:pt x="189" y="407"/>
                    <a:pt x="188" y="405"/>
                    <a:pt x="190" y="402"/>
                  </a:cubicBezTo>
                  <a:cubicBezTo>
                    <a:pt x="191" y="400"/>
                    <a:pt x="193" y="399"/>
                    <a:pt x="195" y="398"/>
                  </a:cubicBezTo>
                  <a:cubicBezTo>
                    <a:pt x="195" y="398"/>
                    <a:pt x="196" y="398"/>
                    <a:pt x="196" y="398"/>
                  </a:cubicBezTo>
                  <a:cubicBezTo>
                    <a:pt x="196" y="398"/>
                    <a:pt x="197" y="397"/>
                    <a:pt x="198" y="397"/>
                  </a:cubicBezTo>
                  <a:cubicBezTo>
                    <a:pt x="198" y="396"/>
                    <a:pt x="199" y="396"/>
                    <a:pt x="200" y="395"/>
                  </a:cubicBezTo>
                  <a:cubicBezTo>
                    <a:pt x="200" y="394"/>
                    <a:pt x="201" y="392"/>
                    <a:pt x="202" y="391"/>
                  </a:cubicBezTo>
                  <a:cubicBezTo>
                    <a:pt x="204" y="389"/>
                    <a:pt x="206" y="389"/>
                    <a:pt x="209" y="389"/>
                  </a:cubicBezTo>
                  <a:cubicBezTo>
                    <a:pt x="210" y="389"/>
                    <a:pt x="210" y="389"/>
                    <a:pt x="211" y="389"/>
                  </a:cubicBezTo>
                  <a:cubicBezTo>
                    <a:pt x="212" y="389"/>
                    <a:pt x="213" y="389"/>
                    <a:pt x="214" y="390"/>
                  </a:cubicBezTo>
                  <a:cubicBezTo>
                    <a:pt x="215" y="390"/>
                    <a:pt x="215" y="390"/>
                    <a:pt x="215" y="390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8" y="386"/>
                    <a:pt x="217" y="385"/>
                    <a:pt x="218" y="385"/>
                  </a:cubicBezTo>
                  <a:cubicBezTo>
                    <a:pt x="218" y="383"/>
                    <a:pt x="221" y="380"/>
                    <a:pt x="221" y="378"/>
                  </a:cubicBezTo>
                  <a:cubicBezTo>
                    <a:pt x="222" y="377"/>
                    <a:pt x="222" y="374"/>
                    <a:pt x="222" y="372"/>
                  </a:cubicBezTo>
                  <a:cubicBezTo>
                    <a:pt x="222" y="370"/>
                    <a:pt x="222" y="366"/>
                    <a:pt x="222" y="364"/>
                  </a:cubicBezTo>
                  <a:cubicBezTo>
                    <a:pt x="223" y="364"/>
                    <a:pt x="223" y="363"/>
                    <a:pt x="224" y="362"/>
                  </a:cubicBezTo>
                  <a:cubicBezTo>
                    <a:pt x="224" y="355"/>
                    <a:pt x="224" y="355"/>
                    <a:pt x="224" y="355"/>
                  </a:cubicBezTo>
                  <a:lnTo>
                    <a:pt x="216" y="355"/>
                  </a:ln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20" name="Freeform 79">
              <a:extLst>
                <a:ext uri="{FF2B5EF4-FFF2-40B4-BE49-F238E27FC236}">
                  <a16:creationId xmlns:a16="http://schemas.microsoft.com/office/drawing/2014/main" id="{D7AB21D8-6E22-354B-98B0-404EF9DD1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409" y="1846214"/>
              <a:ext cx="2737" cy="3285"/>
            </a:xfrm>
            <a:custGeom>
              <a:avLst/>
              <a:gdLst>
                <a:gd name="T0" fmla="*/ 8 w 10"/>
                <a:gd name="T1" fmla="*/ 6 h 11"/>
                <a:gd name="T2" fmla="*/ 5 w 10"/>
                <a:gd name="T3" fmla="*/ 6 h 11"/>
                <a:gd name="T4" fmla="*/ 3 w 10"/>
                <a:gd name="T5" fmla="*/ 2 h 11"/>
                <a:gd name="T6" fmla="*/ 1 w 10"/>
                <a:gd name="T7" fmla="*/ 1 h 11"/>
                <a:gd name="T8" fmla="*/ 1 w 10"/>
                <a:gd name="T9" fmla="*/ 5 h 11"/>
                <a:gd name="T10" fmla="*/ 2 w 10"/>
                <a:gd name="T11" fmla="*/ 8 h 11"/>
                <a:gd name="T12" fmla="*/ 6 w 10"/>
                <a:gd name="T13" fmla="*/ 9 h 11"/>
                <a:gd name="T14" fmla="*/ 8 w 10"/>
                <a:gd name="T15" fmla="*/ 11 h 11"/>
                <a:gd name="T16" fmla="*/ 10 w 10"/>
                <a:gd name="T17" fmla="*/ 9 h 11"/>
                <a:gd name="T18" fmla="*/ 8 w 10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1">
                  <a:moveTo>
                    <a:pt x="8" y="6"/>
                  </a:moveTo>
                  <a:cubicBezTo>
                    <a:pt x="7" y="6"/>
                    <a:pt x="6" y="6"/>
                    <a:pt x="5" y="6"/>
                  </a:cubicBezTo>
                  <a:cubicBezTo>
                    <a:pt x="4" y="5"/>
                    <a:pt x="4" y="2"/>
                    <a:pt x="3" y="2"/>
                  </a:cubicBezTo>
                  <a:cubicBezTo>
                    <a:pt x="3" y="1"/>
                    <a:pt x="1" y="0"/>
                    <a:pt x="1" y="1"/>
                  </a:cubicBezTo>
                  <a:cubicBezTo>
                    <a:pt x="0" y="1"/>
                    <a:pt x="1" y="4"/>
                    <a:pt x="1" y="5"/>
                  </a:cubicBezTo>
                  <a:cubicBezTo>
                    <a:pt x="1" y="6"/>
                    <a:pt x="2" y="8"/>
                    <a:pt x="2" y="8"/>
                  </a:cubicBezTo>
                  <a:cubicBezTo>
                    <a:pt x="3" y="9"/>
                    <a:pt x="5" y="8"/>
                    <a:pt x="6" y="9"/>
                  </a:cubicBezTo>
                  <a:cubicBezTo>
                    <a:pt x="6" y="9"/>
                    <a:pt x="7" y="11"/>
                    <a:pt x="8" y="11"/>
                  </a:cubicBezTo>
                  <a:cubicBezTo>
                    <a:pt x="8" y="11"/>
                    <a:pt x="9" y="10"/>
                    <a:pt x="10" y="9"/>
                  </a:cubicBezTo>
                  <a:cubicBezTo>
                    <a:pt x="10" y="8"/>
                    <a:pt x="8" y="6"/>
                    <a:pt x="8" y="6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21" name="Freeform 80">
              <a:extLst>
                <a:ext uri="{FF2B5EF4-FFF2-40B4-BE49-F238E27FC236}">
                  <a16:creationId xmlns:a16="http://schemas.microsoft.com/office/drawing/2014/main" id="{EB779567-5839-424B-8AD1-7CD11ADFE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241" y="1852236"/>
              <a:ext cx="1642" cy="1643"/>
            </a:xfrm>
            <a:custGeom>
              <a:avLst/>
              <a:gdLst>
                <a:gd name="T0" fmla="*/ 2 w 6"/>
                <a:gd name="T1" fmla="*/ 1 h 6"/>
                <a:gd name="T2" fmla="*/ 0 w 6"/>
                <a:gd name="T3" fmla="*/ 4 h 6"/>
                <a:gd name="T4" fmla="*/ 3 w 6"/>
                <a:gd name="T5" fmla="*/ 6 h 6"/>
                <a:gd name="T6" fmla="*/ 5 w 6"/>
                <a:gd name="T7" fmla="*/ 4 h 6"/>
                <a:gd name="T8" fmla="*/ 6 w 6"/>
                <a:gd name="T9" fmla="*/ 1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3" y="6"/>
                    <a:pt x="4" y="5"/>
                    <a:pt x="5" y="4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22" name="Freeform 81">
              <a:extLst>
                <a:ext uri="{FF2B5EF4-FFF2-40B4-BE49-F238E27FC236}">
                  <a16:creationId xmlns:a16="http://schemas.microsoft.com/office/drawing/2014/main" id="{AF34B087-FE8F-8843-B71D-147AA6B08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359" y="1847309"/>
              <a:ext cx="2190" cy="3285"/>
            </a:xfrm>
            <a:custGeom>
              <a:avLst/>
              <a:gdLst>
                <a:gd name="T0" fmla="*/ 6 w 8"/>
                <a:gd name="T1" fmla="*/ 1 h 10"/>
                <a:gd name="T2" fmla="*/ 0 w 8"/>
                <a:gd name="T3" fmla="*/ 4 h 10"/>
                <a:gd name="T4" fmla="*/ 2 w 8"/>
                <a:gd name="T5" fmla="*/ 9 h 10"/>
                <a:gd name="T6" fmla="*/ 6 w 8"/>
                <a:gd name="T7" fmla="*/ 10 h 10"/>
                <a:gd name="T8" fmla="*/ 6 w 8"/>
                <a:gd name="T9" fmla="*/ 5 h 10"/>
                <a:gd name="T10" fmla="*/ 8 w 8"/>
                <a:gd name="T11" fmla="*/ 3 h 10"/>
                <a:gd name="T12" fmla="*/ 6 w 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0" y="5"/>
                    <a:pt x="1" y="8"/>
                    <a:pt x="2" y="9"/>
                  </a:cubicBezTo>
                  <a:cubicBezTo>
                    <a:pt x="3" y="10"/>
                    <a:pt x="6" y="10"/>
                    <a:pt x="6" y="10"/>
                  </a:cubicBezTo>
                  <a:cubicBezTo>
                    <a:pt x="7" y="9"/>
                    <a:pt x="6" y="6"/>
                    <a:pt x="6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6" y="1"/>
                    <a:pt x="6" y="1"/>
                  </a:cubicBezTo>
                  <a:close/>
                </a:path>
              </a:pathLst>
            </a:custGeom>
            <a:grpFill/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  <p:sp>
          <p:nvSpPr>
            <p:cNvPr id="123" name="Freeform 82">
              <a:extLst>
                <a:ext uri="{FF2B5EF4-FFF2-40B4-BE49-F238E27FC236}">
                  <a16:creationId xmlns:a16="http://schemas.microsoft.com/office/drawing/2014/main" id="{F5BF3412-DFAB-EC44-8E2A-522B0E207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119" y="1700032"/>
              <a:ext cx="147277" cy="233234"/>
            </a:xfrm>
            <a:custGeom>
              <a:avLst/>
              <a:gdLst>
                <a:gd name="T0" fmla="*/ 456 w 506"/>
                <a:gd name="T1" fmla="*/ 320 h 801"/>
                <a:gd name="T2" fmla="*/ 435 w 506"/>
                <a:gd name="T3" fmla="*/ 328 h 801"/>
                <a:gd name="T4" fmla="*/ 419 w 506"/>
                <a:gd name="T5" fmla="*/ 290 h 801"/>
                <a:gd name="T6" fmla="*/ 409 w 506"/>
                <a:gd name="T7" fmla="*/ 262 h 801"/>
                <a:gd name="T8" fmla="*/ 372 w 506"/>
                <a:gd name="T9" fmla="*/ 257 h 801"/>
                <a:gd name="T10" fmla="*/ 351 w 506"/>
                <a:gd name="T11" fmla="*/ 241 h 801"/>
                <a:gd name="T12" fmla="*/ 345 w 506"/>
                <a:gd name="T13" fmla="*/ 212 h 801"/>
                <a:gd name="T14" fmla="*/ 243 w 506"/>
                <a:gd name="T15" fmla="*/ 11 h 801"/>
                <a:gd name="T16" fmla="*/ 198 w 506"/>
                <a:gd name="T17" fmla="*/ 8 h 801"/>
                <a:gd name="T18" fmla="*/ 176 w 506"/>
                <a:gd name="T19" fmla="*/ 29 h 801"/>
                <a:gd name="T20" fmla="*/ 141 w 506"/>
                <a:gd name="T21" fmla="*/ 52 h 801"/>
                <a:gd name="T22" fmla="*/ 114 w 506"/>
                <a:gd name="T23" fmla="*/ 22 h 801"/>
                <a:gd name="T24" fmla="*/ 56 w 506"/>
                <a:gd name="T25" fmla="*/ 209 h 801"/>
                <a:gd name="T26" fmla="*/ 46 w 506"/>
                <a:gd name="T27" fmla="*/ 248 h 801"/>
                <a:gd name="T28" fmla="*/ 52 w 506"/>
                <a:gd name="T29" fmla="*/ 282 h 801"/>
                <a:gd name="T30" fmla="*/ 56 w 506"/>
                <a:gd name="T31" fmla="*/ 308 h 801"/>
                <a:gd name="T32" fmla="*/ 56 w 506"/>
                <a:gd name="T33" fmla="*/ 348 h 801"/>
                <a:gd name="T34" fmla="*/ 29 w 506"/>
                <a:gd name="T35" fmla="*/ 396 h 801"/>
                <a:gd name="T36" fmla="*/ 37 w 506"/>
                <a:gd name="T37" fmla="*/ 420 h 801"/>
                <a:gd name="T38" fmla="*/ 30 w 506"/>
                <a:gd name="T39" fmla="*/ 437 h 801"/>
                <a:gd name="T40" fmla="*/ 13 w 506"/>
                <a:gd name="T41" fmla="*/ 437 h 801"/>
                <a:gd name="T42" fmla="*/ 105 w 506"/>
                <a:gd name="T43" fmla="*/ 729 h 801"/>
                <a:gd name="T44" fmla="*/ 114 w 506"/>
                <a:gd name="T45" fmla="*/ 759 h 801"/>
                <a:gd name="T46" fmla="*/ 140 w 506"/>
                <a:gd name="T47" fmla="*/ 776 h 801"/>
                <a:gd name="T48" fmla="*/ 165 w 506"/>
                <a:gd name="T49" fmla="*/ 767 h 801"/>
                <a:gd name="T50" fmla="*/ 177 w 506"/>
                <a:gd name="T51" fmla="*/ 723 h 801"/>
                <a:gd name="T52" fmla="*/ 189 w 506"/>
                <a:gd name="T53" fmla="*/ 695 h 801"/>
                <a:gd name="T54" fmla="*/ 192 w 506"/>
                <a:gd name="T55" fmla="*/ 660 h 801"/>
                <a:gd name="T56" fmla="*/ 206 w 506"/>
                <a:gd name="T57" fmla="*/ 662 h 801"/>
                <a:gd name="T58" fmla="*/ 223 w 506"/>
                <a:gd name="T59" fmla="*/ 658 h 801"/>
                <a:gd name="T60" fmla="*/ 239 w 506"/>
                <a:gd name="T61" fmla="*/ 644 h 801"/>
                <a:gd name="T62" fmla="*/ 251 w 506"/>
                <a:gd name="T63" fmla="*/ 637 h 801"/>
                <a:gd name="T64" fmla="*/ 260 w 506"/>
                <a:gd name="T65" fmla="*/ 627 h 801"/>
                <a:gd name="T66" fmla="*/ 269 w 506"/>
                <a:gd name="T67" fmla="*/ 606 h 801"/>
                <a:gd name="T68" fmla="*/ 286 w 506"/>
                <a:gd name="T69" fmla="*/ 606 h 801"/>
                <a:gd name="T70" fmla="*/ 299 w 506"/>
                <a:gd name="T71" fmla="*/ 588 h 801"/>
                <a:gd name="T72" fmla="*/ 295 w 506"/>
                <a:gd name="T73" fmla="*/ 564 h 801"/>
                <a:gd name="T74" fmla="*/ 297 w 506"/>
                <a:gd name="T75" fmla="*/ 521 h 801"/>
                <a:gd name="T76" fmla="*/ 306 w 506"/>
                <a:gd name="T77" fmla="*/ 504 h 801"/>
                <a:gd name="T78" fmla="*/ 322 w 506"/>
                <a:gd name="T79" fmla="*/ 519 h 801"/>
                <a:gd name="T80" fmla="*/ 353 w 506"/>
                <a:gd name="T81" fmla="*/ 518 h 801"/>
                <a:gd name="T82" fmla="*/ 352 w 506"/>
                <a:gd name="T83" fmla="*/ 493 h 801"/>
                <a:gd name="T84" fmla="*/ 356 w 506"/>
                <a:gd name="T85" fmla="*/ 488 h 801"/>
                <a:gd name="T86" fmla="*/ 364 w 506"/>
                <a:gd name="T87" fmla="*/ 502 h 801"/>
                <a:gd name="T88" fmla="*/ 383 w 506"/>
                <a:gd name="T89" fmla="*/ 507 h 801"/>
                <a:gd name="T90" fmla="*/ 373 w 506"/>
                <a:gd name="T91" fmla="*/ 484 h 801"/>
                <a:gd name="T92" fmla="*/ 384 w 506"/>
                <a:gd name="T93" fmla="*/ 474 h 801"/>
                <a:gd name="T94" fmla="*/ 408 w 506"/>
                <a:gd name="T95" fmla="*/ 491 h 801"/>
                <a:gd name="T96" fmla="*/ 416 w 506"/>
                <a:gd name="T97" fmla="*/ 469 h 801"/>
                <a:gd name="T98" fmla="*/ 422 w 506"/>
                <a:gd name="T99" fmla="*/ 458 h 801"/>
                <a:gd name="T100" fmla="*/ 428 w 506"/>
                <a:gd name="T101" fmla="*/ 443 h 801"/>
                <a:gd name="T102" fmla="*/ 445 w 506"/>
                <a:gd name="T103" fmla="*/ 443 h 801"/>
                <a:gd name="T104" fmla="*/ 450 w 506"/>
                <a:gd name="T105" fmla="*/ 439 h 801"/>
                <a:gd name="T106" fmla="*/ 462 w 506"/>
                <a:gd name="T107" fmla="*/ 424 h 801"/>
                <a:gd name="T108" fmla="*/ 471 w 506"/>
                <a:gd name="T109" fmla="*/ 401 h 801"/>
                <a:gd name="T110" fmla="*/ 483 w 506"/>
                <a:gd name="T111" fmla="*/ 415 h 801"/>
                <a:gd name="T112" fmla="*/ 498 w 506"/>
                <a:gd name="T113" fmla="*/ 379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6" h="801">
                  <a:moveTo>
                    <a:pt x="505" y="364"/>
                  </a:moveTo>
                  <a:cubicBezTo>
                    <a:pt x="505" y="363"/>
                    <a:pt x="503" y="362"/>
                    <a:pt x="503" y="362"/>
                  </a:cubicBezTo>
                  <a:cubicBezTo>
                    <a:pt x="502" y="361"/>
                    <a:pt x="502" y="358"/>
                    <a:pt x="501" y="357"/>
                  </a:cubicBezTo>
                  <a:cubicBezTo>
                    <a:pt x="501" y="356"/>
                    <a:pt x="501" y="353"/>
                    <a:pt x="500" y="352"/>
                  </a:cubicBezTo>
                  <a:cubicBezTo>
                    <a:pt x="499" y="351"/>
                    <a:pt x="497" y="351"/>
                    <a:pt x="496" y="350"/>
                  </a:cubicBezTo>
                  <a:cubicBezTo>
                    <a:pt x="495" y="349"/>
                    <a:pt x="494" y="348"/>
                    <a:pt x="493" y="348"/>
                  </a:cubicBezTo>
                  <a:cubicBezTo>
                    <a:pt x="485" y="341"/>
                    <a:pt x="473" y="321"/>
                    <a:pt x="463" y="317"/>
                  </a:cubicBezTo>
                  <a:cubicBezTo>
                    <a:pt x="462" y="317"/>
                    <a:pt x="459" y="317"/>
                    <a:pt x="458" y="317"/>
                  </a:cubicBezTo>
                  <a:cubicBezTo>
                    <a:pt x="457" y="318"/>
                    <a:pt x="457" y="320"/>
                    <a:pt x="456" y="320"/>
                  </a:cubicBezTo>
                  <a:cubicBezTo>
                    <a:pt x="456" y="320"/>
                    <a:pt x="454" y="320"/>
                    <a:pt x="453" y="320"/>
                  </a:cubicBezTo>
                  <a:cubicBezTo>
                    <a:pt x="453" y="319"/>
                    <a:pt x="452" y="318"/>
                    <a:pt x="451" y="317"/>
                  </a:cubicBezTo>
                  <a:cubicBezTo>
                    <a:pt x="450" y="317"/>
                    <a:pt x="448" y="317"/>
                    <a:pt x="448" y="318"/>
                  </a:cubicBezTo>
                  <a:cubicBezTo>
                    <a:pt x="447" y="318"/>
                    <a:pt x="446" y="320"/>
                    <a:pt x="447" y="321"/>
                  </a:cubicBezTo>
                  <a:cubicBezTo>
                    <a:pt x="447" y="322"/>
                    <a:pt x="448" y="323"/>
                    <a:pt x="448" y="324"/>
                  </a:cubicBezTo>
                  <a:cubicBezTo>
                    <a:pt x="448" y="325"/>
                    <a:pt x="447" y="327"/>
                    <a:pt x="447" y="328"/>
                  </a:cubicBezTo>
                  <a:cubicBezTo>
                    <a:pt x="447" y="329"/>
                    <a:pt x="445" y="331"/>
                    <a:pt x="444" y="332"/>
                  </a:cubicBezTo>
                  <a:cubicBezTo>
                    <a:pt x="443" y="332"/>
                    <a:pt x="441" y="331"/>
                    <a:pt x="440" y="331"/>
                  </a:cubicBezTo>
                  <a:cubicBezTo>
                    <a:pt x="439" y="330"/>
                    <a:pt x="436" y="329"/>
                    <a:pt x="435" y="328"/>
                  </a:cubicBezTo>
                  <a:cubicBezTo>
                    <a:pt x="434" y="327"/>
                    <a:pt x="433" y="325"/>
                    <a:pt x="433" y="324"/>
                  </a:cubicBezTo>
                  <a:cubicBezTo>
                    <a:pt x="432" y="322"/>
                    <a:pt x="429" y="320"/>
                    <a:pt x="428" y="319"/>
                  </a:cubicBezTo>
                  <a:cubicBezTo>
                    <a:pt x="427" y="318"/>
                    <a:pt x="425" y="317"/>
                    <a:pt x="424" y="316"/>
                  </a:cubicBezTo>
                  <a:cubicBezTo>
                    <a:pt x="423" y="315"/>
                    <a:pt x="420" y="314"/>
                    <a:pt x="420" y="313"/>
                  </a:cubicBezTo>
                  <a:cubicBezTo>
                    <a:pt x="419" y="312"/>
                    <a:pt x="421" y="310"/>
                    <a:pt x="421" y="309"/>
                  </a:cubicBezTo>
                  <a:cubicBezTo>
                    <a:pt x="421" y="308"/>
                    <a:pt x="420" y="306"/>
                    <a:pt x="420" y="305"/>
                  </a:cubicBezTo>
                  <a:cubicBezTo>
                    <a:pt x="420" y="304"/>
                    <a:pt x="421" y="302"/>
                    <a:pt x="421" y="301"/>
                  </a:cubicBezTo>
                  <a:cubicBezTo>
                    <a:pt x="421" y="299"/>
                    <a:pt x="422" y="296"/>
                    <a:pt x="422" y="294"/>
                  </a:cubicBezTo>
                  <a:cubicBezTo>
                    <a:pt x="421" y="293"/>
                    <a:pt x="420" y="291"/>
                    <a:pt x="419" y="290"/>
                  </a:cubicBezTo>
                  <a:cubicBezTo>
                    <a:pt x="417" y="289"/>
                    <a:pt x="413" y="289"/>
                    <a:pt x="412" y="288"/>
                  </a:cubicBezTo>
                  <a:cubicBezTo>
                    <a:pt x="410" y="287"/>
                    <a:pt x="408" y="284"/>
                    <a:pt x="407" y="282"/>
                  </a:cubicBezTo>
                  <a:cubicBezTo>
                    <a:pt x="406" y="281"/>
                    <a:pt x="405" y="279"/>
                    <a:pt x="405" y="278"/>
                  </a:cubicBezTo>
                  <a:cubicBezTo>
                    <a:pt x="405" y="277"/>
                    <a:pt x="406" y="275"/>
                    <a:pt x="407" y="274"/>
                  </a:cubicBezTo>
                  <a:cubicBezTo>
                    <a:pt x="408" y="274"/>
                    <a:pt x="410" y="274"/>
                    <a:pt x="411" y="273"/>
                  </a:cubicBezTo>
                  <a:cubicBezTo>
                    <a:pt x="412" y="273"/>
                    <a:pt x="413" y="272"/>
                    <a:pt x="413" y="271"/>
                  </a:cubicBezTo>
                  <a:cubicBezTo>
                    <a:pt x="413" y="270"/>
                    <a:pt x="412" y="269"/>
                    <a:pt x="412" y="269"/>
                  </a:cubicBezTo>
                  <a:cubicBezTo>
                    <a:pt x="411" y="268"/>
                    <a:pt x="411" y="266"/>
                    <a:pt x="410" y="265"/>
                  </a:cubicBezTo>
                  <a:cubicBezTo>
                    <a:pt x="410" y="264"/>
                    <a:pt x="409" y="262"/>
                    <a:pt x="409" y="262"/>
                  </a:cubicBezTo>
                  <a:cubicBezTo>
                    <a:pt x="408" y="261"/>
                    <a:pt x="408" y="259"/>
                    <a:pt x="407" y="259"/>
                  </a:cubicBezTo>
                  <a:cubicBezTo>
                    <a:pt x="406" y="258"/>
                    <a:pt x="404" y="257"/>
                    <a:pt x="403" y="257"/>
                  </a:cubicBezTo>
                  <a:cubicBezTo>
                    <a:pt x="402" y="257"/>
                    <a:pt x="401" y="258"/>
                    <a:pt x="400" y="259"/>
                  </a:cubicBezTo>
                  <a:cubicBezTo>
                    <a:pt x="399" y="259"/>
                    <a:pt x="398" y="261"/>
                    <a:pt x="397" y="262"/>
                  </a:cubicBezTo>
                  <a:cubicBezTo>
                    <a:pt x="395" y="263"/>
                    <a:pt x="392" y="264"/>
                    <a:pt x="390" y="264"/>
                  </a:cubicBezTo>
                  <a:cubicBezTo>
                    <a:pt x="389" y="264"/>
                    <a:pt x="386" y="261"/>
                    <a:pt x="384" y="261"/>
                  </a:cubicBezTo>
                  <a:cubicBezTo>
                    <a:pt x="382" y="261"/>
                    <a:pt x="379" y="263"/>
                    <a:pt x="378" y="263"/>
                  </a:cubicBezTo>
                  <a:cubicBezTo>
                    <a:pt x="377" y="263"/>
                    <a:pt x="375" y="262"/>
                    <a:pt x="374" y="261"/>
                  </a:cubicBezTo>
                  <a:cubicBezTo>
                    <a:pt x="373" y="260"/>
                    <a:pt x="373" y="258"/>
                    <a:pt x="372" y="257"/>
                  </a:cubicBezTo>
                  <a:cubicBezTo>
                    <a:pt x="372" y="256"/>
                    <a:pt x="370" y="255"/>
                    <a:pt x="369" y="255"/>
                  </a:cubicBezTo>
                  <a:cubicBezTo>
                    <a:pt x="368" y="256"/>
                    <a:pt x="367" y="259"/>
                    <a:pt x="366" y="260"/>
                  </a:cubicBezTo>
                  <a:cubicBezTo>
                    <a:pt x="364" y="261"/>
                    <a:pt x="361" y="260"/>
                    <a:pt x="360" y="259"/>
                  </a:cubicBezTo>
                  <a:cubicBezTo>
                    <a:pt x="359" y="259"/>
                    <a:pt x="357" y="257"/>
                    <a:pt x="356" y="256"/>
                  </a:cubicBezTo>
                  <a:cubicBezTo>
                    <a:pt x="356" y="255"/>
                    <a:pt x="356" y="254"/>
                    <a:pt x="356" y="253"/>
                  </a:cubicBezTo>
                  <a:cubicBezTo>
                    <a:pt x="356" y="251"/>
                    <a:pt x="358" y="249"/>
                    <a:pt x="358" y="248"/>
                  </a:cubicBezTo>
                  <a:cubicBezTo>
                    <a:pt x="358" y="247"/>
                    <a:pt x="357" y="246"/>
                    <a:pt x="356" y="246"/>
                  </a:cubicBezTo>
                  <a:cubicBezTo>
                    <a:pt x="356" y="245"/>
                    <a:pt x="355" y="244"/>
                    <a:pt x="354" y="244"/>
                  </a:cubicBezTo>
                  <a:cubicBezTo>
                    <a:pt x="353" y="243"/>
                    <a:pt x="351" y="242"/>
                    <a:pt x="351" y="241"/>
                  </a:cubicBezTo>
                  <a:cubicBezTo>
                    <a:pt x="351" y="240"/>
                    <a:pt x="353" y="238"/>
                    <a:pt x="353" y="237"/>
                  </a:cubicBezTo>
                  <a:cubicBezTo>
                    <a:pt x="354" y="236"/>
                    <a:pt x="355" y="235"/>
                    <a:pt x="355" y="235"/>
                  </a:cubicBezTo>
                  <a:cubicBezTo>
                    <a:pt x="356" y="234"/>
                    <a:pt x="354" y="232"/>
                    <a:pt x="353" y="231"/>
                  </a:cubicBezTo>
                  <a:cubicBezTo>
                    <a:pt x="353" y="230"/>
                    <a:pt x="350" y="230"/>
                    <a:pt x="350" y="229"/>
                  </a:cubicBezTo>
                  <a:cubicBezTo>
                    <a:pt x="349" y="229"/>
                    <a:pt x="348" y="227"/>
                    <a:pt x="347" y="226"/>
                  </a:cubicBezTo>
                  <a:cubicBezTo>
                    <a:pt x="347" y="225"/>
                    <a:pt x="348" y="223"/>
                    <a:pt x="349" y="222"/>
                  </a:cubicBezTo>
                  <a:cubicBezTo>
                    <a:pt x="349" y="221"/>
                    <a:pt x="351" y="220"/>
                    <a:pt x="351" y="218"/>
                  </a:cubicBezTo>
                  <a:cubicBezTo>
                    <a:pt x="351" y="217"/>
                    <a:pt x="349" y="215"/>
                    <a:pt x="348" y="214"/>
                  </a:cubicBezTo>
                  <a:cubicBezTo>
                    <a:pt x="347" y="213"/>
                    <a:pt x="345" y="212"/>
                    <a:pt x="345" y="212"/>
                  </a:cubicBezTo>
                  <a:cubicBezTo>
                    <a:pt x="344" y="210"/>
                    <a:pt x="342" y="205"/>
                    <a:pt x="342" y="205"/>
                  </a:cubicBezTo>
                  <a:cubicBezTo>
                    <a:pt x="280" y="30"/>
                    <a:pt x="280" y="30"/>
                    <a:pt x="280" y="30"/>
                  </a:cubicBezTo>
                  <a:cubicBezTo>
                    <a:pt x="280" y="30"/>
                    <a:pt x="272" y="29"/>
                    <a:pt x="269" y="28"/>
                  </a:cubicBezTo>
                  <a:cubicBezTo>
                    <a:pt x="268" y="28"/>
                    <a:pt x="266" y="27"/>
                    <a:pt x="265" y="26"/>
                  </a:cubicBezTo>
                  <a:cubicBezTo>
                    <a:pt x="264" y="25"/>
                    <a:pt x="263" y="22"/>
                    <a:pt x="262" y="21"/>
                  </a:cubicBezTo>
                  <a:cubicBezTo>
                    <a:pt x="261" y="21"/>
                    <a:pt x="258" y="20"/>
                    <a:pt x="257" y="20"/>
                  </a:cubicBezTo>
                  <a:cubicBezTo>
                    <a:pt x="256" y="19"/>
                    <a:pt x="254" y="17"/>
                    <a:pt x="253" y="16"/>
                  </a:cubicBezTo>
                  <a:cubicBezTo>
                    <a:pt x="252" y="16"/>
                    <a:pt x="250" y="15"/>
                    <a:pt x="249" y="15"/>
                  </a:cubicBezTo>
                  <a:cubicBezTo>
                    <a:pt x="247" y="14"/>
                    <a:pt x="245" y="11"/>
                    <a:pt x="243" y="11"/>
                  </a:cubicBezTo>
                  <a:cubicBezTo>
                    <a:pt x="242" y="10"/>
                    <a:pt x="240" y="11"/>
                    <a:pt x="238" y="11"/>
                  </a:cubicBezTo>
                  <a:cubicBezTo>
                    <a:pt x="237" y="10"/>
                    <a:pt x="234" y="9"/>
                    <a:pt x="232" y="9"/>
                  </a:cubicBezTo>
                  <a:cubicBezTo>
                    <a:pt x="231" y="8"/>
                    <a:pt x="228" y="7"/>
                    <a:pt x="227" y="6"/>
                  </a:cubicBezTo>
                  <a:cubicBezTo>
                    <a:pt x="226" y="5"/>
                    <a:pt x="223" y="4"/>
                    <a:pt x="222" y="3"/>
                  </a:cubicBezTo>
                  <a:cubicBezTo>
                    <a:pt x="221" y="2"/>
                    <a:pt x="219" y="1"/>
                    <a:pt x="217" y="0"/>
                  </a:cubicBezTo>
                  <a:cubicBezTo>
                    <a:pt x="216" y="0"/>
                    <a:pt x="213" y="1"/>
                    <a:pt x="211" y="1"/>
                  </a:cubicBezTo>
                  <a:cubicBezTo>
                    <a:pt x="210" y="1"/>
                    <a:pt x="207" y="1"/>
                    <a:pt x="205" y="2"/>
                  </a:cubicBezTo>
                  <a:cubicBezTo>
                    <a:pt x="204" y="2"/>
                    <a:pt x="201" y="3"/>
                    <a:pt x="200" y="5"/>
                  </a:cubicBezTo>
                  <a:cubicBezTo>
                    <a:pt x="199" y="5"/>
                    <a:pt x="198" y="7"/>
                    <a:pt x="198" y="8"/>
                  </a:cubicBezTo>
                  <a:cubicBezTo>
                    <a:pt x="198" y="9"/>
                    <a:pt x="199" y="12"/>
                    <a:pt x="199" y="13"/>
                  </a:cubicBezTo>
                  <a:cubicBezTo>
                    <a:pt x="200" y="13"/>
                    <a:pt x="201" y="14"/>
                    <a:pt x="201" y="15"/>
                  </a:cubicBezTo>
                  <a:cubicBezTo>
                    <a:pt x="201" y="16"/>
                    <a:pt x="199" y="18"/>
                    <a:pt x="199" y="18"/>
                  </a:cubicBezTo>
                  <a:cubicBezTo>
                    <a:pt x="198" y="19"/>
                    <a:pt x="196" y="22"/>
                    <a:pt x="194" y="22"/>
                  </a:cubicBezTo>
                  <a:cubicBezTo>
                    <a:pt x="193" y="22"/>
                    <a:pt x="191" y="19"/>
                    <a:pt x="190" y="19"/>
                  </a:cubicBezTo>
                  <a:cubicBezTo>
                    <a:pt x="189" y="19"/>
                    <a:pt x="185" y="20"/>
                    <a:pt x="184" y="21"/>
                  </a:cubicBezTo>
                  <a:cubicBezTo>
                    <a:pt x="183" y="21"/>
                    <a:pt x="182" y="24"/>
                    <a:pt x="181" y="25"/>
                  </a:cubicBezTo>
                  <a:cubicBezTo>
                    <a:pt x="180" y="25"/>
                    <a:pt x="178" y="25"/>
                    <a:pt x="177" y="25"/>
                  </a:cubicBezTo>
                  <a:cubicBezTo>
                    <a:pt x="176" y="26"/>
                    <a:pt x="176" y="28"/>
                    <a:pt x="176" y="29"/>
                  </a:cubicBezTo>
                  <a:cubicBezTo>
                    <a:pt x="176" y="30"/>
                    <a:pt x="176" y="32"/>
                    <a:pt x="175" y="34"/>
                  </a:cubicBezTo>
                  <a:cubicBezTo>
                    <a:pt x="175" y="35"/>
                    <a:pt x="173" y="36"/>
                    <a:pt x="173" y="37"/>
                  </a:cubicBezTo>
                  <a:cubicBezTo>
                    <a:pt x="171" y="37"/>
                    <a:pt x="167" y="37"/>
                    <a:pt x="165" y="38"/>
                  </a:cubicBezTo>
                  <a:cubicBezTo>
                    <a:pt x="164" y="39"/>
                    <a:pt x="161" y="41"/>
                    <a:pt x="160" y="43"/>
                  </a:cubicBezTo>
                  <a:cubicBezTo>
                    <a:pt x="159" y="44"/>
                    <a:pt x="157" y="45"/>
                    <a:pt x="156" y="46"/>
                  </a:cubicBezTo>
                  <a:cubicBezTo>
                    <a:pt x="155" y="47"/>
                    <a:pt x="154" y="49"/>
                    <a:pt x="153" y="50"/>
                  </a:cubicBezTo>
                  <a:cubicBezTo>
                    <a:pt x="152" y="51"/>
                    <a:pt x="150" y="54"/>
                    <a:pt x="149" y="55"/>
                  </a:cubicBezTo>
                  <a:cubicBezTo>
                    <a:pt x="148" y="55"/>
                    <a:pt x="146" y="55"/>
                    <a:pt x="146" y="55"/>
                  </a:cubicBezTo>
                  <a:cubicBezTo>
                    <a:pt x="144" y="55"/>
                    <a:pt x="143" y="53"/>
                    <a:pt x="141" y="52"/>
                  </a:cubicBezTo>
                  <a:cubicBezTo>
                    <a:pt x="140" y="52"/>
                    <a:pt x="139" y="53"/>
                    <a:pt x="138" y="53"/>
                  </a:cubicBezTo>
                  <a:cubicBezTo>
                    <a:pt x="136" y="53"/>
                    <a:pt x="132" y="50"/>
                    <a:pt x="130" y="49"/>
                  </a:cubicBezTo>
                  <a:cubicBezTo>
                    <a:pt x="129" y="49"/>
                    <a:pt x="127" y="48"/>
                    <a:pt x="127" y="47"/>
                  </a:cubicBezTo>
                  <a:cubicBezTo>
                    <a:pt x="125" y="45"/>
                    <a:pt x="124" y="41"/>
                    <a:pt x="123" y="39"/>
                  </a:cubicBezTo>
                  <a:cubicBezTo>
                    <a:pt x="122" y="37"/>
                    <a:pt x="121" y="33"/>
                    <a:pt x="121" y="33"/>
                  </a:cubicBezTo>
                  <a:cubicBezTo>
                    <a:pt x="120" y="32"/>
                    <a:pt x="121" y="28"/>
                    <a:pt x="121" y="27"/>
                  </a:cubicBezTo>
                  <a:cubicBezTo>
                    <a:pt x="121" y="26"/>
                    <a:pt x="121" y="23"/>
                    <a:pt x="120" y="22"/>
                  </a:cubicBezTo>
                  <a:cubicBezTo>
                    <a:pt x="120" y="21"/>
                    <a:pt x="118" y="19"/>
                    <a:pt x="117" y="19"/>
                  </a:cubicBezTo>
                  <a:cubicBezTo>
                    <a:pt x="116" y="19"/>
                    <a:pt x="115" y="22"/>
                    <a:pt x="114" y="22"/>
                  </a:cubicBezTo>
                  <a:cubicBezTo>
                    <a:pt x="113" y="22"/>
                    <a:pt x="112" y="21"/>
                    <a:pt x="111" y="21"/>
                  </a:cubicBezTo>
                  <a:cubicBezTo>
                    <a:pt x="109" y="20"/>
                    <a:pt x="105" y="20"/>
                    <a:pt x="103" y="20"/>
                  </a:cubicBezTo>
                  <a:cubicBezTo>
                    <a:pt x="102" y="20"/>
                    <a:pt x="98" y="21"/>
                    <a:pt x="96" y="22"/>
                  </a:cubicBezTo>
                  <a:cubicBezTo>
                    <a:pt x="95" y="23"/>
                    <a:pt x="94" y="26"/>
                    <a:pt x="93" y="27"/>
                  </a:cubicBezTo>
                  <a:cubicBezTo>
                    <a:pt x="93" y="29"/>
                    <a:pt x="90" y="35"/>
                    <a:pt x="90" y="35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49" y="179"/>
                    <a:pt x="49" y="181"/>
                  </a:cubicBezTo>
                  <a:cubicBezTo>
                    <a:pt x="50" y="185"/>
                    <a:pt x="51" y="192"/>
                    <a:pt x="52" y="196"/>
                  </a:cubicBezTo>
                  <a:cubicBezTo>
                    <a:pt x="53" y="199"/>
                    <a:pt x="55" y="206"/>
                    <a:pt x="56" y="209"/>
                  </a:cubicBezTo>
                  <a:cubicBezTo>
                    <a:pt x="56" y="211"/>
                    <a:pt x="57" y="216"/>
                    <a:pt x="57" y="218"/>
                  </a:cubicBezTo>
                  <a:cubicBezTo>
                    <a:pt x="57" y="220"/>
                    <a:pt x="57" y="224"/>
                    <a:pt x="56" y="226"/>
                  </a:cubicBezTo>
                  <a:cubicBezTo>
                    <a:pt x="55" y="227"/>
                    <a:pt x="54" y="227"/>
                    <a:pt x="53" y="228"/>
                  </a:cubicBezTo>
                  <a:cubicBezTo>
                    <a:pt x="53" y="229"/>
                    <a:pt x="53" y="232"/>
                    <a:pt x="52" y="233"/>
                  </a:cubicBezTo>
                  <a:cubicBezTo>
                    <a:pt x="52" y="234"/>
                    <a:pt x="51" y="237"/>
                    <a:pt x="50" y="238"/>
                  </a:cubicBezTo>
                  <a:cubicBezTo>
                    <a:pt x="49" y="239"/>
                    <a:pt x="47" y="238"/>
                    <a:pt x="46" y="238"/>
                  </a:cubicBezTo>
                  <a:cubicBezTo>
                    <a:pt x="46" y="239"/>
                    <a:pt x="45" y="241"/>
                    <a:pt x="45" y="243"/>
                  </a:cubicBezTo>
                  <a:cubicBezTo>
                    <a:pt x="45" y="243"/>
                    <a:pt x="45" y="245"/>
                    <a:pt x="45" y="245"/>
                  </a:cubicBezTo>
                  <a:cubicBezTo>
                    <a:pt x="45" y="246"/>
                    <a:pt x="46" y="247"/>
                    <a:pt x="46" y="248"/>
                  </a:cubicBezTo>
                  <a:cubicBezTo>
                    <a:pt x="47" y="249"/>
                    <a:pt x="47" y="250"/>
                    <a:pt x="46" y="251"/>
                  </a:cubicBezTo>
                  <a:cubicBezTo>
                    <a:pt x="46" y="252"/>
                    <a:pt x="44" y="253"/>
                    <a:pt x="43" y="254"/>
                  </a:cubicBezTo>
                  <a:cubicBezTo>
                    <a:pt x="42" y="255"/>
                    <a:pt x="41" y="258"/>
                    <a:pt x="41" y="260"/>
                  </a:cubicBezTo>
                  <a:cubicBezTo>
                    <a:pt x="41" y="261"/>
                    <a:pt x="43" y="263"/>
                    <a:pt x="43" y="265"/>
                  </a:cubicBezTo>
                  <a:cubicBezTo>
                    <a:pt x="43" y="266"/>
                    <a:pt x="41" y="268"/>
                    <a:pt x="41" y="269"/>
                  </a:cubicBezTo>
                  <a:cubicBezTo>
                    <a:pt x="42" y="270"/>
                    <a:pt x="42" y="272"/>
                    <a:pt x="43" y="273"/>
                  </a:cubicBezTo>
                  <a:cubicBezTo>
                    <a:pt x="44" y="273"/>
                    <a:pt x="47" y="273"/>
                    <a:pt x="48" y="273"/>
                  </a:cubicBezTo>
                  <a:cubicBezTo>
                    <a:pt x="49" y="274"/>
                    <a:pt x="51" y="275"/>
                    <a:pt x="52" y="277"/>
                  </a:cubicBezTo>
                  <a:cubicBezTo>
                    <a:pt x="53" y="278"/>
                    <a:pt x="53" y="281"/>
                    <a:pt x="52" y="282"/>
                  </a:cubicBezTo>
                  <a:cubicBezTo>
                    <a:pt x="52" y="283"/>
                    <a:pt x="49" y="284"/>
                    <a:pt x="48" y="285"/>
                  </a:cubicBezTo>
                  <a:cubicBezTo>
                    <a:pt x="48" y="287"/>
                    <a:pt x="47" y="289"/>
                    <a:pt x="47" y="290"/>
                  </a:cubicBezTo>
                  <a:cubicBezTo>
                    <a:pt x="48" y="292"/>
                    <a:pt x="52" y="291"/>
                    <a:pt x="52" y="293"/>
                  </a:cubicBezTo>
                  <a:cubicBezTo>
                    <a:pt x="53" y="293"/>
                    <a:pt x="51" y="295"/>
                    <a:pt x="51" y="296"/>
                  </a:cubicBezTo>
                  <a:cubicBezTo>
                    <a:pt x="50" y="297"/>
                    <a:pt x="47" y="299"/>
                    <a:pt x="47" y="301"/>
                  </a:cubicBezTo>
                  <a:cubicBezTo>
                    <a:pt x="47" y="302"/>
                    <a:pt x="49" y="303"/>
                    <a:pt x="49" y="303"/>
                  </a:cubicBezTo>
                  <a:cubicBezTo>
                    <a:pt x="50" y="303"/>
                    <a:pt x="53" y="303"/>
                    <a:pt x="54" y="304"/>
                  </a:cubicBezTo>
                  <a:cubicBezTo>
                    <a:pt x="54" y="305"/>
                    <a:pt x="51" y="309"/>
                    <a:pt x="52" y="310"/>
                  </a:cubicBezTo>
                  <a:cubicBezTo>
                    <a:pt x="53" y="311"/>
                    <a:pt x="55" y="309"/>
                    <a:pt x="56" y="308"/>
                  </a:cubicBezTo>
                  <a:cubicBezTo>
                    <a:pt x="58" y="308"/>
                    <a:pt x="60" y="308"/>
                    <a:pt x="61" y="309"/>
                  </a:cubicBezTo>
                  <a:cubicBezTo>
                    <a:pt x="62" y="310"/>
                    <a:pt x="60" y="312"/>
                    <a:pt x="60" y="313"/>
                  </a:cubicBezTo>
                  <a:cubicBezTo>
                    <a:pt x="60" y="314"/>
                    <a:pt x="62" y="315"/>
                    <a:pt x="62" y="316"/>
                  </a:cubicBezTo>
                  <a:cubicBezTo>
                    <a:pt x="62" y="318"/>
                    <a:pt x="61" y="323"/>
                    <a:pt x="59" y="325"/>
                  </a:cubicBezTo>
                  <a:cubicBezTo>
                    <a:pt x="58" y="326"/>
                    <a:pt x="55" y="329"/>
                    <a:pt x="54" y="331"/>
                  </a:cubicBezTo>
                  <a:cubicBezTo>
                    <a:pt x="53" y="332"/>
                    <a:pt x="52" y="335"/>
                    <a:pt x="51" y="336"/>
                  </a:cubicBezTo>
                  <a:cubicBezTo>
                    <a:pt x="50" y="338"/>
                    <a:pt x="49" y="340"/>
                    <a:pt x="49" y="342"/>
                  </a:cubicBezTo>
                  <a:cubicBezTo>
                    <a:pt x="50" y="343"/>
                    <a:pt x="51" y="344"/>
                    <a:pt x="52" y="344"/>
                  </a:cubicBezTo>
                  <a:cubicBezTo>
                    <a:pt x="53" y="345"/>
                    <a:pt x="55" y="347"/>
                    <a:pt x="56" y="348"/>
                  </a:cubicBezTo>
                  <a:cubicBezTo>
                    <a:pt x="56" y="350"/>
                    <a:pt x="56" y="352"/>
                    <a:pt x="55" y="353"/>
                  </a:cubicBezTo>
                  <a:cubicBezTo>
                    <a:pt x="54" y="355"/>
                    <a:pt x="51" y="357"/>
                    <a:pt x="50" y="358"/>
                  </a:cubicBezTo>
                  <a:cubicBezTo>
                    <a:pt x="48" y="360"/>
                    <a:pt x="44" y="365"/>
                    <a:pt x="42" y="367"/>
                  </a:cubicBezTo>
                  <a:cubicBezTo>
                    <a:pt x="42" y="367"/>
                    <a:pt x="40" y="368"/>
                    <a:pt x="40" y="369"/>
                  </a:cubicBezTo>
                  <a:cubicBezTo>
                    <a:pt x="39" y="370"/>
                    <a:pt x="38" y="373"/>
                    <a:pt x="37" y="375"/>
                  </a:cubicBezTo>
                  <a:cubicBezTo>
                    <a:pt x="37" y="376"/>
                    <a:pt x="35" y="378"/>
                    <a:pt x="34" y="379"/>
                  </a:cubicBezTo>
                  <a:cubicBezTo>
                    <a:pt x="33" y="380"/>
                    <a:pt x="32" y="383"/>
                    <a:pt x="31" y="385"/>
                  </a:cubicBezTo>
                  <a:cubicBezTo>
                    <a:pt x="31" y="386"/>
                    <a:pt x="31" y="390"/>
                    <a:pt x="30" y="392"/>
                  </a:cubicBezTo>
                  <a:cubicBezTo>
                    <a:pt x="30" y="393"/>
                    <a:pt x="29" y="395"/>
                    <a:pt x="29" y="396"/>
                  </a:cubicBezTo>
                  <a:cubicBezTo>
                    <a:pt x="29" y="397"/>
                    <a:pt x="29" y="400"/>
                    <a:pt x="30" y="402"/>
                  </a:cubicBezTo>
                  <a:cubicBezTo>
                    <a:pt x="30" y="402"/>
                    <a:pt x="32" y="403"/>
                    <a:pt x="32" y="404"/>
                  </a:cubicBezTo>
                  <a:cubicBezTo>
                    <a:pt x="33" y="405"/>
                    <a:pt x="36" y="405"/>
                    <a:pt x="37" y="406"/>
                  </a:cubicBezTo>
                  <a:cubicBezTo>
                    <a:pt x="39" y="406"/>
                    <a:pt x="43" y="407"/>
                    <a:pt x="45" y="408"/>
                  </a:cubicBezTo>
                  <a:cubicBezTo>
                    <a:pt x="46" y="409"/>
                    <a:pt x="47" y="412"/>
                    <a:pt x="48" y="413"/>
                  </a:cubicBezTo>
                  <a:cubicBezTo>
                    <a:pt x="48" y="415"/>
                    <a:pt x="48" y="419"/>
                    <a:pt x="46" y="420"/>
                  </a:cubicBezTo>
                  <a:cubicBezTo>
                    <a:pt x="46" y="421"/>
                    <a:pt x="43" y="421"/>
                    <a:pt x="43" y="421"/>
                  </a:cubicBezTo>
                  <a:cubicBezTo>
                    <a:pt x="42" y="420"/>
                    <a:pt x="41" y="419"/>
                    <a:pt x="40" y="419"/>
                  </a:cubicBezTo>
                  <a:cubicBezTo>
                    <a:pt x="39" y="419"/>
                    <a:pt x="38" y="420"/>
                    <a:pt x="37" y="420"/>
                  </a:cubicBezTo>
                  <a:cubicBezTo>
                    <a:pt x="35" y="421"/>
                    <a:pt x="33" y="420"/>
                    <a:pt x="32" y="419"/>
                  </a:cubicBezTo>
                  <a:cubicBezTo>
                    <a:pt x="31" y="418"/>
                    <a:pt x="30" y="416"/>
                    <a:pt x="29" y="415"/>
                  </a:cubicBezTo>
                  <a:cubicBezTo>
                    <a:pt x="29" y="415"/>
                    <a:pt x="26" y="416"/>
                    <a:pt x="26" y="416"/>
                  </a:cubicBezTo>
                  <a:cubicBezTo>
                    <a:pt x="25" y="417"/>
                    <a:pt x="23" y="419"/>
                    <a:pt x="23" y="421"/>
                  </a:cubicBezTo>
                  <a:cubicBezTo>
                    <a:pt x="23" y="421"/>
                    <a:pt x="24" y="423"/>
                    <a:pt x="24" y="424"/>
                  </a:cubicBezTo>
                  <a:cubicBezTo>
                    <a:pt x="24" y="425"/>
                    <a:pt x="26" y="425"/>
                    <a:pt x="26" y="426"/>
                  </a:cubicBezTo>
                  <a:cubicBezTo>
                    <a:pt x="27" y="427"/>
                    <a:pt x="26" y="430"/>
                    <a:pt x="26" y="431"/>
                  </a:cubicBezTo>
                  <a:cubicBezTo>
                    <a:pt x="27" y="432"/>
                    <a:pt x="30" y="432"/>
                    <a:pt x="31" y="433"/>
                  </a:cubicBezTo>
                  <a:cubicBezTo>
                    <a:pt x="31" y="434"/>
                    <a:pt x="31" y="436"/>
                    <a:pt x="30" y="437"/>
                  </a:cubicBezTo>
                  <a:cubicBezTo>
                    <a:pt x="30" y="437"/>
                    <a:pt x="28" y="438"/>
                    <a:pt x="28" y="439"/>
                  </a:cubicBezTo>
                  <a:cubicBezTo>
                    <a:pt x="28" y="440"/>
                    <a:pt x="29" y="442"/>
                    <a:pt x="29" y="443"/>
                  </a:cubicBezTo>
                  <a:cubicBezTo>
                    <a:pt x="29" y="443"/>
                    <a:pt x="29" y="447"/>
                    <a:pt x="29" y="448"/>
                  </a:cubicBezTo>
                  <a:cubicBezTo>
                    <a:pt x="29" y="449"/>
                    <a:pt x="27" y="451"/>
                    <a:pt x="26" y="452"/>
                  </a:cubicBezTo>
                  <a:cubicBezTo>
                    <a:pt x="26" y="452"/>
                    <a:pt x="24" y="453"/>
                    <a:pt x="24" y="452"/>
                  </a:cubicBezTo>
                  <a:cubicBezTo>
                    <a:pt x="22" y="452"/>
                    <a:pt x="22" y="449"/>
                    <a:pt x="21" y="448"/>
                  </a:cubicBezTo>
                  <a:cubicBezTo>
                    <a:pt x="20" y="447"/>
                    <a:pt x="17" y="446"/>
                    <a:pt x="17" y="445"/>
                  </a:cubicBezTo>
                  <a:cubicBezTo>
                    <a:pt x="16" y="444"/>
                    <a:pt x="17" y="441"/>
                    <a:pt x="16" y="440"/>
                  </a:cubicBezTo>
                  <a:cubicBezTo>
                    <a:pt x="16" y="439"/>
                    <a:pt x="14" y="438"/>
                    <a:pt x="13" y="437"/>
                  </a:cubicBezTo>
                  <a:cubicBezTo>
                    <a:pt x="12" y="437"/>
                    <a:pt x="10" y="438"/>
                    <a:pt x="9" y="438"/>
                  </a:cubicBezTo>
                  <a:cubicBezTo>
                    <a:pt x="7" y="438"/>
                    <a:pt x="4" y="435"/>
                    <a:pt x="3" y="436"/>
                  </a:cubicBezTo>
                  <a:cubicBezTo>
                    <a:pt x="3" y="437"/>
                    <a:pt x="4" y="439"/>
                    <a:pt x="4" y="440"/>
                  </a:cubicBezTo>
                  <a:cubicBezTo>
                    <a:pt x="3" y="441"/>
                    <a:pt x="3" y="443"/>
                    <a:pt x="2" y="443"/>
                  </a:cubicBezTo>
                  <a:cubicBezTo>
                    <a:pt x="1" y="444"/>
                    <a:pt x="1" y="444"/>
                    <a:pt x="0" y="444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35" y="532"/>
                    <a:pt x="35" y="532"/>
                    <a:pt x="35" y="532"/>
                  </a:cubicBezTo>
                  <a:cubicBezTo>
                    <a:pt x="96" y="704"/>
                    <a:pt x="96" y="704"/>
                    <a:pt x="96" y="704"/>
                  </a:cubicBezTo>
                  <a:cubicBezTo>
                    <a:pt x="105" y="729"/>
                    <a:pt x="105" y="729"/>
                    <a:pt x="105" y="729"/>
                  </a:cubicBezTo>
                  <a:cubicBezTo>
                    <a:pt x="108" y="730"/>
                    <a:pt x="109" y="731"/>
                    <a:pt x="109" y="732"/>
                  </a:cubicBezTo>
                  <a:cubicBezTo>
                    <a:pt x="110" y="734"/>
                    <a:pt x="110" y="736"/>
                    <a:pt x="111" y="738"/>
                  </a:cubicBezTo>
                  <a:cubicBezTo>
                    <a:pt x="111" y="738"/>
                    <a:pt x="111" y="739"/>
                    <a:pt x="111" y="739"/>
                  </a:cubicBezTo>
                  <a:cubicBezTo>
                    <a:pt x="111" y="740"/>
                    <a:pt x="111" y="740"/>
                    <a:pt x="112" y="741"/>
                  </a:cubicBezTo>
                  <a:cubicBezTo>
                    <a:pt x="112" y="743"/>
                    <a:pt x="113" y="745"/>
                    <a:pt x="113" y="747"/>
                  </a:cubicBezTo>
                  <a:cubicBezTo>
                    <a:pt x="113" y="748"/>
                    <a:pt x="113" y="750"/>
                    <a:pt x="113" y="751"/>
                  </a:cubicBezTo>
                  <a:cubicBezTo>
                    <a:pt x="113" y="752"/>
                    <a:pt x="113" y="753"/>
                    <a:pt x="113" y="753"/>
                  </a:cubicBezTo>
                  <a:cubicBezTo>
                    <a:pt x="113" y="754"/>
                    <a:pt x="113" y="754"/>
                    <a:pt x="113" y="754"/>
                  </a:cubicBezTo>
                  <a:cubicBezTo>
                    <a:pt x="113" y="755"/>
                    <a:pt x="113" y="758"/>
                    <a:pt x="114" y="759"/>
                  </a:cubicBezTo>
                  <a:cubicBezTo>
                    <a:pt x="114" y="761"/>
                    <a:pt x="115" y="763"/>
                    <a:pt x="116" y="764"/>
                  </a:cubicBezTo>
                  <a:cubicBezTo>
                    <a:pt x="116" y="764"/>
                    <a:pt x="117" y="765"/>
                    <a:pt x="117" y="765"/>
                  </a:cubicBezTo>
                  <a:cubicBezTo>
                    <a:pt x="117" y="765"/>
                    <a:pt x="117" y="765"/>
                    <a:pt x="117" y="765"/>
                  </a:cubicBezTo>
                  <a:cubicBezTo>
                    <a:pt x="118" y="765"/>
                    <a:pt x="118" y="765"/>
                    <a:pt x="119" y="765"/>
                  </a:cubicBezTo>
                  <a:cubicBezTo>
                    <a:pt x="120" y="765"/>
                    <a:pt x="122" y="765"/>
                    <a:pt x="123" y="766"/>
                  </a:cubicBezTo>
                  <a:cubicBezTo>
                    <a:pt x="125" y="767"/>
                    <a:pt x="126" y="769"/>
                    <a:pt x="127" y="771"/>
                  </a:cubicBezTo>
                  <a:cubicBezTo>
                    <a:pt x="127" y="771"/>
                    <a:pt x="128" y="772"/>
                    <a:pt x="128" y="772"/>
                  </a:cubicBezTo>
                  <a:cubicBezTo>
                    <a:pt x="128" y="773"/>
                    <a:pt x="130" y="774"/>
                    <a:pt x="132" y="774"/>
                  </a:cubicBezTo>
                  <a:cubicBezTo>
                    <a:pt x="133" y="775"/>
                    <a:pt x="137" y="776"/>
                    <a:pt x="140" y="776"/>
                  </a:cubicBezTo>
                  <a:cubicBezTo>
                    <a:pt x="143" y="777"/>
                    <a:pt x="143" y="777"/>
                    <a:pt x="143" y="777"/>
                  </a:cubicBezTo>
                  <a:cubicBezTo>
                    <a:pt x="146" y="797"/>
                    <a:pt x="146" y="797"/>
                    <a:pt x="146" y="797"/>
                  </a:cubicBezTo>
                  <a:cubicBezTo>
                    <a:pt x="154" y="801"/>
                    <a:pt x="154" y="801"/>
                    <a:pt x="154" y="801"/>
                  </a:cubicBezTo>
                  <a:cubicBezTo>
                    <a:pt x="164" y="801"/>
                    <a:pt x="164" y="801"/>
                    <a:pt x="164" y="801"/>
                  </a:cubicBezTo>
                  <a:cubicBezTo>
                    <a:pt x="164" y="800"/>
                    <a:pt x="164" y="799"/>
                    <a:pt x="164" y="798"/>
                  </a:cubicBezTo>
                  <a:cubicBezTo>
                    <a:pt x="165" y="797"/>
                    <a:pt x="164" y="793"/>
                    <a:pt x="165" y="792"/>
                  </a:cubicBezTo>
                  <a:cubicBezTo>
                    <a:pt x="165" y="789"/>
                    <a:pt x="168" y="784"/>
                    <a:pt x="168" y="781"/>
                  </a:cubicBezTo>
                  <a:cubicBezTo>
                    <a:pt x="168" y="780"/>
                    <a:pt x="167" y="778"/>
                    <a:pt x="166" y="776"/>
                  </a:cubicBezTo>
                  <a:cubicBezTo>
                    <a:pt x="166" y="774"/>
                    <a:pt x="165" y="769"/>
                    <a:pt x="165" y="767"/>
                  </a:cubicBezTo>
                  <a:cubicBezTo>
                    <a:pt x="165" y="765"/>
                    <a:pt x="163" y="760"/>
                    <a:pt x="164" y="758"/>
                  </a:cubicBezTo>
                  <a:cubicBezTo>
                    <a:pt x="165" y="756"/>
                    <a:pt x="168" y="755"/>
                    <a:pt x="169" y="754"/>
                  </a:cubicBezTo>
                  <a:cubicBezTo>
                    <a:pt x="170" y="753"/>
                    <a:pt x="174" y="752"/>
                    <a:pt x="175" y="751"/>
                  </a:cubicBezTo>
                  <a:cubicBezTo>
                    <a:pt x="176" y="750"/>
                    <a:pt x="177" y="747"/>
                    <a:pt x="178" y="746"/>
                  </a:cubicBezTo>
                  <a:cubicBezTo>
                    <a:pt x="178" y="745"/>
                    <a:pt x="177" y="742"/>
                    <a:pt x="177" y="741"/>
                  </a:cubicBezTo>
                  <a:cubicBezTo>
                    <a:pt x="178" y="740"/>
                    <a:pt x="180" y="739"/>
                    <a:pt x="181" y="738"/>
                  </a:cubicBezTo>
                  <a:cubicBezTo>
                    <a:pt x="182" y="737"/>
                    <a:pt x="182" y="734"/>
                    <a:pt x="182" y="732"/>
                  </a:cubicBezTo>
                  <a:cubicBezTo>
                    <a:pt x="181" y="731"/>
                    <a:pt x="180" y="730"/>
                    <a:pt x="179" y="729"/>
                  </a:cubicBezTo>
                  <a:cubicBezTo>
                    <a:pt x="179" y="727"/>
                    <a:pt x="178" y="725"/>
                    <a:pt x="177" y="723"/>
                  </a:cubicBezTo>
                  <a:cubicBezTo>
                    <a:pt x="177" y="723"/>
                    <a:pt x="177" y="721"/>
                    <a:pt x="177" y="720"/>
                  </a:cubicBezTo>
                  <a:cubicBezTo>
                    <a:pt x="177" y="718"/>
                    <a:pt x="178" y="715"/>
                    <a:pt x="179" y="714"/>
                  </a:cubicBezTo>
                  <a:cubicBezTo>
                    <a:pt x="180" y="713"/>
                    <a:pt x="182" y="713"/>
                    <a:pt x="183" y="712"/>
                  </a:cubicBezTo>
                  <a:cubicBezTo>
                    <a:pt x="184" y="711"/>
                    <a:pt x="185" y="709"/>
                    <a:pt x="186" y="709"/>
                  </a:cubicBezTo>
                  <a:cubicBezTo>
                    <a:pt x="187" y="708"/>
                    <a:pt x="189" y="709"/>
                    <a:pt x="190" y="709"/>
                  </a:cubicBezTo>
                  <a:cubicBezTo>
                    <a:pt x="191" y="708"/>
                    <a:pt x="194" y="708"/>
                    <a:pt x="194" y="707"/>
                  </a:cubicBezTo>
                  <a:cubicBezTo>
                    <a:pt x="195" y="706"/>
                    <a:pt x="194" y="704"/>
                    <a:pt x="194" y="703"/>
                  </a:cubicBezTo>
                  <a:cubicBezTo>
                    <a:pt x="194" y="702"/>
                    <a:pt x="193" y="700"/>
                    <a:pt x="192" y="699"/>
                  </a:cubicBezTo>
                  <a:cubicBezTo>
                    <a:pt x="192" y="698"/>
                    <a:pt x="190" y="696"/>
                    <a:pt x="189" y="695"/>
                  </a:cubicBezTo>
                  <a:cubicBezTo>
                    <a:pt x="188" y="694"/>
                    <a:pt x="187" y="693"/>
                    <a:pt x="186" y="692"/>
                  </a:cubicBezTo>
                  <a:cubicBezTo>
                    <a:pt x="186" y="691"/>
                    <a:pt x="184" y="690"/>
                    <a:pt x="184" y="690"/>
                  </a:cubicBezTo>
                  <a:cubicBezTo>
                    <a:pt x="183" y="689"/>
                    <a:pt x="183" y="687"/>
                    <a:pt x="183" y="687"/>
                  </a:cubicBezTo>
                  <a:cubicBezTo>
                    <a:pt x="183" y="686"/>
                    <a:pt x="185" y="684"/>
                    <a:pt x="185" y="683"/>
                  </a:cubicBezTo>
                  <a:cubicBezTo>
                    <a:pt x="185" y="682"/>
                    <a:pt x="185" y="678"/>
                    <a:pt x="185" y="677"/>
                  </a:cubicBezTo>
                  <a:cubicBezTo>
                    <a:pt x="185" y="675"/>
                    <a:pt x="184" y="673"/>
                    <a:pt x="184" y="672"/>
                  </a:cubicBezTo>
                  <a:cubicBezTo>
                    <a:pt x="185" y="671"/>
                    <a:pt x="187" y="670"/>
                    <a:pt x="188" y="669"/>
                  </a:cubicBezTo>
                  <a:cubicBezTo>
                    <a:pt x="188" y="668"/>
                    <a:pt x="188" y="665"/>
                    <a:pt x="188" y="664"/>
                  </a:cubicBezTo>
                  <a:cubicBezTo>
                    <a:pt x="189" y="663"/>
                    <a:pt x="191" y="661"/>
                    <a:pt x="192" y="660"/>
                  </a:cubicBezTo>
                  <a:cubicBezTo>
                    <a:pt x="193" y="659"/>
                    <a:pt x="195" y="658"/>
                    <a:pt x="196" y="657"/>
                  </a:cubicBezTo>
                  <a:cubicBezTo>
                    <a:pt x="196" y="656"/>
                    <a:pt x="197" y="655"/>
                    <a:pt x="197" y="654"/>
                  </a:cubicBezTo>
                  <a:cubicBezTo>
                    <a:pt x="198" y="653"/>
                    <a:pt x="198" y="651"/>
                    <a:pt x="198" y="650"/>
                  </a:cubicBezTo>
                  <a:cubicBezTo>
                    <a:pt x="199" y="649"/>
                    <a:pt x="200" y="648"/>
                    <a:pt x="200" y="648"/>
                  </a:cubicBezTo>
                  <a:cubicBezTo>
                    <a:pt x="201" y="647"/>
                    <a:pt x="203" y="648"/>
                    <a:pt x="203" y="649"/>
                  </a:cubicBezTo>
                  <a:cubicBezTo>
                    <a:pt x="204" y="650"/>
                    <a:pt x="202" y="652"/>
                    <a:pt x="202" y="653"/>
                  </a:cubicBezTo>
                  <a:cubicBezTo>
                    <a:pt x="202" y="654"/>
                    <a:pt x="203" y="654"/>
                    <a:pt x="204" y="655"/>
                  </a:cubicBezTo>
                  <a:cubicBezTo>
                    <a:pt x="204" y="655"/>
                    <a:pt x="207" y="656"/>
                    <a:pt x="207" y="657"/>
                  </a:cubicBezTo>
                  <a:cubicBezTo>
                    <a:pt x="208" y="658"/>
                    <a:pt x="207" y="661"/>
                    <a:pt x="206" y="662"/>
                  </a:cubicBezTo>
                  <a:cubicBezTo>
                    <a:pt x="206" y="663"/>
                    <a:pt x="204" y="663"/>
                    <a:pt x="203" y="663"/>
                  </a:cubicBezTo>
                  <a:cubicBezTo>
                    <a:pt x="203" y="664"/>
                    <a:pt x="203" y="666"/>
                    <a:pt x="203" y="667"/>
                  </a:cubicBezTo>
                  <a:cubicBezTo>
                    <a:pt x="204" y="668"/>
                    <a:pt x="205" y="669"/>
                    <a:pt x="205" y="669"/>
                  </a:cubicBezTo>
                  <a:cubicBezTo>
                    <a:pt x="206" y="670"/>
                    <a:pt x="208" y="670"/>
                    <a:pt x="209" y="669"/>
                  </a:cubicBezTo>
                  <a:cubicBezTo>
                    <a:pt x="210" y="669"/>
                    <a:pt x="211" y="667"/>
                    <a:pt x="211" y="666"/>
                  </a:cubicBezTo>
                  <a:cubicBezTo>
                    <a:pt x="211" y="666"/>
                    <a:pt x="211" y="664"/>
                    <a:pt x="211" y="664"/>
                  </a:cubicBezTo>
                  <a:cubicBezTo>
                    <a:pt x="212" y="662"/>
                    <a:pt x="214" y="660"/>
                    <a:pt x="215" y="659"/>
                  </a:cubicBezTo>
                  <a:cubicBezTo>
                    <a:pt x="216" y="658"/>
                    <a:pt x="219" y="656"/>
                    <a:pt x="220" y="656"/>
                  </a:cubicBezTo>
                  <a:cubicBezTo>
                    <a:pt x="221" y="656"/>
                    <a:pt x="223" y="657"/>
                    <a:pt x="223" y="658"/>
                  </a:cubicBezTo>
                  <a:cubicBezTo>
                    <a:pt x="224" y="658"/>
                    <a:pt x="224" y="661"/>
                    <a:pt x="224" y="662"/>
                  </a:cubicBezTo>
                  <a:cubicBezTo>
                    <a:pt x="225" y="663"/>
                    <a:pt x="226" y="666"/>
                    <a:pt x="227" y="667"/>
                  </a:cubicBezTo>
                  <a:cubicBezTo>
                    <a:pt x="228" y="667"/>
                    <a:pt x="229" y="668"/>
                    <a:pt x="230" y="668"/>
                  </a:cubicBezTo>
                  <a:cubicBezTo>
                    <a:pt x="231" y="668"/>
                    <a:pt x="232" y="665"/>
                    <a:pt x="233" y="664"/>
                  </a:cubicBezTo>
                  <a:cubicBezTo>
                    <a:pt x="233" y="663"/>
                    <a:pt x="234" y="660"/>
                    <a:pt x="234" y="659"/>
                  </a:cubicBezTo>
                  <a:cubicBezTo>
                    <a:pt x="235" y="658"/>
                    <a:pt x="237" y="657"/>
                    <a:pt x="237" y="656"/>
                  </a:cubicBezTo>
                  <a:cubicBezTo>
                    <a:pt x="238" y="655"/>
                    <a:pt x="239" y="653"/>
                    <a:pt x="240" y="652"/>
                  </a:cubicBezTo>
                  <a:cubicBezTo>
                    <a:pt x="240" y="651"/>
                    <a:pt x="240" y="648"/>
                    <a:pt x="240" y="647"/>
                  </a:cubicBezTo>
                  <a:cubicBezTo>
                    <a:pt x="240" y="646"/>
                    <a:pt x="239" y="645"/>
                    <a:pt x="239" y="644"/>
                  </a:cubicBezTo>
                  <a:cubicBezTo>
                    <a:pt x="239" y="643"/>
                    <a:pt x="241" y="642"/>
                    <a:pt x="242" y="642"/>
                  </a:cubicBezTo>
                  <a:cubicBezTo>
                    <a:pt x="242" y="642"/>
                    <a:pt x="244" y="644"/>
                    <a:pt x="244" y="644"/>
                  </a:cubicBezTo>
                  <a:cubicBezTo>
                    <a:pt x="244" y="645"/>
                    <a:pt x="244" y="647"/>
                    <a:pt x="245" y="648"/>
                  </a:cubicBezTo>
                  <a:cubicBezTo>
                    <a:pt x="246" y="648"/>
                    <a:pt x="247" y="648"/>
                    <a:pt x="248" y="647"/>
                  </a:cubicBezTo>
                  <a:cubicBezTo>
                    <a:pt x="249" y="646"/>
                    <a:pt x="248" y="644"/>
                    <a:pt x="248" y="643"/>
                  </a:cubicBezTo>
                  <a:cubicBezTo>
                    <a:pt x="248" y="642"/>
                    <a:pt x="246" y="641"/>
                    <a:pt x="246" y="640"/>
                  </a:cubicBezTo>
                  <a:cubicBezTo>
                    <a:pt x="246" y="639"/>
                    <a:pt x="246" y="637"/>
                    <a:pt x="247" y="637"/>
                  </a:cubicBezTo>
                  <a:cubicBezTo>
                    <a:pt x="247" y="636"/>
                    <a:pt x="249" y="636"/>
                    <a:pt x="249" y="636"/>
                  </a:cubicBezTo>
                  <a:cubicBezTo>
                    <a:pt x="250" y="636"/>
                    <a:pt x="251" y="637"/>
                    <a:pt x="251" y="637"/>
                  </a:cubicBezTo>
                  <a:cubicBezTo>
                    <a:pt x="252" y="638"/>
                    <a:pt x="251" y="639"/>
                    <a:pt x="252" y="640"/>
                  </a:cubicBezTo>
                  <a:cubicBezTo>
                    <a:pt x="252" y="640"/>
                    <a:pt x="254" y="641"/>
                    <a:pt x="254" y="640"/>
                  </a:cubicBezTo>
                  <a:cubicBezTo>
                    <a:pt x="255" y="640"/>
                    <a:pt x="255" y="639"/>
                    <a:pt x="256" y="638"/>
                  </a:cubicBezTo>
                  <a:cubicBezTo>
                    <a:pt x="256" y="637"/>
                    <a:pt x="256" y="635"/>
                    <a:pt x="256" y="634"/>
                  </a:cubicBezTo>
                  <a:cubicBezTo>
                    <a:pt x="256" y="634"/>
                    <a:pt x="257" y="632"/>
                    <a:pt x="257" y="631"/>
                  </a:cubicBezTo>
                  <a:cubicBezTo>
                    <a:pt x="257" y="631"/>
                    <a:pt x="256" y="629"/>
                    <a:pt x="256" y="629"/>
                  </a:cubicBezTo>
                  <a:cubicBezTo>
                    <a:pt x="256" y="628"/>
                    <a:pt x="254" y="626"/>
                    <a:pt x="255" y="625"/>
                  </a:cubicBezTo>
                  <a:cubicBezTo>
                    <a:pt x="255" y="624"/>
                    <a:pt x="257" y="625"/>
                    <a:pt x="258" y="625"/>
                  </a:cubicBezTo>
                  <a:cubicBezTo>
                    <a:pt x="258" y="625"/>
                    <a:pt x="260" y="626"/>
                    <a:pt x="260" y="627"/>
                  </a:cubicBezTo>
                  <a:cubicBezTo>
                    <a:pt x="260" y="627"/>
                    <a:pt x="259" y="629"/>
                    <a:pt x="260" y="630"/>
                  </a:cubicBezTo>
                  <a:cubicBezTo>
                    <a:pt x="260" y="631"/>
                    <a:pt x="261" y="634"/>
                    <a:pt x="262" y="634"/>
                  </a:cubicBezTo>
                  <a:cubicBezTo>
                    <a:pt x="263" y="634"/>
                    <a:pt x="264" y="631"/>
                    <a:pt x="264" y="630"/>
                  </a:cubicBezTo>
                  <a:cubicBezTo>
                    <a:pt x="265" y="629"/>
                    <a:pt x="265" y="625"/>
                    <a:pt x="265" y="624"/>
                  </a:cubicBezTo>
                  <a:cubicBezTo>
                    <a:pt x="265" y="623"/>
                    <a:pt x="263" y="621"/>
                    <a:pt x="263" y="620"/>
                  </a:cubicBezTo>
                  <a:cubicBezTo>
                    <a:pt x="263" y="619"/>
                    <a:pt x="265" y="617"/>
                    <a:pt x="265" y="616"/>
                  </a:cubicBezTo>
                  <a:cubicBezTo>
                    <a:pt x="265" y="615"/>
                    <a:pt x="264" y="612"/>
                    <a:pt x="264" y="611"/>
                  </a:cubicBezTo>
                  <a:cubicBezTo>
                    <a:pt x="264" y="610"/>
                    <a:pt x="265" y="608"/>
                    <a:pt x="266" y="607"/>
                  </a:cubicBezTo>
                  <a:cubicBezTo>
                    <a:pt x="266" y="606"/>
                    <a:pt x="269" y="606"/>
                    <a:pt x="269" y="606"/>
                  </a:cubicBezTo>
                  <a:cubicBezTo>
                    <a:pt x="270" y="605"/>
                    <a:pt x="271" y="604"/>
                    <a:pt x="272" y="603"/>
                  </a:cubicBezTo>
                  <a:cubicBezTo>
                    <a:pt x="273" y="603"/>
                    <a:pt x="275" y="602"/>
                    <a:pt x="276" y="602"/>
                  </a:cubicBezTo>
                  <a:cubicBezTo>
                    <a:pt x="277" y="602"/>
                    <a:pt x="278" y="603"/>
                    <a:pt x="278" y="603"/>
                  </a:cubicBezTo>
                  <a:cubicBezTo>
                    <a:pt x="279" y="604"/>
                    <a:pt x="278" y="605"/>
                    <a:pt x="278" y="606"/>
                  </a:cubicBezTo>
                  <a:cubicBezTo>
                    <a:pt x="278" y="607"/>
                    <a:pt x="279" y="609"/>
                    <a:pt x="280" y="609"/>
                  </a:cubicBezTo>
                  <a:cubicBezTo>
                    <a:pt x="281" y="609"/>
                    <a:pt x="281" y="608"/>
                    <a:pt x="281" y="607"/>
                  </a:cubicBezTo>
                  <a:cubicBezTo>
                    <a:pt x="282" y="606"/>
                    <a:pt x="281" y="605"/>
                    <a:pt x="281" y="604"/>
                  </a:cubicBezTo>
                  <a:cubicBezTo>
                    <a:pt x="282" y="604"/>
                    <a:pt x="282" y="604"/>
                    <a:pt x="283" y="604"/>
                  </a:cubicBezTo>
                  <a:cubicBezTo>
                    <a:pt x="284" y="604"/>
                    <a:pt x="285" y="605"/>
                    <a:pt x="286" y="606"/>
                  </a:cubicBezTo>
                  <a:cubicBezTo>
                    <a:pt x="286" y="606"/>
                    <a:pt x="285" y="609"/>
                    <a:pt x="286" y="609"/>
                  </a:cubicBezTo>
                  <a:cubicBezTo>
                    <a:pt x="286" y="610"/>
                    <a:pt x="288" y="609"/>
                    <a:pt x="289" y="609"/>
                  </a:cubicBezTo>
                  <a:cubicBezTo>
                    <a:pt x="290" y="608"/>
                    <a:pt x="291" y="607"/>
                    <a:pt x="291" y="606"/>
                  </a:cubicBezTo>
                  <a:cubicBezTo>
                    <a:pt x="292" y="606"/>
                    <a:pt x="293" y="604"/>
                    <a:pt x="293" y="604"/>
                  </a:cubicBezTo>
                  <a:cubicBezTo>
                    <a:pt x="293" y="603"/>
                    <a:pt x="293" y="601"/>
                    <a:pt x="293" y="600"/>
                  </a:cubicBezTo>
                  <a:cubicBezTo>
                    <a:pt x="293" y="600"/>
                    <a:pt x="292" y="599"/>
                    <a:pt x="292" y="598"/>
                  </a:cubicBezTo>
                  <a:cubicBezTo>
                    <a:pt x="292" y="597"/>
                    <a:pt x="293" y="594"/>
                    <a:pt x="294" y="593"/>
                  </a:cubicBezTo>
                  <a:cubicBezTo>
                    <a:pt x="295" y="593"/>
                    <a:pt x="297" y="592"/>
                    <a:pt x="297" y="591"/>
                  </a:cubicBezTo>
                  <a:cubicBezTo>
                    <a:pt x="298" y="590"/>
                    <a:pt x="298" y="588"/>
                    <a:pt x="299" y="588"/>
                  </a:cubicBezTo>
                  <a:cubicBezTo>
                    <a:pt x="299" y="586"/>
                    <a:pt x="300" y="583"/>
                    <a:pt x="301" y="582"/>
                  </a:cubicBezTo>
                  <a:cubicBezTo>
                    <a:pt x="302" y="581"/>
                    <a:pt x="303" y="580"/>
                    <a:pt x="304" y="580"/>
                  </a:cubicBezTo>
                  <a:cubicBezTo>
                    <a:pt x="305" y="579"/>
                    <a:pt x="307" y="577"/>
                    <a:pt x="307" y="575"/>
                  </a:cubicBezTo>
                  <a:cubicBezTo>
                    <a:pt x="307" y="574"/>
                    <a:pt x="306" y="573"/>
                    <a:pt x="305" y="572"/>
                  </a:cubicBezTo>
                  <a:cubicBezTo>
                    <a:pt x="305" y="571"/>
                    <a:pt x="303" y="571"/>
                    <a:pt x="303" y="571"/>
                  </a:cubicBezTo>
                  <a:cubicBezTo>
                    <a:pt x="302" y="571"/>
                    <a:pt x="301" y="574"/>
                    <a:pt x="300" y="574"/>
                  </a:cubicBezTo>
                  <a:cubicBezTo>
                    <a:pt x="299" y="575"/>
                    <a:pt x="296" y="573"/>
                    <a:pt x="295" y="572"/>
                  </a:cubicBezTo>
                  <a:cubicBezTo>
                    <a:pt x="295" y="570"/>
                    <a:pt x="297" y="568"/>
                    <a:pt x="297" y="567"/>
                  </a:cubicBezTo>
                  <a:cubicBezTo>
                    <a:pt x="297" y="566"/>
                    <a:pt x="296" y="565"/>
                    <a:pt x="295" y="564"/>
                  </a:cubicBezTo>
                  <a:cubicBezTo>
                    <a:pt x="295" y="563"/>
                    <a:pt x="297" y="561"/>
                    <a:pt x="297" y="560"/>
                  </a:cubicBezTo>
                  <a:cubicBezTo>
                    <a:pt x="297" y="559"/>
                    <a:pt x="298" y="556"/>
                    <a:pt x="298" y="555"/>
                  </a:cubicBezTo>
                  <a:cubicBezTo>
                    <a:pt x="298" y="553"/>
                    <a:pt x="297" y="550"/>
                    <a:pt x="297" y="548"/>
                  </a:cubicBezTo>
                  <a:cubicBezTo>
                    <a:pt x="297" y="547"/>
                    <a:pt x="297" y="545"/>
                    <a:pt x="297" y="544"/>
                  </a:cubicBezTo>
                  <a:cubicBezTo>
                    <a:pt x="297" y="542"/>
                    <a:pt x="296" y="538"/>
                    <a:pt x="297" y="536"/>
                  </a:cubicBezTo>
                  <a:cubicBezTo>
                    <a:pt x="297" y="535"/>
                    <a:pt x="299" y="535"/>
                    <a:pt x="299" y="535"/>
                  </a:cubicBezTo>
                  <a:cubicBezTo>
                    <a:pt x="300" y="534"/>
                    <a:pt x="301" y="532"/>
                    <a:pt x="301" y="530"/>
                  </a:cubicBezTo>
                  <a:cubicBezTo>
                    <a:pt x="301" y="529"/>
                    <a:pt x="300" y="526"/>
                    <a:pt x="299" y="525"/>
                  </a:cubicBezTo>
                  <a:cubicBezTo>
                    <a:pt x="299" y="524"/>
                    <a:pt x="298" y="522"/>
                    <a:pt x="297" y="521"/>
                  </a:cubicBezTo>
                  <a:cubicBezTo>
                    <a:pt x="296" y="521"/>
                    <a:pt x="295" y="520"/>
                    <a:pt x="294" y="519"/>
                  </a:cubicBezTo>
                  <a:cubicBezTo>
                    <a:pt x="293" y="518"/>
                    <a:pt x="292" y="517"/>
                    <a:pt x="291" y="516"/>
                  </a:cubicBezTo>
                  <a:cubicBezTo>
                    <a:pt x="291" y="515"/>
                    <a:pt x="292" y="513"/>
                    <a:pt x="293" y="512"/>
                  </a:cubicBezTo>
                  <a:cubicBezTo>
                    <a:pt x="293" y="512"/>
                    <a:pt x="295" y="512"/>
                    <a:pt x="296" y="511"/>
                  </a:cubicBezTo>
                  <a:cubicBezTo>
                    <a:pt x="297" y="510"/>
                    <a:pt x="297" y="508"/>
                    <a:pt x="298" y="507"/>
                  </a:cubicBezTo>
                  <a:cubicBezTo>
                    <a:pt x="298" y="506"/>
                    <a:pt x="299" y="506"/>
                    <a:pt x="300" y="506"/>
                  </a:cubicBezTo>
                  <a:cubicBezTo>
                    <a:pt x="301" y="506"/>
                    <a:pt x="302" y="509"/>
                    <a:pt x="303" y="509"/>
                  </a:cubicBezTo>
                  <a:cubicBezTo>
                    <a:pt x="303" y="509"/>
                    <a:pt x="304" y="508"/>
                    <a:pt x="304" y="507"/>
                  </a:cubicBezTo>
                  <a:cubicBezTo>
                    <a:pt x="305" y="507"/>
                    <a:pt x="306" y="505"/>
                    <a:pt x="306" y="504"/>
                  </a:cubicBezTo>
                  <a:cubicBezTo>
                    <a:pt x="307" y="503"/>
                    <a:pt x="308" y="501"/>
                    <a:pt x="309" y="500"/>
                  </a:cubicBezTo>
                  <a:cubicBezTo>
                    <a:pt x="310" y="500"/>
                    <a:pt x="311" y="499"/>
                    <a:pt x="311" y="499"/>
                  </a:cubicBezTo>
                  <a:cubicBezTo>
                    <a:pt x="313" y="500"/>
                    <a:pt x="312" y="504"/>
                    <a:pt x="312" y="505"/>
                  </a:cubicBezTo>
                  <a:cubicBezTo>
                    <a:pt x="313" y="507"/>
                    <a:pt x="313" y="510"/>
                    <a:pt x="313" y="511"/>
                  </a:cubicBezTo>
                  <a:cubicBezTo>
                    <a:pt x="313" y="512"/>
                    <a:pt x="315" y="515"/>
                    <a:pt x="315" y="516"/>
                  </a:cubicBezTo>
                  <a:cubicBezTo>
                    <a:pt x="315" y="517"/>
                    <a:pt x="316" y="521"/>
                    <a:pt x="316" y="522"/>
                  </a:cubicBezTo>
                  <a:cubicBezTo>
                    <a:pt x="316" y="523"/>
                    <a:pt x="317" y="526"/>
                    <a:pt x="318" y="526"/>
                  </a:cubicBezTo>
                  <a:cubicBezTo>
                    <a:pt x="319" y="527"/>
                    <a:pt x="321" y="526"/>
                    <a:pt x="322" y="525"/>
                  </a:cubicBezTo>
                  <a:cubicBezTo>
                    <a:pt x="323" y="524"/>
                    <a:pt x="321" y="520"/>
                    <a:pt x="322" y="519"/>
                  </a:cubicBezTo>
                  <a:cubicBezTo>
                    <a:pt x="323" y="519"/>
                    <a:pt x="325" y="518"/>
                    <a:pt x="326" y="519"/>
                  </a:cubicBezTo>
                  <a:cubicBezTo>
                    <a:pt x="327" y="519"/>
                    <a:pt x="328" y="521"/>
                    <a:pt x="329" y="521"/>
                  </a:cubicBezTo>
                  <a:cubicBezTo>
                    <a:pt x="331" y="522"/>
                    <a:pt x="335" y="522"/>
                    <a:pt x="338" y="522"/>
                  </a:cubicBezTo>
                  <a:cubicBezTo>
                    <a:pt x="338" y="522"/>
                    <a:pt x="340" y="521"/>
                    <a:pt x="341" y="521"/>
                  </a:cubicBezTo>
                  <a:cubicBezTo>
                    <a:pt x="342" y="521"/>
                    <a:pt x="344" y="522"/>
                    <a:pt x="345" y="523"/>
                  </a:cubicBezTo>
                  <a:cubicBezTo>
                    <a:pt x="346" y="523"/>
                    <a:pt x="349" y="526"/>
                    <a:pt x="350" y="527"/>
                  </a:cubicBezTo>
                  <a:cubicBezTo>
                    <a:pt x="351" y="527"/>
                    <a:pt x="354" y="528"/>
                    <a:pt x="355" y="528"/>
                  </a:cubicBezTo>
                  <a:cubicBezTo>
                    <a:pt x="356" y="527"/>
                    <a:pt x="356" y="525"/>
                    <a:pt x="356" y="524"/>
                  </a:cubicBezTo>
                  <a:cubicBezTo>
                    <a:pt x="355" y="523"/>
                    <a:pt x="355" y="519"/>
                    <a:pt x="353" y="518"/>
                  </a:cubicBezTo>
                  <a:cubicBezTo>
                    <a:pt x="353" y="517"/>
                    <a:pt x="350" y="517"/>
                    <a:pt x="349" y="517"/>
                  </a:cubicBezTo>
                  <a:cubicBezTo>
                    <a:pt x="348" y="516"/>
                    <a:pt x="347" y="515"/>
                    <a:pt x="347" y="514"/>
                  </a:cubicBezTo>
                  <a:cubicBezTo>
                    <a:pt x="346" y="513"/>
                    <a:pt x="347" y="511"/>
                    <a:pt x="347" y="510"/>
                  </a:cubicBezTo>
                  <a:cubicBezTo>
                    <a:pt x="347" y="508"/>
                    <a:pt x="345" y="506"/>
                    <a:pt x="344" y="505"/>
                  </a:cubicBezTo>
                  <a:cubicBezTo>
                    <a:pt x="344" y="504"/>
                    <a:pt x="342" y="503"/>
                    <a:pt x="342" y="502"/>
                  </a:cubicBezTo>
                  <a:cubicBezTo>
                    <a:pt x="343" y="500"/>
                    <a:pt x="346" y="500"/>
                    <a:pt x="347" y="499"/>
                  </a:cubicBezTo>
                  <a:cubicBezTo>
                    <a:pt x="347" y="498"/>
                    <a:pt x="348" y="497"/>
                    <a:pt x="349" y="496"/>
                  </a:cubicBezTo>
                  <a:cubicBezTo>
                    <a:pt x="349" y="495"/>
                    <a:pt x="349" y="493"/>
                    <a:pt x="349" y="493"/>
                  </a:cubicBezTo>
                  <a:cubicBezTo>
                    <a:pt x="350" y="492"/>
                    <a:pt x="351" y="493"/>
                    <a:pt x="352" y="493"/>
                  </a:cubicBezTo>
                  <a:cubicBezTo>
                    <a:pt x="352" y="493"/>
                    <a:pt x="353" y="495"/>
                    <a:pt x="353" y="496"/>
                  </a:cubicBezTo>
                  <a:cubicBezTo>
                    <a:pt x="354" y="497"/>
                    <a:pt x="353" y="499"/>
                    <a:pt x="353" y="500"/>
                  </a:cubicBezTo>
                  <a:cubicBezTo>
                    <a:pt x="353" y="500"/>
                    <a:pt x="354" y="502"/>
                    <a:pt x="355" y="502"/>
                  </a:cubicBezTo>
                  <a:cubicBezTo>
                    <a:pt x="355" y="502"/>
                    <a:pt x="356" y="500"/>
                    <a:pt x="356" y="500"/>
                  </a:cubicBezTo>
                  <a:cubicBezTo>
                    <a:pt x="356" y="499"/>
                    <a:pt x="356" y="497"/>
                    <a:pt x="356" y="496"/>
                  </a:cubicBezTo>
                  <a:cubicBezTo>
                    <a:pt x="355" y="495"/>
                    <a:pt x="354" y="494"/>
                    <a:pt x="354" y="493"/>
                  </a:cubicBezTo>
                  <a:cubicBezTo>
                    <a:pt x="353" y="492"/>
                    <a:pt x="352" y="490"/>
                    <a:pt x="352" y="489"/>
                  </a:cubicBezTo>
                  <a:cubicBezTo>
                    <a:pt x="353" y="488"/>
                    <a:pt x="353" y="488"/>
                    <a:pt x="354" y="487"/>
                  </a:cubicBezTo>
                  <a:cubicBezTo>
                    <a:pt x="355" y="487"/>
                    <a:pt x="356" y="488"/>
                    <a:pt x="356" y="488"/>
                  </a:cubicBezTo>
                  <a:cubicBezTo>
                    <a:pt x="357" y="489"/>
                    <a:pt x="357" y="491"/>
                    <a:pt x="358" y="492"/>
                  </a:cubicBezTo>
                  <a:cubicBezTo>
                    <a:pt x="358" y="493"/>
                    <a:pt x="358" y="495"/>
                    <a:pt x="359" y="495"/>
                  </a:cubicBezTo>
                  <a:cubicBezTo>
                    <a:pt x="360" y="495"/>
                    <a:pt x="360" y="494"/>
                    <a:pt x="360" y="494"/>
                  </a:cubicBezTo>
                  <a:cubicBezTo>
                    <a:pt x="361" y="493"/>
                    <a:pt x="360" y="491"/>
                    <a:pt x="361" y="490"/>
                  </a:cubicBezTo>
                  <a:cubicBezTo>
                    <a:pt x="361" y="489"/>
                    <a:pt x="362" y="488"/>
                    <a:pt x="363" y="488"/>
                  </a:cubicBezTo>
                  <a:cubicBezTo>
                    <a:pt x="363" y="488"/>
                    <a:pt x="365" y="489"/>
                    <a:pt x="365" y="490"/>
                  </a:cubicBezTo>
                  <a:cubicBezTo>
                    <a:pt x="366" y="491"/>
                    <a:pt x="367" y="493"/>
                    <a:pt x="367" y="494"/>
                  </a:cubicBezTo>
                  <a:cubicBezTo>
                    <a:pt x="366" y="495"/>
                    <a:pt x="365" y="496"/>
                    <a:pt x="365" y="497"/>
                  </a:cubicBezTo>
                  <a:cubicBezTo>
                    <a:pt x="364" y="499"/>
                    <a:pt x="364" y="501"/>
                    <a:pt x="364" y="502"/>
                  </a:cubicBezTo>
                  <a:cubicBezTo>
                    <a:pt x="364" y="504"/>
                    <a:pt x="364" y="506"/>
                    <a:pt x="365" y="508"/>
                  </a:cubicBezTo>
                  <a:cubicBezTo>
                    <a:pt x="365" y="509"/>
                    <a:pt x="366" y="513"/>
                    <a:pt x="367" y="514"/>
                  </a:cubicBezTo>
                  <a:cubicBezTo>
                    <a:pt x="368" y="516"/>
                    <a:pt x="370" y="519"/>
                    <a:pt x="371" y="519"/>
                  </a:cubicBezTo>
                  <a:cubicBezTo>
                    <a:pt x="372" y="520"/>
                    <a:pt x="374" y="518"/>
                    <a:pt x="375" y="518"/>
                  </a:cubicBezTo>
                  <a:cubicBezTo>
                    <a:pt x="376" y="518"/>
                    <a:pt x="378" y="520"/>
                    <a:pt x="379" y="520"/>
                  </a:cubicBezTo>
                  <a:cubicBezTo>
                    <a:pt x="380" y="520"/>
                    <a:pt x="382" y="518"/>
                    <a:pt x="382" y="518"/>
                  </a:cubicBezTo>
                  <a:cubicBezTo>
                    <a:pt x="383" y="517"/>
                    <a:pt x="383" y="515"/>
                    <a:pt x="383" y="514"/>
                  </a:cubicBezTo>
                  <a:cubicBezTo>
                    <a:pt x="383" y="513"/>
                    <a:pt x="381" y="512"/>
                    <a:pt x="381" y="511"/>
                  </a:cubicBezTo>
                  <a:cubicBezTo>
                    <a:pt x="381" y="510"/>
                    <a:pt x="382" y="508"/>
                    <a:pt x="383" y="507"/>
                  </a:cubicBezTo>
                  <a:cubicBezTo>
                    <a:pt x="384" y="506"/>
                    <a:pt x="387" y="506"/>
                    <a:pt x="389" y="505"/>
                  </a:cubicBezTo>
                  <a:cubicBezTo>
                    <a:pt x="390" y="504"/>
                    <a:pt x="393" y="501"/>
                    <a:pt x="394" y="499"/>
                  </a:cubicBezTo>
                  <a:cubicBezTo>
                    <a:pt x="394" y="498"/>
                    <a:pt x="393" y="495"/>
                    <a:pt x="393" y="494"/>
                  </a:cubicBezTo>
                  <a:cubicBezTo>
                    <a:pt x="393" y="493"/>
                    <a:pt x="391" y="491"/>
                    <a:pt x="390" y="490"/>
                  </a:cubicBezTo>
                  <a:cubicBezTo>
                    <a:pt x="390" y="489"/>
                    <a:pt x="388" y="488"/>
                    <a:pt x="388" y="488"/>
                  </a:cubicBezTo>
                  <a:cubicBezTo>
                    <a:pt x="387" y="487"/>
                    <a:pt x="384" y="487"/>
                    <a:pt x="382" y="487"/>
                  </a:cubicBezTo>
                  <a:cubicBezTo>
                    <a:pt x="381" y="486"/>
                    <a:pt x="380" y="485"/>
                    <a:pt x="379" y="484"/>
                  </a:cubicBezTo>
                  <a:cubicBezTo>
                    <a:pt x="378" y="484"/>
                    <a:pt x="377" y="483"/>
                    <a:pt x="376" y="483"/>
                  </a:cubicBezTo>
                  <a:cubicBezTo>
                    <a:pt x="375" y="483"/>
                    <a:pt x="374" y="484"/>
                    <a:pt x="373" y="484"/>
                  </a:cubicBezTo>
                  <a:cubicBezTo>
                    <a:pt x="372" y="484"/>
                    <a:pt x="372" y="482"/>
                    <a:pt x="372" y="481"/>
                  </a:cubicBezTo>
                  <a:cubicBezTo>
                    <a:pt x="372" y="480"/>
                    <a:pt x="373" y="478"/>
                    <a:pt x="374" y="478"/>
                  </a:cubicBezTo>
                  <a:cubicBezTo>
                    <a:pt x="374" y="477"/>
                    <a:pt x="373" y="474"/>
                    <a:pt x="374" y="474"/>
                  </a:cubicBezTo>
                  <a:cubicBezTo>
                    <a:pt x="374" y="473"/>
                    <a:pt x="376" y="473"/>
                    <a:pt x="376" y="474"/>
                  </a:cubicBezTo>
                  <a:cubicBezTo>
                    <a:pt x="377" y="474"/>
                    <a:pt x="377" y="477"/>
                    <a:pt x="378" y="477"/>
                  </a:cubicBezTo>
                  <a:cubicBezTo>
                    <a:pt x="378" y="477"/>
                    <a:pt x="379" y="476"/>
                    <a:pt x="379" y="475"/>
                  </a:cubicBezTo>
                  <a:cubicBezTo>
                    <a:pt x="379" y="474"/>
                    <a:pt x="379" y="472"/>
                    <a:pt x="379" y="471"/>
                  </a:cubicBezTo>
                  <a:cubicBezTo>
                    <a:pt x="380" y="471"/>
                    <a:pt x="381" y="471"/>
                    <a:pt x="382" y="471"/>
                  </a:cubicBezTo>
                  <a:cubicBezTo>
                    <a:pt x="383" y="472"/>
                    <a:pt x="383" y="474"/>
                    <a:pt x="384" y="474"/>
                  </a:cubicBezTo>
                  <a:cubicBezTo>
                    <a:pt x="384" y="474"/>
                    <a:pt x="385" y="473"/>
                    <a:pt x="386" y="473"/>
                  </a:cubicBezTo>
                  <a:cubicBezTo>
                    <a:pt x="386" y="472"/>
                    <a:pt x="387" y="470"/>
                    <a:pt x="387" y="470"/>
                  </a:cubicBezTo>
                  <a:cubicBezTo>
                    <a:pt x="388" y="469"/>
                    <a:pt x="391" y="470"/>
                    <a:pt x="391" y="471"/>
                  </a:cubicBezTo>
                  <a:cubicBezTo>
                    <a:pt x="392" y="471"/>
                    <a:pt x="393" y="473"/>
                    <a:pt x="394" y="474"/>
                  </a:cubicBezTo>
                  <a:cubicBezTo>
                    <a:pt x="395" y="476"/>
                    <a:pt x="395" y="479"/>
                    <a:pt x="396" y="480"/>
                  </a:cubicBezTo>
                  <a:cubicBezTo>
                    <a:pt x="396" y="482"/>
                    <a:pt x="397" y="484"/>
                    <a:pt x="397" y="485"/>
                  </a:cubicBezTo>
                  <a:cubicBezTo>
                    <a:pt x="399" y="486"/>
                    <a:pt x="402" y="486"/>
                    <a:pt x="404" y="487"/>
                  </a:cubicBezTo>
                  <a:cubicBezTo>
                    <a:pt x="404" y="488"/>
                    <a:pt x="404" y="490"/>
                    <a:pt x="405" y="491"/>
                  </a:cubicBezTo>
                  <a:cubicBezTo>
                    <a:pt x="406" y="491"/>
                    <a:pt x="408" y="491"/>
                    <a:pt x="408" y="491"/>
                  </a:cubicBezTo>
                  <a:cubicBezTo>
                    <a:pt x="409" y="490"/>
                    <a:pt x="409" y="488"/>
                    <a:pt x="409" y="487"/>
                  </a:cubicBezTo>
                  <a:cubicBezTo>
                    <a:pt x="408" y="486"/>
                    <a:pt x="407" y="483"/>
                    <a:pt x="407" y="482"/>
                  </a:cubicBezTo>
                  <a:cubicBezTo>
                    <a:pt x="407" y="480"/>
                    <a:pt x="407" y="477"/>
                    <a:pt x="408" y="477"/>
                  </a:cubicBezTo>
                  <a:cubicBezTo>
                    <a:pt x="409" y="476"/>
                    <a:pt x="410" y="477"/>
                    <a:pt x="411" y="478"/>
                  </a:cubicBezTo>
                  <a:cubicBezTo>
                    <a:pt x="411" y="478"/>
                    <a:pt x="411" y="481"/>
                    <a:pt x="412" y="481"/>
                  </a:cubicBezTo>
                  <a:cubicBezTo>
                    <a:pt x="413" y="481"/>
                    <a:pt x="413" y="479"/>
                    <a:pt x="414" y="479"/>
                  </a:cubicBezTo>
                  <a:cubicBezTo>
                    <a:pt x="414" y="477"/>
                    <a:pt x="412" y="475"/>
                    <a:pt x="412" y="474"/>
                  </a:cubicBezTo>
                  <a:cubicBezTo>
                    <a:pt x="413" y="473"/>
                    <a:pt x="414" y="473"/>
                    <a:pt x="415" y="472"/>
                  </a:cubicBezTo>
                  <a:cubicBezTo>
                    <a:pt x="415" y="471"/>
                    <a:pt x="416" y="470"/>
                    <a:pt x="416" y="469"/>
                  </a:cubicBezTo>
                  <a:cubicBezTo>
                    <a:pt x="417" y="469"/>
                    <a:pt x="419" y="468"/>
                    <a:pt x="420" y="469"/>
                  </a:cubicBezTo>
                  <a:cubicBezTo>
                    <a:pt x="420" y="470"/>
                    <a:pt x="419" y="471"/>
                    <a:pt x="419" y="472"/>
                  </a:cubicBezTo>
                  <a:cubicBezTo>
                    <a:pt x="419" y="474"/>
                    <a:pt x="419" y="477"/>
                    <a:pt x="420" y="477"/>
                  </a:cubicBezTo>
                  <a:cubicBezTo>
                    <a:pt x="421" y="477"/>
                    <a:pt x="422" y="475"/>
                    <a:pt x="422" y="475"/>
                  </a:cubicBezTo>
                  <a:cubicBezTo>
                    <a:pt x="423" y="474"/>
                    <a:pt x="422" y="472"/>
                    <a:pt x="422" y="471"/>
                  </a:cubicBezTo>
                  <a:cubicBezTo>
                    <a:pt x="423" y="470"/>
                    <a:pt x="425" y="470"/>
                    <a:pt x="425" y="469"/>
                  </a:cubicBezTo>
                  <a:cubicBezTo>
                    <a:pt x="426" y="468"/>
                    <a:pt x="425" y="466"/>
                    <a:pt x="425" y="465"/>
                  </a:cubicBezTo>
                  <a:cubicBezTo>
                    <a:pt x="424" y="464"/>
                    <a:pt x="423" y="463"/>
                    <a:pt x="422" y="463"/>
                  </a:cubicBezTo>
                  <a:cubicBezTo>
                    <a:pt x="422" y="462"/>
                    <a:pt x="422" y="459"/>
                    <a:pt x="422" y="458"/>
                  </a:cubicBezTo>
                  <a:cubicBezTo>
                    <a:pt x="422" y="457"/>
                    <a:pt x="422" y="454"/>
                    <a:pt x="421" y="453"/>
                  </a:cubicBezTo>
                  <a:cubicBezTo>
                    <a:pt x="421" y="453"/>
                    <a:pt x="420" y="451"/>
                    <a:pt x="419" y="451"/>
                  </a:cubicBezTo>
                  <a:cubicBezTo>
                    <a:pt x="419" y="450"/>
                    <a:pt x="418" y="448"/>
                    <a:pt x="418" y="447"/>
                  </a:cubicBezTo>
                  <a:cubicBezTo>
                    <a:pt x="418" y="446"/>
                    <a:pt x="419" y="445"/>
                    <a:pt x="419" y="445"/>
                  </a:cubicBezTo>
                  <a:cubicBezTo>
                    <a:pt x="420" y="444"/>
                    <a:pt x="422" y="444"/>
                    <a:pt x="422" y="444"/>
                  </a:cubicBezTo>
                  <a:cubicBezTo>
                    <a:pt x="423" y="445"/>
                    <a:pt x="423" y="447"/>
                    <a:pt x="423" y="448"/>
                  </a:cubicBezTo>
                  <a:cubicBezTo>
                    <a:pt x="424" y="448"/>
                    <a:pt x="425" y="448"/>
                    <a:pt x="425" y="448"/>
                  </a:cubicBezTo>
                  <a:cubicBezTo>
                    <a:pt x="426" y="448"/>
                    <a:pt x="426" y="446"/>
                    <a:pt x="426" y="446"/>
                  </a:cubicBezTo>
                  <a:cubicBezTo>
                    <a:pt x="426" y="445"/>
                    <a:pt x="427" y="443"/>
                    <a:pt x="428" y="443"/>
                  </a:cubicBezTo>
                  <a:cubicBezTo>
                    <a:pt x="428" y="443"/>
                    <a:pt x="430" y="443"/>
                    <a:pt x="430" y="443"/>
                  </a:cubicBezTo>
                  <a:cubicBezTo>
                    <a:pt x="431" y="444"/>
                    <a:pt x="433" y="446"/>
                    <a:pt x="433" y="447"/>
                  </a:cubicBezTo>
                  <a:cubicBezTo>
                    <a:pt x="434" y="448"/>
                    <a:pt x="433" y="450"/>
                    <a:pt x="434" y="451"/>
                  </a:cubicBezTo>
                  <a:cubicBezTo>
                    <a:pt x="434" y="451"/>
                    <a:pt x="436" y="451"/>
                    <a:pt x="436" y="451"/>
                  </a:cubicBezTo>
                  <a:cubicBezTo>
                    <a:pt x="437" y="451"/>
                    <a:pt x="438" y="449"/>
                    <a:pt x="439" y="448"/>
                  </a:cubicBezTo>
                  <a:cubicBezTo>
                    <a:pt x="439" y="447"/>
                    <a:pt x="438" y="446"/>
                    <a:pt x="438" y="445"/>
                  </a:cubicBezTo>
                  <a:cubicBezTo>
                    <a:pt x="438" y="444"/>
                    <a:pt x="437" y="441"/>
                    <a:pt x="438" y="440"/>
                  </a:cubicBezTo>
                  <a:cubicBezTo>
                    <a:pt x="438" y="439"/>
                    <a:pt x="441" y="440"/>
                    <a:pt x="442" y="441"/>
                  </a:cubicBezTo>
                  <a:cubicBezTo>
                    <a:pt x="443" y="441"/>
                    <a:pt x="444" y="443"/>
                    <a:pt x="445" y="443"/>
                  </a:cubicBezTo>
                  <a:cubicBezTo>
                    <a:pt x="446" y="443"/>
                    <a:pt x="447" y="444"/>
                    <a:pt x="448" y="444"/>
                  </a:cubicBezTo>
                  <a:cubicBezTo>
                    <a:pt x="449" y="445"/>
                    <a:pt x="450" y="446"/>
                    <a:pt x="451" y="447"/>
                  </a:cubicBezTo>
                  <a:cubicBezTo>
                    <a:pt x="451" y="448"/>
                    <a:pt x="451" y="451"/>
                    <a:pt x="452" y="452"/>
                  </a:cubicBezTo>
                  <a:cubicBezTo>
                    <a:pt x="452" y="452"/>
                    <a:pt x="453" y="455"/>
                    <a:pt x="454" y="455"/>
                  </a:cubicBezTo>
                  <a:cubicBezTo>
                    <a:pt x="456" y="455"/>
                    <a:pt x="458" y="453"/>
                    <a:pt x="458" y="452"/>
                  </a:cubicBezTo>
                  <a:cubicBezTo>
                    <a:pt x="459" y="450"/>
                    <a:pt x="458" y="448"/>
                    <a:pt x="458" y="447"/>
                  </a:cubicBezTo>
                  <a:cubicBezTo>
                    <a:pt x="457" y="446"/>
                    <a:pt x="455" y="445"/>
                    <a:pt x="454" y="444"/>
                  </a:cubicBezTo>
                  <a:cubicBezTo>
                    <a:pt x="453" y="443"/>
                    <a:pt x="451" y="443"/>
                    <a:pt x="450" y="442"/>
                  </a:cubicBezTo>
                  <a:cubicBezTo>
                    <a:pt x="450" y="441"/>
                    <a:pt x="450" y="440"/>
                    <a:pt x="450" y="439"/>
                  </a:cubicBezTo>
                  <a:cubicBezTo>
                    <a:pt x="450" y="438"/>
                    <a:pt x="452" y="437"/>
                    <a:pt x="452" y="436"/>
                  </a:cubicBezTo>
                  <a:cubicBezTo>
                    <a:pt x="452" y="435"/>
                    <a:pt x="450" y="434"/>
                    <a:pt x="450" y="433"/>
                  </a:cubicBezTo>
                  <a:cubicBezTo>
                    <a:pt x="450" y="432"/>
                    <a:pt x="450" y="429"/>
                    <a:pt x="450" y="428"/>
                  </a:cubicBezTo>
                  <a:cubicBezTo>
                    <a:pt x="450" y="427"/>
                    <a:pt x="448" y="425"/>
                    <a:pt x="448" y="424"/>
                  </a:cubicBezTo>
                  <a:cubicBezTo>
                    <a:pt x="448" y="423"/>
                    <a:pt x="450" y="422"/>
                    <a:pt x="450" y="422"/>
                  </a:cubicBezTo>
                  <a:cubicBezTo>
                    <a:pt x="451" y="421"/>
                    <a:pt x="452" y="419"/>
                    <a:pt x="453" y="419"/>
                  </a:cubicBezTo>
                  <a:cubicBezTo>
                    <a:pt x="454" y="418"/>
                    <a:pt x="456" y="419"/>
                    <a:pt x="457" y="419"/>
                  </a:cubicBezTo>
                  <a:cubicBezTo>
                    <a:pt x="458" y="420"/>
                    <a:pt x="458" y="423"/>
                    <a:pt x="458" y="424"/>
                  </a:cubicBezTo>
                  <a:cubicBezTo>
                    <a:pt x="459" y="424"/>
                    <a:pt x="461" y="424"/>
                    <a:pt x="462" y="424"/>
                  </a:cubicBezTo>
                  <a:cubicBezTo>
                    <a:pt x="463" y="424"/>
                    <a:pt x="463" y="421"/>
                    <a:pt x="464" y="421"/>
                  </a:cubicBezTo>
                  <a:cubicBezTo>
                    <a:pt x="464" y="420"/>
                    <a:pt x="466" y="422"/>
                    <a:pt x="467" y="422"/>
                  </a:cubicBezTo>
                  <a:cubicBezTo>
                    <a:pt x="467" y="421"/>
                    <a:pt x="468" y="420"/>
                    <a:pt x="468" y="419"/>
                  </a:cubicBezTo>
                  <a:cubicBezTo>
                    <a:pt x="469" y="418"/>
                    <a:pt x="467" y="416"/>
                    <a:pt x="468" y="415"/>
                  </a:cubicBezTo>
                  <a:cubicBezTo>
                    <a:pt x="468" y="414"/>
                    <a:pt x="470" y="414"/>
                    <a:pt x="471" y="413"/>
                  </a:cubicBezTo>
                  <a:cubicBezTo>
                    <a:pt x="471" y="412"/>
                    <a:pt x="470" y="408"/>
                    <a:pt x="469" y="407"/>
                  </a:cubicBezTo>
                  <a:cubicBezTo>
                    <a:pt x="469" y="407"/>
                    <a:pt x="466" y="407"/>
                    <a:pt x="466" y="406"/>
                  </a:cubicBezTo>
                  <a:cubicBezTo>
                    <a:pt x="465" y="406"/>
                    <a:pt x="466" y="403"/>
                    <a:pt x="467" y="403"/>
                  </a:cubicBezTo>
                  <a:cubicBezTo>
                    <a:pt x="467" y="402"/>
                    <a:pt x="470" y="402"/>
                    <a:pt x="471" y="401"/>
                  </a:cubicBezTo>
                  <a:cubicBezTo>
                    <a:pt x="472" y="401"/>
                    <a:pt x="472" y="398"/>
                    <a:pt x="473" y="398"/>
                  </a:cubicBezTo>
                  <a:cubicBezTo>
                    <a:pt x="474" y="398"/>
                    <a:pt x="474" y="400"/>
                    <a:pt x="474" y="401"/>
                  </a:cubicBezTo>
                  <a:cubicBezTo>
                    <a:pt x="474" y="402"/>
                    <a:pt x="474" y="403"/>
                    <a:pt x="474" y="404"/>
                  </a:cubicBezTo>
                  <a:cubicBezTo>
                    <a:pt x="474" y="405"/>
                    <a:pt x="476" y="406"/>
                    <a:pt x="476" y="407"/>
                  </a:cubicBezTo>
                  <a:cubicBezTo>
                    <a:pt x="477" y="407"/>
                    <a:pt x="478" y="409"/>
                    <a:pt x="478" y="410"/>
                  </a:cubicBezTo>
                  <a:cubicBezTo>
                    <a:pt x="478" y="411"/>
                    <a:pt x="475" y="412"/>
                    <a:pt x="475" y="413"/>
                  </a:cubicBezTo>
                  <a:cubicBezTo>
                    <a:pt x="475" y="415"/>
                    <a:pt x="476" y="418"/>
                    <a:pt x="477" y="419"/>
                  </a:cubicBezTo>
                  <a:cubicBezTo>
                    <a:pt x="477" y="419"/>
                    <a:pt x="479" y="419"/>
                    <a:pt x="479" y="419"/>
                  </a:cubicBezTo>
                  <a:cubicBezTo>
                    <a:pt x="480" y="418"/>
                    <a:pt x="482" y="416"/>
                    <a:pt x="483" y="415"/>
                  </a:cubicBezTo>
                  <a:cubicBezTo>
                    <a:pt x="483" y="415"/>
                    <a:pt x="484" y="414"/>
                    <a:pt x="484" y="413"/>
                  </a:cubicBezTo>
                  <a:cubicBezTo>
                    <a:pt x="484" y="412"/>
                    <a:pt x="483" y="410"/>
                    <a:pt x="483" y="409"/>
                  </a:cubicBezTo>
                  <a:cubicBezTo>
                    <a:pt x="483" y="408"/>
                    <a:pt x="484" y="407"/>
                    <a:pt x="485" y="406"/>
                  </a:cubicBezTo>
                  <a:cubicBezTo>
                    <a:pt x="486" y="406"/>
                    <a:pt x="489" y="405"/>
                    <a:pt x="490" y="405"/>
                  </a:cubicBezTo>
                  <a:cubicBezTo>
                    <a:pt x="491" y="404"/>
                    <a:pt x="493" y="400"/>
                    <a:pt x="494" y="399"/>
                  </a:cubicBezTo>
                  <a:cubicBezTo>
                    <a:pt x="495" y="397"/>
                    <a:pt x="496" y="392"/>
                    <a:pt x="496" y="392"/>
                  </a:cubicBezTo>
                  <a:cubicBezTo>
                    <a:pt x="496" y="392"/>
                    <a:pt x="495" y="387"/>
                    <a:pt x="495" y="386"/>
                  </a:cubicBezTo>
                  <a:cubicBezTo>
                    <a:pt x="495" y="385"/>
                    <a:pt x="496" y="383"/>
                    <a:pt x="496" y="383"/>
                  </a:cubicBezTo>
                  <a:cubicBezTo>
                    <a:pt x="497" y="381"/>
                    <a:pt x="498" y="379"/>
                    <a:pt x="498" y="379"/>
                  </a:cubicBezTo>
                  <a:cubicBezTo>
                    <a:pt x="499" y="378"/>
                    <a:pt x="502" y="377"/>
                    <a:pt x="503" y="376"/>
                  </a:cubicBezTo>
                  <a:cubicBezTo>
                    <a:pt x="504" y="375"/>
                    <a:pt x="505" y="372"/>
                    <a:pt x="505" y="371"/>
                  </a:cubicBezTo>
                  <a:cubicBezTo>
                    <a:pt x="505" y="370"/>
                    <a:pt x="506" y="369"/>
                    <a:pt x="506" y="368"/>
                  </a:cubicBezTo>
                  <a:cubicBezTo>
                    <a:pt x="506" y="367"/>
                    <a:pt x="506" y="365"/>
                    <a:pt x="505" y="364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Poppins Light" pitchFamily="2" charset="77"/>
              </a:endParaRPr>
            </a:p>
          </p:txBody>
        </p:sp>
      </p:grpSp>
      <p:sp>
        <p:nvSpPr>
          <p:cNvPr id="124" name="Subtitle 2">
            <a:extLst>
              <a:ext uri="{FF2B5EF4-FFF2-40B4-BE49-F238E27FC236}">
                <a16:creationId xmlns:a16="http://schemas.microsoft.com/office/drawing/2014/main" id="{066A16E0-FD68-A14D-B006-032F45015591}"/>
              </a:ext>
            </a:extLst>
          </p:cNvPr>
          <p:cNvSpPr txBox="1">
            <a:spLocks/>
          </p:cNvSpPr>
          <p:nvPr/>
        </p:nvSpPr>
        <p:spPr>
          <a:xfrm>
            <a:off x="1224440" y="5496979"/>
            <a:ext cx="5029200" cy="165205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3FC8C458-3F96-4D44-80C4-96A34BAA33F0}"/>
              </a:ext>
            </a:extLst>
          </p:cNvPr>
          <p:cNvSpPr txBox="1">
            <a:spLocks/>
          </p:cNvSpPr>
          <p:nvPr/>
        </p:nvSpPr>
        <p:spPr>
          <a:xfrm>
            <a:off x="18451643" y="10437591"/>
            <a:ext cx="4627980" cy="165205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F652E6D7-2487-174F-AE72-08E2DCD0F89A}"/>
              </a:ext>
            </a:extLst>
          </p:cNvPr>
          <p:cNvSpPr txBox="1">
            <a:spLocks/>
          </p:cNvSpPr>
          <p:nvPr/>
        </p:nvSpPr>
        <p:spPr>
          <a:xfrm>
            <a:off x="1224440" y="10433132"/>
            <a:ext cx="5029200" cy="165205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28" name="Freeform 1">
            <a:extLst>
              <a:ext uri="{FF2B5EF4-FFF2-40B4-BE49-F238E27FC236}">
                <a16:creationId xmlns:a16="http://schemas.microsoft.com/office/drawing/2014/main" id="{1A72A7B6-33DA-DC47-AF48-7C6B47A9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90" y="3776142"/>
            <a:ext cx="6288702" cy="8402297"/>
          </a:xfrm>
          <a:custGeom>
            <a:avLst/>
            <a:gdLst>
              <a:gd name="T0" fmla="*/ 7759 w 10118"/>
              <a:gd name="T1" fmla="*/ 9664 h 13515"/>
              <a:gd name="T2" fmla="*/ 7551 w 10118"/>
              <a:gd name="T3" fmla="*/ 9251 h 13515"/>
              <a:gd name="T4" fmla="*/ 6888 w 10118"/>
              <a:gd name="T5" fmla="*/ 8474 h 13515"/>
              <a:gd name="T6" fmla="*/ 9139 w 10118"/>
              <a:gd name="T7" fmla="*/ 8030 h 13515"/>
              <a:gd name="T8" fmla="*/ 3045 w 10118"/>
              <a:gd name="T9" fmla="*/ 8449 h 13515"/>
              <a:gd name="T10" fmla="*/ 3175 w 10118"/>
              <a:gd name="T11" fmla="*/ 8132 h 13515"/>
              <a:gd name="T12" fmla="*/ 3494 w 10118"/>
              <a:gd name="T13" fmla="*/ 7859 h 13515"/>
              <a:gd name="T14" fmla="*/ 3546 w 10118"/>
              <a:gd name="T15" fmla="*/ 7966 h 13515"/>
              <a:gd name="T16" fmla="*/ 3546 w 10118"/>
              <a:gd name="T17" fmla="*/ 7968 h 13515"/>
              <a:gd name="T18" fmla="*/ 4833 w 10118"/>
              <a:gd name="T19" fmla="*/ 8030 h 13515"/>
              <a:gd name="T20" fmla="*/ 3045 w 10118"/>
              <a:gd name="T21" fmla="*/ 8449 h 13515"/>
              <a:gd name="T22" fmla="*/ 3006 w 10118"/>
              <a:gd name="T23" fmla="*/ 10485 h 13515"/>
              <a:gd name="T24" fmla="*/ 9553 w 10118"/>
              <a:gd name="T25" fmla="*/ 13145 h 13515"/>
              <a:gd name="T26" fmla="*/ 10008 w 10118"/>
              <a:gd name="T27" fmla="*/ 7411 h 13515"/>
              <a:gd name="T28" fmla="*/ 8708 w 10118"/>
              <a:gd name="T29" fmla="*/ 7410 h 13515"/>
              <a:gd name="T30" fmla="*/ 8620 w 10118"/>
              <a:gd name="T31" fmla="*/ 3878 h 13515"/>
              <a:gd name="T32" fmla="*/ 8455 w 10118"/>
              <a:gd name="T33" fmla="*/ 3965 h 13515"/>
              <a:gd name="T34" fmla="*/ 6647 w 10118"/>
              <a:gd name="T35" fmla="*/ 7158 h 13515"/>
              <a:gd name="T36" fmla="*/ 6216 w 10118"/>
              <a:gd name="T37" fmla="*/ 6536 h 13515"/>
              <a:gd name="T38" fmla="*/ 6006 w 10118"/>
              <a:gd name="T39" fmla="*/ 6619 h 13515"/>
              <a:gd name="T40" fmla="*/ 3597 w 10118"/>
              <a:gd name="T41" fmla="*/ 5814 h 13515"/>
              <a:gd name="T42" fmla="*/ 3398 w 10118"/>
              <a:gd name="T43" fmla="*/ 4164 h 13515"/>
              <a:gd name="T44" fmla="*/ 3304 w 10118"/>
              <a:gd name="T45" fmla="*/ 4014 h 13515"/>
              <a:gd name="T46" fmla="*/ 3105 w 10118"/>
              <a:gd name="T47" fmla="*/ 3622 h 13515"/>
              <a:gd name="T48" fmla="*/ 4949 w 10118"/>
              <a:gd name="T49" fmla="*/ 2645 h 13515"/>
              <a:gd name="T50" fmla="*/ 5315 w 10118"/>
              <a:gd name="T51" fmla="*/ 1652 h 13515"/>
              <a:gd name="T52" fmla="*/ 4380 w 10118"/>
              <a:gd name="T53" fmla="*/ 256 h 13515"/>
              <a:gd name="T54" fmla="*/ 2987 w 10118"/>
              <a:gd name="T55" fmla="*/ 454 h 13515"/>
              <a:gd name="T56" fmla="*/ 2987 w 10118"/>
              <a:gd name="T57" fmla="*/ 454 h 13515"/>
              <a:gd name="T58" fmla="*/ 2234 w 10118"/>
              <a:gd name="T59" fmla="*/ 2021 h 13515"/>
              <a:gd name="T60" fmla="*/ 2172 w 10118"/>
              <a:gd name="T61" fmla="*/ 3494 h 13515"/>
              <a:gd name="T62" fmla="*/ 2201 w 10118"/>
              <a:gd name="T63" fmla="*/ 3799 h 13515"/>
              <a:gd name="T64" fmla="*/ 1969 w 10118"/>
              <a:gd name="T65" fmla="*/ 4104 h 13515"/>
              <a:gd name="T66" fmla="*/ 1757 w 10118"/>
              <a:gd name="T67" fmla="*/ 8457 h 13515"/>
              <a:gd name="T68" fmla="*/ 1810 w 10118"/>
              <a:gd name="T69" fmla="*/ 9409 h 13515"/>
              <a:gd name="T70" fmla="*/ 1945 w 10118"/>
              <a:gd name="T71" fmla="*/ 9603 h 13515"/>
              <a:gd name="T72" fmla="*/ 2494 w 10118"/>
              <a:gd name="T73" fmla="*/ 9955 h 13515"/>
              <a:gd name="T74" fmla="*/ 882 w 10118"/>
              <a:gd name="T75" fmla="*/ 8736 h 13515"/>
              <a:gd name="T76" fmla="*/ 408 w 10118"/>
              <a:gd name="T77" fmla="*/ 5502 h 13515"/>
              <a:gd name="T78" fmla="*/ 133 w 10118"/>
              <a:gd name="T79" fmla="*/ 5401 h 13515"/>
              <a:gd name="T80" fmla="*/ 558 w 10118"/>
              <a:gd name="T81" fmla="*/ 8655 h 13515"/>
              <a:gd name="T82" fmla="*/ 869 w 10118"/>
              <a:gd name="T83" fmla="*/ 9955 h 13515"/>
              <a:gd name="T84" fmla="*/ 674 w 10118"/>
              <a:gd name="T85" fmla="*/ 10290 h 13515"/>
              <a:gd name="T86" fmla="*/ 675 w 10118"/>
              <a:gd name="T87" fmla="*/ 13514 h 13515"/>
              <a:gd name="T88" fmla="*/ 3112 w 10118"/>
              <a:gd name="T89" fmla="*/ 11089 h 13515"/>
              <a:gd name="T90" fmla="*/ 3312 w 10118"/>
              <a:gd name="T91" fmla="*/ 10485 h 13515"/>
              <a:gd name="T92" fmla="*/ 3800 w 10118"/>
              <a:gd name="T93" fmla="*/ 10290 h 13515"/>
              <a:gd name="T94" fmla="*/ 3737 w 10118"/>
              <a:gd name="T95" fmla="*/ 10007 h 13515"/>
              <a:gd name="T96" fmla="*/ 4833 w 10118"/>
              <a:gd name="T97" fmla="*/ 12154 h 13515"/>
              <a:gd name="T98" fmla="*/ 5693 w 10118"/>
              <a:gd name="T99" fmla="*/ 13511 h 13515"/>
              <a:gd name="T100" fmla="*/ 6136 w 10118"/>
              <a:gd name="T101" fmla="*/ 13514 h 13515"/>
              <a:gd name="T102" fmla="*/ 6926 w 10118"/>
              <a:gd name="T103" fmla="*/ 10342 h 13515"/>
              <a:gd name="T104" fmla="*/ 10117 w 10118"/>
              <a:gd name="T105" fmla="*/ 13510 h 13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18" h="13515">
                <a:moveTo>
                  <a:pt x="9139" y="12878"/>
                </a:moveTo>
                <a:lnTo>
                  <a:pt x="8914" y="12732"/>
                </a:lnTo>
                <a:lnTo>
                  <a:pt x="7759" y="9664"/>
                </a:lnTo>
                <a:lnTo>
                  <a:pt x="7759" y="9664"/>
                </a:lnTo>
                <a:cubicBezTo>
                  <a:pt x="7705" y="9521"/>
                  <a:pt x="7638" y="9376"/>
                  <a:pt x="7551" y="9251"/>
                </a:cubicBezTo>
                <a:lnTo>
                  <a:pt x="7551" y="9251"/>
                </a:lnTo>
                <a:cubicBezTo>
                  <a:pt x="7596" y="9167"/>
                  <a:pt x="7623" y="9077"/>
                  <a:pt x="7613" y="8968"/>
                </a:cubicBezTo>
                <a:lnTo>
                  <a:pt x="7613" y="8968"/>
                </a:lnTo>
                <a:cubicBezTo>
                  <a:pt x="7572" y="8522"/>
                  <a:pt x="7162" y="8474"/>
                  <a:pt x="6888" y="8474"/>
                </a:cubicBezTo>
                <a:lnTo>
                  <a:pt x="6107" y="8469"/>
                </a:lnTo>
                <a:lnTo>
                  <a:pt x="6107" y="8030"/>
                </a:lnTo>
                <a:lnTo>
                  <a:pt x="9139" y="8030"/>
                </a:lnTo>
                <a:lnTo>
                  <a:pt x="9139" y="12878"/>
                </a:lnTo>
                <a:close/>
                <a:moveTo>
                  <a:pt x="3045" y="8449"/>
                </a:moveTo>
                <a:lnTo>
                  <a:pt x="3045" y="8449"/>
                </a:lnTo>
                <a:cubicBezTo>
                  <a:pt x="3037" y="8443"/>
                  <a:pt x="3028" y="8436"/>
                  <a:pt x="3020" y="8429"/>
                </a:cubicBezTo>
                <a:lnTo>
                  <a:pt x="3020" y="8429"/>
                </a:lnTo>
                <a:cubicBezTo>
                  <a:pt x="3106" y="8356"/>
                  <a:pt x="3163" y="8252"/>
                  <a:pt x="3175" y="8132"/>
                </a:cubicBezTo>
                <a:lnTo>
                  <a:pt x="3175" y="8132"/>
                </a:lnTo>
                <a:cubicBezTo>
                  <a:pt x="3175" y="8132"/>
                  <a:pt x="3209" y="7718"/>
                  <a:pt x="3244" y="7343"/>
                </a:cubicBezTo>
                <a:lnTo>
                  <a:pt x="3494" y="7859"/>
                </a:lnTo>
                <a:lnTo>
                  <a:pt x="3493" y="7859"/>
                </a:lnTo>
                <a:lnTo>
                  <a:pt x="3493" y="7859"/>
                </a:lnTo>
                <a:cubicBezTo>
                  <a:pt x="3511" y="7899"/>
                  <a:pt x="3528" y="7933"/>
                  <a:pt x="3546" y="7966"/>
                </a:cubicBezTo>
                <a:lnTo>
                  <a:pt x="3546" y="7968"/>
                </a:lnTo>
                <a:lnTo>
                  <a:pt x="3546" y="7968"/>
                </a:lnTo>
                <a:lnTo>
                  <a:pt x="3546" y="7968"/>
                </a:lnTo>
                <a:cubicBezTo>
                  <a:pt x="3680" y="8207"/>
                  <a:pt x="3842" y="8253"/>
                  <a:pt x="4130" y="8145"/>
                </a:cubicBezTo>
                <a:lnTo>
                  <a:pt x="4833" y="7881"/>
                </a:lnTo>
                <a:lnTo>
                  <a:pt x="4833" y="8030"/>
                </a:lnTo>
                <a:lnTo>
                  <a:pt x="5693" y="8030"/>
                </a:lnTo>
                <a:lnTo>
                  <a:pt x="5693" y="8467"/>
                </a:lnTo>
                <a:lnTo>
                  <a:pt x="3045" y="8449"/>
                </a:lnTo>
                <a:close/>
                <a:moveTo>
                  <a:pt x="1446" y="10828"/>
                </a:moveTo>
                <a:lnTo>
                  <a:pt x="1506" y="10485"/>
                </a:lnTo>
                <a:lnTo>
                  <a:pt x="3006" y="10485"/>
                </a:lnTo>
                <a:lnTo>
                  <a:pt x="3067" y="10828"/>
                </a:lnTo>
                <a:lnTo>
                  <a:pt x="1446" y="10828"/>
                </a:lnTo>
                <a:close/>
                <a:moveTo>
                  <a:pt x="9553" y="13145"/>
                </a:moveTo>
                <a:lnTo>
                  <a:pt x="9553" y="8030"/>
                </a:lnTo>
                <a:lnTo>
                  <a:pt x="10008" y="8030"/>
                </a:lnTo>
                <a:lnTo>
                  <a:pt x="10008" y="7411"/>
                </a:lnTo>
                <a:lnTo>
                  <a:pt x="6085" y="7411"/>
                </a:lnTo>
                <a:lnTo>
                  <a:pt x="6085" y="7410"/>
                </a:lnTo>
                <a:lnTo>
                  <a:pt x="8708" y="7410"/>
                </a:lnTo>
                <a:lnTo>
                  <a:pt x="8708" y="3965"/>
                </a:lnTo>
                <a:lnTo>
                  <a:pt x="8708" y="3965"/>
                </a:lnTo>
                <a:cubicBezTo>
                  <a:pt x="8708" y="3917"/>
                  <a:pt x="8668" y="3878"/>
                  <a:pt x="8620" y="3878"/>
                </a:cubicBezTo>
                <a:lnTo>
                  <a:pt x="8543" y="3878"/>
                </a:lnTo>
                <a:lnTo>
                  <a:pt x="8543" y="3878"/>
                </a:lnTo>
                <a:cubicBezTo>
                  <a:pt x="8495" y="3878"/>
                  <a:pt x="8455" y="3917"/>
                  <a:pt x="8455" y="3965"/>
                </a:cubicBezTo>
                <a:lnTo>
                  <a:pt x="8455" y="7158"/>
                </a:lnTo>
                <a:lnTo>
                  <a:pt x="6647" y="7158"/>
                </a:lnTo>
                <a:lnTo>
                  <a:pt x="6647" y="7158"/>
                </a:lnTo>
                <a:cubicBezTo>
                  <a:pt x="6918" y="6989"/>
                  <a:pt x="7065" y="6742"/>
                  <a:pt x="6980" y="6574"/>
                </a:cubicBezTo>
                <a:lnTo>
                  <a:pt x="6980" y="6574"/>
                </a:lnTo>
                <a:cubicBezTo>
                  <a:pt x="6887" y="6388"/>
                  <a:pt x="6544" y="6371"/>
                  <a:pt x="6216" y="6536"/>
                </a:cubicBezTo>
                <a:lnTo>
                  <a:pt x="6216" y="6536"/>
                </a:lnTo>
                <a:cubicBezTo>
                  <a:pt x="6144" y="6573"/>
                  <a:pt x="6078" y="6615"/>
                  <a:pt x="6020" y="6661"/>
                </a:cubicBezTo>
                <a:lnTo>
                  <a:pt x="6006" y="6619"/>
                </a:lnTo>
                <a:lnTo>
                  <a:pt x="4172" y="7226"/>
                </a:lnTo>
                <a:lnTo>
                  <a:pt x="3597" y="5814"/>
                </a:lnTo>
                <a:lnTo>
                  <a:pt x="3597" y="5814"/>
                </a:lnTo>
                <a:cubicBezTo>
                  <a:pt x="3695" y="5576"/>
                  <a:pt x="3761" y="5367"/>
                  <a:pt x="3693" y="5036"/>
                </a:cubicBezTo>
                <a:lnTo>
                  <a:pt x="3693" y="5036"/>
                </a:lnTo>
                <a:cubicBezTo>
                  <a:pt x="3680" y="4971"/>
                  <a:pt x="3506" y="4453"/>
                  <a:pt x="3398" y="4164"/>
                </a:cubicBezTo>
                <a:lnTo>
                  <a:pt x="3398" y="4164"/>
                </a:lnTo>
                <a:cubicBezTo>
                  <a:pt x="3377" y="4107"/>
                  <a:pt x="3344" y="4056"/>
                  <a:pt x="3304" y="4014"/>
                </a:cubicBezTo>
                <a:lnTo>
                  <a:pt x="3304" y="4014"/>
                </a:lnTo>
                <a:lnTo>
                  <a:pt x="3304" y="4014"/>
                </a:lnTo>
                <a:cubicBezTo>
                  <a:pt x="3304" y="4014"/>
                  <a:pt x="3045" y="3738"/>
                  <a:pt x="3105" y="3622"/>
                </a:cubicBezTo>
                <a:lnTo>
                  <a:pt x="3105" y="3622"/>
                </a:lnTo>
                <a:cubicBezTo>
                  <a:pt x="3315" y="3232"/>
                  <a:pt x="3370" y="3159"/>
                  <a:pt x="3370" y="3159"/>
                </a:cubicBezTo>
                <a:lnTo>
                  <a:pt x="3370" y="3159"/>
                </a:lnTo>
                <a:cubicBezTo>
                  <a:pt x="3680" y="3518"/>
                  <a:pt x="4267" y="3812"/>
                  <a:pt x="4949" y="2645"/>
                </a:cubicBezTo>
                <a:lnTo>
                  <a:pt x="4949" y="2645"/>
                </a:lnTo>
                <a:cubicBezTo>
                  <a:pt x="5180" y="2249"/>
                  <a:pt x="5295" y="1922"/>
                  <a:pt x="5315" y="1652"/>
                </a:cubicBezTo>
                <a:lnTo>
                  <a:pt x="5315" y="1652"/>
                </a:lnTo>
                <a:lnTo>
                  <a:pt x="5315" y="1652"/>
                </a:lnTo>
                <a:lnTo>
                  <a:pt x="5315" y="1652"/>
                </a:lnTo>
                <a:cubicBezTo>
                  <a:pt x="5403" y="1684"/>
                  <a:pt x="5713" y="752"/>
                  <a:pt x="4380" y="256"/>
                </a:cubicBezTo>
                <a:lnTo>
                  <a:pt x="4380" y="256"/>
                </a:lnTo>
                <a:cubicBezTo>
                  <a:pt x="3692" y="0"/>
                  <a:pt x="3250" y="198"/>
                  <a:pt x="2987" y="454"/>
                </a:cubicBezTo>
                <a:lnTo>
                  <a:pt x="2987" y="454"/>
                </a:lnTo>
                <a:lnTo>
                  <a:pt x="2987" y="454"/>
                </a:lnTo>
                <a:lnTo>
                  <a:pt x="2987" y="454"/>
                </a:lnTo>
                <a:lnTo>
                  <a:pt x="2987" y="454"/>
                </a:lnTo>
                <a:cubicBezTo>
                  <a:pt x="2899" y="539"/>
                  <a:pt x="2831" y="630"/>
                  <a:pt x="2781" y="712"/>
                </a:cubicBezTo>
                <a:lnTo>
                  <a:pt x="2781" y="712"/>
                </a:lnTo>
                <a:cubicBezTo>
                  <a:pt x="2465" y="1158"/>
                  <a:pt x="2324" y="1628"/>
                  <a:pt x="2234" y="2021"/>
                </a:cubicBezTo>
                <a:lnTo>
                  <a:pt x="2234" y="2021"/>
                </a:lnTo>
                <a:cubicBezTo>
                  <a:pt x="2126" y="2492"/>
                  <a:pt x="2172" y="3494"/>
                  <a:pt x="2172" y="3494"/>
                </a:cubicBezTo>
                <a:lnTo>
                  <a:pt x="2172" y="3494"/>
                </a:lnTo>
                <a:cubicBezTo>
                  <a:pt x="2172" y="3494"/>
                  <a:pt x="2267" y="3506"/>
                  <a:pt x="2409" y="3509"/>
                </a:cubicBezTo>
                <a:lnTo>
                  <a:pt x="2201" y="3799"/>
                </a:lnTo>
                <a:lnTo>
                  <a:pt x="2201" y="3799"/>
                </a:lnTo>
                <a:cubicBezTo>
                  <a:pt x="2150" y="3829"/>
                  <a:pt x="2109" y="3865"/>
                  <a:pt x="2085" y="3907"/>
                </a:cubicBezTo>
                <a:lnTo>
                  <a:pt x="1969" y="4104"/>
                </a:lnTo>
                <a:lnTo>
                  <a:pt x="1969" y="4104"/>
                </a:lnTo>
                <a:cubicBezTo>
                  <a:pt x="1868" y="4278"/>
                  <a:pt x="1697" y="4864"/>
                  <a:pt x="1694" y="5065"/>
                </a:cubicBezTo>
                <a:lnTo>
                  <a:pt x="1757" y="8457"/>
                </a:lnTo>
                <a:lnTo>
                  <a:pt x="1757" y="8457"/>
                </a:lnTo>
                <a:lnTo>
                  <a:pt x="1728" y="8984"/>
                </a:lnTo>
                <a:lnTo>
                  <a:pt x="1728" y="8984"/>
                </a:lnTo>
                <a:cubicBezTo>
                  <a:pt x="1715" y="9133"/>
                  <a:pt x="1744" y="9279"/>
                  <a:pt x="1810" y="9409"/>
                </a:cubicBezTo>
                <a:lnTo>
                  <a:pt x="1810" y="9409"/>
                </a:lnTo>
                <a:cubicBezTo>
                  <a:pt x="1827" y="9461"/>
                  <a:pt x="1875" y="9530"/>
                  <a:pt x="1945" y="9603"/>
                </a:cubicBezTo>
                <a:lnTo>
                  <a:pt x="1945" y="9603"/>
                </a:lnTo>
                <a:cubicBezTo>
                  <a:pt x="1959" y="9617"/>
                  <a:pt x="1973" y="9630"/>
                  <a:pt x="1987" y="9643"/>
                </a:cubicBezTo>
                <a:lnTo>
                  <a:pt x="1987" y="9643"/>
                </a:lnTo>
                <a:cubicBezTo>
                  <a:pt x="2113" y="9761"/>
                  <a:pt x="2292" y="9882"/>
                  <a:pt x="2494" y="9955"/>
                </a:cubicBezTo>
                <a:lnTo>
                  <a:pt x="1097" y="9955"/>
                </a:lnTo>
                <a:lnTo>
                  <a:pt x="882" y="8736"/>
                </a:lnTo>
                <a:lnTo>
                  <a:pt x="882" y="8736"/>
                </a:lnTo>
                <a:cubicBezTo>
                  <a:pt x="933" y="8706"/>
                  <a:pt x="962" y="8647"/>
                  <a:pt x="952" y="8585"/>
                </a:cubicBezTo>
                <a:lnTo>
                  <a:pt x="408" y="5502"/>
                </a:lnTo>
                <a:lnTo>
                  <a:pt x="408" y="5502"/>
                </a:lnTo>
                <a:cubicBezTo>
                  <a:pt x="394" y="5422"/>
                  <a:pt x="317" y="5369"/>
                  <a:pt x="238" y="5383"/>
                </a:cubicBezTo>
                <a:lnTo>
                  <a:pt x="133" y="5401"/>
                </a:lnTo>
                <a:lnTo>
                  <a:pt x="133" y="5401"/>
                </a:lnTo>
                <a:cubicBezTo>
                  <a:pt x="54" y="5415"/>
                  <a:pt x="0" y="5492"/>
                  <a:pt x="14" y="5571"/>
                </a:cubicBezTo>
                <a:lnTo>
                  <a:pt x="558" y="8655"/>
                </a:lnTo>
                <a:lnTo>
                  <a:pt x="558" y="8655"/>
                </a:lnTo>
                <a:cubicBezTo>
                  <a:pt x="568" y="8710"/>
                  <a:pt x="609" y="8753"/>
                  <a:pt x="660" y="8769"/>
                </a:cubicBezTo>
                <a:lnTo>
                  <a:pt x="869" y="9955"/>
                </a:lnTo>
                <a:lnTo>
                  <a:pt x="869" y="9955"/>
                </a:lnTo>
                <a:cubicBezTo>
                  <a:pt x="761" y="9956"/>
                  <a:pt x="674" y="10043"/>
                  <a:pt x="674" y="10150"/>
                </a:cubicBezTo>
                <a:lnTo>
                  <a:pt x="674" y="10290"/>
                </a:lnTo>
                <a:lnTo>
                  <a:pt x="674" y="10290"/>
                </a:lnTo>
                <a:cubicBezTo>
                  <a:pt x="674" y="10398"/>
                  <a:pt x="761" y="10485"/>
                  <a:pt x="869" y="10485"/>
                </a:cubicBezTo>
                <a:lnTo>
                  <a:pt x="1199" y="10485"/>
                </a:lnTo>
                <a:lnTo>
                  <a:pt x="675" y="13514"/>
                </a:lnTo>
                <a:lnTo>
                  <a:pt x="972" y="13514"/>
                </a:lnTo>
                <a:lnTo>
                  <a:pt x="1400" y="11089"/>
                </a:lnTo>
                <a:lnTo>
                  <a:pt x="3112" y="11089"/>
                </a:lnTo>
                <a:lnTo>
                  <a:pt x="3540" y="13514"/>
                </a:lnTo>
                <a:lnTo>
                  <a:pt x="3838" y="13514"/>
                </a:lnTo>
                <a:lnTo>
                  <a:pt x="3312" y="10485"/>
                </a:lnTo>
                <a:lnTo>
                  <a:pt x="3604" y="10485"/>
                </a:lnTo>
                <a:lnTo>
                  <a:pt x="3604" y="10485"/>
                </a:lnTo>
                <a:cubicBezTo>
                  <a:pt x="3713" y="10485"/>
                  <a:pt x="3800" y="10398"/>
                  <a:pt x="3800" y="10290"/>
                </a:cubicBezTo>
                <a:lnTo>
                  <a:pt x="3800" y="10150"/>
                </a:lnTo>
                <a:lnTo>
                  <a:pt x="3800" y="10150"/>
                </a:lnTo>
                <a:cubicBezTo>
                  <a:pt x="3800" y="10094"/>
                  <a:pt x="3776" y="10043"/>
                  <a:pt x="3737" y="10007"/>
                </a:cubicBezTo>
                <a:lnTo>
                  <a:pt x="5693" y="9976"/>
                </a:lnTo>
                <a:lnTo>
                  <a:pt x="5693" y="10549"/>
                </a:lnTo>
                <a:lnTo>
                  <a:pt x="4833" y="12154"/>
                </a:lnTo>
                <a:lnTo>
                  <a:pt x="4571" y="12559"/>
                </a:lnTo>
                <a:lnTo>
                  <a:pt x="5693" y="13244"/>
                </a:lnTo>
                <a:lnTo>
                  <a:pt x="5693" y="13511"/>
                </a:lnTo>
                <a:lnTo>
                  <a:pt x="6107" y="13511"/>
                </a:lnTo>
                <a:lnTo>
                  <a:pt x="6107" y="13496"/>
                </a:lnTo>
                <a:lnTo>
                  <a:pt x="6136" y="13514"/>
                </a:lnTo>
                <a:lnTo>
                  <a:pt x="6107" y="13454"/>
                </a:lnTo>
                <a:lnTo>
                  <a:pt x="6107" y="11705"/>
                </a:lnTo>
                <a:lnTo>
                  <a:pt x="6926" y="10342"/>
                </a:lnTo>
                <a:lnTo>
                  <a:pt x="8160" y="13263"/>
                </a:lnTo>
                <a:lnTo>
                  <a:pt x="8197" y="13514"/>
                </a:lnTo>
                <a:lnTo>
                  <a:pt x="10117" y="13510"/>
                </a:lnTo>
                <a:lnTo>
                  <a:pt x="9553" y="1314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 Light" pitchFamily="2" charset="77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B583E7-BB2A-3A47-B68B-74D57DD1D7C6}"/>
              </a:ext>
            </a:extLst>
          </p:cNvPr>
          <p:cNvGrpSpPr/>
          <p:nvPr/>
        </p:nvGrpSpPr>
        <p:grpSpPr>
          <a:xfrm>
            <a:off x="1397916" y="8930314"/>
            <a:ext cx="4757085" cy="1211298"/>
            <a:chOff x="1397916" y="8930314"/>
            <a:chExt cx="4757085" cy="1211298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9857A7F4-1FFA-B94B-AEE5-953015AEB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680" y="9027815"/>
              <a:ext cx="4480559" cy="1014753"/>
            </a:xfrm>
            <a:custGeom>
              <a:avLst/>
              <a:gdLst>
                <a:gd name="connsiteX0" fmla="*/ 4081208 w 4480559"/>
                <a:gd name="connsiteY0" fmla="*/ 652391 h 1014753"/>
                <a:gd name="connsiteX1" fmla="*/ 4115530 w 4480559"/>
                <a:gd name="connsiteY1" fmla="*/ 664561 h 1014753"/>
                <a:gd name="connsiteX2" fmla="*/ 4129083 w 4480559"/>
                <a:gd name="connsiteY2" fmla="*/ 674262 h 1014753"/>
                <a:gd name="connsiteX3" fmla="*/ 4135772 w 4480559"/>
                <a:gd name="connsiteY3" fmla="*/ 688020 h 1014753"/>
                <a:gd name="connsiteX4" fmla="*/ 4131900 w 4480559"/>
                <a:gd name="connsiteY4" fmla="*/ 716417 h 1014753"/>
                <a:gd name="connsiteX5" fmla="*/ 4081208 w 4480559"/>
                <a:gd name="connsiteY5" fmla="*/ 743051 h 1014753"/>
                <a:gd name="connsiteX6" fmla="*/ 3167264 w 4480559"/>
                <a:gd name="connsiteY6" fmla="*/ 652391 h 1014753"/>
                <a:gd name="connsiteX7" fmla="*/ 3201586 w 4480559"/>
                <a:gd name="connsiteY7" fmla="*/ 664561 h 1014753"/>
                <a:gd name="connsiteX8" fmla="*/ 3215139 w 4480559"/>
                <a:gd name="connsiteY8" fmla="*/ 674262 h 1014753"/>
                <a:gd name="connsiteX9" fmla="*/ 3221827 w 4480559"/>
                <a:gd name="connsiteY9" fmla="*/ 688020 h 1014753"/>
                <a:gd name="connsiteX10" fmla="*/ 3217955 w 4480559"/>
                <a:gd name="connsiteY10" fmla="*/ 716417 h 1014753"/>
                <a:gd name="connsiteX11" fmla="*/ 3167264 w 4480559"/>
                <a:gd name="connsiteY11" fmla="*/ 743051 h 1014753"/>
                <a:gd name="connsiteX12" fmla="*/ 2258926 w 4480559"/>
                <a:gd name="connsiteY12" fmla="*/ 652391 h 1014753"/>
                <a:gd name="connsiteX13" fmla="*/ 2293248 w 4480559"/>
                <a:gd name="connsiteY13" fmla="*/ 664561 h 1014753"/>
                <a:gd name="connsiteX14" fmla="*/ 2306801 w 4480559"/>
                <a:gd name="connsiteY14" fmla="*/ 674262 h 1014753"/>
                <a:gd name="connsiteX15" fmla="*/ 2313489 w 4480559"/>
                <a:gd name="connsiteY15" fmla="*/ 688020 h 1014753"/>
                <a:gd name="connsiteX16" fmla="*/ 2309617 w 4480559"/>
                <a:gd name="connsiteY16" fmla="*/ 716417 h 1014753"/>
                <a:gd name="connsiteX17" fmla="*/ 2258926 w 4480559"/>
                <a:gd name="connsiteY17" fmla="*/ 743051 h 1014753"/>
                <a:gd name="connsiteX18" fmla="*/ 1350589 w 4480559"/>
                <a:gd name="connsiteY18" fmla="*/ 652391 h 1014753"/>
                <a:gd name="connsiteX19" fmla="*/ 1384911 w 4480559"/>
                <a:gd name="connsiteY19" fmla="*/ 664561 h 1014753"/>
                <a:gd name="connsiteX20" fmla="*/ 1398464 w 4480559"/>
                <a:gd name="connsiteY20" fmla="*/ 674262 h 1014753"/>
                <a:gd name="connsiteX21" fmla="*/ 1405152 w 4480559"/>
                <a:gd name="connsiteY21" fmla="*/ 688020 h 1014753"/>
                <a:gd name="connsiteX22" fmla="*/ 1401280 w 4480559"/>
                <a:gd name="connsiteY22" fmla="*/ 716417 h 1014753"/>
                <a:gd name="connsiteX23" fmla="*/ 1350589 w 4480559"/>
                <a:gd name="connsiteY23" fmla="*/ 743051 h 1014753"/>
                <a:gd name="connsiteX24" fmla="*/ 442251 w 4480559"/>
                <a:gd name="connsiteY24" fmla="*/ 652391 h 1014753"/>
                <a:gd name="connsiteX25" fmla="*/ 476573 w 4480559"/>
                <a:gd name="connsiteY25" fmla="*/ 664561 h 1014753"/>
                <a:gd name="connsiteX26" fmla="*/ 490126 w 4480559"/>
                <a:gd name="connsiteY26" fmla="*/ 674262 h 1014753"/>
                <a:gd name="connsiteX27" fmla="*/ 496814 w 4480559"/>
                <a:gd name="connsiteY27" fmla="*/ 688020 h 1014753"/>
                <a:gd name="connsiteX28" fmla="*/ 492943 w 4480559"/>
                <a:gd name="connsiteY28" fmla="*/ 716417 h 1014753"/>
                <a:gd name="connsiteX29" fmla="*/ 442251 w 4480559"/>
                <a:gd name="connsiteY29" fmla="*/ 743051 h 1014753"/>
                <a:gd name="connsiteX30" fmla="*/ 4031344 w 4480559"/>
                <a:gd name="connsiteY30" fmla="*/ 506433 h 1014753"/>
                <a:gd name="connsiteX31" fmla="*/ 4031344 w 4480559"/>
                <a:gd name="connsiteY31" fmla="*/ 588553 h 1014753"/>
                <a:gd name="connsiteX32" fmla="*/ 4015488 w 4480559"/>
                <a:gd name="connsiteY32" fmla="*/ 583101 h 1014753"/>
                <a:gd name="connsiteX33" fmla="*/ 3999104 w 4480559"/>
                <a:gd name="connsiteY33" fmla="*/ 574661 h 1014753"/>
                <a:gd name="connsiteX34" fmla="*/ 3988181 w 4480559"/>
                <a:gd name="connsiteY34" fmla="*/ 562527 h 1014753"/>
                <a:gd name="connsiteX35" fmla="*/ 3986242 w 4480559"/>
                <a:gd name="connsiteY35" fmla="*/ 544943 h 1014753"/>
                <a:gd name="connsiteX36" fmla="*/ 3992056 w 4480559"/>
                <a:gd name="connsiteY36" fmla="*/ 528941 h 1014753"/>
                <a:gd name="connsiteX37" fmla="*/ 4031344 w 4480559"/>
                <a:gd name="connsiteY37" fmla="*/ 506433 h 1014753"/>
                <a:gd name="connsiteX38" fmla="*/ 3117400 w 4480559"/>
                <a:gd name="connsiteY38" fmla="*/ 506433 h 1014753"/>
                <a:gd name="connsiteX39" fmla="*/ 3117400 w 4480559"/>
                <a:gd name="connsiteY39" fmla="*/ 588553 h 1014753"/>
                <a:gd name="connsiteX40" fmla="*/ 3101544 w 4480559"/>
                <a:gd name="connsiteY40" fmla="*/ 583101 h 1014753"/>
                <a:gd name="connsiteX41" fmla="*/ 3085159 w 4480559"/>
                <a:gd name="connsiteY41" fmla="*/ 574661 h 1014753"/>
                <a:gd name="connsiteX42" fmla="*/ 3074236 w 4480559"/>
                <a:gd name="connsiteY42" fmla="*/ 562527 h 1014753"/>
                <a:gd name="connsiteX43" fmla="*/ 3072298 w 4480559"/>
                <a:gd name="connsiteY43" fmla="*/ 544943 h 1014753"/>
                <a:gd name="connsiteX44" fmla="*/ 3078112 w 4480559"/>
                <a:gd name="connsiteY44" fmla="*/ 528941 h 1014753"/>
                <a:gd name="connsiteX45" fmla="*/ 3117400 w 4480559"/>
                <a:gd name="connsiteY45" fmla="*/ 506433 h 1014753"/>
                <a:gd name="connsiteX46" fmla="*/ 2209062 w 4480559"/>
                <a:gd name="connsiteY46" fmla="*/ 506433 h 1014753"/>
                <a:gd name="connsiteX47" fmla="*/ 2209062 w 4480559"/>
                <a:gd name="connsiteY47" fmla="*/ 588553 h 1014753"/>
                <a:gd name="connsiteX48" fmla="*/ 2193206 w 4480559"/>
                <a:gd name="connsiteY48" fmla="*/ 583101 h 1014753"/>
                <a:gd name="connsiteX49" fmla="*/ 2176821 w 4480559"/>
                <a:gd name="connsiteY49" fmla="*/ 574661 h 1014753"/>
                <a:gd name="connsiteX50" fmla="*/ 2165898 w 4480559"/>
                <a:gd name="connsiteY50" fmla="*/ 562527 h 1014753"/>
                <a:gd name="connsiteX51" fmla="*/ 2163960 w 4480559"/>
                <a:gd name="connsiteY51" fmla="*/ 544943 h 1014753"/>
                <a:gd name="connsiteX52" fmla="*/ 2169774 w 4480559"/>
                <a:gd name="connsiteY52" fmla="*/ 528941 h 1014753"/>
                <a:gd name="connsiteX53" fmla="*/ 2209062 w 4480559"/>
                <a:gd name="connsiteY53" fmla="*/ 506433 h 1014753"/>
                <a:gd name="connsiteX54" fmla="*/ 1300725 w 4480559"/>
                <a:gd name="connsiteY54" fmla="*/ 506433 h 1014753"/>
                <a:gd name="connsiteX55" fmla="*/ 1300725 w 4480559"/>
                <a:gd name="connsiteY55" fmla="*/ 588553 h 1014753"/>
                <a:gd name="connsiteX56" fmla="*/ 1284869 w 4480559"/>
                <a:gd name="connsiteY56" fmla="*/ 583101 h 1014753"/>
                <a:gd name="connsiteX57" fmla="*/ 1268484 w 4480559"/>
                <a:gd name="connsiteY57" fmla="*/ 574661 h 1014753"/>
                <a:gd name="connsiteX58" fmla="*/ 1257561 w 4480559"/>
                <a:gd name="connsiteY58" fmla="*/ 562527 h 1014753"/>
                <a:gd name="connsiteX59" fmla="*/ 1255623 w 4480559"/>
                <a:gd name="connsiteY59" fmla="*/ 544943 h 1014753"/>
                <a:gd name="connsiteX60" fmla="*/ 1261437 w 4480559"/>
                <a:gd name="connsiteY60" fmla="*/ 528941 h 1014753"/>
                <a:gd name="connsiteX61" fmla="*/ 1300725 w 4480559"/>
                <a:gd name="connsiteY61" fmla="*/ 506433 h 1014753"/>
                <a:gd name="connsiteX62" fmla="*/ 392387 w 4480559"/>
                <a:gd name="connsiteY62" fmla="*/ 506433 h 1014753"/>
                <a:gd name="connsiteX63" fmla="*/ 392387 w 4480559"/>
                <a:gd name="connsiteY63" fmla="*/ 588553 h 1014753"/>
                <a:gd name="connsiteX64" fmla="*/ 376531 w 4480559"/>
                <a:gd name="connsiteY64" fmla="*/ 583101 h 1014753"/>
                <a:gd name="connsiteX65" fmla="*/ 360147 w 4480559"/>
                <a:gd name="connsiteY65" fmla="*/ 574661 h 1014753"/>
                <a:gd name="connsiteX66" fmla="*/ 349224 w 4480559"/>
                <a:gd name="connsiteY66" fmla="*/ 562527 h 1014753"/>
                <a:gd name="connsiteX67" fmla="*/ 347285 w 4480559"/>
                <a:gd name="connsiteY67" fmla="*/ 544943 h 1014753"/>
                <a:gd name="connsiteX68" fmla="*/ 353099 w 4480559"/>
                <a:gd name="connsiteY68" fmla="*/ 528941 h 1014753"/>
                <a:gd name="connsiteX69" fmla="*/ 392387 w 4480559"/>
                <a:gd name="connsiteY69" fmla="*/ 506433 h 1014753"/>
                <a:gd name="connsiteX70" fmla="*/ 4052353 w 4480559"/>
                <a:gd name="connsiteY70" fmla="*/ 403630 h 1014753"/>
                <a:gd name="connsiteX71" fmla="*/ 4039547 w 4480559"/>
                <a:gd name="connsiteY71" fmla="*/ 409462 h 1014753"/>
                <a:gd name="connsiteX72" fmla="*/ 4031098 w 4480559"/>
                <a:gd name="connsiteY72" fmla="*/ 428300 h 1014753"/>
                <a:gd name="connsiteX73" fmla="*/ 4031098 w 4480559"/>
                <a:gd name="connsiteY73" fmla="*/ 455764 h 1014753"/>
                <a:gd name="connsiteX74" fmla="*/ 3963855 w 4480559"/>
                <a:gd name="connsiteY74" fmla="*/ 485693 h 1014753"/>
                <a:gd name="connsiteX75" fmla="*/ 3943436 w 4480559"/>
                <a:gd name="connsiteY75" fmla="*/ 513686 h 1014753"/>
                <a:gd name="connsiteX76" fmla="*/ 3935866 w 4480559"/>
                <a:gd name="connsiteY76" fmla="*/ 549953 h 1014753"/>
                <a:gd name="connsiteX77" fmla="*/ 3943612 w 4480559"/>
                <a:gd name="connsiteY77" fmla="*/ 585692 h 1014753"/>
                <a:gd name="connsiteX78" fmla="*/ 3965791 w 4480559"/>
                <a:gd name="connsiteY78" fmla="*/ 612276 h 1014753"/>
                <a:gd name="connsiteX79" fmla="*/ 4031098 w 4480559"/>
                <a:gd name="connsiteY79" fmla="*/ 640621 h 1014753"/>
                <a:gd name="connsiteX80" fmla="*/ 4031098 w 4480559"/>
                <a:gd name="connsiteY80" fmla="*/ 739211 h 1014753"/>
                <a:gd name="connsiteX81" fmla="*/ 3999412 w 4480559"/>
                <a:gd name="connsiteY81" fmla="*/ 721958 h 1014753"/>
                <a:gd name="connsiteX82" fmla="*/ 3988499 w 4480559"/>
                <a:gd name="connsiteY82" fmla="*/ 707874 h 1014753"/>
                <a:gd name="connsiteX83" fmla="*/ 3984626 w 4480559"/>
                <a:gd name="connsiteY83" fmla="*/ 699775 h 1014753"/>
                <a:gd name="connsiteX84" fmla="*/ 3981986 w 4480559"/>
                <a:gd name="connsiteY84" fmla="*/ 691148 h 1014753"/>
                <a:gd name="connsiteX85" fmla="*/ 3960510 w 4480559"/>
                <a:gd name="connsiteY85" fmla="*/ 674071 h 1014753"/>
                <a:gd name="connsiteX86" fmla="*/ 3936042 w 4480559"/>
                <a:gd name="connsiteY86" fmla="*/ 687451 h 1014753"/>
                <a:gd name="connsiteX87" fmla="*/ 3933402 w 4480559"/>
                <a:gd name="connsiteY87" fmla="*/ 701535 h 1014753"/>
                <a:gd name="connsiteX88" fmla="*/ 3935338 w 4480559"/>
                <a:gd name="connsiteY88" fmla="*/ 709986 h 1014753"/>
                <a:gd name="connsiteX89" fmla="*/ 3938507 w 4480559"/>
                <a:gd name="connsiteY89" fmla="*/ 718965 h 1014753"/>
                <a:gd name="connsiteX90" fmla="*/ 3957342 w 4480559"/>
                <a:gd name="connsiteY90" fmla="*/ 749951 h 1014753"/>
                <a:gd name="connsiteX91" fmla="*/ 4018248 w 4480559"/>
                <a:gd name="connsiteY91" fmla="*/ 787450 h 1014753"/>
                <a:gd name="connsiteX92" fmla="*/ 4031098 w 4480559"/>
                <a:gd name="connsiteY92" fmla="*/ 790443 h 1014753"/>
                <a:gd name="connsiteX93" fmla="*/ 4031098 w 4480559"/>
                <a:gd name="connsiteY93" fmla="*/ 819492 h 1014753"/>
                <a:gd name="connsiteX94" fmla="*/ 4045708 w 4480559"/>
                <a:gd name="connsiteY94" fmla="*/ 842203 h 1014753"/>
                <a:gd name="connsiteX95" fmla="*/ 4072640 w 4480559"/>
                <a:gd name="connsiteY95" fmla="*/ 838154 h 1014753"/>
                <a:gd name="connsiteX96" fmla="*/ 4081089 w 4480559"/>
                <a:gd name="connsiteY96" fmla="*/ 819492 h 1014753"/>
                <a:gd name="connsiteX97" fmla="*/ 4081089 w 4480559"/>
                <a:gd name="connsiteY97" fmla="*/ 792908 h 1014753"/>
                <a:gd name="connsiteX98" fmla="*/ 4151501 w 4480559"/>
                <a:gd name="connsiteY98" fmla="*/ 768085 h 1014753"/>
                <a:gd name="connsiteX99" fmla="*/ 4185826 w 4480559"/>
                <a:gd name="connsiteY99" fmla="*/ 707697 h 1014753"/>
                <a:gd name="connsiteX100" fmla="*/ 4185057 w 4480559"/>
                <a:gd name="connsiteY100" fmla="*/ 680167 h 1014753"/>
                <a:gd name="connsiteX101" fmla="*/ 4176216 w 4480559"/>
                <a:gd name="connsiteY101" fmla="*/ 655056 h 1014753"/>
                <a:gd name="connsiteX102" fmla="*/ 4177861 w 4480559"/>
                <a:gd name="connsiteY102" fmla="*/ 657786 h 1014753"/>
                <a:gd name="connsiteX103" fmla="*/ 4175969 w 4480559"/>
                <a:gd name="connsiteY103" fmla="*/ 654353 h 1014753"/>
                <a:gd name="connsiteX104" fmla="*/ 4176216 w 4480559"/>
                <a:gd name="connsiteY104" fmla="*/ 655056 h 1014753"/>
                <a:gd name="connsiteX105" fmla="*/ 4175793 w 4480559"/>
                <a:gd name="connsiteY105" fmla="*/ 654353 h 1014753"/>
                <a:gd name="connsiteX106" fmla="*/ 4175617 w 4480559"/>
                <a:gd name="connsiteY106" fmla="*/ 654177 h 1014753"/>
                <a:gd name="connsiteX107" fmla="*/ 4123688 w 4480559"/>
                <a:gd name="connsiteY107" fmla="*/ 613509 h 1014753"/>
                <a:gd name="connsiteX108" fmla="*/ 4081089 w 4480559"/>
                <a:gd name="connsiteY108" fmla="*/ 600657 h 1014753"/>
                <a:gd name="connsiteX109" fmla="*/ 4081089 w 4480559"/>
                <a:gd name="connsiteY109" fmla="*/ 506115 h 1014753"/>
                <a:gd name="connsiteX110" fmla="*/ 4115239 w 4480559"/>
                <a:gd name="connsiteY110" fmla="*/ 519496 h 1014753"/>
                <a:gd name="connsiteX111" fmla="*/ 4127033 w 4480559"/>
                <a:gd name="connsiteY111" fmla="*/ 531995 h 1014753"/>
                <a:gd name="connsiteX112" fmla="*/ 4131258 w 4480559"/>
                <a:gd name="connsiteY112" fmla="*/ 539742 h 1014753"/>
                <a:gd name="connsiteX113" fmla="*/ 4133722 w 4480559"/>
                <a:gd name="connsiteY113" fmla="*/ 548192 h 1014753"/>
                <a:gd name="connsiteX114" fmla="*/ 4156078 w 4480559"/>
                <a:gd name="connsiteY114" fmla="*/ 564037 h 1014753"/>
                <a:gd name="connsiteX115" fmla="*/ 4179666 w 4480559"/>
                <a:gd name="connsiteY115" fmla="*/ 549777 h 1014753"/>
                <a:gd name="connsiteX116" fmla="*/ 4181778 w 4480559"/>
                <a:gd name="connsiteY116" fmla="*/ 535516 h 1014753"/>
                <a:gd name="connsiteX117" fmla="*/ 4179490 w 4480559"/>
                <a:gd name="connsiteY117" fmla="*/ 526538 h 1014753"/>
                <a:gd name="connsiteX118" fmla="*/ 4175969 w 4480559"/>
                <a:gd name="connsiteY118" fmla="*/ 517559 h 1014753"/>
                <a:gd name="connsiteX119" fmla="*/ 4156078 w 4480559"/>
                <a:gd name="connsiteY119" fmla="*/ 488862 h 1014753"/>
                <a:gd name="connsiteX120" fmla="*/ 4090771 w 4480559"/>
                <a:gd name="connsiteY120" fmla="*/ 457172 h 1014753"/>
                <a:gd name="connsiteX121" fmla="*/ 4081089 w 4480559"/>
                <a:gd name="connsiteY121" fmla="*/ 455764 h 1014753"/>
                <a:gd name="connsiteX122" fmla="*/ 4081089 w 4480559"/>
                <a:gd name="connsiteY122" fmla="*/ 428300 h 1014753"/>
                <a:gd name="connsiteX123" fmla="*/ 4066479 w 4480559"/>
                <a:gd name="connsiteY123" fmla="*/ 405588 h 1014753"/>
                <a:gd name="connsiteX124" fmla="*/ 4052353 w 4480559"/>
                <a:gd name="connsiteY124" fmla="*/ 403630 h 1014753"/>
                <a:gd name="connsiteX125" fmla="*/ 3138408 w 4480559"/>
                <a:gd name="connsiteY125" fmla="*/ 403630 h 1014753"/>
                <a:gd name="connsiteX126" fmla="*/ 3125603 w 4480559"/>
                <a:gd name="connsiteY126" fmla="*/ 409462 h 1014753"/>
                <a:gd name="connsiteX127" fmla="*/ 3117153 w 4480559"/>
                <a:gd name="connsiteY127" fmla="*/ 428300 h 1014753"/>
                <a:gd name="connsiteX128" fmla="*/ 3117153 w 4480559"/>
                <a:gd name="connsiteY128" fmla="*/ 455764 h 1014753"/>
                <a:gd name="connsiteX129" fmla="*/ 3049911 w 4480559"/>
                <a:gd name="connsiteY129" fmla="*/ 485693 h 1014753"/>
                <a:gd name="connsiteX130" fmla="*/ 3029491 w 4480559"/>
                <a:gd name="connsiteY130" fmla="*/ 513686 h 1014753"/>
                <a:gd name="connsiteX131" fmla="*/ 3021922 w 4480559"/>
                <a:gd name="connsiteY131" fmla="*/ 549953 h 1014753"/>
                <a:gd name="connsiteX132" fmla="*/ 3029667 w 4480559"/>
                <a:gd name="connsiteY132" fmla="*/ 585692 h 1014753"/>
                <a:gd name="connsiteX133" fmla="*/ 3051847 w 4480559"/>
                <a:gd name="connsiteY133" fmla="*/ 612276 h 1014753"/>
                <a:gd name="connsiteX134" fmla="*/ 3117153 w 4480559"/>
                <a:gd name="connsiteY134" fmla="*/ 640621 h 1014753"/>
                <a:gd name="connsiteX135" fmla="*/ 3117153 w 4480559"/>
                <a:gd name="connsiteY135" fmla="*/ 739211 h 1014753"/>
                <a:gd name="connsiteX136" fmla="*/ 3085468 w 4480559"/>
                <a:gd name="connsiteY136" fmla="*/ 721958 h 1014753"/>
                <a:gd name="connsiteX137" fmla="*/ 3074554 w 4480559"/>
                <a:gd name="connsiteY137" fmla="*/ 707874 h 1014753"/>
                <a:gd name="connsiteX138" fmla="*/ 3070682 w 4480559"/>
                <a:gd name="connsiteY138" fmla="*/ 699775 h 1014753"/>
                <a:gd name="connsiteX139" fmla="*/ 3068041 w 4480559"/>
                <a:gd name="connsiteY139" fmla="*/ 691148 h 1014753"/>
                <a:gd name="connsiteX140" fmla="*/ 3046566 w 4480559"/>
                <a:gd name="connsiteY140" fmla="*/ 674071 h 1014753"/>
                <a:gd name="connsiteX141" fmla="*/ 3022098 w 4480559"/>
                <a:gd name="connsiteY141" fmla="*/ 687451 h 1014753"/>
                <a:gd name="connsiteX142" fmla="*/ 3019458 w 4480559"/>
                <a:gd name="connsiteY142" fmla="*/ 701535 h 1014753"/>
                <a:gd name="connsiteX143" fmla="*/ 3021394 w 4480559"/>
                <a:gd name="connsiteY143" fmla="*/ 709986 h 1014753"/>
                <a:gd name="connsiteX144" fmla="*/ 3024562 w 4480559"/>
                <a:gd name="connsiteY144" fmla="*/ 718965 h 1014753"/>
                <a:gd name="connsiteX145" fmla="*/ 3043397 w 4480559"/>
                <a:gd name="connsiteY145" fmla="*/ 749951 h 1014753"/>
                <a:gd name="connsiteX146" fmla="*/ 3104303 w 4480559"/>
                <a:gd name="connsiteY146" fmla="*/ 787450 h 1014753"/>
                <a:gd name="connsiteX147" fmla="*/ 3117153 w 4480559"/>
                <a:gd name="connsiteY147" fmla="*/ 790443 h 1014753"/>
                <a:gd name="connsiteX148" fmla="*/ 3117153 w 4480559"/>
                <a:gd name="connsiteY148" fmla="*/ 819492 h 1014753"/>
                <a:gd name="connsiteX149" fmla="*/ 3131763 w 4480559"/>
                <a:gd name="connsiteY149" fmla="*/ 842203 h 1014753"/>
                <a:gd name="connsiteX150" fmla="*/ 3158696 w 4480559"/>
                <a:gd name="connsiteY150" fmla="*/ 838154 h 1014753"/>
                <a:gd name="connsiteX151" fmla="*/ 3167145 w 4480559"/>
                <a:gd name="connsiteY151" fmla="*/ 819492 h 1014753"/>
                <a:gd name="connsiteX152" fmla="*/ 3167145 w 4480559"/>
                <a:gd name="connsiteY152" fmla="*/ 792908 h 1014753"/>
                <a:gd name="connsiteX153" fmla="*/ 3237557 w 4480559"/>
                <a:gd name="connsiteY153" fmla="*/ 768085 h 1014753"/>
                <a:gd name="connsiteX154" fmla="*/ 3271882 w 4480559"/>
                <a:gd name="connsiteY154" fmla="*/ 707697 h 1014753"/>
                <a:gd name="connsiteX155" fmla="*/ 3271112 w 4480559"/>
                <a:gd name="connsiteY155" fmla="*/ 680167 h 1014753"/>
                <a:gd name="connsiteX156" fmla="*/ 3262272 w 4480559"/>
                <a:gd name="connsiteY156" fmla="*/ 655056 h 1014753"/>
                <a:gd name="connsiteX157" fmla="*/ 3263917 w 4480559"/>
                <a:gd name="connsiteY157" fmla="*/ 657786 h 1014753"/>
                <a:gd name="connsiteX158" fmla="*/ 3262024 w 4480559"/>
                <a:gd name="connsiteY158" fmla="*/ 654353 h 1014753"/>
                <a:gd name="connsiteX159" fmla="*/ 3262272 w 4480559"/>
                <a:gd name="connsiteY159" fmla="*/ 655056 h 1014753"/>
                <a:gd name="connsiteX160" fmla="*/ 3261848 w 4480559"/>
                <a:gd name="connsiteY160" fmla="*/ 654353 h 1014753"/>
                <a:gd name="connsiteX161" fmla="*/ 3261672 w 4480559"/>
                <a:gd name="connsiteY161" fmla="*/ 654177 h 1014753"/>
                <a:gd name="connsiteX162" fmla="*/ 3209744 w 4480559"/>
                <a:gd name="connsiteY162" fmla="*/ 613509 h 1014753"/>
                <a:gd name="connsiteX163" fmla="*/ 3167145 w 4480559"/>
                <a:gd name="connsiteY163" fmla="*/ 600657 h 1014753"/>
                <a:gd name="connsiteX164" fmla="*/ 3167145 w 4480559"/>
                <a:gd name="connsiteY164" fmla="*/ 506115 h 1014753"/>
                <a:gd name="connsiteX165" fmla="*/ 3201295 w 4480559"/>
                <a:gd name="connsiteY165" fmla="*/ 519496 h 1014753"/>
                <a:gd name="connsiteX166" fmla="*/ 3213089 w 4480559"/>
                <a:gd name="connsiteY166" fmla="*/ 531995 h 1014753"/>
                <a:gd name="connsiteX167" fmla="*/ 3217313 w 4480559"/>
                <a:gd name="connsiteY167" fmla="*/ 539742 h 1014753"/>
                <a:gd name="connsiteX168" fmla="*/ 3219778 w 4480559"/>
                <a:gd name="connsiteY168" fmla="*/ 548192 h 1014753"/>
                <a:gd name="connsiteX169" fmla="*/ 3242133 w 4480559"/>
                <a:gd name="connsiteY169" fmla="*/ 564037 h 1014753"/>
                <a:gd name="connsiteX170" fmla="*/ 3265721 w 4480559"/>
                <a:gd name="connsiteY170" fmla="*/ 549777 h 1014753"/>
                <a:gd name="connsiteX171" fmla="*/ 3267833 w 4480559"/>
                <a:gd name="connsiteY171" fmla="*/ 535516 h 1014753"/>
                <a:gd name="connsiteX172" fmla="*/ 3265545 w 4480559"/>
                <a:gd name="connsiteY172" fmla="*/ 526538 h 1014753"/>
                <a:gd name="connsiteX173" fmla="*/ 3262024 w 4480559"/>
                <a:gd name="connsiteY173" fmla="*/ 517559 h 1014753"/>
                <a:gd name="connsiteX174" fmla="*/ 3242133 w 4480559"/>
                <a:gd name="connsiteY174" fmla="*/ 488862 h 1014753"/>
                <a:gd name="connsiteX175" fmla="*/ 3176827 w 4480559"/>
                <a:gd name="connsiteY175" fmla="*/ 457172 h 1014753"/>
                <a:gd name="connsiteX176" fmla="*/ 3167145 w 4480559"/>
                <a:gd name="connsiteY176" fmla="*/ 455764 h 1014753"/>
                <a:gd name="connsiteX177" fmla="*/ 3167145 w 4480559"/>
                <a:gd name="connsiteY177" fmla="*/ 428300 h 1014753"/>
                <a:gd name="connsiteX178" fmla="*/ 3152535 w 4480559"/>
                <a:gd name="connsiteY178" fmla="*/ 405588 h 1014753"/>
                <a:gd name="connsiteX179" fmla="*/ 3138408 w 4480559"/>
                <a:gd name="connsiteY179" fmla="*/ 403630 h 1014753"/>
                <a:gd name="connsiteX180" fmla="*/ 2230071 w 4480559"/>
                <a:gd name="connsiteY180" fmla="*/ 403630 h 1014753"/>
                <a:gd name="connsiteX181" fmla="*/ 2217265 w 4480559"/>
                <a:gd name="connsiteY181" fmla="*/ 409462 h 1014753"/>
                <a:gd name="connsiteX182" fmla="*/ 2208815 w 4480559"/>
                <a:gd name="connsiteY182" fmla="*/ 428300 h 1014753"/>
                <a:gd name="connsiteX183" fmla="*/ 2208815 w 4480559"/>
                <a:gd name="connsiteY183" fmla="*/ 455764 h 1014753"/>
                <a:gd name="connsiteX184" fmla="*/ 2141573 w 4480559"/>
                <a:gd name="connsiteY184" fmla="*/ 485693 h 1014753"/>
                <a:gd name="connsiteX185" fmla="*/ 2121153 w 4480559"/>
                <a:gd name="connsiteY185" fmla="*/ 513686 h 1014753"/>
                <a:gd name="connsiteX186" fmla="*/ 2113584 w 4480559"/>
                <a:gd name="connsiteY186" fmla="*/ 549953 h 1014753"/>
                <a:gd name="connsiteX187" fmla="*/ 2121329 w 4480559"/>
                <a:gd name="connsiteY187" fmla="*/ 585692 h 1014753"/>
                <a:gd name="connsiteX188" fmla="*/ 2143509 w 4480559"/>
                <a:gd name="connsiteY188" fmla="*/ 612276 h 1014753"/>
                <a:gd name="connsiteX189" fmla="*/ 2208815 w 4480559"/>
                <a:gd name="connsiteY189" fmla="*/ 640621 h 1014753"/>
                <a:gd name="connsiteX190" fmla="*/ 2208815 w 4480559"/>
                <a:gd name="connsiteY190" fmla="*/ 739211 h 1014753"/>
                <a:gd name="connsiteX191" fmla="*/ 2177130 w 4480559"/>
                <a:gd name="connsiteY191" fmla="*/ 721958 h 1014753"/>
                <a:gd name="connsiteX192" fmla="*/ 2166216 w 4480559"/>
                <a:gd name="connsiteY192" fmla="*/ 707874 h 1014753"/>
                <a:gd name="connsiteX193" fmla="*/ 2162344 w 4480559"/>
                <a:gd name="connsiteY193" fmla="*/ 699775 h 1014753"/>
                <a:gd name="connsiteX194" fmla="*/ 2159703 w 4480559"/>
                <a:gd name="connsiteY194" fmla="*/ 691148 h 1014753"/>
                <a:gd name="connsiteX195" fmla="*/ 2138228 w 4480559"/>
                <a:gd name="connsiteY195" fmla="*/ 674071 h 1014753"/>
                <a:gd name="connsiteX196" fmla="*/ 2113760 w 4480559"/>
                <a:gd name="connsiteY196" fmla="*/ 687451 h 1014753"/>
                <a:gd name="connsiteX197" fmla="*/ 2111120 w 4480559"/>
                <a:gd name="connsiteY197" fmla="*/ 701535 h 1014753"/>
                <a:gd name="connsiteX198" fmla="*/ 2113056 w 4480559"/>
                <a:gd name="connsiteY198" fmla="*/ 709986 h 1014753"/>
                <a:gd name="connsiteX199" fmla="*/ 2116224 w 4480559"/>
                <a:gd name="connsiteY199" fmla="*/ 718965 h 1014753"/>
                <a:gd name="connsiteX200" fmla="*/ 2135059 w 4480559"/>
                <a:gd name="connsiteY200" fmla="*/ 749951 h 1014753"/>
                <a:gd name="connsiteX201" fmla="*/ 2195965 w 4480559"/>
                <a:gd name="connsiteY201" fmla="*/ 787450 h 1014753"/>
                <a:gd name="connsiteX202" fmla="*/ 2208815 w 4480559"/>
                <a:gd name="connsiteY202" fmla="*/ 790443 h 1014753"/>
                <a:gd name="connsiteX203" fmla="*/ 2208815 w 4480559"/>
                <a:gd name="connsiteY203" fmla="*/ 819492 h 1014753"/>
                <a:gd name="connsiteX204" fmla="*/ 2223425 w 4480559"/>
                <a:gd name="connsiteY204" fmla="*/ 842203 h 1014753"/>
                <a:gd name="connsiteX205" fmla="*/ 2250358 w 4480559"/>
                <a:gd name="connsiteY205" fmla="*/ 838154 h 1014753"/>
                <a:gd name="connsiteX206" fmla="*/ 2258807 w 4480559"/>
                <a:gd name="connsiteY206" fmla="*/ 819492 h 1014753"/>
                <a:gd name="connsiteX207" fmla="*/ 2258807 w 4480559"/>
                <a:gd name="connsiteY207" fmla="*/ 792908 h 1014753"/>
                <a:gd name="connsiteX208" fmla="*/ 2329219 w 4480559"/>
                <a:gd name="connsiteY208" fmla="*/ 768085 h 1014753"/>
                <a:gd name="connsiteX209" fmla="*/ 2363544 w 4480559"/>
                <a:gd name="connsiteY209" fmla="*/ 707697 h 1014753"/>
                <a:gd name="connsiteX210" fmla="*/ 2362774 w 4480559"/>
                <a:gd name="connsiteY210" fmla="*/ 680167 h 1014753"/>
                <a:gd name="connsiteX211" fmla="*/ 2353934 w 4480559"/>
                <a:gd name="connsiteY211" fmla="*/ 655056 h 1014753"/>
                <a:gd name="connsiteX212" fmla="*/ 2355579 w 4480559"/>
                <a:gd name="connsiteY212" fmla="*/ 657786 h 1014753"/>
                <a:gd name="connsiteX213" fmla="*/ 2353687 w 4480559"/>
                <a:gd name="connsiteY213" fmla="*/ 654353 h 1014753"/>
                <a:gd name="connsiteX214" fmla="*/ 2353934 w 4480559"/>
                <a:gd name="connsiteY214" fmla="*/ 655056 h 1014753"/>
                <a:gd name="connsiteX215" fmla="*/ 2353510 w 4480559"/>
                <a:gd name="connsiteY215" fmla="*/ 654353 h 1014753"/>
                <a:gd name="connsiteX216" fmla="*/ 2353334 w 4480559"/>
                <a:gd name="connsiteY216" fmla="*/ 654177 h 1014753"/>
                <a:gd name="connsiteX217" fmla="*/ 2301406 w 4480559"/>
                <a:gd name="connsiteY217" fmla="*/ 613509 h 1014753"/>
                <a:gd name="connsiteX218" fmla="*/ 2258807 w 4480559"/>
                <a:gd name="connsiteY218" fmla="*/ 600657 h 1014753"/>
                <a:gd name="connsiteX219" fmla="*/ 2258807 w 4480559"/>
                <a:gd name="connsiteY219" fmla="*/ 506115 h 1014753"/>
                <a:gd name="connsiteX220" fmla="*/ 2292957 w 4480559"/>
                <a:gd name="connsiteY220" fmla="*/ 519496 h 1014753"/>
                <a:gd name="connsiteX221" fmla="*/ 2304751 w 4480559"/>
                <a:gd name="connsiteY221" fmla="*/ 531995 h 1014753"/>
                <a:gd name="connsiteX222" fmla="*/ 2308975 w 4480559"/>
                <a:gd name="connsiteY222" fmla="*/ 539742 h 1014753"/>
                <a:gd name="connsiteX223" fmla="*/ 2311440 w 4480559"/>
                <a:gd name="connsiteY223" fmla="*/ 548192 h 1014753"/>
                <a:gd name="connsiteX224" fmla="*/ 2333795 w 4480559"/>
                <a:gd name="connsiteY224" fmla="*/ 564037 h 1014753"/>
                <a:gd name="connsiteX225" fmla="*/ 2357383 w 4480559"/>
                <a:gd name="connsiteY225" fmla="*/ 549777 h 1014753"/>
                <a:gd name="connsiteX226" fmla="*/ 2359496 w 4480559"/>
                <a:gd name="connsiteY226" fmla="*/ 535516 h 1014753"/>
                <a:gd name="connsiteX227" fmla="*/ 2357207 w 4480559"/>
                <a:gd name="connsiteY227" fmla="*/ 526538 h 1014753"/>
                <a:gd name="connsiteX228" fmla="*/ 2353687 w 4480559"/>
                <a:gd name="connsiteY228" fmla="*/ 517559 h 1014753"/>
                <a:gd name="connsiteX229" fmla="*/ 2333795 w 4480559"/>
                <a:gd name="connsiteY229" fmla="*/ 488862 h 1014753"/>
                <a:gd name="connsiteX230" fmla="*/ 2268489 w 4480559"/>
                <a:gd name="connsiteY230" fmla="*/ 457172 h 1014753"/>
                <a:gd name="connsiteX231" fmla="*/ 2258807 w 4480559"/>
                <a:gd name="connsiteY231" fmla="*/ 455764 h 1014753"/>
                <a:gd name="connsiteX232" fmla="*/ 2258807 w 4480559"/>
                <a:gd name="connsiteY232" fmla="*/ 428300 h 1014753"/>
                <a:gd name="connsiteX233" fmla="*/ 2244197 w 4480559"/>
                <a:gd name="connsiteY233" fmla="*/ 405588 h 1014753"/>
                <a:gd name="connsiteX234" fmla="*/ 2230071 w 4480559"/>
                <a:gd name="connsiteY234" fmla="*/ 403630 h 1014753"/>
                <a:gd name="connsiteX235" fmla="*/ 1321734 w 4480559"/>
                <a:gd name="connsiteY235" fmla="*/ 403630 h 1014753"/>
                <a:gd name="connsiteX236" fmla="*/ 1308928 w 4480559"/>
                <a:gd name="connsiteY236" fmla="*/ 409462 h 1014753"/>
                <a:gd name="connsiteX237" fmla="*/ 1300478 w 4480559"/>
                <a:gd name="connsiteY237" fmla="*/ 428300 h 1014753"/>
                <a:gd name="connsiteX238" fmla="*/ 1300478 w 4480559"/>
                <a:gd name="connsiteY238" fmla="*/ 455764 h 1014753"/>
                <a:gd name="connsiteX239" fmla="*/ 1233236 w 4480559"/>
                <a:gd name="connsiteY239" fmla="*/ 485693 h 1014753"/>
                <a:gd name="connsiteX240" fmla="*/ 1212816 w 4480559"/>
                <a:gd name="connsiteY240" fmla="*/ 513686 h 1014753"/>
                <a:gd name="connsiteX241" fmla="*/ 1205247 w 4480559"/>
                <a:gd name="connsiteY241" fmla="*/ 549953 h 1014753"/>
                <a:gd name="connsiteX242" fmla="*/ 1212992 w 4480559"/>
                <a:gd name="connsiteY242" fmla="*/ 585692 h 1014753"/>
                <a:gd name="connsiteX243" fmla="*/ 1235172 w 4480559"/>
                <a:gd name="connsiteY243" fmla="*/ 612276 h 1014753"/>
                <a:gd name="connsiteX244" fmla="*/ 1300478 w 4480559"/>
                <a:gd name="connsiteY244" fmla="*/ 640621 h 1014753"/>
                <a:gd name="connsiteX245" fmla="*/ 1300478 w 4480559"/>
                <a:gd name="connsiteY245" fmla="*/ 739211 h 1014753"/>
                <a:gd name="connsiteX246" fmla="*/ 1268793 w 4480559"/>
                <a:gd name="connsiteY246" fmla="*/ 721958 h 1014753"/>
                <a:gd name="connsiteX247" fmla="*/ 1257879 w 4480559"/>
                <a:gd name="connsiteY247" fmla="*/ 707874 h 1014753"/>
                <a:gd name="connsiteX248" fmla="*/ 1254007 w 4480559"/>
                <a:gd name="connsiteY248" fmla="*/ 699775 h 1014753"/>
                <a:gd name="connsiteX249" fmla="*/ 1251366 w 4480559"/>
                <a:gd name="connsiteY249" fmla="*/ 691148 h 1014753"/>
                <a:gd name="connsiteX250" fmla="*/ 1229891 w 4480559"/>
                <a:gd name="connsiteY250" fmla="*/ 674071 h 1014753"/>
                <a:gd name="connsiteX251" fmla="*/ 1205423 w 4480559"/>
                <a:gd name="connsiteY251" fmla="*/ 687451 h 1014753"/>
                <a:gd name="connsiteX252" fmla="*/ 1202783 w 4480559"/>
                <a:gd name="connsiteY252" fmla="*/ 701535 h 1014753"/>
                <a:gd name="connsiteX253" fmla="*/ 1204719 w 4480559"/>
                <a:gd name="connsiteY253" fmla="*/ 709986 h 1014753"/>
                <a:gd name="connsiteX254" fmla="*/ 1207887 w 4480559"/>
                <a:gd name="connsiteY254" fmla="*/ 718965 h 1014753"/>
                <a:gd name="connsiteX255" fmla="*/ 1226722 w 4480559"/>
                <a:gd name="connsiteY255" fmla="*/ 749951 h 1014753"/>
                <a:gd name="connsiteX256" fmla="*/ 1287628 w 4480559"/>
                <a:gd name="connsiteY256" fmla="*/ 787450 h 1014753"/>
                <a:gd name="connsiteX257" fmla="*/ 1300478 w 4480559"/>
                <a:gd name="connsiteY257" fmla="*/ 790443 h 1014753"/>
                <a:gd name="connsiteX258" fmla="*/ 1300478 w 4480559"/>
                <a:gd name="connsiteY258" fmla="*/ 819492 h 1014753"/>
                <a:gd name="connsiteX259" fmla="*/ 1315088 w 4480559"/>
                <a:gd name="connsiteY259" fmla="*/ 842203 h 1014753"/>
                <a:gd name="connsiteX260" fmla="*/ 1342021 w 4480559"/>
                <a:gd name="connsiteY260" fmla="*/ 838154 h 1014753"/>
                <a:gd name="connsiteX261" fmla="*/ 1350470 w 4480559"/>
                <a:gd name="connsiteY261" fmla="*/ 819492 h 1014753"/>
                <a:gd name="connsiteX262" fmla="*/ 1350470 w 4480559"/>
                <a:gd name="connsiteY262" fmla="*/ 792908 h 1014753"/>
                <a:gd name="connsiteX263" fmla="*/ 1420882 w 4480559"/>
                <a:gd name="connsiteY263" fmla="*/ 768085 h 1014753"/>
                <a:gd name="connsiteX264" fmla="*/ 1455207 w 4480559"/>
                <a:gd name="connsiteY264" fmla="*/ 707697 h 1014753"/>
                <a:gd name="connsiteX265" fmla="*/ 1454437 w 4480559"/>
                <a:gd name="connsiteY265" fmla="*/ 680167 h 1014753"/>
                <a:gd name="connsiteX266" fmla="*/ 1445597 w 4480559"/>
                <a:gd name="connsiteY266" fmla="*/ 655056 h 1014753"/>
                <a:gd name="connsiteX267" fmla="*/ 1447242 w 4480559"/>
                <a:gd name="connsiteY267" fmla="*/ 657786 h 1014753"/>
                <a:gd name="connsiteX268" fmla="*/ 1445350 w 4480559"/>
                <a:gd name="connsiteY268" fmla="*/ 654353 h 1014753"/>
                <a:gd name="connsiteX269" fmla="*/ 1445597 w 4480559"/>
                <a:gd name="connsiteY269" fmla="*/ 655056 h 1014753"/>
                <a:gd name="connsiteX270" fmla="*/ 1445173 w 4480559"/>
                <a:gd name="connsiteY270" fmla="*/ 654353 h 1014753"/>
                <a:gd name="connsiteX271" fmla="*/ 1444997 w 4480559"/>
                <a:gd name="connsiteY271" fmla="*/ 654177 h 1014753"/>
                <a:gd name="connsiteX272" fmla="*/ 1393069 w 4480559"/>
                <a:gd name="connsiteY272" fmla="*/ 613509 h 1014753"/>
                <a:gd name="connsiteX273" fmla="*/ 1350470 w 4480559"/>
                <a:gd name="connsiteY273" fmla="*/ 600657 h 1014753"/>
                <a:gd name="connsiteX274" fmla="*/ 1350470 w 4480559"/>
                <a:gd name="connsiteY274" fmla="*/ 506115 h 1014753"/>
                <a:gd name="connsiteX275" fmla="*/ 1384620 w 4480559"/>
                <a:gd name="connsiteY275" fmla="*/ 519496 h 1014753"/>
                <a:gd name="connsiteX276" fmla="*/ 1396414 w 4480559"/>
                <a:gd name="connsiteY276" fmla="*/ 531995 h 1014753"/>
                <a:gd name="connsiteX277" fmla="*/ 1400638 w 4480559"/>
                <a:gd name="connsiteY277" fmla="*/ 539742 h 1014753"/>
                <a:gd name="connsiteX278" fmla="*/ 1403103 w 4480559"/>
                <a:gd name="connsiteY278" fmla="*/ 548192 h 1014753"/>
                <a:gd name="connsiteX279" fmla="*/ 1425458 w 4480559"/>
                <a:gd name="connsiteY279" fmla="*/ 564037 h 1014753"/>
                <a:gd name="connsiteX280" fmla="*/ 1449046 w 4480559"/>
                <a:gd name="connsiteY280" fmla="*/ 549777 h 1014753"/>
                <a:gd name="connsiteX281" fmla="*/ 1451159 w 4480559"/>
                <a:gd name="connsiteY281" fmla="*/ 535516 h 1014753"/>
                <a:gd name="connsiteX282" fmla="*/ 1448870 w 4480559"/>
                <a:gd name="connsiteY282" fmla="*/ 526538 h 1014753"/>
                <a:gd name="connsiteX283" fmla="*/ 1445350 w 4480559"/>
                <a:gd name="connsiteY283" fmla="*/ 517559 h 1014753"/>
                <a:gd name="connsiteX284" fmla="*/ 1425458 w 4480559"/>
                <a:gd name="connsiteY284" fmla="*/ 488862 h 1014753"/>
                <a:gd name="connsiteX285" fmla="*/ 1360152 w 4480559"/>
                <a:gd name="connsiteY285" fmla="*/ 457172 h 1014753"/>
                <a:gd name="connsiteX286" fmla="*/ 1350470 w 4480559"/>
                <a:gd name="connsiteY286" fmla="*/ 455764 h 1014753"/>
                <a:gd name="connsiteX287" fmla="*/ 1350470 w 4480559"/>
                <a:gd name="connsiteY287" fmla="*/ 428300 h 1014753"/>
                <a:gd name="connsiteX288" fmla="*/ 1335860 w 4480559"/>
                <a:gd name="connsiteY288" fmla="*/ 405588 h 1014753"/>
                <a:gd name="connsiteX289" fmla="*/ 1321734 w 4480559"/>
                <a:gd name="connsiteY289" fmla="*/ 403630 h 1014753"/>
                <a:gd name="connsiteX290" fmla="*/ 413396 w 4480559"/>
                <a:gd name="connsiteY290" fmla="*/ 403630 h 1014753"/>
                <a:gd name="connsiteX291" fmla="*/ 400590 w 4480559"/>
                <a:gd name="connsiteY291" fmla="*/ 409462 h 1014753"/>
                <a:gd name="connsiteX292" fmla="*/ 392141 w 4480559"/>
                <a:gd name="connsiteY292" fmla="*/ 428300 h 1014753"/>
                <a:gd name="connsiteX293" fmla="*/ 392141 w 4480559"/>
                <a:gd name="connsiteY293" fmla="*/ 455764 h 1014753"/>
                <a:gd name="connsiteX294" fmla="*/ 324898 w 4480559"/>
                <a:gd name="connsiteY294" fmla="*/ 485693 h 1014753"/>
                <a:gd name="connsiteX295" fmla="*/ 304478 w 4480559"/>
                <a:gd name="connsiteY295" fmla="*/ 513686 h 1014753"/>
                <a:gd name="connsiteX296" fmla="*/ 296909 w 4480559"/>
                <a:gd name="connsiteY296" fmla="*/ 549953 h 1014753"/>
                <a:gd name="connsiteX297" fmla="*/ 304655 w 4480559"/>
                <a:gd name="connsiteY297" fmla="*/ 585692 h 1014753"/>
                <a:gd name="connsiteX298" fmla="*/ 326834 w 4480559"/>
                <a:gd name="connsiteY298" fmla="*/ 612276 h 1014753"/>
                <a:gd name="connsiteX299" fmla="*/ 392141 w 4480559"/>
                <a:gd name="connsiteY299" fmla="*/ 640621 h 1014753"/>
                <a:gd name="connsiteX300" fmla="*/ 392141 w 4480559"/>
                <a:gd name="connsiteY300" fmla="*/ 739211 h 1014753"/>
                <a:gd name="connsiteX301" fmla="*/ 360455 w 4480559"/>
                <a:gd name="connsiteY301" fmla="*/ 721958 h 1014753"/>
                <a:gd name="connsiteX302" fmla="*/ 349541 w 4480559"/>
                <a:gd name="connsiteY302" fmla="*/ 707874 h 1014753"/>
                <a:gd name="connsiteX303" fmla="*/ 345669 w 4480559"/>
                <a:gd name="connsiteY303" fmla="*/ 699775 h 1014753"/>
                <a:gd name="connsiteX304" fmla="*/ 343029 w 4480559"/>
                <a:gd name="connsiteY304" fmla="*/ 691148 h 1014753"/>
                <a:gd name="connsiteX305" fmla="*/ 321553 w 4480559"/>
                <a:gd name="connsiteY305" fmla="*/ 674071 h 1014753"/>
                <a:gd name="connsiteX306" fmla="*/ 297085 w 4480559"/>
                <a:gd name="connsiteY306" fmla="*/ 687451 h 1014753"/>
                <a:gd name="connsiteX307" fmla="*/ 294445 w 4480559"/>
                <a:gd name="connsiteY307" fmla="*/ 701535 h 1014753"/>
                <a:gd name="connsiteX308" fmla="*/ 296381 w 4480559"/>
                <a:gd name="connsiteY308" fmla="*/ 709986 h 1014753"/>
                <a:gd name="connsiteX309" fmla="*/ 299550 w 4480559"/>
                <a:gd name="connsiteY309" fmla="*/ 718965 h 1014753"/>
                <a:gd name="connsiteX310" fmla="*/ 318385 w 4480559"/>
                <a:gd name="connsiteY310" fmla="*/ 749951 h 1014753"/>
                <a:gd name="connsiteX311" fmla="*/ 379291 w 4480559"/>
                <a:gd name="connsiteY311" fmla="*/ 787450 h 1014753"/>
                <a:gd name="connsiteX312" fmla="*/ 392141 w 4480559"/>
                <a:gd name="connsiteY312" fmla="*/ 790443 h 1014753"/>
                <a:gd name="connsiteX313" fmla="*/ 392141 w 4480559"/>
                <a:gd name="connsiteY313" fmla="*/ 819492 h 1014753"/>
                <a:gd name="connsiteX314" fmla="*/ 406751 w 4480559"/>
                <a:gd name="connsiteY314" fmla="*/ 842203 h 1014753"/>
                <a:gd name="connsiteX315" fmla="*/ 433683 w 4480559"/>
                <a:gd name="connsiteY315" fmla="*/ 838154 h 1014753"/>
                <a:gd name="connsiteX316" fmla="*/ 442132 w 4480559"/>
                <a:gd name="connsiteY316" fmla="*/ 819492 h 1014753"/>
                <a:gd name="connsiteX317" fmla="*/ 442132 w 4480559"/>
                <a:gd name="connsiteY317" fmla="*/ 792908 h 1014753"/>
                <a:gd name="connsiteX318" fmla="*/ 512544 w 4480559"/>
                <a:gd name="connsiteY318" fmla="*/ 768085 h 1014753"/>
                <a:gd name="connsiteX319" fmla="*/ 546869 w 4480559"/>
                <a:gd name="connsiteY319" fmla="*/ 707697 h 1014753"/>
                <a:gd name="connsiteX320" fmla="*/ 546099 w 4480559"/>
                <a:gd name="connsiteY320" fmla="*/ 680167 h 1014753"/>
                <a:gd name="connsiteX321" fmla="*/ 537259 w 4480559"/>
                <a:gd name="connsiteY321" fmla="*/ 655056 h 1014753"/>
                <a:gd name="connsiteX322" fmla="*/ 538904 w 4480559"/>
                <a:gd name="connsiteY322" fmla="*/ 657786 h 1014753"/>
                <a:gd name="connsiteX323" fmla="*/ 537012 w 4480559"/>
                <a:gd name="connsiteY323" fmla="*/ 654353 h 1014753"/>
                <a:gd name="connsiteX324" fmla="*/ 537259 w 4480559"/>
                <a:gd name="connsiteY324" fmla="*/ 655056 h 1014753"/>
                <a:gd name="connsiteX325" fmla="*/ 536836 w 4480559"/>
                <a:gd name="connsiteY325" fmla="*/ 654353 h 1014753"/>
                <a:gd name="connsiteX326" fmla="*/ 536660 w 4480559"/>
                <a:gd name="connsiteY326" fmla="*/ 654177 h 1014753"/>
                <a:gd name="connsiteX327" fmla="*/ 484731 w 4480559"/>
                <a:gd name="connsiteY327" fmla="*/ 613509 h 1014753"/>
                <a:gd name="connsiteX328" fmla="*/ 442132 w 4480559"/>
                <a:gd name="connsiteY328" fmla="*/ 600657 h 1014753"/>
                <a:gd name="connsiteX329" fmla="*/ 442132 w 4480559"/>
                <a:gd name="connsiteY329" fmla="*/ 506115 h 1014753"/>
                <a:gd name="connsiteX330" fmla="*/ 476282 w 4480559"/>
                <a:gd name="connsiteY330" fmla="*/ 519496 h 1014753"/>
                <a:gd name="connsiteX331" fmla="*/ 488076 w 4480559"/>
                <a:gd name="connsiteY331" fmla="*/ 531995 h 1014753"/>
                <a:gd name="connsiteX332" fmla="*/ 492301 w 4480559"/>
                <a:gd name="connsiteY332" fmla="*/ 539742 h 1014753"/>
                <a:gd name="connsiteX333" fmla="*/ 494766 w 4480559"/>
                <a:gd name="connsiteY333" fmla="*/ 548192 h 1014753"/>
                <a:gd name="connsiteX334" fmla="*/ 517121 w 4480559"/>
                <a:gd name="connsiteY334" fmla="*/ 564037 h 1014753"/>
                <a:gd name="connsiteX335" fmla="*/ 540709 w 4480559"/>
                <a:gd name="connsiteY335" fmla="*/ 549777 h 1014753"/>
                <a:gd name="connsiteX336" fmla="*/ 542821 w 4480559"/>
                <a:gd name="connsiteY336" fmla="*/ 535516 h 1014753"/>
                <a:gd name="connsiteX337" fmla="*/ 540533 w 4480559"/>
                <a:gd name="connsiteY337" fmla="*/ 526538 h 1014753"/>
                <a:gd name="connsiteX338" fmla="*/ 537012 w 4480559"/>
                <a:gd name="connsiteY338" fmla="*/ 517559 h 1014753"/>
                <a:gd name="connsiteX339" fmla="*/ 517121 w 4480559"/>
                <a:gd name="connsiteY339" fmla="*/ 488862 h 1014753"/>
                <a:gd name="connsiteX340" fmla="*/ 451814 w 4480559"/>
                <a:gd name="connsiteY340" fmla="*/ 457172 h 1014753"/>
                <a:gd name="connsiteX341" fmla="*/ 442132 w 4480559"/>
                <a:gd name="connsiteY341" fmla="*/ 455764 h 1014753"/>
                <a:gd name="connsiteX342" fmla="*/ 442132 w 4480559"/>
                <a:gd name="connsiteY342" fmla="*/ 428300 h 1014753"/>
                <a:gd name="connsiteX343" fmla="*/ 427522 w 4480559"/>
                <a:gd name="connsiteY343" fmla="*/ 405588 h 1014753"/>
                <a:gd name="connsiteX344" fmla="*/ 413396 w 4480559"/>
                <a:gd name="connsiteY344" fmla="*/ 403630 h 1014753"/>
                <a:gd name="connsiteX345" fmla="*/ 3896329 w 4480559"/>
                <a:gd name="connsiteY345" fmla="*/ 193 h 1014753"/>
                <a:gd name="connsiteX346" fmla="*/ 4032154 w 4480559"/>
                <a:gd name="connsiteY346" fmla="*/ 38692 h 1014753"/>
                <a:gd name="connsiteX347" fmla="*/ 4209943 w 4480559"/>
                <a:gd name="connsiteY347" fmla="*/ 3481 h 1014753"/>
                <a:gd name="connsiteX348" fmla="*/ 4112951 w 4480559"/>
                <a:gd name="connsiteY348" fmla="*/ 220731 h 1014753"/>
                <a:gd name="connsiteX349" fmla="*/ 3980226 w 4480559"/>
                <a:gd name="connsiteY349" fmla="*/ 1011039 h 1014753"/>
                <a:gd name="connsiteX350" fmla="*/ 3968608 w 4480559"/>
                <a:gd name="connsiteY350" fmla="*/ 226189 h 1014753"/>
                <a:gd name="connsiteX351" fmla="*/ 3862463 w 4480559"/>
                <a:gd name="connsiteY351" fmla="*/ 12811 h 1014753"/>
                <a:gd name="connsiteX352" fmla="*/ 3896329 w 4480559"/>
                <a:gd name="connsiteY352" fmla="*/ 193 h 1014753"/>
                <a:gd name="connsiteX353" fmla="*/ 2982384 w 4480559"/>
                <a:gd name="connsiteY353" fmla="*/ 193 h 1014753"/>
                <a:gd name="connsiteX354" fmla="*/ 3118209 w 4480559"/>
                <a:gd name="connsiteY354" fmla="*/ 38692 h 1014753"/>
                <a:gd name="connsiteX355" fmla="*/ 3295998 w 4480559"/>
                <a:gd name="connsiteY355" fmla="*/ 3481 h 1014753"/>
                <a:gd name="connsiteX356" fmla="*/ 3199006 w 4480559"/>
                <a:gd name="connsiteY356" fmla="*/ 220731 h 1014753"/>
                <a:gd name="connsiteX357" fmla="*/ 3066281 w 4480559"/>
                <a:gd name="connsiteY357" fmla="*/ 1011039 h 1014753"/>
                <a:gd name="connsiteX358" fmla="*/ 3054663 w 4480559"/>
                <a:gd name="connsiteY358" fmla="*/ 226189 h 1014753"/>
                <a:gd name="connsiteX359" fmla="*/ 2948518 w 4480559"/>
                <a:gd name="connsiteY359" fmla="*/ 12811 h 1014753"/>
                <a:gd name="connsiteX360" fmla="*/ 2982384 w 4480559"/>
                <a:gd name="connsiteY360" fmla="*/ 193 h 1014753"/>
                <a:gd name="connsiteX361" fmla="*/ 2074046 w 4480559"/>
                <a:gd name="connsiteY361" fmla="*/ 193 h 1014753"/>
                <a:gd name="connsiteX362" fmla="*/ 2209871 w 4480559"/>
                <a:gd name="connsiteY362" fmla="*/ 38692 h 1014753"/>
                <a:gd name="connsiteX363" fmla="*/ 2387660 w 4480559"/>
                <a:gd name="connsiteY363" fmla="*/ 3481 h 1014753"/>
                <a:gd name="connsiteX364" fmla="*/ 2290668 w 4480559"/>
                <a:gd name="connsiteY364" fmla="*/ 220731 h 1014753"/>
                <a:gd name="connsiteX365" fmla="*/ 2157943 w 4480559"/>
                <a:gd name="connsiteY365" fmla="*/ 1011039 h 1014753"/>
                <a:gd name="connsiteX366" fmla="*/ 2146325 w 4480559"/>
                <a:gd name="connsiteY366" fmla="*/ 226189 h 1014753"/>
                <a:gd name="connsiteX367" fmla="*/ 2040180 w 4480559"/>
                <a:gd name="connsiteY367" fmla="*/ 12811 h 1014753"/>
                <a:gd name="connsiteX368" fmla="*/ 2074046 w 4480559"/>
                <a:gd name="connsiteY368" fmla="*/ 193 h 1014753"/>
                <a:gd name="connsiteX369" fmla="*/ 1165709 w 4480559"/>
                <a:gd name="connsiteY369" fmla="*/ 193 h 1014753"/>
                <a:gd name="connsiteX370" fmla="*/ 1301534 w 4480559"/>
                <a:gd name="connsiteY370" fmla="*/ 38692 h 1014753"/>
                <a:gd name="connsiteX371" fmla="*/ 1479323 w 4480559"/>
                <a:gd name="connsiteY371" fmla="*/ 3481 h 1014753"/>
                <a:gd name="connsiteX372" fmla="*/ 1382331 w 4480559"/>
                <a:gd name="connsiteY372" fmla="*/ 220731 h 1014753"/>
                <a:gd name="connsiteX373" fmla="*/ 1249606 w 4480559"/>
                <a:gd name="connsiteY373" fmla="*/ 1011039 h 1014753"/>
                <a:gd name="connsiteX374" fmla="*/ 1237988 w 4480559"/>
                <a:gd name="connsiteY374" fmla="*/ 226189 h 1014753"/>
                <a:gd name="connsiteX375" fmla="*/ 1131843 w 4480559"/>
                <a:gd name="connsiteY375" fmla="*/ 12811 h 1014753"/>
                <a:gd name="connsiteX376" fmla="*/ 1165709 w 4480559"/>
                <a:gd name="connsiteY376" fmla="*/ 193 h 1014753"/>
                <a:gd name="connsiteX377" fmla="*/ 257372 w 4480559"/>
                <a:gd name="connsiteY377" fmla="*/ 193 h 1014753"/>
                <a:gd name="connsiteX378" fmla="*/ 393196 w 4480559"/>
                <a:gd name="connsiteY378" fmla="*/ 38692 h 1014753"/>
                <a:gd name="connsiteX379" fmla="*/ 570985 w 4480559"/>
                <a:gd name="connsiteY379" fmla="*/ 3481 h 1014753"/>
                <a:gd name="connsiteX380" fmla="*/ 473994 w 4480559"/>
                <a:gd name="connsiteY380" fmla="*/ 220731 h 1014753"/>
                <a:gd name="connsiteX381" fmla="*/ 341269 w 4480559"/>
                <a:gd name="connsiteY381" fmla="*/ 1011039 h 1014753"/>
                <a:gd name="connsiteX382" fmla="*/ 329651 w 4480559"/>
                <a:gd name="connsiteY382" fmla="*/ 226189 h 1014753"/>
                <a:gd name="connsiteX383" fmla="*/ 223506 w 4480559"/>
                <a:gd name="connsiteY383" fmla="*/ 12811 h 1014753"/>
                <a:gd name="connsiteX384" fmla="*/ 257372 w 4480559"/>
                <a:gd name="connsiteY384" fmla="*/ 193 h 101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</a:cxnLst>
              <a:rect l="l" t="t" r="r" b="b"/>
              <a:pathLst>
                <a:path w="4480559" h="1014753">
                  <a:moveTo>
                    <a:pt x="4081208" y="652391"/>
                  </a:moveTo>
                  <a:cubicBezTo>
                    <a:pt x="4092825" y="655390"/>
                    <a:pt x="4104618" y="658917"/>
                    <a:pt x="4115530" y="664561"/>
                  </a:cubicBezTo>
                  <a:cubicBezTo>
                    <a:pt x="4120459" y="667031"/>
                    <a:pt x="4125211" y="670206"/>
                    <a:pt x="4129083" y="674262"/>
                  </a:cubicBezTo>
                  <a:cubicBezTo>
                    <a:pt x="4132603" y="678319"/>
                    <a:pt x="4134716" y="682905"/>
                    <a:pt x="4135772" y="688020"/>
                  </a:cubicBezTo>
                  <a:cubicBezTo>
                    <a:pt x="4137708" y="697545"/>
                    <a:pt x="4136828" y="707951"/>
                    <a:pt x="4131900" y="716417"/>
                  </a:cubicBezTo>
                  <a:cubicBezTo>
                    <a:pt x="4122043" y="734056"/>
                    <a:pt x="4100217" y="740935"/>
                    <a:pt x="4081208" y="743051"/>
                  </a:cubicBezTo>
                  <a:close/>
                  <a:moveTo>
                    <a:pt x="3167264" y="652391"/>
                  </a:moveTo>
                  <a:cubicBezTo>
                    <a:pt x="3178880" y="655390"/>
                    <a:pt x="3190673" y="658917"/>
                    <a:pt x="3201586" y="664561"/>
                  </a:cubicBezTo>
                  <a:cubicBezTo>
                    <a:pt x="3206514" y="667031"/>
                    <a:pt x="3211266" y="670206"/>
                    <a:pt x="3215139" y="674262"/>
                  </a:cubicBezTo>
                  <a:cubicBezTo>
                    <a:pt x="3218659" y="678319"/>
                    <a:pt x="3220771" y="682905"/>
                    <a:pt x="3221827" y="688020"/>
                  </a:cubicBezTo>
                  <a:cubicBezTo>
                    <a:pt x="3223763" y="697545"/>
                    <a:pt x="3222883" y="707951"/>
                    <a:pt x="3217955" y="716417"/>
                  </a:cubicBezTo>
                  <a:cubicBezTo>
                    <a:pt x="3208098" y="734056"/>
                    <a:pt x="3186273" y="740935"/>
                    <a:pt x="3167264" y="743051"/>
                  </a:cubicBezTo>
                  <a:close/>
                  <a:moveTo>
                    <a:pt x="2258926" y="652391"/>
                  </a:moveTo>
                  <a:cubicBezTo>
                    <a:pt x="2270542" y="655390"/>
                    <a:pt x="2282335" y="658917"/>
                    <a:pt x="2293248" y="664561"/>
                  </a:cubicBezTo>
                  <a:cubicBezTo>
                    <a:pt x="2298176" y="667031"/>
                    <a:pt x="2302929" y="670206"/>
                    <a:pt x="2306801" y="674262"/>
                  </a:cubicBezTo>
                  <a:cubicBezTo>
                    <a:pt x="2310321" y="678319"/>
                    <a:pt x="2312433" y="682905"/>
                    <a:pt x="2313489" y="688020"/>
                  </a:cubicBezTo>
                  <a:cubicBezTo>
                    <a:pt x="2315425" y="697545"/>
                    <a:pt x="2314546" y="707951"/>
                    <a:pt x="2309617" y="716417"/>
                  </a:cubicBezTo>
                  <a:cubicBezTo>
                    <a:pt x="2299760" y="734056"/>
                    <a:pt x="2277935" y="740935"/>
                    <a:pt x="2258926" y="743051"/>
                  </a:cubicBezTo>
                  <a:close/>
                  <a:moveTo>
                    <a:pt x="1350589" y="652391"/>
                  </a:moveTo>
                  <a:cubicBezTo>
                    <a:pt x="1362205" y="655390"/>
                    <a:pt x="1373998" y="658917"/>
                    <a:pt x="1384911" y="664561"/>
                  </a:cubicBezTo>
                  <a:cubicBezTo>
                    <a:pt x="1389839" y="667031"/>
                    <a:pt x="1394592" y="670206"/>
                    <a:pt x="1398464" y="674262"/>
                  </a:cubicBezTo>
                  <a:cubicBezTo>
                    <a:pt x="1401984" y="678319"/>
                    <a:pt x="1404096" y="682905"/>
                    <a:pt x="1405152" y="688020"/>
                  </a:cubicBezTo>
                  <a:cubicBezTo>
                    <a:pt x="1407088" y="697545"/>
                    <a:pt x="1406209" y="707951"/>
                    <a:pt x="1401280" y="716417"/>
                  </a:cubicBezTo>
                  <a:cubicBezTo>
                    <a:pt x="1391423" y="734056"/>
                    <a:pt x="1369598" y="740935"/>
                    <a:pt x="1350589" y="743051"/>
                  </a:cubicBezTo>
                  <a:close/>
                  <a:moveTo>
                    <a:pt x="442251" y="652391"/>
                  </a:moveTo>
                  <a:cubicBezTo>
                    <a:pt x="453868" y="655390"/>
                    <a:pt x="465661" y="658917"/>
                    <a:pt x="476573" y="664561"/>
                  </a:cubicBezTo>
                  <a:cubicBezTo>
                    <a:pt x="481502" y="667031"/>
                    <a:pt x="486254" y="670206"/>
                    <a:pt x="490126" y="674262"/>
                  </a:cubicBezTo>
                  <a:cubicBezTo>
                    <a:pt x="493646" y="678319"/>
                    <a:pt x="495759" y="682905"/>
                    <a:pt x="496814" y="688020"/>
                  </a:cubicBezTo>
                  <a:cubicBezTo>
                    <a:pt x="498751" y="697545"/>
                    <a:pt x="497871" y="707951"/>
                    <a:pt x="492943" y="716417"/>
                  </a:cubicBezTo>
                  <a:cubicBezTo>
                    <a:pt x="483086" y="734056"/>
                    <a:pt x="461260" y="740935"/>
                    <a:pt x="442251" y="743051"/>
                  </a:cubicBezTo>
                  <a:close/>
                  <a:moveTo>
                    <a:pt x="4031344" y="506433"/>
                  </a:moveTo>
                  <a:lnTo>
                    <a:pt x="4031344" y="588553"/>
                  </a:lnTo>
                  <a:cubicBezTo>
                    <a:pt x="4025530" y="586794"/>
                    <a:pt x="4020245" y="585036"/>
                    <a:pt x="4015488" y="583101"/>
                  </a:cubicBezTo>
                  <a:cubicBezTo>
                    <a:pt x="4009674" y="580640"/>
                    <a:pt x="4004213" y="578002"/>
                    <a:pt x="3999104" y="574661"/>
                  </a:cubicBezTo>
                  <a:cubicBezTo>
                    <a:pt x="3994699" y="571496"/>
                    <a:pt x="3990119" y="567803"/>
                    <a:pt x="3988181" y="562527"/>
                  </a:cubicBezTo>
                  <a:cubicBezTo>
                    <a:pt x="3985890" y="557076"/>
                    <a:pt x="3985714" y="550746"/>
                    <a:pt x="3986242" y="544943"/>
                  </a:cubicBezTo>
                  <a:cubicBezTo>
                    <a:pt x="3986771" y="539140"/>
                    <a:pt x="3988885" y="533689"/>
                    <a:pt x="3992056" y="528941"/>
                  </a:cubicBezTo>
                  <a:cubicBezTo>
                    <a:pt x="4000865" y="516104"/>
                    <a:pt x="4016721" y="509598"/>
                    <a:pt x="4031344" y="506433"/>
                  </a:cubicBezTo>
                  <a:close/>
                  <a:moveTo>
                    <a:pt x="3117400" y="506433"/>
                  </a:moveTo>
                  <a:lnTo>
                    <a:pt x="3117400" y="588553"/>
                  </a:lnTo>
                  <a:cubicBezTo>
                    <a:pt x="3111586" y="586794"/>
                    <a:pt x="3106300" y="585036"/>
                    <a:pt x="3101544" y="583101"/>
                  </a:cubicBezTo>
                  <a:cubicBezTo>
                    <a:pt x="3095730" y="580640"/>
                    <a:pt x="3090268" y="578002"/>
                    <a:pt x="3085159" y="574661"/>
                  </a:cubicBezTo>
                  <a:cubicBezTo>
                    <a:pt x="3080755" y="571496"/>
                    <a:pt x="3076174" y="567803"/>
                    <a:pt x="3074236" y="562527"/>
                  </a:cubicBezTo>
                  <a:cubicBezTo>
                    <a:pt x="3071946" y="557076"/>
                    <a:pt x="3071770" y="550746"/>
                    <a:pt x="3072298" y="544943"/>
                  </a:cubicBezTo>
                  <a:cubicBezTo>
                    <a:pt x="3072827" y="539140"/>
                    <a:pt x="3074941" y="533689"/>
                    <a:pt x="3078112" y="528941"/>
                  </a:cubicBezTo>
                  <a:cubicBezTo>
                    <a:pt x="3086921" y="516104"/>
                    <a:pt x="3102777" y="509598"/>
                    <a:pt x="3117400" y="506433"/>
                  </a:cubicBezTo>
                  <a:close/>
                  <a:moveTo>
                    <a:pt x="2209062" y="506433"/>
                  </a:moveTo>
                  <a:lnTo>
                    <a:pt x="2209062" y="588553"/>
                  </a:lnTo>
                  <a:cubicBezTo>
                    <a:pt x="2203248" y="586794"/>
                    <a:pt x="2197962" y="585036"/>
                    <a:pt x="2193206" y="583101"/>
                  </a:cubicBezTo>
                  <a:cubicBezTo>
                    <a:pt x="2187392" y="580640"/>
                    <a:pt x="2181930" y="578002"/>
                    <a:pt x="2176821" y="574661"/>
                  </a:cubicBezTo>
                  <a:cubicBezTo>
                    <a:pt x="2172417" y="571496"/>
                    <a:pt x="2167836" y="567803"/>
                    <a:pt x="2165898" y="562527"/>
                  </a:cubicBezTo>
                  <a:cubicBezTo>
                    <a:pt x="2163608" y="557076"/>
                    <a:pt x="2163432" y="550746"/>
                    <a:pt x="2163960" y="544943"/>
                  </a:cubicBezTo>
                  <a:cubicBezTo>
                    <a:pt x="2164489" y="539140"/>
                    <a:pt x="2166603" y="533689"/>
                    <a:pt x="2169774" y="528941"/>
                  </a:cubicBezTo>
                  <a:cubicBezTo>
                    <a:pt x="2178583" y="516104"/>
                    <a:pt x="2194439" y="509598"/>
                    <a:pt x="2209062" y="506433"/>
                  </a:cubicBezTo>
                  <a:close/>
                  <a:moveTo>
                    <a:pt x="1300725" y="506433"/>
                  </a:moveTo>
                  <a:lnTo>
                    <a:pt x="1300725" y="588553"/>
                  </a:lnTo>
                  <a:cubicBezTo>
                    <a:pt x="1294911" y="586794"/>
                    <a:pt x="1289625" y="585036"/>
                    <a:pt x="1284869" y="583101"/>
                  </a:cubicBezTo>
                  <a:cubicBezTo>
                    <a:pt x="1279055" y="580640"/>
                    <a:pt x="1273593" y="578002"/>
                    <a:pt x="1268484" y="574661"/>
                  </a:cubicBezTo>
                  <a:cubicBezTo>
                    <a:pt x="1264080" y="571496"/>
                    <a:pt x="1259499" y="567803"/>
                    <a:pt x="1257561" y="562527"/>
                  </a:cubicBezTo>
                  <a:cubicBezTo>
                    <a:pt x="1255271" y="557076"/>
                    <a:pt x="1255095" y="550746"/>
                    <a:pt x="1255623" y="544943"/>
                  </a:cubicBezTo>
                  <a:cubicBezTo>
                    <a:pt x="1256152" y="539140"/>
                    <a:pt x="1258266" y="533689"/>
                    <a:pt x="1261437" y="528941"/>
                  </a:cubicBezTo>
                  <a:cubicBezTo>
                    <a:pt x="1270246" y="516104"/>
                    <a:pt x="1286102" y="509598"/>
                    <a:pt x="1300725" y="506433"/>
                  </a:cubicBezTo>
                  <a:close/>
                  <a:moveTo>
                    <a:pt x="392387" y="506433"/>
                  </a:moveTo>
                  <a:lnTo>
                    <a:pt x="392387" y="588553"/>
                  </a:lnTo>
                  <a:cubicBezTo>
                    <a:pt x="386573" y="586794"/>
                    <a:pt x="381287" y="585036"/>
                    <a:pt x="376531" y="583101"/>
                  </a:cubicBezTo>
                  <a:cubicBezTo>
                    <a:pt x="370717" y="580640"/>
                    <a:pt x="365256" y="578002"/>
                    <a:pt x="360147" y="574661"/>
                  </a:cubicBezTo>
                  <a:cubicBezTo>
                    <a:pt x="355742" y="571496"/>
                    <a:pt x="351162" y="567803"/>
                    <a:pt x="349224" y="562527"/>
                  </a:cubicBezTo>
                  <a:cubicBezTo>
                    <a:pt x="346933" y="557076"/>
                    <a:pt x="346757" y="550746"/>
                    <a:pt x="347285" y="544943"/>
                  </a:cubicBezTo>
                  <a:cubicBezTo>
                    <a:pt x="347814" y="539140"/>
                    <a:pt x="349928" y="533689"/>
                    <a:pt x="353099" y="528941"/>
                  </a:cubicBezTo>
                  <a:cubicBezTo>
                    <a:pt x="361908" y="516104"/>
                    <a:pt x="377764" y="509598"/>
                    <a:pt x="392387" y="506433"/>
                  </a:cubicBezTo>
                  <a:close/>
                  <a:moveTo>
                    <a:pt x="4052353" y="403630"/>
                  </a:moveTo>
                  <a:cubicBezTo>
                    <a:pt x="4047644" y="404312"/>
                    <a:pt x="4043155" y="406293"/>
                    <a:pt x="4039547" y="409462"/>
                  </a:cubicBezTo>
                  <a:cubicBezTo>
                    <a:pt x="4034266" y="414215"/>
                    <a:pt x="4031098" y="421081"/>
                    <a:pt x="4031098" y="428300"/>
                  </a:cubicBezTo>
                  <a:lnTo>
                    <a:pt x="4031098" y="455764"/>
                  </a:lnTo>
                  <a:cubicBezTo>
                    <a:pt x="4006630" y="459285"/>
                    <a:pt x="3982162" y="468792"/>
                    <a:pt x="3963855" y="485693"/>
                  </a:cubicBezTo>
                  <a:cubicBezTo>
                    <a:pt x="3955230" y="493616"/>
                    <a:pt x="3948188" y="503122"/>
                    <a:pt x="3943436" y="513686"/>
                  </a:cubicBezTo>
                  <a:cubicBezTo>
                    <a:pt x="3938155" y="525129"/>
                    <a:pt x="3935866" y="537453"/>
                    <a:pt x="3935866" y="549953"/>
                  </a:cubicBezTo>
                  <a:cubicBezTo>
                    <a:pt x="3935866" y="562277"/>
                    <a:pt x="3938155" y="574600"/>
                    <a:pt x="3943612" y="585692"/>
                  </a:cubicBezTo>
                  <a:cubicBezTo>
                    <a:pt x="3948540" y="596255"/>
                    <a:pt x="3956461" y="605058"/>
                    <a:pt x="3965791" y="612276"/>
                  </a:cubicBezTo>
                  <a:cubicBezTo>
                    <a:pt x="3984626" y="626889"/>
                    <a:pt x="4008214" y="634635"/>
                    <a:pt x="4031098" y="640621"/>
                  </a:cubicBezTo>
                  <a:lnTo>
                    <a:pt x="4031098" y="739211"/>
                  </a:lnTo>
                  <a:cubicBezTo>
                    <a:pt x="4019480" y="735867"/>
                    <a:pt x="4008214" y="730233"/>
                    <a:pt x="3999412" y="721958"/>
                  </a:cubicBezTo>
                  <a:cubicBezTo>
                    <a:pt x="3995012" y="717909"/>
                    <a:pt x="3991315" y="713155"/>
                    <a:pt x="3988499" y="707874"/>
                  </a:cubicBezTo>
                  <a:cubicBezTo>
                    <a:pt x="3986914" y="705409"/>
                    <a:pt x="3985683" y="702592"/>
                    <a:pt x="3984626" y="699775"/>
                  </a:cubicBezTo>
                  <a:cubicBezTo>
                    <a:pt x="3983570" y="696958"/>
                    <a:pt x="3982866" y="693965"/>
                    <a:pt x="3981986" y="691148"/>
                  </a:cubicBezTo>
                  <a:cubicBezTo>
                    <a:pt x="3978817" y="681818"/>
                    <a:pt x="3970192" y="674951"/>
                    <a:pt x="3960510" y="674071"/>
                  </a:cubicBezTo>
                  <a:cubicBezTo>
                    <a:pt x="3950476" y="673191"/>
                    <a:pt x="3940619" y="678649"/>
                    <a:pt x="3936042" y="687451"/>
                  </a:cubicBezTo>
                  <a:cubicBezTo>
                    <a:pt x="3933930" y="691677"/>
                    <a:pt x="3932874" y="696606"/>
                    <a:pt x="3933402" y="701535"/>
                  </a:cubicBezTo>
                  <a:cubicBezTo>
                    <a:pt x="3933754" y="704352"/>
                    <a:pt x="3934458" y="707169"/>
                    <a:pt x="3935338" y="709986"/>
                  </a:cubicBezTo>
                  <a:cubicBezTo>
                    <a:pt x="3936219" y="712979"/>
                    <a:pt x="3937274" y="715972"/>
                    <a:pt x="3938507" y="718965"/>
                  </a:cubicBezTo>
                  <a:cubicBezTo>
                    <a:pt x="3942907" y="730057"/>
                    <a:pt x="3949421" y="740620"/>
                    <a:pt x="3957342" y="749951"/>
                  </a:cubicBezTo>
                  <a:cubicBezTo>
                    <a:pt x="3973184" y="768437"/>
                    <a:pt x="3995012" y="781112"/>
                    <a:pt x="4018248" y="787450"/>
                  </a:cubicBezTo>
                  <a:cubicBezTo>
                    <a:pt x="4022648" y="788683"/>
                    <a:pt x="4026873" y="789739"/>
                    <a:pt x="4031098" y="790443"/>
                  </a:cubicBezTo>
                  <a:lnTo>
                    <a:pt x="4031098" y="819492"/>
                  </a:lnTo>
                  <a:cubicBezTo>
                    <a:pt x="4031098" y="829175"/>
                    <a:pt x="4036907" y="838154"/>
                    <a:pt x="4045708" y="842203"/>
                  </a:cubicBezTo>
                  <a:cubicBezTo>
                    <a:pt x="4054509" y="846253"/>
                    <a:pt x="4065247" y="844668"/>
                    <a:pt x="4072640" y="838154"/>
                  </a:cubicBezTo>
                  <a:cubicBezTo>
                    <a:pt x="4077921" y="833576"/>
                    <a:pt x="4081089" y="826534"/>
                    <a:pt x="4081089" y="819492"/>
                  </a:cubicBezTo>
                  <a:lnTo>
                    <a:pt x="4081089" y="792908"/>
                  </a:lnTo>
                  <a:cubicBezTo>
                    <a:pt x="4106085" y="790971"/>
                    <a:pt x="4131434" y="783577"/>
                    <a:pt x="4151501" y="768085"/>
                  </a:cubicBezTo>
                  <a:cubicBezTo>
                    <a:pt x="4170512" y="753295"/>
                    <a:pt x="4183362" y="731465"/>
                    <a:pt x="4185826" y="707697"/>
                  </a:cubicBezTo>
                  <a:cubicBezTo>
                    <a:pt x="4186883" y="698543"/>
                    <a:pt x="4186663" y="689212"/>
                    <a:pt x="4185057" y="680167"/>
                  </a:cubicBezTo>
                  <a:lnTo>
                    <a:pt x="4176216" y="655056"/>
                  </a:lnTo>
                  <a:lnTo>
                    <a:pt x="4177861" y="657786"/>
                  </a:lnTo>
                  <a:cubicBezTo>
                    <a:pt x="4177685" y="657434"/>
                    <a:pt x="4176849" y="655937"/>
                    <a:pt x="4175969" y="654353"/>
                  </a:cubicBezTo>
                  <a:lnTo>
                    <a:pt x="4176216" y="655056"/>
                  </a:lnTo>
                  <a:lnTo>
                    <a:pt x="4175793" y="654353"/>
                  </a:lnTo>
                  <a:cubicBezTo>
                    <a:pt x="4172272" y="648015"/>
                    <a:pt x="4173857" y="651008"/>
                    <a:pt x="4175617" y="654177"/>
                  </a:cubicBezTo>
                  <a:cubicBezTo>
                    <a:pt x="4164351" y="634283"/>
                    <a:pt x="4144460" y="621607"/>
                    <a:pt x="4123688" y="613509"/>
                  </a:cubicBezTo>
                  <a:cubicBezTo>
                    <a:pt x="4109958" y="607875"/>
                    <a:pt x="4095524" y="604178"/>
                    <a:pt x="4081089" y="600657"/>
                  </a:cubicBezTo>
                  <a:lnTo>
                    <a:pt x="4081089" y="506115"/>
                  </a:lnTo>
                  <a:cubicBezTo>
                    <a:pt x="4093236" y="508404"/>
                    <a:pt x="4105206" y="512277"/>
                    <a:pt x="4115239" y="519496"/>
                  </a:cubicBezTo>
                  <a:cubicBezTo>
                    <a:pt x="4119992" y="523017"/>
                    <a:pt x="4124041" y="527066"/>
                    <a:pt x="4127033" y="531995"/>
                  </a:cubicBezTo>
                  <a:cubicBezTo>
                    <a:pt x="4128793" y="534460"/>
                    <a:pt x="4130026" y="537101"/>
                    <a:pt x="4131258" y="539742"/>
                  </a:cubicBezTo>
                  <a:cubicBezTo>
                    <a:pt x="4132314" y="542559"/>
                    <a:pt x="4132842" y="545375"/>
                    <a:pt x="4133722" y="548192"/>
                  </a:cubicBezTo>
                  <a:cubicBezTo>
                    <a:pt x="4137243" y="557347"/>
                    <a:pt x="4146220" y="563685"/>
                    <a:pt x="4156078" y="564037"/>
                  </a:cubicBezTo>
                  <a:cubicBezTo>
                    <a:pt x="4166112" y="564565"/>
                    <a:pt x="4175441" y="558931"/>
                    <a:pt x="4179666" y="549777"/>
                  </a:cubicBezTo>
                  <a:cubicBezTo>
                    <a:pt x="4181778" y="545375"/>
                    <a:pt x="4182482" y="540270"/>
                    <a:pt x="4181778" y="535516"/>
                  </a:cubicBezTo>
                  <a:cubicBezTo>
                    <a:pt x="4181426" y="532523"/>
                    <a:pt x="4180369" y="529530"/>
                    <a:pt x="4179490" y="526538"/>
                  </a:cubicBezTo>
                  <a:cubicBezTo>
                    <a:pt x="4178433" y="523545"/>
                    <a:pt x="4177377" y="520552"/>
                    <a:pt x="4175969" y="517559"/>
                  </a:cubicBezTo>
                  <a:cubicBezTo>
                    <a:pt x="4171040" y="506820"/>
                    <a:pt x="4164351" y="496960"/>
                    <a:pt x="4156078" y="488862"/>
                  </a:cubicBezTo>
                  <a:cubicBezTo>
                    <a:pt x="4138299" y="471433"/>
                    <a:pt x="4114887" y="461574"/>
                    <a:pt x="4090771" y="457172"/>
                  </a:cubicBezTo>
                  <a:cubicBezTo>
                    <a:pt x="4087603" y="456644"/>
                    <a:pt x="4084258" y="456116"/>
                    <a:pt x="4081089" y="455764"/>
                  </a:cubicBezTo>
                  <a:lnTo>
                    <a:pt x="4081089" y="428300"/>
                  </a:lnTo>
                  <a:cubicBezTo>
                    <a:pt x="4081089" y="418616"/>
                    <a:pt x="4075281" y="409638"/>
                    <a:pt x="4066479" y="405588"/>
                  </a:cubicBezTo>
                  <a:cubicBezTo>
                    <a:pt x="4061991" y="403564"/>
                    <a:pt x="4057062" y="402947"/>
                    <a:pt x="4052353" y="403630"/>
                  </a:cubicBezTo>
                  <a:close/>
                  <a:moveTo>
                    <a:pt x="3138408" y="403630"/>
                  </a:moveTo>
                  <a:cubicBezTo>
                    <a:pt x="3133700" y="404312"/>
                    <a:pt x="3129211" y="406293"/>
                    <a:pt x="3125603" y="409462"/>
                  </a:cubicBezTo>
                  <a:cubicBezTo>
                    <a:pt x="3120322" y="414215"/>
                    <a:pt x="3117153" y="421081"/>
                    <a:pt x="3117153" y="428300"/>
                  </a:cubicBezTo>
                  <a:lnTo>
                    <a:pt x="3117153" y="455764"/>
                  </a:lnTo>
                  <a:cubicBezTo>
                    <a:pt x="3092685" y="459285"/>
                    <a:pt x="3068217" y="468792"/>
                    <a:pt x="3049911" y="485693"/>
                  </a:cubicBezTo>
                  <a:cubicBezTo>
                    <a:pt x="3041285" y="493616"/>
                    <a:pt x="3034244" y="503122"/>
                    <a:pt x="3029491" y="513686"/>
                  </a:cubicBezTo>
                  <a:cubicBezTo>
                    <a:pt x="3024210" y="525129"/>
                    <a:pt x="3021922" y="537453"/>
                    <a:pt x="3021922" y="549953"/>
                  </a:cubicBezTo>
                  <a:cubicBezTo>
                    <a:pt x="3021922" y="562277"/>
                    <a:pt x="3024210" y="574600"/>
                    <a:pt x="3029667" y="585692"/>
                  </a:cubicBezTo>
                  <a:cubicBezTo>
                    <a:pt x="3034596" y="596255"/>
                    <a:pt x="3042517" y="605058"/>
                    <a:pt x="3051847" y="612276"/>
                  </a:cubicBezTo>
                  <a:cubicBezTo>
                    <a:pt x="3070682" y="626889"/>
                    <a:pt x="3094269" y="634635"/>
                    <a:pt x="3117153" y="640621"/>
                  </a:cubicBezTo>
                  <a:lnTo>
                    <a:pt x="3117153" y="739211"/>
                  </a:lnTo>
                  <a:cubicBezTo>
                    <a:pt x="3105535" y="735867"/>
                    <a:pt x="3094269" y="730233"/>
                    <a:pt x="3085468" y="721958"/>
                  </a:cubicBezTo>
                  <a:cubicBezTo>
                    <a:pt x="3081067" y="717909"/>
                    <a:pt x="3077371" y="713155"/>
                    <a:pt x="3074554" y="707874"/>
                  </a:cubicBezTo>
                  <a:cubicBezTo>
                    <a:pt x="3072970" y="705409"/>
                    <a:pt x="3071738" y="702592"/>
                    <a:pt x="3070682" y="699775"/>
                  </a:cubicBezTo>
                  <a:cubicBezTo>
                    <a:pt x="3069625" y="696958"/>
                    <a:pt x="3068922" y="693965"/>
                    <a:pt x="3068041" y="691148"/>
                  </a:cubicBezTo>
                  <a:cubicBezTo>
                    <a:pt x="3064873" y="681818"/>
                    <a:pt x="3056247" y="674951"/>
                    <a:pt x="3046566" y="674071"/>
                  </a:cubicBezTo>
                  <a:cubicBezTo>
                    <a:pt x="3036532" y="673191"/>
                    <a:pt x="3026675" y="678649"/>
                    <a:pt x="3022098" y="687451"/>
                  </a:cubicBezTo>
                  <a:cubicBezTo>
                    <a:pt x="3019986" y="691677"/>
                    <a:pt x="3018929" y="696606"/>
                    <a:pt x="3019458" y="701535"/>
                  </a:cubicBezTo>
                  <a:cubicBezTo>
                    <a:pt x="3019810" y="704352"/>
                    <a:pt x="3020513" y="707169"/>
                    <a:pt x="3021394" y="709986"/>
                  </a:cubicBezTo>
                  <a:cubicBezTo>
                    <a:pt x="3022274" y="712979"/>
                    <a:pt x="3023330" y="715972"/>
                    <a:pt x="3024562" y="718965"/>
                  </a:cubicBezTo>
                  <a:cubicBezTo>
                    <a:pt x="3028963" y="730057"/>
                    <a:pt x="3035476" y="740620"/>
                    <a:pt x="3043397" y="749951"/>
                  </a:cubicBezTo>
                  <a:cubicBezTo>
                    <a:pt x="3059240" y="768437"/>
                    <a:pt x="3081067" y="781112"/>
                    <a:pt x="3104303" y="787450"/>
                  </a:cubicBezTo>
                  <a:cubicBezTo>
                    <a:pt x="3108704" y="788683"/>
                    <a:pt x="3112928" y="789739"/>
                    <a:pt x="3117153" y="790443"/>
                  </a:cubicBezTo>
                  <a:lnTo>
                    <a:pt x="3117153" y="819492"/>
                  </a:lnTo>
                  <a:cubicBezTo>
                    <a:pt x="3117153" y="829175"/>
                    <a:pt x="3122962" y="838154"/>
                    <a:pt x="3131763" y="842203"/>
                  </a:cubicBezTo>
                  <a:cubicBezTo>
                    <a:pt x="3140565" y="846253"/>
                    <a:pt x="3151302" y="844668"/>
                    <a:pt x="3158696" y="838154"/>
                  </a:cubicBezTo>
                  <a:cubicBezTo>
                    <a:pt x="3163977" y="833576"/>
                    <a:pt x="3167145" y="826534"/>
                    <a:pt x="3167145" y="819492"/>
                  </a:cubicBezTo>
                  <a:lnTo>
                    <a:pt x="3167145" y="792908"/>
                  </a:lnTo>
                  <a:cubicBezTo>
                    <a:pt x="3192141" y="790971"/>
                    <a:pt x="3217489" y="783577"/>
                    <a:pt x="3237557" y="768085"/>
                  </a:cubicBezTo>
                  <a:cubicBezTo>
                    <a:pt x="3256568" y="753295"/>
                    <a:pt x="3269418" y="731465"/>
                    <a:pt x="3271882" y="707697"/>
                  </a:cubicBezTo>
                  <a:cubicBezTo>
                    <a:pt x="3272938" y="698543"/>
                    <a:pt x="3272718" y="689212"/>
                    <a:pt x="3271112" y="680167"/>
                  </a:cubicBezTo>
                  <a:lnTo>
                    <a:pt x="3262272" y="655056"/>
                  </a:lnTo>
                  <a:lnTo>
                    <a:pt x="3263917" y="657786"/>
                  </a:lnTo>
                  <a:cubicBezTo>
                    <a:pt x="3263741" y="657434"/>
                    <a:pt x="3262905" y="655937"/>
                    <a:pt x="3262024" y="654353"/>
                  </a:cubicBezTo>
                  <a:lnTo>
                    <a:pt x="3262272" y="655056"/>
                  </a:lnTo>
                  <a:lnTo>
                    <a:pt x="3261848" y="654353"/>
                  </a:lnTo>
                  <a:cubicBezTo>
                    <a:pt x="3258328" y="648015"/>
                    <a:pt x="3259912" y="651008"/>
                    <a:pt x="3261672" y="654177"/>
                  </a:cubicBezTo>
                  <a:cubicBezTo>
                    <a:pt x="3250406" y="634283"/>
                    <a:pt x="3230516" y="621607"/>
                    <a:pt x="3209744" y="613509"/>
                  </a:cubicBezTo>
                  <a:cubicBezTo>
                    <a:pt x="3196014" y="607875"/>
                    <a:pt x="3181579" y="604178"/>
                    <a:pt x="3167145" y="600657"/>
                  </a:cubicBezTo>
                  <a:lnTo>
                    <a:pt x="3167145" y="506115"/>
                  </a:lnTo>
                  <a:cubicBezTo>
                    <a:pt x="3179291" y="508404"/>
                    <a:pt x="3191261" y="512277"/>
                    <a:pt x="3201295" y="519496"/>
                  </a:cubicBezTo>
                  <a:cubicBezTo>
                    <a:pt x="3206047" y="523017"/>
                    <a:pt x="3210096" y="527066"/>
                    <a:pt x="3213089" y="531995"/>
                  </a:cubicBezTo>
                  <a:cubicBezTo>
                    <a:pt x="3214849" y="534460"/>
                    <a:pt x="3216081" y="537101"/>
                    <a:pt x="3217313" y="539742"/>
                  </a:cubicBezTo>
                  <a:cubicBezTo>
                    <a:pt x="3218369" y="542559"/>
                    <a:pt x="3218898" y="545375"/>
                    <a:pt x="3219778" y="548192"/>
                  </a:cubicBezTo>
                  <a:cubicBezTo>
                    <a:pt x="3223298" y="557347"/>
                    <a:pt x="3232276" y="563685"/>
                    <a:pt x="3242133" y="564037"/>
                  </a:cubicBezTo>
                  <a:cubicBezTo>
                    <a:pt x="3252167" y="564565"/>
                    <a:pt x="3261496" y="558931"/>
                    <a:pt x="3265721" y="549777"/>
                  </a:cubicBezTo>
                  <a:cubicBezTo>
                    <a:pt x="3267833" y="545375"/>
                    <a:pt x="3268538" y="540270"/>
                    <a:pt x="3267833" y="535516"/>
                  </a:cubicBezTo>
                  <a:cubicBezTo>
                    <a:pt x="3267481" y="532523"/>
                    <a:pt x="3266425" y="529530"/>
                    <a:pt x="3265545" y="526538"/>
                  </a:cubicBezTo>
                  <a:cubicBezTo>
                    <a:pt x="3264489" y="523545"/>
                    <a:pt x="3263432" y="520552"/>
                    <a:pt x="3262024" y="517559"/>
                  </a:cubicBezTo>
                  <a:cubicBezTo>
                    <a:pt x="3257096" y="506820"/>
                    <a:pt x="3250406" y="496960"/>
                    <a:pt x="3242133" y="488862"/>
                  </a:cubicBezTo>
                  <a:cubicBezTo>
                    <a:pt x="3224355" y="471433"/>
                    <a:pt x="3200942" y="461574"/>
                    <a:pt x="3176827" y="457172"/>
                  </a:cubicBezTo>
                  <a:cubicBezTo>
                    <a:pt x="3173658" y="456644"/>
                    <a:pt x="3170313" y="456116"/>
                    <a:pt x="3167145" y="455764"/>
                  </a:cubicBezTo>
                  <a:lnTo>
                    <a:pt x="3167145" y="428300"/>
                  </a:lnTo>
                  <a:cubicBezTo>
                    <a:pt x="3167145" y="418616"/>
                    <a:pt x="3161336" y="409638"/>
                    <a:pt x="3152535" y="405588"/>
                  </a:cubicBezTo>
                  <a:cubicBezTo>
                    <a:pt x="3148046" y="403564"/>
                    <a:pt x="3143117" y="402947"/>
                    <a:pt x="3138408" y="403630"/>
                  </a:cubicBezTo>
                  <a:close/>
                  <a:moveTo>
                    <a:pt x="2230071" y="403630"/>
                  </a:moveTo>
                  <a:cubicBezTo>
                    <a:pt x="2225362" y="404312"/>
                    <a:pt x="2220873" y="406293"/>
                    <a:pt x="2217265" y="409462"/>
                  </a:cubicBezTo>
                  <a:cubicBezTo>
                    <a:pt x="2211984" y="414215"/>
                    <a:pt x="2208815" y="421081"/>
                    <a:pt x="2208815" y="428300"/>
                  </a:cubicBezTo>
                  <a:lnTo>
                    <a:pt x="2208815" y="455764"/>
                  </a:lnTo>
                  <a:cubicBezTo>
                    <a:pt x="2184347" y="459285"/>
                    <a:pt x="2159879" y="468792"/>
                    <a:pt x="2141573" y="485693"/>
                  </a:cubicBezTo>
                  <a:cubicBezTo>
                    <a:pt x="2132947" y="493616"/>
                    <a:pt x="2125906" y="503122"/>
                    <a:pt x="2121153" y="513686"/>
                  </a:cubicBezTo>
                  <a:cubicBezTo>
                    <a:pt x="2115872" y="525129"/>
                    <a:pt x="2113584" y="537453"/>
                    <a:pt x="2113584" y="549953"/>
                  </a:cubicBezTo>
                  <a:cubicBezTo>
                    <a:pt x="2113584" y="562277"/>
                    <a:pt x="2115872" y="574600"/>
                    <a:pt x="2121329" y="585692"/>
                  </a:cubicBezTo>
                  <a:cubicBezTo>
                    <a:pt x="2126258" y="596255"/>
                    <a:pt x="2134179" y="605058"/>
                    <a:pt x="2143509" y="612276"/>
                  </a:cubicBezTo>
                  <a:cubicBezTo>
                    <a:pt x="2162344" y="626889"/>
                    <a:pt x="2185931" y="634635"/>
                    <a:pt x="2208815" y="640621"/>
                  </a:cubicBezTo>
                  <a:lnTo>
                    <a:pt x="2208815" y="739211"/>
                  </a:lnTo>
                  <a:cubicBezTo>
                    <a:pt x="2197197" y="735867"/>
                    <a:pt x="2185931" y="730233"/>
                    <a:pt x="2177130" y="721958"/>
                  </a:cubicBezTo>
                  <a:cubicBezTo>
                    <a:pt x="2172729" y="717909"/>
                    <a:pt x="2169033" y="713155"/>
                    <a:pt x="2166216" y="707874"/>
                  </a:cubicBezTo>
                  <a:cubicBezTo>
                    <a:pt x="2164632" y="705409"/>
                    <a:pt x="2163400" y="702592"/>
                    <a:pt x="2162344" y="699775"/>
                  </a:cubicBezTo>
                  <a:cubicBezTo>
                    <a:pt x="2161287" y="696958"/>
                    <a:pt x="2160584" y="693965"/>
                    <a:pt x="2159703" y="691148"/>
                  </a:cubicBezTo>
                  <a:cubicBezTo>
                    <a:pt x="2156535" y="681818"/>
                    <a:pt x="2147909" y="674951"/>
                    <a:pt x="2138228" y="674071"/>
                  </a:cubicBezTo>
                  <a:cubicBezTo>
                    <a:pt x="2128194" y="673191"/>
                    <a:pt x="2118337" y="678649"/>
                    <a:pt x="2113760" y="687451"/>
                  </a:cubicBezTo>
                  <a:cubicBezTo>
                    <a:pt x="2111648" y="691677"/>
                    <a:pt x="2110592" y="696606"/>
                    <a:pt x="2111120" y="701535"/>
                  </a:cubicBezTo>
                  <a:cubicBezTo>
                    <a:pt x="2111472" y="704352"/>
                    <a:pt x="2112176" y="707169"/>
                    <a:pt x="2113056" y="709986"/>
                  </a:cubicBezTo>
                  <a:cubicBezTo>
                    <a:pt x="2113936" y="712979"/>
                    <a:pt x="2114992" y="715972"/>
                    <a:pt x="2116224" y="718965"/>
                  </a:cubicBezTo>
                  <a:cubicBezTo>
                    <a:pt x="2120625" y="730057"/>
                    <a:pt x="2127138" y="740620"/>
                    <a:pt x="2135059" y="749951"/>
                  </a:cubicBezTo>
                  <a:cubicBezTo>
                    <a:pt x="2150902" y="768437"/>
                    <a:pt x="2172729" y="781112"/>
                    <a:pt x="2195965" y="787450"/>
                  </a:cubicBezTo>
                  <a:cubicBezTo>
                    <a:pt x="2200366" y="788683"/>
                    <a:pt x="2204590" y="789739"/>
                    <a:pt x="2208815" y="790443"/>
                  </a:cubicBezTo>
                  <a:lnTo>
                    <a:pt x="2208815" y="819492"/>
                  </a:lnTo>
                  <a:cubicBezTo>
                    <a:pt x="2208815" y="829175"/>
                    <a:pt x="2214624" y="838154"/>
                    <a:pt x="2223425" y="842203"/>
                  </a:cubicBezTo>
                  <a:cubicBezTo>
                    <a:pt x="2232227" y="846253"/>
                    <a:pt x="2242965" y="844668"/>
                    <a:pt x="2250358" y="838154"/>
                  </a:cubicBezTo>
                  <a:cubicBezTo>
                    <a:pt x="2255639" y="833576"/>
                    <a:pt x="2258807" y="826534"/>
                    <a:pt x="2258807" y="819492"/>
                  </a:cubicBezTo>
                  <a:lnTo>
                    <a:pt x="2258807" y="792908"/>
                  </a:lnTo>
                  <a:cubicBezTo>
                    <a:pt x="2283803" y="790971"/>
                    <a:pt x="2309151" y="783577"/>
                    <a:pt x="2329219" y="768085"/>
                  </a:cubicBezTo>
                  <a:cubicBezTo>
                    <a:pt x="2348230" y="753295"/>
                    <a:pt x="2361080" y="731465"/>
                    <a:pt x="2363544" y="707697"/>
                  </a:cubicBezTo>
                  <a:cubicBezTo>
                    <a:pt x="2364600" y="698543"/>
                    <a:pt x="2364380" y="689212"/>
                    <a:pt x="2362774" y="680167"/>
                  </a:cubicBezTo>
                  <a:lnTo>
                    <a:pt x="2353934" y="655056"/>
                  </a:lnTo>
                  <a:lnTo>
                    <a:pt x="2355579" y="657786"/>
                  </a:lnTo>
                  <a:cubicBezTo>
                    <a:pt x="2355403" y="657434"/>
                    <a:pt x="2354567" y="655937"/>
                    <a:pt x="2353687" y="654353"/>
                  </a:cubicBezTo>
                  <a:lnTo>
                    <a:pt x="2353934" y="655056"/>
                  </a:lnTo>
                  <a:lnTo>
                    <a:pt x="2353510" y="654353"/>
                  </a:lnTo>
                  <a:cubicBezTo>
                    <a:pt x="2349990" y="648015"/>
                    <a:pt x="2351574" y="651008"/>
                    <a:pt x="2353334" y="654177"/>
                  </a:cubicBezTo>
                  <a:cubicBezTo>
                    <a:pt x="2342069" y="634283"/>
                    <a:pt x="2322178" y="621607"/>
                    <a:pt x="2301406" y="613509"/>
                  </a:cubicBezTo>
                  <a:cubicBezTo>
                    <a:pt x="2287676" y="607875"/>
                    <a:pt x="2273241" y="604178"/>
                    <a:pt x="2258807" y="600657"/>
                  </a:cubicBezTo>
                  <a:lnTo>
                    <a:pt x="2258807" y="506115"/>
                  </a:lnTo>
                  <a:cubicBezTo>
                    <a:pt x="2270953" y="508404"/>
                    <a:pt x="2282923" y="512277"/>
                    <a:pt x="2292957" y="519496"/>
                  </a:cubicBezTo>
                  <a:cubicBezTo>
                    <a:pt x="2297709" y="523017"/>
                    <a:pt x="2301758" y="527066"/>
                    <a:pt x="2304751" y="531995"/>
                  </a:cubicBezTo>
                  <a:cubicBezTo>
                    <a:pt x="2306511" y="534460"/>
                    <a:pt x="2307743" y="537101"/>
                    <a:pt x="2308975" y="539742"/>
                  </a:cubicBezTo>
                  <a:cubicBezTo>
                    <a:pt x="2310032" y="542559"/>
                    <a:pt x="2310560" y="545375"/>
                    <a:pt x="2311440" y="548192"/>
                  </a:cubicBezTo>
                  <a:cubicBezTo>
                    <a:pt x="2314960" y="557347"/>
                    <a:pt x="2323938" y="563685"/>
                    <a:pt x="2333795" y="564037"/>
                  </a:cubicBezTo>
                  <a:cubicBezTo>
                    <a:pt x="2343829" y="564565"/>
                    <a:pt x="2353158" y="558931"/>
                    <a:pt x="2357383" y="549777"/>
                  </a:cubicBezTo>
                  <a:cubicBezTo>
                    <a:pt x="2359496" y="545375"/>
                    <a:pt x="2360200" y="540270"/>
                    <a:pt x="2359496" y="535516"/>
                  </a:cubicBezTo>
                  <a:cubicBezTo>
                    <a:pt x="2359143" y="532523"/>
                    <a:pt x="2358087" y="529530"/>
                    <a:pt x="2357207" y="526538"/>
                  </a:cubicBezTo>
                  <a:cubicBezTo>
                    <a:pt x="2356151" y="523545"/>
                    <a:pt x="2355095" y="520552"/>
                    <a:pt x="2353687" y="517559"/>
                  </a:cubicBezTo>
                  <a:cubicBezTo>
                    <a:pt x="2348758" y="506820"/>
                    <a:pt x="2342069" y="496960"/>
                    <a:pt x="2333795" y="488862"/>
                  </a:cubicBezTo>
                  <a:cubicBezTo>
                    <a:pt x="2316017" y="471433"/>
                    <a:pt x="2292605" y="461574"/>
                    <a:pt x="2268489" y="457172"/>
                  </a:cubicBezTo>
                  <a:cubicBezTo>
                    <a:pt x="2265320" y="456644"/>
                    <a:pt x="2261976" y="456116"/>
                    <a:pt x="2258807" y="455764"/>
                  </a:cubicBezTo>
                  <a:lnTo>
                    <a:pt x="2258807" y="428300"/>
                  </a:lnTo>
                  <a:cubicBezTo>
                    <a:pt x="2258807" y="418616"/>
                    <a:pt x="2252998" y="409638"/>
                    <a:pt x="2244197" y="405588"/>
                  </a:cubicBezTo>
                  <a:cubicBezTo>
                    <a:pt x="2239708" y="403564"/>
                    <a:pt x="2234779" y="402947"/>
                    <a:pt x="2230071" y="403630"/>
                  </a:cubicBezTo>
                  <a:close/>
                  <a:moveTo>
                    <a:pt x="1321734" y="403630"/>
                  </a:moveTo>
                  <a:cubicBezTo>
                    <a:pt x="1317025" y="404312"/>
                    <a:pt x="1312536" y="406293"/>
                    <a:pt x="1308928" y="409462"/>
                  </a:cubicBezTo>
                  <a:cubicBezTo>
                    <a:pt x="1303647" y="414215"/>
                    <a:pt x="1300478" y="421081"/>
                    <a:pt x="1300478" y="428300"/>
                  </a:cubicBezTo>
                  <a:lnTo>
                    <a:pt x="1300478" y="455764"/>
                  </a:lnTo>
                  <a:cubicBezTo>
                    <a:pt x="1276010" y="459285"/>
                    <a:pt x="1251542" y="468792"/>
                    <a:pt x="1233236" y="485693"/>
                  </a:cubicBezTo>
                  <a:cubicBezTo>
                    <a:pt x="1224610" y="493616"/>
                    <a:pt x="1217569" y="503122"/>
                    <a:pt x="1212816" y="513686"/>
                  </a:cubicBezTo>
                  <a:cubicBezTo>
                    <a:pt x="1207535" y="525129"/>
                    <a:pt x="1205247" y="537453"/>
                    <a:pt x="1205247" y="549953"/>
                  </a:cubicBezTo>
                  <a:cubicBezTo>
                    <a:pt x="1205247" y="562277"/>
                    <a:pt x="1207535" y="574600"/>
                    <a:pt x="1212992" y="585692"/>
                  </a:cubicBezTo>
                  <a:cubicBezTo>
                    <a:pt x="1217921" y="596255"/>
                    <a:pt x="1225842" y="605058"/>
                    <a:pt x="1235172" y="612276"/>
                  </a:cubicBezTo>
                  <a:cubicBezTo>
                    <a:pt x="1254007" y="626889"/>
                    <a:pt x="1277594" y="634635"/>
                    <a:pt x="1300478" y="640621"/>
                  </a:cubicBezTo>
                  <a:lnTo>
                    <a:pt x="1300478" y="739211"/>
                  </a:lnTo>
                  <a:cubicBezTo>
                    <a:pt x="1288860" y="735867"/>
                    <a:pt x="1277594" y="730233"/>
                    <a:pt x="1268793" y="721958"/>
                  </a:cubicBezTo>
                  <a:cubicBezTo>
                    <a:pt x="1264392" y="717909"/>
                    <a:pt x="1260696" y="713155"/>
                    <a:pt x="1257879" y="707874"/>
                  </a:cubicBezTo>
                  <a:cubicBezTo>
                    <a:pt x="1256295" y="705409"/>
                    <a:pt x="1255063" y="702592"/>
                    <a:pt x="1254007" y="699775"/>
                  </a:cubicBezTo>
                  <a:cubicBezTo>
                    <a:pt x="1252950" y="696958"/>
                    <a:pt x="1252247" y="693965"/>
                    <a:pt x="1251366" y="691148"/>
                  </a:cubicBezTo>
                  <a:cubicBezTo>
                    <a:pt x="1248198" y="681818"/>
                    <a:pt x="1239572" y="674951"/>
                    <a:pt x="1229891" y="674071"/>
                  </a:cubicBezTo>
                  <a:cubicBezTo>
                    <a:pt x="1219857" y="673191"/>
                    <a:pt x="1210000" y="678649"/>
                    <a:pt x="1205423" y="687451"/>
                  </a:cubicBezTo>
                  <a:cubicBezTo>
                    <a:pt x="1203311" y="691677"/>
                    <a:pt x="1202255" y="696606"/>
                    <a:pt x="1202783" y="701535"/>
                  </a:cubicBezTo>
                  <a:cubicBezTo>
                    <a:pt x="1203135" y="704352"/>
                    <a:pt x="1203839" y="707169"/>
                    <a:pt x="1204719" y="709986"/>
                  </a:cubicBezTo>
                  <a:cubicBezTo>
                    <a:pt x="1205599" y="712979"/>
                    <a:pt x="1206655" y="715972"/>
                    <a:pt x="1207887" y="718965"/>
                  </a:cubicBezTo>
                  <a:cubicBezTo>
                    <a:pt x="1212288" y="730057"/>
                    <a:pt x="1218801" y="740620"/>
                    <a:pt x="1226722" y="749951"/>
                  </a:cubicBezTo>
                  <a:cubicBezTo>
                    <a:pt x="1242565" y="768437"/>
                    <a:pt x="1264392" y="781112"/>
                    <a:pt x="1287628" y="787450"/>
                  </a:cubicBezTo>
                  <a:cubicBezTo>
                    <a:pt x="1292029" y="788683"/>
                    <a:pt x="1296253" y="789739"/>
                    <a:pt x="1300478" y="790443"/>
                  </a:cubicBezTo>
                  <a:lnTo>
                    <a:pt x="1300478" y="819492"/>
                  </a:lnTo>
                  <a:cubicBezTo>
                    <a:pt x="1300478" y="829175"/>
                    <a:pt x="1306287" y="838154"/>
                    <a:pt x="1315088" y="842203"/>
                  </a:cubicBezTo>
                  <a:cubicBezTo>
                    <a:pt x="1323890" y="846253"/>
                    <a:pt x="1334628" y="844668"/>
                    <a:pt x="1342021" y="838154"/>
                  </a:cubicBezTo>
                  <a:cubicBezTo>
                    <a:pt x="1347302" y="833576"/>
                    <a:pt x="1350470" y="826534"/>
                    <a:pt x="1350470" y="819492"/>
                  </a:cubicBezTo>
                  <a:lnTo>
                    <a:pt x="1350470" y="792908"/>
                  </a:lnTo>
                  <a:cubicBezTo>
                    <a:pt x="1375466" y="790971"/>
                    <a:pt x="1400814" y="783577"/>
                    <a:pt x="1420882" y="768085"/>
                  </a:cubicBezTo>
                  <a:cubicBezTo>
                    <a:pt x="1439893" y="753295"/>
                    <a:pt x="1452743" y="731465"/>
                    <a:pt x="1455207" y="707697"/>
                  </a:cubicBezTo>
                  <a:cubicBezTo>
                    <a:pt x="1456263" y="698543"/>
                    <a:pt x="1456043" y="689212"/>
                    <a:pt x="1454437" y="680167"/>
                  </a:cubicBezTo>
                  <a:lnTo>
                    <a:pt x="1445597" y="655056"/>
                  </a:lnTo>
                  <a:lnTo>
                    <a:pt x="1447242" y="657786"/>
                  </a:lnTo>
                  <a:cubicBezTo>
                    <a:pt x="1447066" y="657434"/>
                    <a:pt x="1446230" y="655937"/>
                    <a:pt x="1445350" y="654353"/>
                  </a:cubicBezTo>
                  <a:lnTo>
                    <a:pt x="1445597" y="655056"/>
                  </a:lnTo>
                  <a:lnTo>
                    <a:pt x="1445173" y="654353"/>
                  </a:lnTo>
                  <a:cubicBezTo>
                    <a:pt x="1441653" y="648015"/>
                    <a:pt x="1443237" y="651008"/>
                    <a:pt x="1444997" y="654177"/>
                  </a:cubicBezTo>
                  <a:cubicBezTo>
                    <a:pt x="1433732" y="634283"/>
                    <a:pt x="1413841" y="621607"/>
                    <a:pt x="1393069" y="613509"/>
                  </a:cubicBezTo>
                  <a:cubicBezTo>
                    <a:pt x="1379339" y="607875"/>
                    <a:pt x="1364904" y="604178"/>
                    <a:pt x="1350470" y="600657"/>
                  </a:cubicBezTo>
                  <a:lnTo>
                    <a:pt x="1350470" y="506115"/>
                  </a:lnTo>
                  <a:cubicBezTo>
                    <a:pt x="1362616" y="508404"/>
                    <a:pt x="1374586" y="512277"/>
                    <a:pt x="1384620" y="519496"/>
                  </a:cubicBezTo>
                  <a:cubicBezTo>
                    <a:pt x="1389372" y="523017"/>
                    <a:pt x="1393421" y="527066"/>
                    <a:pt x="1396414" y="531995"/>
                  </a:cubicBezTo>
                  <a:cubicBezTo>
                    <a:pt x="1398174" y="534460"/>
                    <a:pt x="1399406" y="537101"/>
                    <a:pt x="1400638" y="539742"/>
                  </a:cubicBezTo>
                  <a:cubicBezTo>
                    <a:pt x="1401695" y="542559"/>
                    <a:pt x="1402223" y="545375"/>
                    <a:pt x="1403103" y="548192"/>
                  </a:cubicBezTo>
                  <a:cubicBezTo>
                    <a:pt x="1406623" y="557347"/>
                    <a:pt x="1415601" y="563685"/>
                    <a:pt x="1425458" y="564037"/>
                  </a:cubicBezTo>
                  <a:cubicBezTo>
                    <a:pt x="1435492" y="564565"/>
                    <a:pt x="1444821" y="558931"/>
                    <a:pt x="1449046" y="549777"/>
                  </a:cubicBezTo>
                  <a:cubicBezTo>
                    <a:pt x="1451159" y="545375"/>
                    <a:pt x="1451863" y="540270"/>
                    <a:pt x="1451159" y="535516"/>
                  </a:cubicBezTo>
                  <a:cubicBezTo>
                    <a:pt x="1450806" y="532523"/>
                    <a:pt x="1449750" y="529530"/>
                    <a:pt x="1448870" y="526538"/>
                  </a:cubicBezTo>
                  <a:cubicBezTo>
                    <a:pt x="1447814" y="523545"/>
                    <a:pt x="1446758" y="520552"/>
                    <a:pt x="1445350" y="517559"/>
                  </a:cubicBezTo>
                  <a:cubicBezTo>
                    <a:pt x="1440421" y="506820"/>
                    <a:pt x="1433732" y="496960"/>
                    <a:pt x="1425458" y="488862"/>
                  </a:cubicBezTo>
                  <a:cubicBezTo>
                    <a:pt x="1407680" y="471433"/>
                    <a:pt x="1384268" y="461574"/>
                    <a:pt x="1360152" y="457172"/>
                  </a:cubicBezTo>
                  <a:cubicBezTo>
                    <a:pt x="1356983" y="456644"/>
                    <a:pt x="1353639" y="456116"/>
                    <a:pt x="1350470" y="455764"/>
                  </a:cubicBezTo>
                  <a:lnTo>
                    <a:pt x="1350470" y="428300"/>
                  </a:lnTo>
                  <a:cubicBezTo>
                    <a:pt x="1350470" y="418616"/>
                    <a:pt x="1344661" y="409638"/>
                    <a:pt x="1335860" y="405588"/>
                  </a:cubicBezTo>
                  <a:cubicBezTo>
                    <a:pt x="1331371" y="403564"/>
                    <a:pt x="1326442" y="402947"/>
                    <a:pt x="1321734" y="403630"/>
                  </a:cubicBezTo>
                  <a:close/>
                  <a:moveTo>
                    <a:pt x="413396" y="403630"/>
                  </a:moveTo>
                  <a:cubicBezTo>
                    <a:pt x="408687" y="404312"/>
                    <a:pt x="404198" y="406293"/>
                    <a:pt x="400590" y="409462"/>
                  </a:cubicBezTo>
                  <a:cubicBezTo>
                    <a:pt x="395309" y="414215"/>
                    <a:pt x="392141" y="421081"/>
                    <a:pt x="392141" y="428300"/>
                  </a:cubicBezTo>
                  <a:lnTo>
                    <a:pt x="392141" y="455764"/>
                  </a:lnTo>
                  <a:cubicBezTo>
                    <a:pt x="367673" y="459285"/>
                    <a:pt x="343205" y="468792"/>
                    <a:pt x="324898" y="485693"/>
                  </a:cubicBezTo>
                  <a:cubicBezTo>
                    <a:pt x="316273" y="493616"/>
                    <a:pt x="309231" y="503122"/>
                    <a:pt x="304478" y="513686"/>
                  </a:cubicBezTo>
                  <a:cubicBezTo>
                    <a:pt x="299198" y="525129"/>
                    <a:pt x="296909" y="537453"/>
                    <a:pt x="296909" y="549953"/>
                  </a:cubicBezTo>
                  <a:cubicBezTo>
                    <a:pt x="296909" y="562277"/>
                    <a:pt x="299198" y="574600"/>
                    <a:pt x="304655" y="585692"/>
                  </a:cubicBezTo>
                  <a:cubicBezTo>
                    <a:pt x="309583" y="596255"/>
                    <a:pt x="317504" y="605058"/>
                    <a:pt x="326834" y="612276"/>
                  </a:cubicBezTo>
                  <a:cubicBezTo>
                    <a:pt x="345669" y="626889"/>
                    <a:pt x="369257" y="634635"/>
                    <a:pt x="392141" y="640621"/>
                  </a:cubicBezTo>
                  <a:lnTo>
                    <a:pt x="392141" y="739211"/>
                  </a:lnTo>
                  <a:cubicBezTo>
                    <a:pt x="380523" y="735867"/>
                    <a:pt x="369257" y="730233"/>
                    <a:pt x="360455" y="721958"/>
                  </a:cubicBezTo>
                  <a:cubicBezTo>
                    <a:pt x="356055" y="717909"/>
                    <a:pt x="352358" y="713155"/>
                    <a:pt x="349541" y="707874"/>
                  </a:cubicBezTo>
                  <a:cubicBezTo>
                    <a:pt x="347957" y="705409"/>
                    <a:pt x="346726" y="702592"/>
                    <a:pt x="345669" y="699775"/>
                  </a:cubicBezTo>
                  <a:cubicBezTo>
                    <a:pt x="344613" y="696958"/>
                    <a:pt x="343909" y="693965"/>
                    <a:pt x="343029" y="691148"/>
                  </a:cubicBezTo>
                  <a:cubicBezTo>
                    <a:pt x="339860" y="681818"/>
                    <a:pt x="331235" y="674951"/>
                    <a:pt x="321553" y="674071"/>
                  </a:cubicBezTo>
                  <a:cubicBezTo>
                    <a:pt x="311520" y="673191"/>
                    <a:pt x="301662" y="678649"/>
                    <a:pt x="297085" y="687451"/>
                  </a:cubicBezTo>
                  <a:cubicBezTo>
                    <a:pt x="294973" y="691677"/>
                    <a:pt x="293917" y="696606"/>
                    <a:pt x="294445" y="701535"/>
                  </a:cubicBezTo>
                  <a:cubicBezTo>
                    <a:pt x="294797" y="704352"/>
                    <a:pt x="295501" y="707169"/>
                    <a:pt x="296381" y="709986"/>
                  </a:cubicBezTo>
                  <a:cubicBezTo>
                    <a:pt x="297261" y="712979"/>
                    <a:pt x="298317" y="715972"/>
                    <a:pt x="299550" y="718965"/>
                  </a:cubicBezTo>
                  <a:cubicBezTo>
                    <a:pt x="303950" y="730057"/>
                    <a:pt x="310464" y="740620"/>
                    <a:pt x="318385" y="749951"/>
                  </a:cubicBezTo>
                  <a:cubicBezTo>
                    <a:pt x="334227" y="768437"/>
                    <a:pt x="356055" y="781112"/>
                    <a:pt x="379291" y="787450"/>
                  </a:cubicBezTo>
                  <a:cubicBezTo>
                    <a:pt x="383691" y="788683"/>
                    <a:pt x="387916" y="789739"/>
                    <a:pt x="392141" y="790443"/>
                  </a:cubicBezTo>
                  <a:lnTo>
                    <a:pt x="392141" y="819492"/>
                  </a:lnTo>
                  <a:cubicBezTo>
                    <a:pt x="392141" y="829175"/>
                    <a:pt x="397950" y="838154"/>
                    <a:pt x="406751" y="842203"/>
                  </a:cubicBezTo>
                  <a:cubicBezTo>
                    <a:pt x="415552" y="846253"/>
                    <a:pt x="426290" y="844668"/>
                    <a:pt x="433683" y="838154"/>
                  </a:cubicBezTo>
                  <a:cubicBezTo>
                    <a:pt x="438964" y="833576"/>
                    <a:pt x="442132" y="826534"/>
                    <a:pt x="442132" y="819492"/>
                  </a:cubicBezTo>
                  <a:lnTo>
                    <a:pt x="442132" y="792908"/>
                  </a:lnTo>
                  <a:cubicBezTo>
                    <a:pt x="467128" y="790971"/>
                    <a:pt x="492477" y="783577"/>
                    <a:pt x="512544" y="768085"/>
                  </a:cubicBezTo>
                  <a:cubicBezTo>
                    <a:pt x="531555" y="753295"/>
                    <a:pt x="544405" y="731465"/>
                    <a:pt x="546869" y="707697"/>
                  </a:cubicBezTo>
                  <a:cubicBezTo>
                    <a:pt x="547926" y="698543"/>
                    <a:pt x="547706" y="689212"/>
                    <a:pt x="546099" y="680167"/>
                  </a:cubicBezTo>
                  <a:lnTo>
                    <a:pt x="537259" y="655056"/>
                  </a:lnTo>
                  <a:lnTo>
                    <a:pt x="538904" y="657786"/>
                  </a:lnTo>
                  <a:cubicBezTo>
                    <a:pt x="538728" y="657434"/>
                    <a:pt x="537892" y="655937"/>
                    <a:pt x="537012" y="654353"/>
                  </a:cubicBezTo>
                  <a:lnTo>
                    <a:pt x="537259" y="655056"/>
                  </a:lnTo>
                  <a:lnTo>
                    <a:pt x="536836" y="654353"/>
                  </a:lnTo>
                  <a:cubicBezTo>
                    <a:pt x="533315" y="648015"/>
                    <a:pt x="534900" y="651008"/>
                    <a:pt x="536660" y="654177"/>
                  </a:cubicBezTo>
                  <a:cubicBezTo>
                    <a:pt x="525394" y="634283"/>
                    <a:pt x="505503" y="621607"/>
                    <a:pt x="484731" y="613509"/>
                  </a:cubicBezTo>
                  <a:cubicBezTo>
                    <a:pt x="471001" y="607875"/>
                    <a:pt x="456567" y="604178"/>
                    <a:pt x="442132" y="600657"/>
                  </a:cubicBezTo>
                  <a:lnTo>
                    <a:pt x="442132" y="506115"/>
                  </a:lnTo>
                  <a:cubicBezTo>
                    <a:pt x="454278" y="508404"/>
                    <a:pt x="466249" y="512277"/>
                    <a:pt x="476282" y="519496"/>
                  </a:cubicBezTo>
                  <a:cubicBezTo>
                    <a:pt x="481035" y="523017"/>
                    <a:pt x="485084" y="527066"/>
                    <a:pt x="488076" y="531995"/>
                  </a:cubicBezTo>
                  <a:cubicBezTo>
                    <a:pt x="489836" y="534460"/>
                    <a:pt x="491069" y="537101"/>
                    <a:pt x="492301" y="539742"/>
                  </a:cubicBezTo>
                  <a:cubicBezTo>
                    <a:pt x="493357" y="542559"/>
                    <a:pt x="493885" y="545375"/>
                    <a:pt x="494766" y="548192"/>
                  </a:cubicBezTo>
                  <a:cubicBezTo>
                    <a:pt x="498286" y="557347"/>
                    <a:pt x="507263" y="563685"/>
                    <a:pt x="517121" y="564037"/>
                  </a:cubicBezTo>
                  <a:cubicBezTo>
                    <a:pt x="527154" y="564565"/>
                    <a:pt x="536484" y="558931"/>
                    <a:pt x="540709" y="549777"/>
                  </a:cubicBezTo>
                  <a:cubicBezTo>
                    <a:pt x="542821" y="545375"/>
                    <a:pt x="543525" y="540270"/>
                    <a:pt x="542821" y="535516"/>
                  </a:cubicBezTo>
                  <a:cubicBezTo>
                    <a:pt x="542469" y="532523"/>
                    <a:pt x="541412" y="529530"/>
                    <a:pt x="540533" y="526538"/>
                  </a:cubicBezTo>
                  <a:cubicBezTo>
                    <a:pt x="539476" y="523545"/>
                    <a:pt x="538420" y="520552"/>
                    <a:pt x="537012" y="517559"/>
                  </a:cubicBezTo>
                  <a:cubicBezTo>
                    <a:pt x="532083" y="506820"/>
                    <a:pt x="525394" y="496960"/>
                    <a:pt x="517121" y="488862"/>
                  </a:cubicBezTo>
                  <a:cubicBezTo>
                    <a:pt x="499342" y="471433"/>
                    <a:pt x="475930" y="461574"/>
                    <a:pt x="451814" y="457172"/>
                  </a:cubicBezTo>
                  <a:cubicBezTo>
                    <a:pt x="448645" y="456644"/>
                    <a:pt x="445301" y="456116"/>
                    <a:pt x="442132" y="455764"/>
                  </a:cubicBezTo>
                  <a:lnTo>
                    <a:pt x="442132" y="428300"/>
                  </a:lnTo>
                  <a:cubicBezTo>
                    <a:pt x="442132" y="418616"/>
                    <a:pt x="436324" y="409638"/>
                    <a:pt x="427522" y="405588"/>
                  </a:cubicBezTo>
                  <a:cubicBezTo>
                    <a:pt x="423034" y="403564"/>
                    <a:pt x="418105" y="402947"/>
                    <a:pt x="413396" y="403630"/>
                  </a:cubicBezTo>
                  <a:close/>
                  <a:moveTo>
                    <a:pt x="3896329" y="193"/>
                  </a:moveTo>
                  <a:cubicBezTo>
                    <a:pt x="3934722" y="3371"/>
                    <a:pt x="3985022" y="44501"/>
                    <a:pt x="4032154" y="38692"/>
                  </a:cubicBezTo>
                  <a:cubicBezTo>
                    <a:pt x="4076337" y="32177"/>
                    <a:pt x="4167872" y="-4970"/>
                    <a:pt x="4209943" y="3481"/>
                  </a:cubicBezTo>
                  <a:cubicBezTo>
                    <a:pt x="4241627" y="9818"/>
                    <a:pt x="4190227" y="155943"/>
                    <a:pt x="4112951" y="220731"/>
                  </a:cubicBezTo>
                  <a:cubicBezTo>
                    <a:pt x="4403925" y="340624"/>
                    <a:pt x="4828681" y="1073010"/>
                    <a:pt x="3980226" y="1011039"/>
                  </a:cubicBezTo>
                  <a:cubicBezTo>
                    <a:pt x="3366943" y="966321"/>
                    <a:pt x="3718472" y="349075"/>
                    <a:pt x="3968608" y="226189"/>
                  </a:cubicBezTo>
                  <a:cubicBezTo>
                    <a:pt x="3884818" y="171964"/>
                    <a:pt x="3831305" y="47142"/>
                    <a:pt x="3862463" y="12811"/>
                  </a:cubicBezTo>
                  <a:cubicBezTo>
                    <a:pt x="3872056" y="2292"/>
                    <a:pt x="3883531" y="-866"/>
                    <a:pt x="3896329" y="193"/>
                  </a:cubicBezTo>
                  <a:close/>
                  <a:moveTo>
                    <a:pt x="2982384" y="193"/>
                  </a:moveTo>
                  <a:cubicBezTo>
                    <a:pt x="3020778" y="3371"/>
                    <a:pt x="3071078" y="44501"/>
                    <a:pt x="3118209" y="38692"/>
                  </a:cubicBezTo>
                  <a:cubicBezTo>
                    <a:pt x="3162392" y="32177"/>
                    <a:pt x="3253927" y="-4970"/>
                    <a:pt x="3295998" y="3481"/>
                  </a:cubicBezTo>
                  <a:cubicBezTo>
                    <a:pt x="3327683" y="9818"/>
                    <a:pt x="3276283" y="155943"/>
                    <a:pt x="3199006" y="220731"/>
                  </a:cubicBezTo>
                  <a:cubicBezTo>
                    <a:pt x="3489981" y="340624"/>
                    <a:pt x="3914737" y="1073010"/>
                    <a:pt x="3066281" y="1011039"/>
                  </a:cubicBezTo>
                  <a:cubicBezTo>
                    <a:pt x="2452999" y="966321"/>
                    <a:pt x="2804527" y="349075"/>
                    <a:pt x="3054663" y="226189"/>
                  </a:cubicBezTo>
                  <a:cubicBezTo>
                    <a:pt x="2970874" y="171964"/>
                    <a:pt x="2917361" y="47142"/>
                    <a:pt x="2948518" y="12811"/>
                  </a:cubicBezTo>
                  <a:cubicBezTo>
                    <a:pt x="2958112" y="2292"/>
                    <a:pt x="2969587" y="-866"/>
                    <a:pt x="2982384" y="193"/>
                  </a:cubicBezTo>
                  <a:close/>
                  <a:moveTo>
                    <a:pt x="2074046" y="193"/>
                  </a:moveTo>
                  <a:cubicBezTo>
                    <a:pt x="2112440" y="3371"/>
                    <a:pt x="2162740" y="44501"/>
                    <a:pt x="2209871" y="38692"/>
                  </a:cubicBezTo>
                  <a:cubicBezTo>
                    <a:pt x="2254054" y="32177"/>
                    <a:pt x="2345589" y="-4970"/>
                    <a:pt x="2387660" y="3481"/>
                  </a:cubicBezTo>
                  <a:cubicBezTo>
                    <a:pt x="2419345" y="9818"/>
                    <a:pt x="2367945" y="155943"/>
                    <a:pt x="2290668" y="220731"/>
                  </a:cubicBezTo>
                  <a:cubicBezTo>
                    <a:pt x="2581643" y="340624"/>
                    <a:pt x="3006399" y="1073010"/>
                    <a:pt x="2157943" y="1011039"/>
                  </a:cubicBezTo>
                  <a:cubicBezTo>
                    <a:pt x="1544661" y="966321"/>
                    <a:pt x="1896189" y="349075"/>
                    <a:pt x="2146325" y="226189"/>
                  </a:cubicBezTo>
                  <a:cubicBezTo>
                    <a:pt x="2062536" y="171964"/>
                    <a:pt x="2009023" y="47142"/>
                    <a:pt x="2040180" y="12811"/>
                  </a:cubicBezTo>
                  <a:cubicBezTo>
                    <a:pt x="2049774" y="2292"/>
                    <a:pt x="2061249" y="-866"/>
                    <a:pt x="2074046" y="193"/>
                  </a:cubicBezTo>
                  <a:close/>
                  <a:moveTo>
                    <a:pt x="1165709" y="193"/>
                  </a:moveTo>
                  <a:cubicBezTo>
                    <a:pt x="1204103" y="3371"/>
                    <a:pt x="1254403" y="44501"/>
                    <a:pt x="1301534" y="38692"/>
                  </a:cubicBezTo>
                  <a:cubicBezTo>
                    <a:pt x="1345717" y="32177"/>
                    <a:pt x="1437252" y="-4970"/>
                    <a:pt x="1479323" y="3481"/>
                  </a:cubicBezTo>
                  <a:cubicBezTo>
                    <a:pt x="1511008" y="9818"/>
                    <a:pt x="1459608" y="155943"/>
                    <a:pt x="1382331" y="220731"/>
                  </a:cubicBezTo>
                  <a:cubicBezTo>
                    <a:pt x="1673306" y="340624"/>
                    <a:pt x="2098062" y="1073010"/>
                    <a:pt x="1249606" y="1011039"/>
                  </a:cubicBezTo>
                  <a:cubicBezTo>
                    <a:pt x="636324" y="966321"/>
                    <a:pt x="987852" y="349075"/>
                    <a:pt x="1237988" y="226189"/>
                  </a:cubicBezTo>
                  <a:cubicBezTo>
                    <a:pt x="1154199" y="171964"/>
                    <a:pt x="1100686" y="47142"/>
                    <a:pt x="1131843" y="12811"/>
                  </a:cubicBezTo>
                  <a:cubicBezTo>
                    <a:pt x="1141437" y="2292"/>
                    <a:pt x="1152912" y="-866"/>
                    <a:pt x="1165709" y="193"/>
                  </a:cubicBezTo>
                  <a:close/>
                  <a:moveTo>
                    <a:pt x="257372" y="193"/>
                  </a:moveTo>
                  <a:cubicBezTo>
                    <a:pt x="295765" y="3371"/>
                    <a:pt x="346065" y="44501"/>
                    <a:pt x="393196" y="38692"/>
                  </a:cubicBezTo>
                  <a:cubicBezTo>
                    <a:pt x="437380" y="32177"/>
                    <a:pt x="528915" y="-4970"/>
                    <a:pt x="570985" y="3481"/>
                  </a:cubicBezTo>
                  <a:cubicBezTo>
                    <a:pt x="602670" y="9818"/>
                    <a:pt x="551270" y="155943"/>
                    <a:pt x="473994" y="220731"/>
                  </a:cubicBezTo>
                  <a:cubicBezTo>
                    <a:pt x="764968" y="340624"/>
                    <a:pt x="1189724" y="1073010"/>
                    <a:pt x="341269" y="1011039"/>
                  </a:cubicBezTo>
                  <a:cubicBezTo>
                    <a:pt x="-272014" y="966321"/>
                    <a:pt x="79515" y="349075"/>
                    <a:pt x="329651" y="226189"/>
                  </a:cubicBezTo>
                  <a:cubicBezTo>
                    <a:pt x="245861" y="171964"/>
                    <a:pt x="192348" y="47142"/>
                    <a:pt x="223506" y="12811"/>
                  </a:cubicBezTo>
                  <a:cubicBezTo>
                    <a:pt x="233099" y="2292"/>
                    <a:pt x="244574" y="-866"/>
                    <a:pt x="257372" y="19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CE1F869-0E61-A240-A9EB-9ED4191C31DF}"/>
                </a:ext>
              </a:extLst>
            </p:cNvPr>
            <p:cNvSpPr/>
            <p:nvPr/>
          </p:nvSpPr>
          <p:spPr>
            <a:xfrm>
              <a:off x="1534680" y="9027814"/>
              <a:ext cx="3122696" cy="1013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177ED852-9D91-4B4F-8767-CFA5DABAD7EF}"/>
                </a:ext>
              </a:extLst>
            </p:cNvPr>
            <p:cNvSpPr/>
            <p:nvPr/>
          </p:nvSpPr>
          <p:spPr>
            <a:xfrm>
              <a:off x="1397916" y="8930314"/>
              <a:ext cx="4757085" cy="1211298"/>
            </a:xfrm>
            <a:custGeom>
              <a:avLst/>
              <a:gdLst>
                <a:gd name="connsiteX0" fmla="*/ 4326958 w 4757085"/>
                <a:gd name="connsiteY0" fmla="*/ 750425 h 1211298"/>
                <a:gd name="connsiteX1" fmla="*/ 4328850 w 4757085"/>
                <a:gd name="connsiteY1" fmla="*/ 753858 h 1211298"/>
                <a:gd name="connsiteX2" fmla="*/ 4327205 w 4757085"/>
                <a:gd name="connsiteY2" fmla="*/ 751128 h 1211298"/>
                <a:gd name="connsiteX3" fmla="*/ 3413013 w 4757085"/>
                <a:gd name="connsiteY3" fmla="*/ 750425 h 1211298"/>
                <a:gd name="connsiteX4" fmla="*/ 3414906 w 4757085"/>
                <a:gd name="connsiteY4" fmla="*/ 753858 h 1211298"/>
                <a:gd name="connsiteX5" fmla="*/ 3413261 w 4757085"/>
                <a:gd name="connsiteY5" fmla="*/ 751128 h 1211298"/>
                <a:gd name="connsiteX6" fmla="*/ 2504676 w 4757085"/>
                <a:gd name="connsiteY6" fmla="*/ 750425 h 1211298"/>
                <a:gd name="connsiteX7" fmla="*/ 2506568 w 4757085"/>
                <a:gd name="connsiteY7" fmla="*/ 753858 h 1211298"/>
                <a:gd name="connsiteX8" fmla="*/ 2504923 w 4757085"/>
                <a:gd name="connsiteY8" fmla="*/ 751128 h 1211298"/>
                <a:gd name="connsiteX9" fmla="*/ 1596339 w 4757085"/>
                <a:gd name="connsiteY9" fmla="*/ 750425 h 1211298"/>
                <a:gd name="connsiteX10" fmla="*/ 1598231 w 4757085"/>
                <a:gd name="connsiteY10" fmla="*/ 753858 h 1211298"/>
                <a:gd name="connsiteX11" fmla="*/ 1596586 w 4757085"/>
                <a:gd name="connsiteY11" fmla="*/ 751128 h 1211298"/>
                <a:gd name="connsiteX12" fmla="*/ 688001 w 4757085"/>
                <a:gd name="connsiteY12" fmla="*/ 750425 h 1211298"/>
                <a:gd name="connsiteX13" fmla="*/ 689893 w 4757085"/>
                <a:gd name="connsiteY13" fmla="*/ 753858 h 1211298"/>
                <a:gd name="connsiteX14" fmla="*/ 688248 w 4757085"/>
                <a:gd name="connsiteY14" fmla="*/ 751128 h 1211298"/>
                <a:gd name="connsiteX15" fmla="*/ 4232197 w 4757085"/>
                <a:gd name="connsiteY15" fmla="*/ 748463 h 1211298"/>
                <a:gd name="connsiteX16" fmla="*/ 4232197 w 4757085"/>
                <a:gd name="connsiteY16" fmla="*/ 839123 h 1211298"/>
                <a:gd name="connsiteX17" fmla="*/ 4282889 w 4757085"/>
                <a:gd name="connsiteY17" fmla="*/ 812489 h 1211298"/>
                <a:gd name="connsiteX18" fmla="*/ 4286761 w 4757085"/>
                <a:gd name="connsiteY18" fmla="*/ 784092 h 1211298"/>
                <a:gd name="connsiteX19" fmla="*/ 4280072 w 4757085"/>
                <a:gd name="connsiteY19" fmla="*/ 770334 h 1211298"/>
                <a:gd name="connsiteX20" fmla="*/ 4266519 w 4757085"/>
                <a:gd name="connsiteY20" fmla="*/ 760633 h 1211298"/>
                <a:gd name="connsiteX21" fmla="*/ 4232197 w 4757085"/>
                <a:gd name="connsiteY21" fmla="*/ 748463 h 1211298"/>
                <a:gd name="connsiteX22" fmla="*/ 3318253 w 4757085"/>
                <a:gd name="connsiteY22" fmla="*/ 748463 h 1211298"/>
                <a:gd name="connsiteX23" fmla="*/ 3318253 w 4757085"/>
                <a:gd name="connsiteY23" fmla="*/ 839123 h 1211298"/>
                <a:gd name="connsiteX24" fmla="*/ 3368944 w 4757085"/>
                <a:gd name="connsiteY24" fmla="*/ 812489 h 1211298"/>
                <a:gd name="connsiteX25" fmla="*/ 3372816 w 4757085"/>
                <a:gd name="connsiteY25" fmla="*/ 784092 h 1211298"/>
                <a:gd name="connsiteX26" fmla="*/ 3366128 w 4757085"/>
                <a:gd name="connsiteY26" fmla="*/ 770334 h 1211298"/>
                <a:gd name="connsiteX27" fmla="*/ 3352575 w 4757085"/>
                <a:gd name="connsiteY27" fmla="*/ 760633 h 1211298"/>
                <a:gd name="connsiteX28" fmla="*/ 3318253 w 4757085"/>
                <a:gd name="connsiteY28" fmla="*/ 748463 h 1211298"/>
                <a:gd name="connsiteX29" fmla="*/ 2409915 w 4757085"/>
                <a:gd name="connsiteY29" fmla="*/ 748463 h 1211298"/>
                <a:gd name="connsiteX30" fmla="*/ 2409915 w 4757085"/>
                <a:gd name="connsiteY30" fmla="*/ 839123 h 1211298"/>
                <a:gd name="connsiteX31" fmla="*/ 2460606 w 4757085"/>
                <a:gd name="connsiteY31" fmla="*/ 812489 h 1211298"/>
                <a:gd name="connsiteX32" fmla="*/ 2464478 w 4757085"/>
                <a:gd name="connsiteY32" fmla="*/ 784092 h 1211298"/>
                <a:gd name="connsiteX33" fmla="*/ 2457790 w 4757085"/>
                <a:gd name="connsiteY33" fmla="*/ 770334 h 1211298"/>
                <a:gd name="connsiteX34" fmla="*/ 2444237 w 4757085"/>
                <a:gd name="connsiteY34" fmla="*/ 760633 h 1211298"/>
                <a:gd name="connsiteX35" fmla="*/ 2409915 w 4757085"/>
                <a:gd name="connsiteY35" fmla="*/ 748463 h 1211298"/>
                <a:gd name="connsiteX36" fmla="*/ 1501578 w 4757085"/>
                <a:gd name="connsiteY36" fmla="*/ 748463 h 1211298"/>
                <a:gd name="connsiteX37" fmla="*/ 1501578 w 4757085"/>
                <a:gd name="connsiteY37" fmla="*/ 839123 h 1211298"/>
                <a:gd name="connsiteX38" fmla="*/ 1552269 w 4757085"/>
                <a:gd name="connsiteY38" fmla="*/ 812489 h 1211298"/>
                <a:gd name="connsiteX39" fmla="*/ 1556141 w 4757085"/>
                <a:gd name="connsiteY39" fmla="*/ 784092 h 1211298"/>
                <a:gd name="connsiteX40" fmla="*/ 1549453 w 4757085"/>
                <a:gd name="connsiteY40" fmla="*/ 770334 h 1211298"/>
                <a:gd name="connsiteX41" fmla="*/ 1535900 w 4757085"/>
                <a:gd name="connsiteY41" fmla="*/ 760633 h 1211298"/>
                <a:gd name="connsiteX42" fmla="*/ 1501578 w 4757085"/>
                <a:gd name="connsiteY42" fmla="*/ 748463 h 1211298"/>
                <a:gd name="connsiteX43" fmla="*/ 593240 w 4757085"/>
                <a:gd name="connsiteY43" fmla="*/ 748463 h 1211298"/>
                <a:gd name="connsiteX44" fmla="*/ 593240 w 4757085"/>
                <a:gd name="connsiteY44" fmla="*/ 839123 h 1211298"/>
                <a:gd name="connsiteX45" fmla="*/ 643932 w 4757085"/>
                <a:gd name="connsiteY45" fmla="*/ 812489 h 1211298"/>
                <a:gd name="connsiteX46" fmla="*/ 647803 w 4757085"/>
                <a:gd name="connsiteY46" fmla="*/ 784092 h 1211298"/>
                <a:gd name="connsiteX47" fmla="*/ 641115 w 4757085"/>
                <a:gd name="connsiteY47" fmla="*/ 770334 h 1211298"/>
                <a:gd name="connsiteX48" fmla="*/ 627562 w 4757085"/>
                <a:gd name="connsiteY48" fmla="*/ 760633 h 1211298"/>
                <a:gd name="connsiteX49" fmla="*/ 593240 w 4757085"/>
                <a:gd name="connsiteY49" fmla="*/ 748463 h 1211298"/>
                <a:gd name="connsiteX50" fmla="*/ 4182333 w 4757085"/>
                <a:gd name="connsiteY50" fmla="*/ 602505 h 1211298"/>
                <a:gd name="connsiteX51" fmla="*/ 4143045 w 4757085"/>
                <a:gd name="connsiteY51" fmla="*/ 625013 h 1211298"/>
                <a:gd name="connsiteX52" fmla="*/ 4137231 w 4757085"/>
                <a:gd name="connsiteY52" fmla="*/ 641015 h 1211298"/>
                <a:gd name="connsiteX53" fmla="*/ 4139170 w 4757085"/>
                <a:gd name="connsiteY53" fmla="*/ 658599 h 1211298"/>
                <a:gd name="connsiteX54" fmla="*/ 4150093 w 4757085"/>
                <a:gd name="connsiteY54" fmla="*/ 670733 h 1211298"/>
                <a:gd name="connsiteX55" fmla="*/ 4166477 w 4757085"/>
                <a:gd name="connsiteY55" fmla="*/ 679173 h 1211298"/>
                <a:gd name="connsiteX56" fmla="*/ 4182333 w 4757085"/>
                <a:gd name="connsiteY56" fmla="*/ 684625 h 1211298"/>
                <a:gd name="connsiteX57" fmla="*/ 3268389 w 4757085"/>
                <a:gd name="connsiteY57" fmla="*/ 602505 h 1211298"/>
                <a:gd name="connsiteX58" fmla="*/ 3229101 w 4757085"/>
                <a:gd name="connsiteY58" fmla="*/ 625013 h 1211298"/>
                <a:gd name="connsiteX59" fmla="*/ 3223287 w 4757085"/>
                <a:gd name="connsiteY59" fmla="*/ 641015 h 1211298"/>
                <a:gd name="connsiteX60" fmla="*/ 3225225 w 4757085"/>
                <a:gd name="connsiteY60" fmla="*/ 658599 h 1211298"/>
                <a:gd name="connsiteX61" fmla="*/ 3236148 w 4757085"/>
                <a:gd name="connsiteY61" fmla="*/ 670733 h 1211298"/>
                <a:gd name="connsiteX62" fmla="*/ 3252533 w 4757085"/>
                <a:gd name="connsiteY62" fmla="*/ 679173 h 1211298"/>
                <a:gd name="connsiteX63" fmla="*/ 3268389 w 4757085"/>
                <a:gd name="connsiteY63" fmla="*/ 684625 h 1211298"/>
                <a:gd name="connsiteX64" fmla="*/ 2360051 w 4757085"/>
                <a:gd name="connsiteY64" fmla="*/ 602505 h 1211298"/>
                <a:gd name="connsiteX65" fmla="*/ 2320763 w 4757085"/>
                <a:gd name="connsiteY65" fmla="*/ 625013 h 1211298"/>
                <a:gd name="connsiteX66" fmla="*/ 2314949 w 4757085"/>
                <a:gd name="connsiteY66" fmla="*/ 641015 h 1211298"/>
                <a:gd name="connsiteX67" fmla="*/ 2316887 w 4757085"/>
                <a:gd name="connsiteY67" fmla="*/ 658599 h 1211298"/>
                <a:gd name="connsiteX68" fmla="*/ 2327810 w 4757085"/>
                <a:gd name="connsiteY68" fmla="*/ 670733 h 1211298"/>
                <a:gd name="connsiteX69" fmla="*/ 2344195 w 4757085"/>
                <a:gd name="connsiteY69" fmla="*/ 679173 h 1211298"/>
                <a:gd name="connsiteX70" fmla="*/ 2360051 w 4757085"/>
                <a:gd name="connsiteY70" fmla="*/ 684625 h 1211298"/>
                <a:gd name="connsiteX71" fmla="*/ 1451714 w 4757085"/>
                <a:gd name="connsiteY71" fmla="*/ 602505 h 1211298"/>
                <a:gd name="connsiteX72" fmla="*/ 1412426 w 4757085"/>
                <a:gd name="connsiteY72" fmla="*/ 625013 h 1211298"/>
                <a:gd name="connsiteX73" fmla="*/ 1406612 w 4757085"/>
                <a:gd name="connsiteY73" fmla="*/ 641015 h 1211298"/>
                <a:gd name="connsiteX74" fmla="*/ 1408550 w 4757085"/>
                <a:gd name="connsiteY74" fmla="*/ 658599 h 1211298"/>
                <a:gd name="connsiteX75" fmla="*/ 1419473 w 4757085"/>
                <a:gd name="connsiteY75" fmla="*/ 670733 h 1211298"/>
                <a:gd name="connsiteX76" fmla="*/ 1435858 w 4757085"/>
                <a:gd name="connsiteY76" fmla="*/ 679173 h 1211298"/>
                <a:gd name="connsiteX77" fmla="*/ 1451714 w 4757085"/>
                <a:gd name="connsiteY77" fmla="*/ 684625 h 1211298"/>
                <a:gd name="connsiteX78" fmla="*/ 543376 w 4757085"/>
                <a:gd name="connsiteY78" fmla="*/ 602505 h 1211298"/>
                <a:gd name="connsiteX79" fmla="*/ 504088 w 4757085"/>
                <a:gd name="connsiteY79" fmla="*/ 625013 h 1211298"/>
                <a:gd name="connsiteX80" fmla="*/ 498274 w 4757085"/>
                <a:gd name="connsiteY80" fmla="*/ 641015 h 1211298"/>
                <a:gd name="connsiteX81" fmla="*/ 500213 w 4757085"/>
                <a:gd name="connsiteY81" fmla="*/ 658599 h 1211298"/>
                <a:gd name="connsiteX82" fmla="*/ 511136 w 4757085"/>
                <a:gd name="connsiteY82" fmla="*/ 670733 h 1211298"/>
                <a:gd name="connsiteX83" fmla="*/ 527520 w 4757085"/>
                <a:gd name="connsiteY83" fmla="*/ 679173 h 1211298"/>
                <a:gd name="connsiteX84" fmla="*/ 543376 w 4757085"/>
                <a:gd name="connsiteY84" fmla="*/ 684625 h 1211298"/>
                <a:gd name="connsiteX85" fmla="*/ 4203342 w 4757085"/>
                <a:gd name="connsiteY85" fmla="*/ 499702 h 1211298"/>
                <a:gd name="connsiteX86" fmla="*/ 4217468 w 4757085"/>
                <a:gd name="connsiteY86" fmla="*/ 501660 h 1211298"/>
                <a:gd name="connsiteX87" fmla="*/ 4232078 w 4757085"/>
                <a:gd name="connsiteY87" fmla="*/ 524372 h 1211298"/>
                <a:gd name="connsiteX88" fmla="*/ 4232078 w 4757085"/>
                <a:gd name="connsiteY88" fmla="*/ 551836 h 1211298"/>
                <a:gd name="connsiteX89" fmla="*/ 4241760 w 4757085"/>
                <a:gd name="connsiteY89" fmla="*/ 553244 h 1211298"/>
                <a:gd name="connsiteX90" fmla="*/ 4307067 w 4757085"/>
                <a:gd name="connsiteY90" fmla="*/ 584934 h 1211298"/>
                <a:gd name="connsiteX91" fmla="*/ 4326958 w 4757085"/>
                <a:gd name="connsiteY91" fmla="*/ 613631 h 1211298"/>
                <a:gd name="connsiteX92" fmla="*/ 4330479 w 4757085"/>
                <a:gd name="connsiteY92" fmla="*/ 622610 h 1211298"/>
                <a:gd name="connsiteX93" fmla="*/ 4332767 w 4757085"/>
                <a:gd name="connsiteY93" fmla="*/ 631588 h 1211298"/>
                <a:gd name="connsiteX94" fmla="*/ 4330655 w 4757085"/>
                <a:gd name="connsiteY94" fmla="*/ 645849 h 1211298"/>
                <a:gd name="connsiteX95" fmla="*/ 4307067 w 4757085"/>
                <a:gd name="connsiteY95" fmla="*/ 660109 h 1211298"/>
                <a:gd name="connsiteX96" fmla="*/ 4284711 w 4757085"/>
                <a:gd name="connsiteY96" fmla="*/ 644264 h 1211298"/>
                <a:gd name="connsiteX97" fmla="*/ 4282247 w 4757085"/>
                <a:gd name="connsiteY97" fmla="*/ 635814 h 1211298"/>
                <a:gd name="connsiteX98" fmla="*/ 4278022 w 4757085"/>
                <a:gd name="connsiteY98" fmla="*/ 628067 h 1211298"/>
                <a:gd name="connsiteX99" fmla="*/ 4266228 w 4757085"/>
                <a:gd name="connsiteY99" fmla="*/ 615568 h 1211298"/>
                <a:gd name="connsiteX100" fmla="*/ 4232078 w 4757085"/>
                <a:gd name="connsiteY100" fmla="*/ 602187 h 1211298"/>
                <a:gd name="connsiteX101" fmla="*/ 4232078 w 4757085"/>
                <a:gd name="connsiteY101" fmla="*/ 696729 h 1211298"/>
                <a:gd name="connsiteX102" fmla="*/ 4274677 w 4757085"/>
                <a:gd name="connsiteY102" fmla="*/ 709581 h 1211298"/>
                <a:gd name="connsiteX103" fmla="*/ 4326606 w 4757085"/>
                <a:gd name="connsiteY103" fmla="*/ 750249 h 1211298"/>
                <a:gd name="connsiteX104" fmla="*/ 4326782 w 4757085"/>
                <a:gd name="connsiteY104" fmla="*/ 750425 h 1211298"/>
                <a:gd name="connsiteX105" fmla="*/ 4327205 w 4757085"/>
                <a:gd name="connsiteY105" fmla="*/ 751128 h 1211298"/>
                <a:gd name="connsiteX106" fmla="*/ 4336046 w 4757085"/>
                <a:gd name="connsiteY106" fmla="*/ 776239 h 1211298"/>
                <a:gd name="connsiteX107" fmla="*/ 4336815 w 4757085"/>
                <a:gd name="connsiteY107" fmla="*/ 803769 h 1211298"/>
                <a:gd name="connsiteX108" fmla="*/ 4302490 w 4757085"/>
                <a:gd name="connsiteY108" fmla="*/ 864157 h 1211298"/>
                <a:gd name="connsiteX109" fmla="*/ 4232078 w 4757085"/>
                <a:gd name="connsiteY109" fmla="*/ 888980 h 1211298"/>
                <a:gd name="connsiteX110" fmla="*/ 4232078 w 4757085"/>
                <a:gd name="connsiteY110" fmla="*/ 915564 h 1211298"/>
                <a:gd name="connsiteX111" fmla="*/ 4223629 w 4757085"/>
                <a:gd name="connsiteY111" fmla="*/ 934226 h 1211298"/>
                <a:gd name="connsiteX112" fmla="*/ 4196697 w 4757085"/>
                <a:gd name="connsiteY112" fmla="*/ 938275 h 1211298"/>
                <a:gd name="connsiteX113" fmla="*/ 4182087 w 4757085"/>
                <a:gd name="connsiteY113" fmla="*/ 915564 h 1211298"/>
                <a:gd name="connsiteX114" fmla="*/ 4182087 w 4757085"/>
                <a:gd name="connsiteY114" fmla="*/ 886515 h 1211298"/>
                <a:gd name="connsiteX115" fmla="*/ 4169237 w 4757085"/>
                <a:gd name="connsiteY115" fmla="*/ 883522 h 1211298"/>
                <a:gd name="connsiteX116" fmla="*/ 4108331 w 4757085"/>
                <a:gd name="connsiteY116" fmla="*/ 846023 h 1211298"/>
                <a:gd name="connsiteX117" fmla="*/ 4089496 w 4757085"/>
                <a:gd name="connsiteY117" fmla="*/ 815037 h 1211298"/>
                <a:gd name="connsiteX118" fmla="*/ 4086327 w 4757085"/>
                <a:gd name="connsiteY118" fmla="*/ 806058 h 1211298"/>
                <a:gd name="connsiteX119" fmla="*/ 4084391 w 4757085"/>
                <a:gd name="connsiteY119" fmla="*/ 797607 h 1211298"/>
                <a:gd name="connsiteX120" fmla="*/ 4087031 w 4757085"/>
                <a:gd name="connsiteY120" fmla="*/ 783523 h 1211298"/>
                <a:gd name="connsiteX121" fmla="*/ 4111499 w 4757085"/>
                <a:gd name="connsiteY121" fmla="*/ 770143 h 1211298"/>
                <a:gd name="connsiteX122" fmla="*/ 4132975 w 4757085"/>
                <a:gd name="connsiteY122" fmla="*/ 787220 h 1211298"/>
                <a:gd name="connsiteX123" fmla="*/ 4135615 w 4757085"/>
                <a:gd name="connsiteY123" fmla="*/ 795847 h 1211298"/>
                <a:gd name="connsiteX124" fmla="*/ 4139488 w 4757085"/>
                <a:gd name="connsiteY124" fmla="*/ 803946 h 1211298"/>
                <a:gd name="connsiteX125" fmla="*/ 4150401 w 4757085"/>
                <a:gd name="connsiteY125" fmla="*/ 818030 h 1211298"/>
                <a:gd name="connsiteX126" fmla="*/ 4182087 w 4757085"/>
                <a:gd name="connsiteY126" fmla="*/ 835283 h 1211298"/>
                <a:gd name="connsiteX127" fmla="*/ 4182087 w 4757085"/>
                <a:gd name="connsiteY127" fmla="*/ 736693 h 1211298"/>
                <a:gd name="connsiteX128" fmla="*/ 4116780 w 4757085"/>
                <a:gd name="connsiteY128" fmla="*/ 708348 h 1211298"/>
                <a:gd name="connsiteX129" fmla="*/ 4094601 w 4757085"/>
                <a:gd name="connsiteY129" fmla="*/ 681764 h 1211298"/>
                <a:gd name="connsiteX130" fmla="*/ 4086855 w 4757085"/>
                <a:gd name="connsiteY130" fmla="*/ 646025 h 1211298"/>
                <a:gd name="connsiteX131" fmla="*/ 4094425 w 4757085"/>
                <a:gd name="connsiteY131" fmla="*/ 609758 h 1211298"/>
                <a:gd name="connsiteX132" fmla="*/ 4114844 w 4757085"/>
                <a:gd name="connsiteY132" fmla="*/ 581765 h 1211298"/>
                <a:gd name="connsiteX133" fmla="*/ 4182087 w 4757085"/>
                <a:gd name="connsiteY133" fmla="*/ 551836 h 1211298"/>
                <a:gd name="connsiteX134" fmla="*/ 4182087 w 4757085"/>
                <a:gd name="connsiteY134" fmla="*/ 524372 h 1211298"/>
                <a:gd name="connsiteX135" fmla="*/ 4190536 w 4757085"/>
                <a:gd name="connsiteY135" fmla="*/ 505534 h 1211298"/>
                <a:gd name="connsiteX136" fmla="*/ 4203342 w 4757085"/>
                <a:gd name="connsiteY136" fmla="*/ 499702 h 1211298"/>
                <a:gd name="connsiteX137" fmla="*/ 3289397 w 4757085"/>
                <a:gd name="connsiteY137" fmla="*/ 499702 h 1211298"/>
                <a:gd name="connsiteX138" fmla="*/ 3303524 w 4757085"/>
                <a:gd name="connsiteY138" fmla="*/ 501660 h 1211298"/>
                <a:gd name="connsiteX139" fmla="*/ 3318134 w 4757085"/>
                <a:gd name="connsiteY139" fmla="*/ 524372 h 1211298"/>
                <a:gd name="connsiteX140" fmla="*/ 3318134 w 4757085"/>
                <a:gd name="connsiteY140" fmla="*/ 551836 h 1211298"/>
                <a:gd name="connsiteX141" fmla="*/ 3327816 w 4757085"/>
                <a:gd name="connsiteY141" fmla="*/ 553244 h 1211298"/>
                <a:gd name="connsiteX142" fmla="*/ 3393122 w 4757085"/>
                <a:gd name="connsiteY142" fmla="*/ 584934 h 1211298"/>
                <a:gd name="connsiteX143" fmla="*/ 3413013 w 4757085"/>
                <a:gd name="connsiteY143" fmla="*/ 613631 h 1211298"/>
                <a:gd name="connsiteX144" fmla="*/ 3416534 w 4757085"/>
                <a:gd name="connsiteY144" fmla="*/ 622610 h 1211298"/>
                <a:gd name="connsiteX145" fmla="*/ 3418822 w 4757085"/>
                <a:gd name="connsiteY145" fmla="*/ 631588 h 1211298"/>
                <a:gd name="connsiteX146" fmla="*/ 3416710 w 4757085"/>
                <a:gd name="connsiteY146" fmla="*/ 645849 h 1211298"/>
                <a:gd name="connsiteX147" fmla="*/ 3393122 w 4757085"/>
                <a:gd name="connsiteY147" fmla="*/ 660109 h 1211298"/>
                <a:gd name="connsiteX148" fmla="*/ 3370767 w 4757085"/>
                <a:gd name="connsiteY148" fmla="*/ 644264 h 1211298"/>
                <a:gd name="connsiteX149" fmla="*/ 3368302 w 4757085"/>
                <a:gd name="connsiteY149" fmla="*/ 635814 h 1211298"/>
                <a:gd name="connsiteX150" fmla="*/ 3364078 w 4757085"/>
                <a:gd name="connsiteY150" fmla="*/ 628067 h 1211298"/>
                <a:gd name="connsiteX151" fmla="*/ 3352284 w 4757085"/>
                <a:gd name="connsiteY151" fmla="*/ 615568 h 1211298"/>
                <a:gd name="connsiteX152" fmla="*/ 3318134 w 4757085"/>
                <a:gd name="connsiteY152" fmla="*/ 602187 h 1211298"/>
                <a:gd name="connsiteX153" fmla="*/ 3318134 w 4757085"/>
                <a:gd name="connsiteY153" fmla="*/ 696729 h 1211298"/>
                <a:gd name="connsiteX154" fmla="*/ 3360733 w 4757085"/>
                <a:gd name="connsiteY154" fmla="*/ 709581 h 1211298"/>
                <a:gd name="connsiteX155" fmla="*/ 3412661 w 4757085"/>
                <a:gd name="connsiteY155" fmla="*/ 750249 h 1211298"/>
                <a:gd name="connsiteX156" fmla="*/ 3412837 w 4757085"/>
                <a:gd name="connsiteY156" fmla="*/ 750425 h 1211298"/>
                <a:gd name="connsiteX157" fmla="*/ 3413261 w 4757085"/>
                <a:gd name="connsiteY157" fmla="*/ 751128 h 1211298"/>
                <a:gd name="connsiteX158" fmla="*/ 3422101 w 4757085"/>
                <a:gd name="connsiteY158" fmla="*/ 776239 h 1211298"/>
                <a:gd name="connsiteX159" fmla="*/ 3422871 w 4757085"/>
                <a:gd name="connsiteY159" fmla="*/ 803769 h 1211298"/>
                <a:gd name="connsiteX160" fmla="*/ 3388546 w 4757085"/>
                <a:gd name="connsiteY160" fmla="*/ 864157 h 1211298"/>
                <a:gd name="connsiteX161" fmla="*/ 3318134 w 4757085"/>
                <a:gd name="connsiteY161" fmla="*/ 888980 h 1211298"/>
                <a:gd name="connsiteX162" fmla="*/ 3318134 w 4757085"/>
                <a:gd name="connsiteY162" fmla="*/ 915564 h 1211298"/>
                <a:gd name="connsiteX163" fmla="*/ 3309685 w 4757085"/>
                <a:gd name="connsiteY163" fmla="*/ 934226 h 1211298"/>
                <a:gd name="connsiteX164" fmla="*/ 3282752 w 4757085"/>
                <a:gd name="connsiteY164" fmla="*/ 938275 h 1211298"/>
                <a:gd name="connsiteX165" fmla="*/ 3268142 w 4757085"/>
                <a:gd name="connsiteY165" fmla="*/ 915564 h 1211298"/>
                <a:gd name="connsiteX166" fmla="*/ 3268142 w 4757085"/>
                <a:gd name="connsiteY166" fmla="*/ 886515 h 1211298"/>
                <a:gd name="connsiteX167" fmla="*/ 3255292 w 4757085"/>
                <a:gd name="connsiteY167" fmla="*/ 883522 h 1211298"/>
                <a:gd name="connsiteX168" fmla="*/ 3194386 w 4757085"/>
                <a:gd name="connsiteY168" fmla="*/ 846023 h 1211298"/>
                <a:gd name="connsiteX169" fmla="*/ 3175551 w 4757085"/>
                <a:gd name="connsiteY169" fmla="*/ 815037 h 1211298"/>
                <a:gd name="connsiteX170" fmla="*/ 3172383 w 4757085"/>
                <a:gd name="connsiteY170" fmla="*/ 806058 h 1211298"/>
                <a:gd name="connsiteX171" fmla="*/ 3170447 w 4757085"/>
                <a:gd name="connsiteY171" fmla="*/ 797607 h 1211298"/>
                <a:gd name="connsiteX172" fmla="*/ 3173087 w 4757085"/>
                <a:gd name="connsiteY172" fmla="*/ 783523 h 1211298"/>
                <a:gd name="connsiteX173" fmla="*/ 3197555 w 4757085"/>
                <a:gd name="connsiteY173" fmla="*/ 770143 h 1211298"/>
                <a:gd name="connsiteX174" fmla="*/ 3219030 w 4757085"/>
                <a:gd name="connsiteY174" fmla="*/ 787220 h 1211298"/>
                <a:gd name="connsiteX175" fmla="*/ 3221671 w 4757085"/>
                <a:gd name="connsiteY175" fmla="*/ 795847 h 1211298"/>
                <a:gd name="connsiteX176" fmla="*/ 3225543 w 4757085"/>
                <a:gd name="connsiteY176" fmla="*/ 803946 h 1211298"/>
                <a:gd name="connsiteX177" fmla="*/ 3236457 w 4757085"/>
                <a:gd name="connsiteY177" fmla="*/ 818030 h 1211298"/>
                <a:gd name="connsiteX178" fmla="*/ 3268142 w 4757085"/>
                <a:gd name="connsiteY178" fmla="*/ 835283 h 1211298"/>
                <a:gd name="connsiteX179" fmla="*/ 3268142 w 4757085"/>
                <a:gd name="connsiteY179" fmla="*/ 736693 h 1211298"/>
                <a:gd name="connsiteX180" fmla="*/ 3202836 w 4757085"/>
                <a:gd name="connsiteY180" fmla="*/ 708348 h 1211298"/>
                <a:gd name="connsiteX181" fmla="*/ 3180656 w 4757085"/>
                <a:gd name="connsiteY181" fmla="*/ 681764 h 1211298"/>
                <a:gd name="connsiteX182" fmla="*/ 3172911 w 4757085"/>
                <a:gd name="connsiteY182" fmla="*/ 646025 h 1211298"/>
                <a:gd name="connsiteX183" fmla="*/ 3180480 w 4757085"/>
                <a:gd name="connsiteY183" fmla="*/ 609758 h 1211298"/>
                <a:gd name="connsiteX184" fmla="*/ 3200900 w 4757085"/>
                <a:gd name="connsiteY184" fmla="*/ 581765 h 1211298"/>
                <a:gd name="connsiteX185" fmla="*/ 3268142 w 4757085"/>
                <a:gd name="connsiteY185" fmla="*/ 551836 h 1211298"/>
                <a:gd name="connsiteX186" fmla="*/ 3268142 w 4757085"/>
                <a:gd name="connsiteY186" fmla="*/ 524372 h 1211298"/>
                <a:gd name="connsiteX187" fmla="*/ 3276592 w 4757085"/>
                <a:gd name="connsiteY187" fmla="*/ 505534 h 1211298"/>
                <a:gd name="connsiteX188" fmla="*/ 3289397 w 4757085"/>
                <a:gd name="connsiteY188" fmla="*/ 499702 h 1211298"/>
                <a:gd name="connsiteX189" fmla="*/ 2381060 w 4757085"/>
                <a:gd name="connsiteY189" fmla="*/ 499702 h 1211298"/>
                <a:gd name="connsiteX190" fmla="*/ 2395186 w 4757085"/>
                <a:gd name="connsiteY190" fmla="*/ 501660 h 1211298"/>
                <a:gd name="connsiteX191" fmla="*/ 2409796 w 4757085"/>
                <a:gd name="connsiteY191" fmla="*/ 524372 h 1211298"/>
                <a:gd name="connsiteX192" fmla="*/ 2409796 w 4757085"/>
                <a:gd name="connsiteY192" fmla="*/ 551836 h 1211298"/>
                <a:gd name="connsiteX193" fmla="*/ 2419478 w 4757085"/>
                <a:gd name="connsiteY193" fmla="*/ 553244 h 1211298"/>
                <a:gd name="connsiteX194" fmla="*/ 2484784 w 4757085"/>
                <a:gd name="connsiteY194" fmla="*/ 584934 h 1211298"/>
                <a:gd name="connsiteX195" fmla="*/ 2504676 w 4757085"/>
                <a:gd name="connsiteY195" fmla="*/ 613631 h 1211298"/>
                <a:gd name="connsiteX196" fmla="*/ 2508196 w 4757085"/>
                <a:gd name="connsiteY196" fmla="*/ 622610 h 1211298"/>
                <a:gd name="connsiteX197" fmla="*/ 2510485 w 4757085"/>
                <a:gd name="connsiteY197" fmla="*/ 631588 h 1211298"/>
                <a:gd name="connsiteX198" fmla="*/ 2508372 w 4757085"/>
                <a:gd name="connsiteY198" fmla="*/ 645849 h 1211298"/>
                <a:gd name="connsiteX199" fmla="*/ 2484784 w 4757085"/>
                <a:gd name="connsiteY199" fmla="*/ 660109 h 1211298"/>
                <a:gd name="connsiteX200" fmla="*/ 2462429 w 4757085"/>
                <a:gd name="connsiteY200" fmla="*/ 644264 h 1211298"/>
                <a:gd name="connsiteX201" fmla="*/ 2459964 w 4757085"/>
                <a:gd name="connsiteY201" fmla="*/ 635814 h 1211298"/>
                <a:gd name="connsiteX202" fmla="*/ 2455740 w 4757085"/>
                <a:gd name="connsiteY202" fmla="*/ 628067 h 1211298"/>
                <a:gd name="connsiteX203" fmla="*/ 2443946 w 4757085"/>
                <a:gd name="connsiteY203" fmla="*/ 615568 h 1211298"/>
                <a:gd name="connsiteX204" fmla="*/ 2409796 w 4757085"/>
                <a:gd name="connsiteY204" fmla="*/ 602187 h 1211298"/>
                <a:gd name="connsiteX205" fmla="*/ 2409796 w 4757085"/>
                <a:gd name="connsiteY205" fmla="*/ 696729 h 1211298"/>
                <a:gd name="connsiteX206" fmla="*/ 2452395 w 4757085"/>
                <a:gd name="connsiteY206" fmla="*/ 709581 h 1211298"/>
                <a:gd name="connsiteX207" fmla="*/ 2504323 w 4757085"/>
                <a:gd name="connsiteY207" fmla="*/ 750249 h 1211298"/>
                <a:gd name="connsiteX208" fmla="*/ 2504499 w 4757085"/>
                <a:gd name="connsiteY208" fmla="*/ 750425 h 1211298"/>
                <a:gd name="connsiteX209" fmla="*/ 2504923 w 4757085"/>
                <a:gd name="connsiteY209" fmla="*/ 751128 h 1211298"/>
                <a:gd name="connsiteX210" fmla="*/ 2513763 w 4757085"/>
                <a:gd name="connsiteY210" fmla="*/ 776239 h 1211298"/>
                <a:gd name="connsiteX211" fmla="*/ 2514533 w 4757085"/>
                <a:gd name="connsiteY211" fmla="*/ 803769 h 1211298"/>
                <a:gd name="connsiteX212" fmla="*/ 2480208 w 4757085"/>
                <a:gd name="connsiteY212" fmla="*/ 864157 h 1211298"/>
                <a:gd name="connsiteX213" fmla="*/ 2409796 w 4757085"/>
                <a:gd name="connsiteY213" fmla="*/ 888980 h 1211298"/>
                <a:gd name="connsiteX214" fmla="*/ 2409796 w 4757085"/>
                <a:gd name="connsiteY214" fmla="*/ 915564 h 1211298"/>
                <a:gd name="connsiteX215" fmla="*/ 2401347 w 4757085"/>
                <a:gd name="connsiteY215" fmla="*/ 934226 h 1211298"/>
                <a:gd name="connsiteX216" fmla="*/ 2374414 w 4757085"/>
                <a:gd name="connsiteY216" fmla="*/ 938275 h 1211298"/>
                <a:gd name="connsiteX217" fmla="*/ 2359804 w 4757085"/>
                <a:gd name="connsiteY217" fmla="*/ 915564 h 1211298"/>
                <a:gd name="connsiteX218" fmla="*/ 2359804 w 4757085"/>
                <a:gd name="connsiteY218" fmla="*/ 886515 h 1211298"/>
                <a:gd name="connsiteX219" fmla="*/ 2346954 w 4757085"/>
                <a:gd name="connsiteY219" fmla="*/ 883522 h 1211298"/>
                <a:gd name="connsiteX220" fmla="*/ 2286048 w 4757085"/>
                <a:gd name="connsiteY220" fmla="*/ 846023 h 1211298"/>
                <a:gd name="connsiteX221" fmla="*/ 2267213 w 4757085"/>
                <a:gd name="connsiteY221" fmla="*/ 815037 h 1211298"/>
                <a:gd name="connsiteX222" fmla="*/ 2264045 w 4757085"/>
                <a:gd name="connsiteY222" fmla="*/ 806058 h 1211298"/>
                <a:gd name="connsiteX223" fmla="*/ 2262109 w 4757085"/>
                <a:gd name="connsiteY223" fmla="*/ 797607 h 1211298"/>
                <a:gd name="connsiteX224" fmla="*/ 2264749 w 4757085"/>
                <a:gd name="connsiteY224" fmla="*/ 783523 h 1211298"/>
                <a:gd name="connsiteX225" fmla="*/ 2289217 w 4757085"/>
                <a:gd name="connsiteY225" fmla="*/ 770143 h 1211298"/>
                <a:gd name="connsiteX226" fmla="*/ 2310692 w 4757085"/>
                <a:gd name="connsiteY226" fmla="*/ 787220 h 1211298"/>
                <a:gd name="connsiteX227" fmla="*/ 2313333 w 4757085"/>
                <a:gd name="connsiteY227" fmla="*/ 795847 h 1211298"/>
                <a:gd name="connsiteX228" fmla="*/ 2317205 w 4757085"/>
                <a:gd name="connsiteY228" fmla="*/ 803946 h 1211298"/>
                <a:gd name="connsiteX229" fmla="*/ 2328119 w 4757085"/>
                <a:gd name="connsiteY229" fmla="*/ 818030 h 1211298"/>
                <a:gd name="connsiteX230" fmla="*/ 2359804 w 4757085"/>
                <a:gd name="connsiteY230" fmla="*/ 835283 h 1211298"/>
                <a:gd name="connsiteX231" fmla="*/ 2359804 w 4757085"/>
                <a:gd name="connsiteY231" fmla="*/ 736693 h 1211298"/>
                <a:gd name="connsiteX232" fmla="*/ 2294498 w 4757085"/>
                <a:gd name="connsiteY232" fmla="*/ 708348 h 1211298"/>
                <a:gd name="connsiteX233" fmla="*/ 2272318 w 4757085"/>
                <a:gd name="connsiteY233" fmla="*/ 681764 h 1211298"/>
                <a:gd name="connsiteX234" fmla="*/ 2264573 w 4757085"/>
                <a:gd name="connsiteY234" fmla="*/ 646025 h 1211298"/>
                <a:gd name="connsiteX235" fmla="*/ 2272142 w 4757085"/>
                <a:gd name="connsiteY235" fmla="*/ 609758 h 1211298"/>
                <a:gd name="connsiteX236" fmla="*/ 2292562 w 4757085"/>
                <a:gd name="connsiteY236" fmla="*/ 581765 h 1211298"/>
                <a:gd name="connsiteX237" fmla="*/ 2359804 w 4757085"/>
                <a:gd name="connsiteY237" fmla="*/ 551836 h 1211298"/>
                <a:gd name="connsiteX238" fmla="*/ 2359804 w 4757085"/>
                <a:gd name="connsiteY238" fmla="*/ 524372 h 1211298"/>
                <a:gd name="connsiteX239" fmla="*/ 2368254 w 4757085"/>
                <a:gd name="connsiteY239" fmla="*/ 505534 h 1211298"/>
                <a:gd name="connsiteX240" fmla="*/ 2381060 w 4757085"/>
                <a:gd name="connsiteY240" fmla="*/ 499702 h 1211298"/>
                <a:gd name="connsiteX241" fmla="*/ 1472723 w 4757085"/>
                <a:gd name="connsiteY241" fmla="*/ 499702 h 1211298"/>
                <a:gd name="connsiteX242" fmla="*/ 1486849 w 4757085"/>
                <a:gd name="connsiteY242" fmla="*/ 501660 h 1211298"/>
                <a:gd name="connsiteX243" fmla="*/ 1501459 w 4757085"/>
                <a:gd name="connsiteY243" fmla="*/ 524372 h 1211298"/>
                <a:gd name="connsiteX244" fmla="*/ 1501459 w 4757085"/>
                <a:gd name="connsiteY244" fmla="*/ 551836 h 1211298"/>
                <a:gd name="connsiteX245" fmla="*/ 1511141 w 4757085"/>
                <a:gd name="connsiteY245" fmla="*/ 553244 h 1211298"/>
                <a:gd name="connsiteX246" fmla="*/ 1576447 w 4757085"/>
                <a:gd name="connsiteY246" fmla="*/ 584934 h 1211298"/>
                <a:gd name="connsiteX247" fmla="*/ 1596339 w 4757085"/>
                <a:gd name="connsiteY247" fmla="*/ 613631 h 1211298"/>
                <a:gd name="connsiteX248" fmla="*/ 1599859 w 4757085"/>
                <a:gd name="connsiteY248" fmla="*/ 622610 h 1211298"/>
                <a:gd name="connsiteX249" fmla="*/ 1602148 w 4757085"/>
                <a:gd name="connsiteY249" fmla="*/ 631588 h 1211298"/>
                <a:gd name="connsiteX250" fmla="*/ 1600035 w 4757085"/>
                <a:gd name="connsiteY250" fmla="*/ 645849 h 1211298"/>
                <a:gd name="connsiteX251" fmla="*/ 1576447 w 4757085"/>
                <a:gd name="connsiteY251" fmla="*/ 660109 h 1211298"/>
                <a:gd name="connsiteX252" fmla="*/ 1554092 w 4757085"/>
                <a:gd name="connsiteY252" fmla="*/ 644264 h 1211298"/>
                <a:gd name="connsiteX253" fmla="*/ 1551627 w 4757085"/>
                <a:gd name="connsiteY253" fmla="*/ 635814 h 1211298"/>
                <a:gd name="connsiteX254" fmla="*/ 1547403 w 4757085"/>
                <a:gd name="connsiteY254" fmla="*/ 628067 h 1211298"/>
                <a:gd name="connsiteX255" fmla="*/ 1535609 w 4757085"/>
                <a:gd name="connsiteY255" fmla="*/ 615568 h 1211298"/>
                <a:gd name="connsiteX256" fmla="*/ 1501459 w 4757085"/>
                <a:gd name="connsiteY256" fmla="*/ 602187 h 1211298"/>
                <a:gd name="connsiteX257" fmla="*/ 1501459 w 4757085"/>
                <a:gd name="connsiteY257" fmla="*/ 696729 h 1211298"/>
                <a:gd name="connsiteX258" fmla="*/ 1544058 w 4757085"/>
                <a:gd name="connsiteY258" fmla="*/ 709581 h 1211298"/>
                <a:gd name="connsiteX259" fmla="*/ 1595986 w 4757085"/>
                <a:gd name="connsiteY259" fmla="*/ 750249 h 1211298"/>
                <a:gd name="connsiteX260" fmla="*/ 1596162 w 4757085"/>
                <a:gd name="connsiteY260" fmla="*/ 750425 h 1211298"/>
                <a:gd name="connsiteX261" fmla="*/ 1596586 w 4757085"/>
                <a:gd name="connsiteY261" fmla="*/ 751128 h 1211298"/>
                <a:gd name="connsiteX262" fmla="*/ 1605426 w 4757085"/>
                <a:gd name="connsiteY262" fmla="*/ 776239 h 1211298"/>
                <a:gd name="connsiteX263" fmla="*/ 1606196 w 4757085"/>
                <a:gd name="connsiteY263" fmla="*/ 803769 h 1211298"/>
                <a:gd name="connsiteX264" fmla="*/ 1571871 w 4757085"/>
                <a:gd name="connsiteY264" fmla="*/ 864157 h 1211298"/>
                <a:gd name="connsiteX265" fmla="*/ 1501459 w 4757085"/>
                <a:gd name="connsiteY265" fmla="*/ 888980 h 1211298"/>
                <a:gd name="connsiteX266" fmla="*/ 1501459 w 4757085"/>
                <a:gd name="connsiteY266" fmla="*/ 915564 h 1211298"/>
                <a:gd name="connsiteX267" fmla="*/ 1493010 w 4757085"/>
                <a:gd name="connsiteY267" fmla="*/ 934226 h 1211298"/>
                <a:gd name="connsiteX268" fmla="*/ 1466077 w 4757085"/>
                <a:gd name="connsiteY268" fmla="*/ 938275 h 1211298"/>
                <a:gd name="connsiteX269" fmla="*/ 1451467 w 4757085"/>
                <a:gd name="connsiteY269" fmla="*/ 915564 h 1211298"/>
                <a:gd name="connsiteX270" fmla="*/ 1451467 w 4757085"/>
                <a:gd name="connsiteY270" fmla="*/ 886515 h 1211298"/>
                <a:gd name="connsiteX271" fmla="*/ 1438617 w 4757085"/>
                <a:gd name="connsiteY271" fmla="*/ 883522 h 1211298"/>
                <a:gd name="connsiteX272" fmla="*/ 1377711 w 4757085"/>
                <a:gd name="connsiteY272" fmla="*/ 846023 h 1211298"/>
                <a:gd name="connsiteX273" fmla="*/ 1358876 w 4757085"/>
                <a:gd name="connsiteY273" fmla="*/ 815037 h 1211298"/>
                <a:gd name="connsiteX274" fmla="*/ 1355708 w 4757085"/>
                <a:gd name="connsiteY274" fmla="*/ 806058 h 1211298"/>
                <a:gd name="connsiteX275" fmla="*/ 1353772 w 4757085"/>
                <a:gd name="connsiteY275" fmla="*/ 797607 h 1211298"/>
                <a:gd name="connsiteX276" fmla="*/ 1356412 w 4757085"/>
                <a:gd name="connsiteY276" fmla="*/ 783523 h 1211298"/>
                <a:gd name="connsiteX277" fmla="*/ 1380880 w 4757085"/>
                <a:gd name="connsiteY277" fmla="*/ 770143 h 1211298"/>
                <a:gd name="connsiteX278" fmla="*/ 1402355 w 4757085"/>
                <a:gd name="connsiteY278" fmla="*/ 787220 h 1211298"/>
                <a:gd name="connsiteX279" fmla="*/ 1404996 w 4757085"/>
                <a:gd name="connsiteY279" fmla="*/ 795847 h 1211298"/>
                <a:gd name="connsiteX280" fmla="*/ 1408868 w 4757085"/>
                <a:gd name="connsiteY280" fmla="*/ 803946 h 1211298"/>
                <a:gd name="connsiteX281" fmla="*/ 1419782 w 4757085"/>
                <a:gd name="connsiteY281" fmla="*/ 818030 h 1211298"/>
                <a:gd name="connsiteX282" fmla="*/ 1451467 w 4757085"/>
                <a:gd name="connsiteY282" fmla="*/ 835283 h 1211298"/>
                <a:gd name="connsiteX283" fmla="*/ 1451467 w 4757085"/>
                <a:gd name="connsiteY283" fmla="*/ 736693 h 1211298"/>
                <a:gd name="connsiteX284" fmla="*/ 1386161 w 4757085"/>
                <a:gd name="connsiteY284" fmla="*/ 708348 h 1211298"/>
                <a:gd name="connsiteX285" fmla="*/ 1363981 w 4757085"/>
                <a:gd name="connsiteY285" fmla="*/ 681764 h 1211298"/>
                <a:gd name="connsiteX286" fmla="*/ 1356236 w 4757085"/>
                <a:gd name="connsiteY286" fmla="*/ 646025 h 1211298"/>
                <a:gd name="connsiteX287" fmla="*/ 1363805 w 4757085"/>
                <a:gd name="connsiteY287" fmla="*/ 609758 h 1211298"/>
                <a:gd name="connsiteX288" fmla="*/ 1384225 w 4757085"/>
                <a:gd name="connsiteY288" fmla="*/ 581765 h 1211298"/>
                <a:gd name="connsiteX289" fmla="*/ 1451467 w 4757085"/>
                <a:gd name="connsiteY289" fmla="*/ 551836 h 1211298"/>
                <a:gd name="connsiteX290" fmla="*/ 1451467 w 4757085"/>
                <a:gd name="connsiteY290" fmla="*/ 524372 h 1211298"/>
                <a:gd name="connsiteX291" fmla="*/ 1459917 w 4757085"/>
                <a:gd name="connsiteY291" fmla="*/ 505534 h 1211298"/>
                <a:gd name="connsiteX292" fmla="*/ 1472723 w 4757085"/>
                <a:gd name="connsiteY292" fmla="*/ 499702 h 1211298"/>
                <a:gd name="connsiteX293" fmla="*/ 564385 w 4757085"/>
                <a:gd name="connsiteY293" fmla="*/ 499702 h 1211298"/>
                <a:gd name="connsiteX294" fmla="*/ 578511 w 4757085"/>
                <a:gd name="connsiteY294" fmla="*/ 501660 h 1211298"/>
                <a:gd name="connsiteX295" fmla="*/ 593121 w 4757085"/>
                <a:gd name="connsiteY295" fmla="*/ 524372 h 1211298"/>
                <a:gd name="connsiteX296" fmla="*/ 593121 w 4757085"/>
                <a:gd name="connsiteY296" fmla="*/ 551836 h 1211298"/>
                <a:gd name="connsiteX297" fmla="*/ 602803 w 4757085"/>
                <a:gd name="connsiteY297" fmla="*/ 553244 h 1211298"/>
                <a:gd name="connsiteX298" fmla="*/ 668110 w 4757085"/>
                <a:gd name="connsiteY298" fmla="*/ 584934 h 1211298"/>
                <a:gd name="connsiteX299" fmla="*/ 688001 w 4757085"/>
                <a:gd name="connsiteY299" fmla="*/ 613631 h 1211298"/>
                <a:gd name="connsiteX300" fmla="*/ 691522 w 4757085"/>
                <a:gd name="connsiteY300" fmla="*/ 622610 h 1211298"/>
                <a:gd name="connsiteX301" fmla="*/ 693810 w 4757085"/>
                <a:gd name="connsiteY301" fmla="*/ 631588 h 1211298"/>
                <a:gd name="connsiteX302" fmla="*/ 691698 w 4757085"/>
                <a:gd name="connsiteY302" fmla="*/ 645849 h 1211298"/>
                <a:gd name="connsiteX303" fmla="*/ 668110 w 4757085"/>
                <a:gd name="connsiteY303" fmla="*/ 660109 h 1211298"/>
                <a:gd name="connsiteX304" fmla="*/ 645755 w 4757085"/>
                <a:gd name="connsiteY304" fmla="*/ 644264 h 1211298"/>
                <a:gd name="connsiteX305" fmla="*/ 643290 w 4757085"/>
                <a:gd name="connsiteY305" fmla="*/ 635814 h 1211298"/>
                <a:gd name="connsiteX306" fmla="*/ 639065 w 4757085"/>
                <a:gd name="connsiteY306" fmla="*/ 628067 h 1211298"/>
                <a:gd name="connsiteX307" fmla="*/ 627271 w 4757085"/>
                <a:gd name="connsiteY307" fmla="*/ 615568 h 1211298"/>
                <a:gd name="connsiteX308" fmla="*/ 593121 w 4757085"/>
                <a:gd name="connsiteY308" fmla="*/ 602187 h 1211298"/>
                <a:gd name="connsiteX309" fmla="*/ 593121 w 4757085"/>
                <a:gd name="connsiteY309" fmla="*/ 696729 h 1211298"/>
                <a:gd name="connsiteX310" fmla="*/ 635720 w 4757085"/>
                <a:gd name="connsiteY310" fmla="*/ 709581 h 1211298"/>
                <a:gd name="connsiteX311" fmla="*/ 687649 w 4757085"/>
                <a:gd name="connsiteY311" fmla="*/ 750249 h 1211298"/>
                <a:gd name="connsiteX312" fmla="*/ 687825 w 4757085"/>
                <a:gd name="connsiteY312" fmla="*/ 750425 h 1211298"/>
                <a:gd name="connsiteX313" fmla="*/ 688248 w 4757085"/>
                <a:gd name="connsiteY313" fmla="*/ 751128 h 1211298"/>
                <a:gd name="connsiteX314" fmla="*/ 697088 w 4757085"/>
                <a:gd name="connsiteY314" fmla="*/ 776239 h 1211298"/>
                <a:gd name="connsiteX315" fmla="*/ 697858 w 4757085"/>
                <a:gd name="connsiteY315" fmla="*/ 803769 h 1211298"/>
                <a:gd name="connsiteX316" fmla="*/ 663533 w 4757085"/>
                <a:gd name="connsiteY316" fmla="*/ 864157 h 1211298"/>
                <a:gd name="connsiteX317" fmla="*/ 593121 w 4757085"/>
                <a:gd name="connsiteY317" fmla="*/ 888980 h 1211298"/>
                <a:gd name="connsiteX318" fmla="*/ 593121 w 4757085"/>
                <a:gd name="connsiteY318" fmla="*/ 915564 h 1211298"/>
                <a:gd name="connsiteX319" fmla="*/ 584672 w 4757085"/>
                <a:gd name="connsiteY319" fmla="*/ 934226 h 1211298"/>
                <a:gd name="connsiteX320" fmla="*/ 557740 w 4757085"/>
                <a:gd name="connsiteY320" fmla="*/ 938275 h 1211298"/>
                <a:gd name="connsiteX321" fmla="*/ 543130 w 4757085"/>
                <a:gd name="connsiteY321" fmla="*/ 915564 h 1211298"/>
                <a:gd name="connsiteX322" fmla="*/ 543130 w 4757085"/>
                <a:gd name="connsiteY322" fmla="*/ 886515 h 1211298"/>
                <a:gd name="connsiteX323" fmla="*/ 530280 w 4757085"/>
                <a:gd name="connsiteY323" fmla="*/ 883522 h 1211298"/>
                <a:gd name="connsiteX324" fmla="*/ 469374 w 4757085"/>
                <a:gd name="connsiteY324" fmla="*/ 846023 h 1211298"/>
                <a:gd name="connsiteX325" fmla="*/ 450539 w 4757085"/>
                <a:gd name="connsiteY325" fmla="*/ 815037 h 1211298"/>
                <a:gd name="connsiteX326" fmla="*/ 447370 w 4757085"/>
                <a:gd name="connsiteY326" fmla="*/ 806058 h 1211298"/>
                <a:gd name="connsiteX327" fmla="*/ 445434 w 4757085"/>
                <a:gd name="connsiteY327" fmla="*/ 797607 h 1211298"/>
                <a:gd name="connsiteX328" fmla="*/ 448074 w 4757085"/>
                <a:gd name="connsiteY328" fmla="*/ 783523 h 1211298"/>
                <a:gd name="connsiteX329" fmla="*/ 472542 w 4757085"/>
                <a:gd name="connsiteY329" fmla="*/ 770143 h 1211298"/>
                <a:gd name="connsiteX330" fmla="*/ 494018 w 4757085"/>
                <a:gd name="connsiteY330" fmla="*/ 787220 h 1211298"/>
                <a:gd name="connsiteX331" fmla="*/ 496658 w 4757085"/>
                <a:gd name="connsiteY331" fmla="*/ 795847 h 1211298"/>
                <a:gd name="connsiteX332" fmla="*/ 500530 w 4757085"/>
                <a:gd name="connsiteY332" fmla="*/ 803946 h 1211298"/>
                <a:gd name="connsiteX333" fmla="*/ 511444 w 4757085"/>
                <a:gd name="connsiteY333" fmla="*/ 818030 h 1211298"/>
                <a:gd name="connsiteX334" fmla="*/ 543130 w 4757085"/>
                <a:gd name="connsiteY334" fmla="*/ 835283 h 1211298"/>
                <a:gd name="connsiteX335" fmla="*/ 543130 w 4757085"/>
                <a:gd name="connsiteY335" fmla="*/ 736693 h 1211298"/>
                <a:gd name="connsiteX336" fmla="*/ 477823 w 4757085"/>
                <a:gd name="connsiteY336" fmla="*/ 708348 h 1211298"/>
                <a:gd name="connsiteX337" fmla="*/ 455644 w 4757085"/>
                <a:gd name="connsiteY337" fmla="*/ 681764 h 1211298"/>
                <a:gd name="connsiteX338" fmla="*/ 447898 w 4757085"/>
                <a:gd name="connsiteY338" fmla="*/ 646025 h 1211298"/>
                <a:gd name="connsiteX339" fmla="*/ 455467 w 4757085"/>
                <a:gd name="connsiteY339" fmla="*/ 609758 h 1211298"/>
                <a:gd name="connsiteX340" fmla="*/ 475887 w 4757085"/>
                <a:gd name="connsiteY340" fmla="*/ 581765 h 1211298"/>
                <a:gd name="connsiteX341" fmla="*/ 543130 w 4757085"/>
                <a:gd name="connsiteY341" fmla="*/ 551836 h 1211298"/>
                <a:gd name="connsiteX342" fmla="*/ 543130 w 4757085"/>
                <a:gd name="connsiteY342" fmla="*/ 524372 h 1211298"/>
                <a:gd name="connsiteX343" fmla="*/ 551579 w 4757085"/>
                <a:gd name="connsiteY343" fmla="*/ 505534 h 1211298"/>
                <a:gd name="connsiteX344" fmla="*/ 564385 w 4757085"/>
                <a:gd name="connsiteY344" fmla="*/ 499702 h 1211298"/>
                <a:gd name="connsiteX345" fmla="*/ 4047318 w 4757085"/>
                <a:gd name="connsiteY345" fmla="*/ 96265 h 1211298"/>
                <a:gd name="connsiteX346" fmla="*/ 4013452 w 4757085"/>
                <a:gd name="connsiteY346" fmla="*/ 108883 h 1211298"/>
                <a:gd name="connsiteX347" fmla="*/ 4119597 w 4757085"/>
                <a:gd name="connsiteY347" fmla="*/ 322261 h 1211298"/>
                <a:gd name="connsiteX348" fmla="*/ 4131215 w 4757085"/>
                <a:gd name="connsiteY348" fmla="*/ 1107111 h 1211298"/>
                <a:gd name="connsiteX349" fmla="*/ 4263940 w 4757085"/>
                <a:gd name="connsiteY349" fmla="*/ 316803 h 1211298"/>
                <a:gd name="connsiteX350" fmla="*/ 4360932 w 4757085"/>
                <a:gd name="connsiteY350" fmla="*/ 99553 h 1211298"/>
                <a:gd name="connsiteX351" fmla="*/ 4183143 w 4757085"/>
                <a:gd name="connsiteY351" fmla="*/ 134764 h 1211298"/>
                <a:gd name="connsiteX352" fmla="*/ 4047318 w 4757085"/>
                <a:gd name="connsiteY352" fmla="*/ 96265 h 1211298"/>
                <a:gd name="connsiteX353" fmla="*/ 3133373 w 4757085"/>
                <a:gd name="connsiteY353" fmla="*/ 96265 h 1211298"/>
                <a:gd name="connsiteX354" fmla="*/ 3099507 w 4757085"/>
                <a:gd name="connsiteY354" fmla="*/ 108883 h 1211298"/>
                <a:gd name="connsiteX355" fmla="*/ 3205652 w 4757085"/>
                <a:gd name="connsiteY355" fmla="*/ 322261 h 1211298"/>
                <a:gd name="connsiteX356" fmla="*/ 3217270 w 4757085"/>
                <a:gd name="connsiteY356" fmla="*/ 1107111 h 1211298"/>
                <a:gd name="connsiteX357" fmla="*/ 3349995 w 4757085"/>
                <a:gd name="connsiteY357" fmla="*/ 316803 h 1211298"/>
                <a:gd name="connsiteX358" fmla="*/ 3446987 w 4757085"/>
                <a:gd name="connsiteY358" fmla="*/ 99553 h 1211298"/>
                <a:gd name="connsiteX359" fmla="*/ 3269198 w 4757085"/>
                <a:gd name="connsiteY359" fmla="*/ 134764 h 1211298"/>
                <a:gd name="connsiteX360" fmla="*/ 3133373 w 4757085"/>
                <a:gd name="connsiteY360" fmla="*/ 96265 h 1211298"/>
                <a:gd name="connsiteX361" fmla="*/ 2225035 w 4757085"/>
                <a:gd name="connsiteY361" fmla="*/ 96265 h 1211298"/>
                <a:gd name="connsiteX362" fmla="*/ 2191169 w 4757085"/>
                <a:gd name="connsiteY362" fmla="*/ 108883 h 1211298"/>
                <a:gd name="connsiteX363" fmla="*/ 2297314 w 4757085"/>
                <a:gd name="connsiteY363" fmla="*/ 322261 h 1211298"/>
                <a:gd name="connsiteX364" fmla="*/ 2308932 w 4757085"/>
                <a:gd name="connsiteY364" fmla="*/ 1107111 h 1211298"/>
                <a:gd name="connsiteX365" fmla="*/ 2441657 w 4757085"/>
                <a:gd name="connsiteY365" fmla="*/ 316803 h 1211298"/>
                <a:gd name="connsiteX366" fmla="*/ 2538649 w 4757085"/>
                <a:gd name="connsiteY366" fmla="*/ 99553 h 1211298"/>
                <a:gd name="connsiteX367" fmla="*/ 2360860 w 4757085"/>
                <a:gd name="connsiteY367" fmla="*/ 134764 h 1211298"/>
                <a:gd name="connsiteX368" fmla="*/ 2225035 w 4757085"/>
                <a:gd name="connsiteY368" fmla="*/ 96265 h 1211298"/>
                <a:gd name="connsiteX369" fmla="*/ 1316698 w 4757085"/>
                <a:gd name="connsiteY369" fmla="*/ 96265 h 1211298"/>
                <a:gd name="connsiteX370" fmla="*/ 1282832 w 4757085"/>
                <a:gd name="connsiteY370" fmla="*/ 108883 h 1211298"/>
                <a:gd name="connsiteX371" fmla="*/ 1388977 w 4757085"/>
                <a:gd name="connsiteY371" fmla="*/ 322261 h 1211298"/>
                <a:gd name="connsiteX372" fmla="*/ 1400595 w 4757085"/>
                <a:gd name="connsiteY372" fmla="*/ 1107111 h 1211298"/>
                <a:gd name="connsiteX373" fmla="*/ 1533320 w 4757085"/>
                <a:gd name="connsiteY373" fmla="*/ 316803 h 1211298"/>
                <a:gd name="connsiteX374" fmla="*/ 1630312 w 4757085"/>
                <a:gd name="connsiteY374" fmla="*/ 99553 h 1211298"/>
                <a:gd name="connsiteX375" fmla="*/ 1452523 w 4757085"/>
                <a:gd name="connsiteY375" fmla="*/ 134764 h 1211298"/>
                <a:gd name="connsiteX376" fmla="*/ 1316698 w 4757085"/>
                <a:gd name="connsiteY376" fmla="*/ 96265 h 1211298"/>
                <a:gd name="connsiteX377" fmla="*/ 408361 w 4757085"/>
                <a:gd name="connsiteY377" fmla="*/ 96265 h 1211298"/>
                <a:gd name="connsiteX378" fmla="*/ 374495 w 4757085"/>
                <a:gd name="connsiteY378" fmla="*/ 108883 h 1211298"/>
                <a:gd name="connsiteX379" fmla="*/ 480640 w 4757085"/>
                <a:gd name="connsiteY379" fmla="*/ 322261 h 1211298"/>
                <a:gd name="connsiteX380" fmla="*/ 492258 w 4757085"/>
                <a:gd name="connsiteY380" fmla="*/ 1107111 h 1211298"/>
                <a:gd name="connsiteX381" fmla="*/ 624983 w 4757085"/>
                <a:gd name="connsiteY381" fmla="*/ 316803 h 1211298"/>
                <a:gd name="connsiteX382" fmla="*/ 721974 w 4757085"/>
                <a:gd name="connsiteY382" fmla="*/ 99553 h 1211298"/>
                <a:gd name="connsiteX383" fmla="*/ 544185 w 4757085"/>
                <a:gd name="connsiteY383" fmla="*/ 134764 h 1211298"/>
                <a:gd name="connsiteX384" fmla="*/ 408361 w 4757085"/>
                <a:gd name="connsiteY384" fmla="*/ 96265 h 1211298"/>
                <a:gd name="connsiteX385" fmla="*/ 0 w 4757085"/>
                <a:gd name="connsiteY385" fmla="*/ 0 h 1211298"/>
                <a:gd name="connsiteX386" fmla="*/ 4757085 w 4757085"/>
                <a:gd name="connsiteY386" fmla="*/ 0 h 1211298"/>
                <a:gd name="connsiteX387" fmla="*/ 4757085 w 4757085"/>
                <a:gd name="connsiteY387" fmla="*/ 1211298 h 1211298"/>
                <a:gd name="connsiteX388" fmla="*/ 0 w 4757085"/>
                <a:gd name="connsiteY388" fmla="*/ 1211298 h 121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</a:cxnLst>
              <a:rect l="l" t="t" r="r" b="b"/>
              <a:pathLst>
                <a:path w="4757085" h="1211298">
                  <a:moveTo>
                    <a:pt x="4326958" y="750425"/>
                  </a:moveTo>
                  <a:cubicBezTo>
                    <a:pt x="4327838" y="752009"/>
                    <a:pt x="4328674" y="753506"/>
                    <a:pt x="4328850" y="753858"/>
                  </a:cubicBezTo>
                  <a:lnTo>
                    <a:pt x="4327205" y="751128"/>
                  </a:lnTo>
                  <a:close/>
                  <a:moveTo>
                    <a:pt x="3413013" y="750425"/>
                  </a:moveTo>
                  <a:cubicBezTo>
                    <a:pt x="3413894" y="752009"/>
                    <a:pt x="3414730" y="753506"/>
                    <a:pt x="3414906" y="753858"/>
                  </a:cubicBezTo>
                  <a:lnTo>
                    <a:pt x="3413261" y="751128"/>
                  </a:lnTo>
                  <a:close/>
                  <a:moveTo>
                    <a:pt x="2504676" y="750425"/>
                  </a:moveTo>
                  <a:cubicBezTo>
                    <a:pt x="2505556" y="752009"/>
                    <a:pt x="2506392" y="753506"/>
                    <a:pt x="2506568" y="753858"/>
                  </a:cubicBezTo>
                  <a:lnTo>
                    <a:pt x="2504923" y="751128"/>
                  </a:lnTo>
                  <a:close/>
                  <a:moveTo>
                    <a:pt x="1596339" y="750425"/>
                  </a:moveTo>
                  <a:cubicBezTo>
                    <a:pt x="1597219" y="752009"/>
                    <a:pt x="1598055" y="753506"/>
                    <a:pt x="1598231" y="753858"/>
                  </a:cubicBezTo>
                  <a:lnTo>
                    <a:pt x="1596586" y="751128"/>
                  </a:lnTo>
                  <a:close/>
                  <a:moveTo>
                    <a:pt x="688001" y="750425"/>
                  </a:moveTo>
                  <a:cubicBezTo>
                    <a:pt x="688881" y="752009"/>
                    <a:pt x="689717" y="753506"/>
                    <a:pt x="689893" y="753858"/>
                  </a:cubicBezTo>
                  <a:lnTo>
                    <a:pt x="688248" y="751128"/>
                  </a:lnTo>
                  <a:close/>
                  <a:moveTo>
                    <a:pt x="4232197" y="748463"/>
                  </a:moveTo>
                  <a:lnTo>
                    <a:pt x="4232197" y="839123"/>
                  </a:lnTo>
                  <a:cubicBezTo>
                    <a:pt x="4251206" y="837007"/>
                    <a:pt x="4273032" y="830128"/>
                    <a:pt x="4282889" y="812489"/>
                  </a:cubicBezTo>
                  <a:cubicBezTo>
                    <a:pt x="4287817" y="804023"/>
                    <a:pt x="4288697" y="793617"/>
                    <a:pt x="4286761" y="784092"/>
                  </a:cubicBezTo>
                  <a:cubicBezTo>
                    <a:pt x="4285705" y="778977"/>
                    <a:pt x="4283592" y="774391"/>
                    <a:pt x="4280072" y="770334"/>
                  </a:cubicBezTo>
                  <a:cubicBezTo>
                    <a:pt x="4276200" y="766278"/>
                    <a:pt x="4271448" y="763103"/>
                    <a:pt x="4266519" y="760633"/>
                  </a:cubicBezTo>
                  <a:cubicBezTo>
                    <a:pt x="4255607" y="754989"/>
                    <a:pt x="4243814" y="751462"/>
                    <a:pt x="4232197" y="748463"/>
                  </a:cubicBezTo>
                  <a:close/>
                  <a:moveTo>
                    <a:pt x="3318253" y="748463"/>
                  </a:moveTo>
                  <a:lnTo>
                    <a:pt x="3318253" y="839123"/>
                  </a:lnTo>
                  <a:cubicBezTo>
                    <a:pt x="3337262" y="837007"/>
                    <a:pt x="3359087" y="830128"/>
                    <a:pt x="3368944" y="812489"/>
                  </a:cubicBezTo>
                  <a:cubicBezTo>
                    <a:pt x="3373872" y="804023"/>
                    <a:pt x="3374752" y="793617"/>
                    <a:pt x="3372816" y="784092"/>
                  </a:cubicBezTo>
                  <a:cubicBezTo>
                    <a:pt x="3371760" y="778977"/>
                    <a:pt x="3369648" y="774391"/>
                    <a:pt x="3366128" y="770334"/>
                  </a:cubicBezTo>
                  <a:cubicBezTo>
                    <a:pt x="3362255" y="766278"/>
                    <a:pt x="3357503" y="763103"/>
                    <a:pt x="3352575" y="760633"/>
                  </a:cubicBezTo>
                  <a:cubicBezTo>
                    <a:pt x="3341662" y="754989"/>
                    <a:pt x="3329869" y="751462"/>
                    <a:pt x="3318253" y="748463"/>
                  </a:cubicBezTo>
                  <a:close/>
                  <a:moveTo>
                    <a:pt x="2409915" y="748463"/>
                  </a:moveTo>
                  <a:lnTo>
                    <a:pt x="2409915" y="839123"/>
                  </a:lnTo>
                  <a:cubicBezTo>
                    <a:pt x="2428924" y="837007"/>
                    <a:pt x="2450749" y="830128"/>
                    <a:pt x="2460606" y="812489"/>
                  </a:cubicBezTo>
                  <a:cubicBezTo>
                    <a:pt x="2465535" y="804023"/>
                    <a:pt x="2466414" y="793617"/>
                    <a:pt x="2464478" y="784092"/>
                  </a:cubicBezTo>
                  <a:cubicBezTo>
                    <a:pt x="2463422" y="778977"/>
                    <a:pt x="2461310" y="774391"/>
                    <a:pt x="2457790" y="770334"/>
                  </a:cubicBezTo>
                  <a:cubicBezTo>
                    <a:pt x="2453918" y="766278"/>
                    <a:pt x="2449165" y="763103"/>
                    <a:pt x="2444237" y="760633"/>
                  </a:cubicBezTo>
                  <a:cubicBezTo>
                    <a:pt x="2433324" y="754989"/>
                    <a:pt x="2421531" y="751462"/>
                    <a:pt x="2409915" y="748463"/>
                  </a:cubicBezTo>
                  <a:close/>
                  <a:moveTo>
                    <a:pt x="1501578" y="748463"/>
                  </a:moveTo>
                  <a:lnTo>
                    <a:pt x="1501578" y="839123"/>
                  </a:lnTo>
                  <a:cubicBezTo>
                    <a:pt x="1520587" y="837007"/>
                    <a:pt x="1542412" y="830128"/>
                    <a:pt x="1552269" y="812489"/>
                  </a:cubicBezTo>
                  <a:cubicBezTo>
                    <a:pt x="1557198" y="804023"/>
                    <a:pt x="1558077" y="793617"/>
                    <a:pt x="1556141" y="784092"/>
                  </a:cubicBezTo>
                  <a:cubicBezTo>
                    <a:pt x="1555085" y="778977"/>
                    <a:pt x="1552973" y="774391"/>
                    <a:pt x="1549453" y="770334"/>
                  </a:cubicBezTo>
                  <a:cubicBezTo>
                    <a:pt x="1545581" y="766278"/>
                    <a:pt x="1540828" y="763103"/>
                    <a:pt x="1535900" y="760633"/>
                  </a:cubicBezTo>
                  <a:cubicBezTo>
                    <a:pt x="1524987" y="754989"/>
                    <a:pt x="1513194" y="751462"/>
                    <a:pt x="1501578" y="748463"/>
                  </a:cubicBezTo>
                  <a:close/>
                  <a:moveTo>
                    <a:pt x="593240" y="748463"/>
                  </a:moveTo>
                  <a:lnTo>
                    <a:pt x="593240" y="839123"/>
                  </a:lnTo>
                  <a:cubicBezTo>
                    <a:pt x="612249" y="837007"/>
                    <a:pt x="634075" y="830128"/>
                    <a:pt x="643932" y="812489"/>
                  </a:cubicBezTo>
                  <a:cubicBezTo>
                    <a:pt x="648860" y="804023"/>
                    <a:pt x="649740" y="793617"/>
                    <a:pt x="647803" y="784092"/>
                  </a:cubicBezTo>
                  <a:cubicBezTo>
                    <a:pt x="646748" y="778977"/>
                    <a:pt x="644635" y="774391"/>
                    <a:pt x="641115" y="770334"/>
                  </a:cubicBezTo>
                  <a:cubicBezTo>
                    <a:pt x="637243" y="766278"/>
                    <a:pt x="632491" y="763103"/>
                    <a:pt x="627562" y="760633"/>
                  </a:cubicBezTo>
                  <a:cubicBezTo>
                    <a:pt x="616650" y="754989"/>
                    <a:pt x="604857" y="751462"/>
                    <a:pt x="593240" y="748463"/>
                  </a:cubicBezTo>
                  <a:close/>
                  <a:moveTo>
                    <a:pt x="4182333" y="602505"/>
                  </a:moveTo>
                  <a:cubicBezTo>
                    <a:pt x="4167710" y="605670"/>
                    <a:pt x="4151854" y="612176"/>
                    <a:pt x="4143045" y="625013"/>
                  </a:cubicBezTo>
                  <a:cubicBezTo>
                    <a:pt x="4139874" y="629761"/>
                    <a:pt x="4137760" y="635212"/>
                    <a:pt x="4137231" y="641015"/>
                  </a:cubicBezTo>
                  <a:cubicBezTo>
                    <a:pt x="4136703" y="646818"/>
                    <a:pt x="4136879" y="653148"/>
                    <a:pt x="4139170" y="658599"/>
                  </a:cubicBezTo>
                  <a:cubicBezTo>
                    <a:pt x="4141108" y="663875"/>
                    <a:pt x="4145688" y="667568"/>
                    <a:pt x="4150093" y="670733"/>
                  </a:cubicBezTo>
                  <a:cubicBezTo>
                    <a:pt x="4155202" y="674074"/>
                    <a:pt x="4160663" y="676712"/>
                    <a:pt x="4166477" y="679173"/>
                  </a:cubicBezTo>
                  <a:cubicBezTo>
                    <a:pt x="4171234" y="681108"/>
                    <a:pt x="4176519" y="682866"/>
                    <a:pt x="4182333" y="684625"/>
                  </a:cubicBezTo>
                  <a:close/>
                  <a:moveTo>
                    <a:pt x="3268389" y="602505"/>
                  </a:moveTo>
                  <a:cubicBezTo>
                    <a:pt x="3253766" y="605670"/>
                    <a:pt x="3237910" y="612176"/>
                    <a:pt x="3229101" y="625013"/>
                  </a:cubicBezTo>
                  <a:cubicBezTo>
                    <a:pt x="3225930" y="629761"/>
                    <a:pt x="3223816" y="635212"/>
                    <a:pt x="3223287" y="641015"/>
                  </a:cubicBezTo>
                  <a:cubicBezTo>
                    <a:pt x="3222759" y="646818"/>
                    <a:pt x="3222935" y="653148"/>
                    <a:pt x="3225225" y="658599"/>
                  </a:cubicBezTo>
                  <a:cubicBezTo>
                    <a:pt x="3227163" y="663875"/>
                    <a:pt x="3231744" y="667568"/>
                    <a:pt x="3236148" y="670733"/>
                  </a:cubicBezTo>
                  <a:cubicBezTo>
                    <a:pt x="3241257" y="674074"/>
                    <a:pt x="3246719" y="676712"/>
                    <a:pt x="3252533" y="679173"/>
                  </a:cubicBezTo>
                  <a:cubicBezTo>
                    <a:pt x="3257289" y="681108"/>
                    <a:pt x="3262575" y="682866"/>
                    <a:pt x="3268389" y="684625"/>
                  </a:cubicBezTo>
                  <a:close/>
                  <a:moveTo>
                    <a:pt x="2360051" y="602505"/>
                  </a:moveTo>
                  <a:cubicBezTo>
                    <a:pt x="2345428" y="605670"/>
                    <a:pt x="2329572" y="612176"/>
                    <a:pt x="2320763" y="625013"/>
                  </a:cubicBezTo>
                  <a:cubicBezTo>
                    <a:pt x="2317592" y="629761"/>
                    <a:pt x="2315478" y="635212"/>
                    <a:pt x="2314949" y="641015"/>
                  </a:cubicBezTo>
                  <a:cubicBezTo>
                    <a:pt x="2314421" y="646818"/>
                    <a:pt x="2314597" y="653148"/>
                    <a:pt x="2316887" y="658599"/>
                  </a:cubicBezTo>
                  <a:cubicBezTo>
                    <a:pt x="2318825" y="663875"/>
                    <a:pt x="2323406" y="667568"/>
                    <a:pt x="2327810" y="670733"/>
                  </a:cubicBezTo>
                  <a:cubicBezTo>
                    <a:pt x="2332919" y="674074"/>
                    <a:pt x="2338381" y="676712"/>
                    <a:pt x="2344195" y="679173"/>
                  </a:cubicBezTo>
                  <a:cubicBezTo>
                    <a:pt x="2348951" y="681108"/>
                    <a:pt x="2354237" y="682866"/>
                    <a:pt x="2360051" y="684625"/>
                  </a:cubicBezTo>
                  <a:close/>
                  <a:moveTo>
                    <a:pt x="1451714" y="602505"/>
                  </a:moveTo>
                  <a:cubicBezTo>
                    <a:pt x="1437091" y="605670"/>
                    <a:pt x="1421235" y="612176"/>
                    <a:pt x="1412426" y="625013"/>
                  </a:cubicBezTo>
                  <a:cubicBezTo>
                    <a:pt x="1409255" y="629761"/>
                    <a:pt x="1407141" y="635212"/>
                    <a:pt x="1406612" y="641015"/>
                  </a:cubicBezTo>
                  <a:cubicBezTo>
                    <a:pt x="1406084" y="646818"/>
                    <a:pt x="1406260" y="653148"/>
                    <a:pt x="1408550" y="658599"/>
                  </a:cubicBezTo>
                  <a:cubicBezTo>
                    <a:pt x="1410488" y="663875"/>
                    <a:pt x="1415069" y="667568"/>
                    <a:pt x="1419473" y="670733"/>
                  </a:cubicBezTo>
                  <a:cubicBezTo>
                    <a:pt x="1424582" y="674074"/>
                    <a:pt x="1430044" y="676712"/>
                    <a:pt x="1435858" y="679173"/>
                  </a:cubicBezTo>
                  <a:cubicBezTo>
                    <a:pt x="1440614" y="681108"/>
                    <a:pt x="1445900" y="682866"/>
                    <a:pt x="1451714" y="684625"/>
                  </a:cubicBezTo>
                  <a:close/>
                  <a:moveTo>
                    <a:pt x="543376" y="602505"/>
                  </a:moveTo>
                  <a:cubicBezTo>
                    <a:pt x="528753" y="605670"/>
                    <a:pt x="512897" y="612176"/>
                    <a:pt x="504088" y="625013"/>
                  </a:cubicBezTo>
                  <a:cubicBezTo>
                    <a:pt x="500917" y="629761"/>
                    <a:pt x="498803" y="635212"/>
                    <a:pt x="498274" y="641015"/>
                  </a:cubicBezTo>
                  <a:cubicBezTo>
                    <a:pt x="497746" y="646818"/>
                    <a:pt x="497922" y="653148"/>
                    <a:pt x="500213" y="658599"/>
                  </a:cubicBezTo>
                  <a:cubicBezTo>
                    <a:pt x="502151" y="663875"/>
                    <a:pt x="506731" y="667568"/>
                    <a:pt x="511136" y="670733"/>
                  </a:cubicBezTo>
                  <a:cubicBezTo>
                    <a:pt x="516245" y="674074"/>
                    <a:pt x="521706" y="676712"/>
                    <a:pt x="527520" y="679173"/>
                  </a:cubicBezTo>
                  <a:cubicBezTo>
                    <a:pt x="532276" y="681108"/>
                    <a:pt x="537562" y="682866"/>
                    <a:pt x="543376" y="684625"/>
                  </a:cubicBezTo>
                  <a:close/>
                  <a:moveTo>
                    <a:pt x="4203342" y="499702"/>
                  </a:moveTo>
                  <a:cubicBezTo>
                    <a:pt x="4208051" y="499019"/>
                    <a:pt x="4212980" y="499636"/>
                    <a:pt x="4217468" y="501660"/>
                  </a:cubicBezTo>
                  <a:cubicBezTo>
                    <a:pt x="4226270" y="505710"/>
                    <a:pt x="4232078" y="514688"/>
                    <a:pt x="4232078" y="524372"/>
                  </a:cubicBezTo>
                  <a:lnTo>
                    <a:pt x="4232078" y="551836"/>
                  </a:lnTo>
                  <a:cubicBezTo>
                    <a:pt x="4235247" y="552188"/>
                    <a:pt x="4238592" y="552716"/>
                    <a:pt x="4241760" y="553244"/>
                  </a:cubicBezTo>
                  <a:cubicBezTo>
                    <a:pt x="4265876" y="557646"/>
                    <a:pt x="4289288" y="567505"/>
                    <a:pt x="4307067" y="584934"/>
                  </a:cubicBezTo>
                  <a:cubicBezTo>
                    <a:pt x="4315340" y="593032"/>
                    <a:pt x="4322029" y="602892"/>
                    <a:pt x="4326958" y="613631"/>
                  </a:cubicBezTo>
                  <a:cubicBezTo>
                    <a:pt x="4328366" y="616624"/>
                    <a:pt x="4329422" y="619617"/>
                    <a:pt x="4330479" y="622610"/>
                  </a:cubicBezTo>
                  <a:cubicBezTo>
                    <a:pt x="4331358" y="625602"/>
                    <a:pt x="4332415" y="628595"/>
                    <a:pt x="4332767" y="631588"/>
                  </a:cubicBezTo>
                  <a:cubicBezTo>
                    <a:pt x="4333471" y="636342"/>
                    <a:pt x="4332767" y="641447"/>
                    <a:pt x="4330655" y="645849"/>
                  </a:cubicBezTo>
                  <a:cubicBezTo>
                    <a:pt x="4326430" y="655003"/>
                    <a:pt x="4317101" y="660637"/>
                    <a:pt x="4307067" y="660109"/>
                  </a:cubicBezTo>
                  <a:cubicBezTo>
                    <a:pt x="4297209" y="659757"/>
                    <a:pt x="4288232" y="653419"/>
                    <a:pt x="4284711" y="644264"/>
                  </a:cubicBezTo>
                  <a:cubicBezTo>
                    <a:pt x="4283831" y="641447"/>
                    <a:pt x="4283303" y="638631"/>
                    <a:pt x="4282247" y="635814"/>
                  </a:cubicBezTo>
                  <a:cubicBezTo>
                    <a:pt x="4281015" y="633173"/>
                    <a:pt x="4279782" y="630532"/>
                    <a:pt x="4278022" y="628067"/>
                  </a:cubicBezTo>
                  <a:cubicBezTo>
                    <a:pt x="4275030" y="623138"/>
                    <a:pt x="4270981" y="619089"/>
                    <a:pt x="4266228" y="615568"/>
                  </a:cubicBezTo>
                  <a:cubicBezTo>
                    <a:pt x="4256195" y="608349"/>
                    <a:pt x="4244225" y="604476"/>
                    <a:pt x="4232078" y="602187"/>
                  </a:cubicBezTo>
                  <a:lnTo>
                    <a:pt x="4232078" y="696729"/>
                  </a:lnTo>
                  <a:cubicBezTo>
                    <a:pt x="4246513" y="700250"/>
                    <a:pt x="4260947" y="703947"/>
                    <a:pt x="4274677" y="709581"/>
                  </a:cubicBezTo>
                  <a:cubicBezTo>
                    <a:pt x="4295449" y="717679"/>
                    <a:pt x="4315340" y="730355"/>
                    <a:pt x="4326606" y="750249"/>
                  </a:cubicBezTo>
                  <a:cubicBezTo>
                    <a:pt x="4324846" y="747080"/>
                    <a:pt x="4323261" y="744087"/>
                    <a:pt x="4326782" y="750425"/>
                  </a:cubicBezTo>
                  <a:lnTo>
                    <a:pt x="4327205" y="751128"/>
                  </a:lnTo>
                  <a:lnTo>
                    <a:pt x="4336046" y="776239"/>
                  </a:lnTo>
                  <a:cubicBezTo>
                    <a:pt x="4337652" y="785284"/>
                    <a:pt x="4337872" y="794615"/>
                    <a:pt x="4336815" y="803769"/>
                  </a:cubicBezTo>
                  <a:cubicBezTo>
                    <a:pt x="4334351" y="827537"/>
                    <a:pt x="4321501" y="849367"/>
                    <a:pt x="4302490" y="864157"/>
                  </a:cubicBezTo>
                  <a:cubicBezTo>
                    <a:pt x="4282423" y="879649"/>
                    <a:pt x="4257074" y="887043"/>
                    <a:pt x="4232078" y="888980"/>
                  </a:cubicBezTo>
                  <a:lnTo>
                    <a:pt x="4232078" y="915564"/>
                  </a:lnTo>
                  <a:cubicBezTo>
                    <a:pt x="4232078" y="922606"/>
                    <a:pt x="4228910" y="929648"/>
                    <a:pt x="4223629" y="934226"/>
                  </a:cubicBezTo>
                  <a:cubicBezTo>
                    <a:pt x="4216236" y="940740"/>
                    <a:pt x="4205498" y="942325"/>
                    <a:pt x="4196697" y="938275"/>
                  </a:cubicBezTo>
                  <a:cubicBezTo>
                    <a:pt x="4187896" y="934226"/>
                    <a:pt x="4182087" y="925247"/>
                    <a:pt x="4182087" y="915564"/>
                  </a:cubicBezTo>
                  <a:lnTo>
                    <a:pt x="4182087" y="886515"/>
                  </a:lnTo>
                  <a:cubicBezTo>
                    <a:pt x="4177862" y="885811"/>
                    <a:pt x="4173637" y="884755"/>
                    <a:pt x="4169237" y="883522"/>
                  </a:cubicBezTo>
                  <a:cubicBezTo>
                    <a:pt x="4146001" y="877184"/>
                    <a:pt x="4124173" y="864509"/>
                    <a:pt x="4108331" y="846023"/>
                  </a:cubicBezTo>
                  <a:cubicBezTo>
                    <a:pt x="4100410" y="836692"/>
                    <a:pt x="4093896" y="826129"/>
                    <a:pt x="4089496" y="815037"/>
                  </a:cubicBezTo>
                  <a:cubicBezTo>
                    <a:pt x="4088263" y="812044"/>
                    <a:pt x="4087208" y="809051"/>
                    <a:pt x="4086327" y="806058"/>
                  </a:cubicBezTo>
                  <a:cubicBezTo>
                    <a:pt x="4085447" y="803241"/>
                    <a:pt x="4084743" y="800424"/>
                    <a:pt x="4084391" y="797607"/>
                  </a:cubicBezTo>
                  <a:cubicBezTo>
                    <a:pt x="4083863" y="792678"/>
                    <a:pt x="4084919" y="787749"/>
                    <a:pt x="4087031" y="783523"/>
                  </a:cubicBezTo>
                  <a:cubicBezTo>
                    <a:pt x="4091608" y="774721"/>
                    <a:pt x="4101465" y="769263"/>
                    <a:pt x="4111499" y="770143"/>
                  </a:cubicBezTo>
                  <a:cubicBezTo>
                    <a:pt x="4121181" y="771023"/>
                    <a:pt x="4129806" y="777890"/>
                    <a:pt x="4132975" y="787220"/>
                  </a:cubicBezTo>
                  <a:cubicBezTo>
                    <a:pt x="4133855" y="790037"/>
                    <a:pt x="4134559" y="793030"/>
                    <a:pt x="4135615" y="795847"/>
                  </a:cubicBezTo>
                  <a:cubicBezTo>
                    <a:pt x="4136672" y="798664"/>
                    <a:pt x="4137903" y="801481"/>
                    <a:pt x="4139488" y="803946"/>
                  </a:cubicBezTo>
                  <a:cubicBezTo>
                    <a:pt x="4142304" y="809227"/>
                    <a:pt x="4146001" y="813981"/>
                    <a:pt x="4150401" y="818030"/>
                  </a:cubicBezTo>
                  <a:cubicBezTo>
                    <a:pt x="4159203" y="826305"/>
                    <a:pt x="4170469" y="831939"/>
                    <a:pt x="4182087" y="835283"/>
                  </a:cubicBezTo>
                  <a:lnTo>
                    <a:pt x="4182087" y="736693"/>
                  </a:lnTo>
                  <a:cubicBezTo>
                    <a:pt x="4159203" y="730707"/>
                    <a:pt x="4135615" y="722961"/>
                    <a:pt x="4116780" y="708348"/>
                  </a:cubicBezTo>
                  <a:cubicBezTo>
                    <a:pt x="4107450" y="701130"/>
                    <a:pt x="4099529" y="692327"/>
                    <a:pt x="4094601" y="681764"/>
                  </a:cubicBezTo>
                  <a:cubicBezTo>
                    <a:pt x="4089144" y="670672"/>
                    <a:pt x="4086855" y="658349"/>
                    <a:pt x="4086855" y="646025"/>
                  </a:cubicBezTo>
                  <a:cubicBezTo>
                    <a:pt x="4086855" y="633525"/>
                    <a:pt x="4089144" y="621201"/>
                    <a:pt x="4094425" y="609758"/>
                  </a:cubicBezTo>
                  <a:cubicBezTo>
                    <a:pt x="4099177" y="599194"/>
                    <a:pt x="4106219" y="589688"/>
                    <a:pt x="4114844" y="581765"/>
                  </a:cubicBezTo>
                  <a:cubicBezTo>
                    <a:pt x="4133151" y="564864"/>
                    <a:pt x="4157619" y="555357"/>
                    <a:pt x="4182087" y="551836"/>
                  </a:cubicBezTo>
                  <a:lnTo>
                    <a:pt x="4182087" y="524372"/>
                  </a:lnTo>
                  <a:cubicBezTo>
                    <a:pt x="4182087" y="517153"/>
                    <a:pt x="4185255" y="510287"/>
                    <a:pt x="4190536" y="505534"/>
                  </a:cubicBezTo>
                  <a:cubicBezTo>
                    <a:pt x="4194144" y="502365"/>
                    <a:pt x="4198633" y="500384"/>
                    <a:pt x="4203342" y="499702"/>
                  </a:cubicBezTo>
                  <a:close/>
                  <a:moveTo>
                    <a:pt x="3289397" y="499702"/>
                  </a:moveTo>
                  <a:cubicBezTo>
                    <a:pt x="3294106" y="499019"/>
                    <a:pt x="3299035" y="499636"/>
                    <a:pt x="3303524" y="501660"/>
                  </a:cubicBezTo>
                  <a:cubicBezTo>
                    <a:pt x="3312325" y="505710"/>
                    <a:pt x="3318134" y="514688"/>
                    <a:pt x="3318134" y="524372"/>
                  </a:cubicBezTo>
                  <a:lnTo>
                    <a:pt x="3318134" y="551836"/>
                  </a:lnTo>
                  <a:cubicBezTo>
                    <a:pt x="3321302" y="552188"/>
                    <a:pt x="3324647" y="552716"/>
                    <a:pt x="3327816" y="553244"/>
                  </a:cubicBezTo>
                  <a:cubicBezTo>
                    <a:pt x="3351931" y="557646"/>
                    <a:pt x="3375344" y="567505"/>
                    <a:pt x="3393122" y="584934"/>
                  </a:cubicBezTo>
                  <a:cubicBezTo>
                    <a:pt x="3401395" y="593032"/>
                    <a:pt x="3408085" y="602892"/>
                    <a:pt x="3413013" y="613631"/>
                  </a:cubicBezTo>
                  <a:cubicBezTo>
                    <a:pt x="3414421" y="616624"/>
                    <a:pt x="3415478" y="619617"/>
                    <a:pt x="3416534" y="622610"/>
                  </a:cubicBezTo>
                  <a:cubicBezTo>
                    <a:pt x="3417414" y="625602"/>
                    <a:pt x="3418470" y="628595"/>
                    <a:pt x="3418822" y="631588"/>
                  </a:cubicBezTo>
                  <a:cubicBezTo>
                    <a:pt x="3419527" y="636342"/>
                    <a:pt x="3418822" y="641447"/>
                    <a:pt x="3416710" y="645849"/>
                  </a:cubicBezTo>
                  <a:cubicBezTo>
                    <a:pt x="3412485" y="655003"/>
                    <a:pt x="3403156" y="660637"/>
                    <a:pt x="3393122" y="660109"/>
                  </a:cubicBezTo>
                  <a:cubicBezTo>
                    <a:pt x="3383265" y="659757"/>
                    <a:pt x="3374287" y="653419"/>
                    <a:pt x="3370767" y="644264"/>
                  </a:cubicBezTo>
                  <a:cubicBezTo>
                    <a:pt x="3369887" y="641447"/>
                    <a:pt x="3369358" y="638631"/>
                    <a:pt x="3368302" y="635814"/>
                  </a:cubicBezTo>
                  <a:cubicBezTo>
                    <a:pt x="3367070" y="633173"/>
                    <a:pt x="3365838" y="630532"/>
                    <a:pt x="3364078" y="628067"/>
                  </a:cubicBezTo>
                  <a:cubicBezTo>
                    <a:pt x="3361085" y="623138"/>
                    <a:pt x="3357036" y="619089"/>
                    <a:pt x="3352284" y="615568"/>
                  </a:cubicBezTo>
                  <a:cubicBezTo>
                    <a:pt x="3342250" y="608349"/>
                    <a:pt x="3330280" y="604476"/>
                    <a:pt x="3318134" y="602187"/>
                  </a:cubicBezTo>
                  <a:lnTo>
                    <a:pt x="3318134" y="696729"/>
                  </a:lnTo>
                  <a:cubicBezTo>
                    <a:pt x="3332568" y="700250"/>
                    <a:pt x="3347003" y="703947"/>
                    <a:pt x="3360733" y="709581"/>
                  </a:cubicBezTo>
                  <a:cubicBezTo>
                    <a:pt x="3381505" y="717679"/>
                    <a:pt x="3401395" y="730355"/>
                    <a:pt x="3412661" y="750249"/>
                  </a:cubicBezTo>
                  <a:cubicBezTo>
                    <a:pt x="3410901" y="747080"/>
                    <a:pt x="3409317" y="744087"/>
                    <a:pt x="3412837" y="750425"/>
                  </a:cubicBezTo>
                  <a:lnTo>
                    <a:pt x="3413261" y="751128"/>
                  </a:lnTo>
                  <a:lnTo>
                    <a:pt x="3422101" y="776239"/>
                  </a:lnTo>
                  <a:cubicBezTo>
                    <a:pt x="3423707" y="785284"/>
                    <a:pt x="3423927" y="794615"/>
                    <a:pt x="3422871" y="803769"/>
                  </a:cubicBezTo>
                  <a:cubicBezTo>
                    <a:pt x="3420407" y="827537"/>
                    <a:pt x="3407557" y="849367"/>
                    <a:pt x="3388546" y="864157"/>
                  </a:cubicBezTo>
                  <a:cubicBezTo>
                    <a:pt x="3368478" y="879649"/>
                    <a:pt x="3343130" y="887043"/>
                    <a:pt x="3318134" y="888980"/>
                  </a:cubicBezTo>
                  <a:lnTo>
                    <a:pt x="3318134" y="915564"/>
                  </a:lnTo>
                  <a:cubicBezTo>
                    <a:pt x="3318134" y="922606"/>
                    <a:pt x="3314966" y="929648"/>
                    <a:pt x="3309685" y="934226"/>
                  </a:cubicBezTo>
                  <a:cubicBezTo>
                    <a:pt x="3302291" y="940740"/>
                    <a:pt x="3291554" y="942325"/>
                    <a:pt x="3282752" y="938275"/>
                  </a:cubicBezTo>
                  <a:cubicBezTo>
                    <a:pt x="3273951" y="934226"/>
                    <a:pt x="3268142" y="925247"/>
                    <a:pt x="3268142" y="915564"/>
                  </a:cubicBezTo>
                  <a:lnTo>
                    <a:pt x="3268142" y="886515"/>
                  </a:lnTo>
                  <a:cubicBezTo>
                    <a:pt x="3263917" y="885811"/>
                    <a:pt x="3259693" y="884755"/>
                    <a:pt x="3255292" y="883522"/>
                  </a:cubicBezTo>
                  <a:cubicBezTo>
                    <a:pt x="3232056" y="877184"/>
                    <a:pt x="3210229" y="864509"/>
                    <a:pt x="3194386" y="846023"/>
                  </a:cubicBezTo>
                  <a:cubicBezTo>
                    <a:pt x="3186465" y="836692"/>
                    <a:pt x="3179952" y="826129"/>
                    <a:pt x="3175551" y="815037"/>
                  </a:cubicBezTo>
                  <a:cubicBezTo>
                    <a:pt x="3174319" y="812044"/>
                    <a:pt x="3173263" y="809051"/>
                    <a:pt x="3172383" y="806058"/>
                  </a:cubicBezTo>
                  <a:cubicBezTo>
                    <a:pt x="3171502" y="803241"/>
                    <a:pt x="3170799" y="800424"/>
                    <a:pt x="3170447" y="797607"/>
                  </a:cubicBezTo>
                  <a:cubicBezTo>
                    <a:pt x="3169918" y="792678"/>
                    <a:pt x="3170975" y="787749"/>
                    <a:pt x="3173087" y="783523"/>
                  </a:cubicBezTo>
                  <a:cubicBezTo>
                    <a:pt x="3177664" y="774721"/>
                    <a:pt x="3187521" y="769263"/>
                    <a:pt x="3197555" y="770143"/>
                  </a:cubicBezTo>
                  <a:cubicBezTo>
                    <a:pt x="3207236" y="771023"/>
                    <a:pt x="3215862" y="777890"/>
                    <a:pt x="3219030" y="787220"/>
                  </a:cubicBezTo>
                  <a:cubicBezTo>
                    <a:pt x="3219911" y="790037"/>
                    <a:pt x="3220614" y="793030"/>
                    <a:pt x="3221671" y="795847"/>
                  </a:cubicBezTo>
                  <a:cubicBezTo>
                    <a:pt x="3222727" y="798664"/>
                    <a:pt x="3223959" y="801481"/>
                    <a:pt x="3225543" y="803946"/>
                  </a:cubicBezTo>
                  <a:cubicBezTo>
                    <a:pt x="3228360" y="809227"/>
                    <a:pt x="3232056" y="813981"/>
                    <a:pt x="3236457" y="818030"/>
                  </a:cubicBezTo>
                  <a:cubicBezTo>
                    <a:pt x="3245258" y="826305"/>
                    <a:pt x="3256524" y="831939"/>
                    <a:pt x="3268142" y="835283"/>
                  </a:cubicBezTo>
                  <a:lnTo>
                    <a:pt x="3268142" y="736693"/>
                  </a:lnTo>
                  <a:cubicBezTo>
                    <a:pt x="3245258" y="730707"/>
                    <a:pt x="3221671" y="722961"/>
                    <a:pt x="3202836" y="708348"/>
                  </a:cubicBezTo>
                  <a:cubicBezTo>
                    <a:pt x="3193506" y="701130"/>
                    <a:pt x="3185585" y="692327"/>
                    <a:pt x="3180656" y="681764"/>
                  </a:cubicBezTo>
                  <a:cubicBezTo>
                    <a:pt x="3175199" y="670672"/>
                    <a:pt x="3172911" y="658349"/>
                    <a:pt x="3172911" y="646025"/>
                  </a:cubicBezTo>
                  <a:cubicBezTo>
                    <a:pt x="3172911" y="633525"/>
                    <a:pt x="3175199" y="621201"/>
                    <a:pt x="3180480" y="609758"/>
                  </a:cubicBezTo>
                  <a:cubicBezTo>
                    <a:pt x="3185233" y="599194"/>
                    <a:pt x="3192274" y="589688"/>
                    <a:pt x="3200900" y="581765"/>
                  </a:cubicBezTo>
                  <a:cubicBezTo>
                    <a:pt x="3219206" y="564864"/>
                    <a:pt x="3243674" y="555357"/>
                    <a:pt x="3268142" y="551836"/>
                  </a:cubicBezTo>
                  <a:lnTo>
                    <a:pt x="3268142" y="524372"/>
                  </a:lnTo>
                  <a:cubicBezTo>
                    <a:pt x="3268142" y="517153"/>
                    <a:pt x="3271311" y="510287"/>
                    <a:pt x="3276592" y="505534"/>
                  </a:cubicBezTo>
                  <a:cubicBezTo>
                    <a:pt x="3280200" y="502365"/>
                    <a:pt x="3284689" y="500384"/>
                    <a:pt x="3289397" y="499702"/>
                  </a:cubicBezTo>
                  <a:close/>
                  <a:moveTo>
                    <a:pt x="2381060" y="499702"/>
                  </a:moveTo>
                  <a:cubicBezTo>
                    <a:pt x="2385768" y="499019"/>
                    <a:pt x="2390697" y="499636"/>
                    <a:pt x="2395186" y="501660"/>
                  </a:cubicBezTo>
                  <a:cubicBezTo>
                    <a:pt x="2403987" y="505710"/>
                    <a:pt x="2409796" y="514688"/>
                    <a:pt x="2409796" y="524372"/>
                  </a:cubicBezTo>
                  <a:lnTo>
                    <a:pt x="2409796" y="551836"/>
                  </a:lnTo>
                  <a:cubicBezTo>
                    <a:pt x="2412965" y="552188"/>
                    <a:pt x="2416309" y="552716"/>
                    <a:pt x="2419478" y="553244"/>
                  </a:cubicBezTo>
                  <a:cubicBezTo>
                    <a:pt x="2443594" y="557646"/>
                    <a:pt x="2467006" y="567505"/>
                    <a:pt x="2484784" y="584934"/>
                  </a:cubicBezTo>
                  <a:cubicBezTo>
                    <a:pt x="2493058" y="593032"/>
                    <a:pt x="2499747" y="602892"/>
                    <a:pt x="2504676" y="613631"/>
                  </a:cubicBezTo>
                  <a:cubicBezTo>
                    <a:pt x="2506084" y="616624"/>
                    <a:pt x="2507140" y="619617"/>
                    <a:pt x="2508196" y="622610"/>
                  </a:cubicBezTo>
                  <a:cubicBezTo>
                    <a:pt x="2509076" y="625602"/>
                    <a:pt x="2510132" y="628595"/>
                    <a:pt x="2510485" y="631588"/>
                  </a:cubicBezTo>
                  <a:cubicBezTo>
                    <a:pt x="2511189" y="636342"/>
                    <a:pt x="2510485" y="641447"/>
                    <a:pt x="2508372" y="645849"/>
                  </a:cubicBezTo>
                  <a:cubicBezTo>
                    <a:pt x="2504147" y="655003"/>
                    <a:pt x="2494818" y="660637"/>
                    <a:pt x="2484784" y="660109"/>
                  </a:cubicBezTo>
                  <a:cubicBezTo>
                    <a:pt x="2474927" y="659757"/>
                    <a:pt x="2465949" y="653419"/>
                    <a:pt x="2462429" y="644264"/>
                  </a:cubicBezTo>
                  <a:cubicBezTo>
                    <a:pt x="2461549" y="641447"/>
                    <a:pt x="2461021" y="638631"/>
                    <a:pt x="2459964" y="635814"/>
                  </a:cubicBezTo>
                  <a:cubicBezTo>
                    <a:pt x="2458732" y="633173"/>
                    <a:pt x="2457500" y="630532"/>
                    <a:pt x="2455740" y="628067"/>
                  </a:cubicBezTo>
                  <a:cubicBezTo>
                    <a:pt x="2452747" y="623138"/>
                    <a:pt x="2448698" y="619089"/>
                    <a:pt x="2443946" y="615568"/>
                  </a:cubicBezTo>
                  <a:cubicBezTo>
                    <a:pt x="2433912" y="608349"/>
                    <a:pt x="2421942" y="604476"/>
                    <a:pt x="2409796" y="602187"/>
                  </a:cubicBezTo>
                  <a:lnTo>
                    <a:pt x="2409796" y="696729"/>
                  </a:lnTo>
                  <a:cubicBezTo>
                    <a:pt x="2424230" y="700250"/>
                    <a:pt x="2438665" y="703947"/>
                    <a:pt x="2452395" y="709581"/>
                  </a:cubicBezTo>
                  <a:cubicBezTo>
                    <a:pt x="2473167" y="717679"/>
                    <a:pt x="2493058" y="730355"/>
                    <a:pt x="2504323" y="750249"/>
                  </a:cubicBezTo>
                  <a:cubicBezTo>
                    <a:pt x="2502563" y="747080"/>
                    <a:pt x="2500979" y="744087"/>
                    <a:pt x="2504499" y="750425"/>
                  </a:cubicBezTo>
                  <a:lnTo>
                    <a:pt x="2504923" y="751128"/>
                  </a:lnTo>
                  <a:lnTo>
                    <a:pt x="2513763" y="776239"/>
                  </a:lnTo>
                  <a:cubicBezTo>
                    <a:pt x="2515369" y="785284"/>
                    <a:pt x="2515589" y="794615"/>
                    <a:pt x="2514533" y="803769"/>
                  </a:cubicBezTo>
                  <a:cubicBezTo>
                    <a:pt x="2512069" y="827537"/>
                    <a:pt x="2499219" y="849367"/>
                    <a:pt x="2480208" y="864157"/>
                  </a:cubicBezTo>
                  <a:cubicBezTo>
                    <a:pt x="2460140" y="879649"/>
                    <a:pt x="2434792" y="887043"/>
                    <a:pt x="2409796" y="888980"/>
                  </a:cubicBezTo>
                  <a:lnTo>
                    <a:pt x="2409796" y="915564"/>
                  </a:lnTo>
                  <a:cubicBezTo>
                    <a:pt x="2409796" y="922606"/>
                    <a:pt x="2406628" y="929648"/>
                    <a:pt x="2401347" y="934226"/>
                  </a:cubicBezTo>
                  <a:cubicBezTo>
                    <a:pt x="2393954" y="940740"/>
                    <a:pt x="2383216" y="942325"/>
                    <a:pt x="2374414" y="938275"/>
                  </a:cubicBezTo>
                  <a:cubicBezTo>
                    <a:pt x="2365613" y="934226"/>
                    <a:pt x="2359804" y="925247"/>
                    <a:pt x="2359804" y="915564"/>
                  </a:cubicBezTo>
                  <a:lnTo>
                    <a:pt x="2359804" y="886515"/>
                  </a:lnTo>
                  <a:cubicBezTo>
                    <a:pt x="2355579" y="885811"/>
                    <a:pt x="2351355" y="884755"/>
                    <a:pt x="2346954" y="883522"/>
                  </a:cubicBezTo>
                  <a:cubicBezTo>
                    <a:pt x="2323718" y="877184"/>
                    <a:pt x="2301891" y="864509"/>
                    <a:pt x="2286048" y="846023"/>
                  </a:cubicBezTo>
                  <a:cubicBezTo>
                    <a:pt x="2278127" y="836692"/>
                    <a:pt x="2271614" y="826129"/>
                    <a:pt x="2267213" y="815037"/>
                  </a:cubicBezTo>
                  <a:cubicBezTo>
                    <a:pt x="2265981" y="812044"/>
                    <a:pt x="2264925" y="809051"/>
                    <a:pt x="2264045" y="806058"/>
                  </a:cubicBezTo>
                  <a:cubicBezTo>
                    <a:pt x="2263165" y="803241"/>
                    <a:pt x="2262461" y="800424"/>
                    <a:pt x="2262109" y="797607"/>
                  </a:cubicBezTo>
                  <a:cubicBezTo>
                    <a:pt x="2261581" y="792678"/>
                    <a:pt x="2262637" y="787749"/>
                    <a:pt x="2264749" y="783523"/>
                  </a:cubicBezTo>
                  <a:cubicBezTo>
                    <a:pt x="2269326" y="774721"/>
                    <a:pt x="2279183" y="769263"/>
                    <a:pt x="2289217" y="770143"/>
                  </a:cubicBezTo>
                  <a:cubicBezTo>
                    <a:pt x="2298898" y="771023"/>
                    <a:pt x="2307524" y="777890"/>
                    <a:pt x="2310692" y="787220"/>
                  </a:cubicBezTo>
                  <a:cubicBezTo>
                    <a:pt x="2311573" y="790037"/>
                    <a:pt x="2312276" y="793030"/>
                    <a:pt x="2313333" y="795847"/>
                  </a:cubicBezTo>
                  <a:cubicBezTo>
                    <a:pt x="2314389" y="798664"/>
                    <a:pt x="2315621" y="801481"/>
                    <a:pt x="2317205" y="803946"/>
                  </a:cubicBezTo>
                  <a:cubicBezTo>
                    <a:pt x="2320022" y="809227"/>
                    <a:pt x="2323718" y="813981"/>
                    <a:pt x="2328119" y="818030"/>
                  </a:cubicBezTo>
                  <a:cubicBezTo>
                    <a:pt x="2336920" y="826305"/>
                    <a:pt x="2348186" y="831939"/>
                    <a:pt x="2359804" y="835283"/>
                  </a:cubicBezTo>
                  <a:lnTo>
                    <a:pt x="2359804" y="736693"/>
                  </a:lnTo>
                  <a:cubicBezTo>
                    <a:pt x="2336920" y="730707"/>
                    <a:pt x="2313333" y="722961"/>
                    <a:pt x="2294498" y="708348"/>
                  </a:cubicBezTo>
                  <a:cubicBezTo>
                    <a:pt x="2285168" y="701130"/>
                    <a:pt x="2277247" y="692327"/>
                    <a:pt x="2272318" y="681764"/>
                  </a:cubicBezTo>
                  <a:cubicBezTo>
                    <a:pt x="2266861" y="670672"/>
                    <a:pt x="2264573" y="658349"/>
                    <a:pt x="2264573" y="646025"/>
                  </a:cubicBezTo>
                  <a:cubicBezTo>
                    <a:pt x="2264573" y="633525"/>
                    <a:pt x="2266861" y="621201"/>
                    <a:pt x="2272142" y="609758"/>
                  </a:cubicBezTo>
                  <a:cubicBezTo>
                    <a:pt x="2276895" y="599194"/>
                    <a:pt x="2283936" y="589688"/>
                    <a:pt x="2292562" y="581765"/>
                  </a:cubicBezTo>
                  <a:cubicBezTo>
                    <a:pt x="2310868" y="564864"/>
                    <a:pt x="2335336" y="555357"/>
                    <a:pt x="2359804" y="551836"/>
                  </a:cubicBezTo>
                  <a:lnTo>
                    <a:pt x="2359804" y="524372"/>
                  </a:lnTo>
                  <a:cubicBezTo>
                    <a:pt x="2359804" y="517153"/>
                    <a:pt x="2362973" y="510287"/>
                    <a:pt x="2368254" y="505534"/>
                  </a:cubicBezTo>
                  <a:cubicBezTo>
                    <a:pt x="2371862" y="502365"/>
                    <a:pt x="2376351" y="500384"/>
                    <a:pt x="2381060" y="499702"/>
                  </a:cubicBezTo>
                  <a:close/>
                  <a:moveTo>
                    <a:pt x="1472723" y="499702"/>
                  </a:moveTo>
                  <a:cubicBezTo>
                    <a:pt x="1477431" y="499019"/>
                    <a:pt x="1482360" y="499636"/>
                    <a:pt x="1486849" y="501660"/>
                  </a:cubicBezTo>
                  <a:cubicBezTo>
                    <a:pt x="1495650" y="505710"/>
                    <a:pt x="1501459" y="514688"/>
                    <a:pt x="1501459" y="524372"/>
                  </a:cubicBezTo>
                  <a:lnTo>
                    <a:pt x="1501459" y="551836"/>
                  </a:lnTo>
                  <a:cubicBezTo>
                    <a:pt x="1504628" y="552188"/>
                    <a:pt x="1507972" y="552716"/>
                    <a:pt x="1511141" y="553244"/>
                  </a:cubicBezTo>
                  <a:cubicBezTo>
                    <a:pt x="1535257" y="557646"/>
                    <a:pt x="1558669" y="567505"/>
                    <a:pt x="1576447" y="584934"/>
                  </a:cubicBezTo>
                  <a:cubicBezTo>
                    <a:pt x="1584721" y="593032"/>
                    <a:pt x="1591410" y="602892"/>
                    <a:pt x="1596339" y="613631"/>
                  </a:cubicBezTo>
                  <a:cubicBezTo>
                    <a:pt x="1597747" y="616624"/>
                    <a:pt x="1598803" y="619617"/>
                    <a:pt x="1599859" y="622610"/>
                  </a:cubicBezTo>
                  <a:cubicBezTo>
                    <a:pt x="1600739" y="625602"/>
                    <a:pt x="1601795" y="628595"/>
                    <a:pt x="1602148" y="631588"/>
                  </a:cubicBezTo>
                  <a:cubicBezTo>
                    <a:pt x="1602852" y="636342"/>
                    <a:pt x="1602148" y="641447"/>
                    <a:pt x="1600035" y="645849"/>
                  </a:cubicBezTo>
                  <a:cubicBezTo>
                    <a:pt x="1595810" y="655003"/>
                    <a:pt x="1586481" y="660637"/>
                    <a:pt x="1576447" y="660109"/>
                  </a:cubicBezTo>
                  <a:cubicBezTo>
                    <a:pt x="1566590" y="659757"/>
                    <a:pt x="1557612" y="653419"/>
                    <a:pt x="1554092" y="644264"/>
                  </a:cubicBezTo>
                  <a:cubicBezTo>
                    <a:pt x="1553212" y="641447"/>
                    <a:pt x="1552684" y="638631"/>
                    <a:pt x="1551627" y="635814"/>
                  </a:cubicBezTo>
                  <a:cubicBezTo>
                    <a:pt x="1550395" y="633173"/>
                    <a:pt x="1549163" y="630532"/>
                    <a:pt x="1547403" y="628067"/>
                  </a:cubicBezTo>
                  <a:cubicBezTo>
                    <a:pt x="1544410" y="623138"/>
                    <a:pt x="1540361" y="619089"/>
                    <a:pt x="1535609" y="615568"/>
                  </a:cubicBezTo>
                  <a:cubicBezTo>
                    <a:pt x="1525575" y="608349"/>
                    <a:pt x="1513605" y="604476"/>
                    <a:pt x="1501459" y="602187"/>
                  </a:cubicBezTo>
                  <a:lnTo>
                    <a:pt x="1501459" y="696729"/>
                  </a:lnTo>
                  <a:cubicBezTo>
                    <a:pt x="1515893" y="700250"/>
                    <a:pt x="1530328" y="703947"/>
                    <a:pt x="1544058" y="709581"/>
                  </a:cubicBezTo>
                  <a:cubicBezTo>
                    <a:pt x="1564830" y="717679"/>
                    <a:pt x="1584721" y="730355"/>
                    <a:pt x="1595986" y="750249"/>
                  </a:cubicBezTo>
                  <a:cubicBezTo>
                    <a:pt x="1594226" y="747080"/>
                    <a:pt x="1592642" y="744087"/>
                    <a:pt x="1596162" y="750425"/>
                  </a:cubicBezTo>
                  <a:lnTo>
                    <a:pt x="1596586" y="751128"/>
                  </a:lnTo>
                  <a:lnTo>
                    <a:pt x="1605426" y="776239"/>
                  </a:lnTo>
                  <a:cubicBezTo>
                    <a:pt x="1607032" y="785284"/>
                    <a:pt x="1607252" y="794615"/>
                    <a:pt x="1606196" y="803769"/>
                  </a:cubicBezTo>
                  <a:cubicBezTo>
                    <a:pt x="1603732" y="827537"/>
                    <a:pt x="1590882" y="849367"/>
                    <a:pt x="1571871" y="864157"/>
                  </a:cubicBezTo>
                  <a:cubicBezTo>
                    <a:pt x="1551803" y="879649"/>
                    <a:pt x="1526455" y="887043"/>
                    <a:pt x="1501459" y="888980"/>
                  </a:cubicBezTo>
                  <a:lnTo>
                    <a:pt x="1501459" y="915564"/>
                  </a:lnTo>
                  <a:cubicBezTo>
                    <a:pt x="1501459" y="922606"/>
                    <a:pt x="1498291" y="929648"/>
                    <a:pt x="1493010" y="934226"/>
                  </a:cubicBezTo>
                  <a:cubicBezTo>
                    <a:pt x="1485617" y="940740"/>
                    <a:pt x="1474879" y="942325"/>
                    <a:pt x="1466077" y="938275"/>
                  </a:cubicBezTo>
                  <a:cubicBezTo>
                    <a:pt x="1457276" y="934226"/>
                    <a:pt x="1451467" y="925247"/>
                    <a:pt x="1451467" y="915564"/>
                  </a:cubicBezTo>
                  <a:lnTo>
                    <a:pt x="1451467" y="886515"/>
                  </a:lnTo>
                  <a:cubicBezTo>
                    <a:pt x="1447242" y="885811"/>
                    <a:pt x="1443018" y="884755"/>
                    <a:pt x="1438617" y="883522"/>
                  </a:cubicBezTo>
                  <a:cubicBezTo>
                    <a:pt x="1415381" y="877184"/>
                    <a:pt x="1393554" y="864509"/>
                    <a:pt x="1377711" y="846023"/>
                  </a:cubicBezTo>
                  <a:cubicBezTo>
                    <a:pt x="1369790" y="836692"/>
                    <a:pt x="1363277" y="826129"/>
                    <a:pt x="1358876" y="815037"/>
                  </a:cubicBezTo>
                  <a:cubicBezTo>
                    <a:pt x="1357644" y="812044"/>
                    <a:pt x="1356588" y="809051"/>
                    <a:pt x="1355708" y="806058"/>
                  </a:cubicBezTo>
                  <a:cubicBezTo>
                    <a:pt x="1354828" y="803241"/>
                    <a:pt x="1354124" y="800424"/>
                    <a:pt x="1353772" y="797607"/>
                  </a:cubicBezTo>
                  <a:cubicBezTo>
                    <a:pt x="1353244" y="792678"/>
                    <a:pt x="1354300" y="787749"/>
                    <a:pt x="1356412" y="783523"/>
                  </a:cubicBezTo>
                  <a:cubicBezTo>
                    <a:pt x="1360989" y="774721"/>
                    <a:pt x="1370846" y="769263"/>
                    <a:pt x="1380880" y="770143"/>
                  </a:cubicBezTo>
                  <a:cubicBezTo>
                    <a:pt x="1390561" y="771023"/>
                    <a:pt x="1399187" y="777890"/>
                    <a:pt x="1402355" y="787220"/>
                  </a:cubicBezTo>
                  <a:cubicBezTo>
                    <a:pt x="1403236" y="790037"/>
                    <a:pt x="1403939" y="793030"/>
                    <a:pt x="1404996" y="795847"/>
                  </a:cubicBezTo>
                  <a:cubicBezTo>
                    <a:pt x="1406052" y="798664"/>
                    <a:pt x="1407284" y="801481"/>
                    <a:pt x="1408868" y="803946"/>
                  </a:cubicBezTo>
                  <a:cubicBezTo>
                    <a:pt x="1411685" y="809227"/>
                    <a:pt x="1415381" y="813981"/>
                    <a:pt x="1419782" y="818030"/>
                  </a:cubicBezTo>
                  <a:cubicBezTo>
                    <a:pt x="1428583" y="826305"/>
                    <a:pt x="1439849" y="831939"/>
                    <a:pt x="1451467" y="835283"/>
                  </a:cubicBezTo>
                  <a:lnTo>
                    <a:pt x="1451467" y="736693"/>
                  </a:lnTo>
                  <a:cubicBezTo>
                    <a:pt x="1428583" y="730707"/>
                    <a:pt x="1404996" y="722961"/>
                    <a:pt x="1386161" y="708348"/>
                  </a:cubicBezTo>
                  <a:cubicBezTo>
                    <a:pt x="1376831" y="701130"/>
                    <a:pt x="1368910" y="692327"/>
                    <a:pt x="1363981" y="681764"/>
                  </a:cubicBezTo>
                  <a:cubicBezTo>
                    <a:pt x="1358524" y="670672"/>
                    <a:pt x="1356236" y="658349"/>
                    <a:pt x="1356236" y="646025"/>
                  </a:cubicBezTo>
                  <a:cubicBezTo>
                    <a:pt x="1356236" y="633525"/>
                    <a:pt x="1358524" y="621201"/>
                    <a:pt x="1363805" y="609758"/>
                  </a:cubicBezTo>
                  <a:cubicBezTo>
                    <a:pt x="1368558" y="599194"/>
                    <a:pt x="1375599" y="589688"/>
                    <a:pt x="1384225" y="581765"/>
                  </a:cubicBezTo>
                  <a:cubicBezTo>
                    <a:pt x="1402531" y="564864"/>
                    <a:pt x="1426999" y="555357"/>
                    <a:pt x="1451467" y="551836"/>
                  </a:cubicBezTo>
                  <a:lnTo>
                    <a:pt x="1451467" y="524372"/>
                  </a:lnTo>
                  <a:cubicBezTo>
                    <a:pt x="1451467" y="517153"/>
                    <a:pt x="1454636" y="510287"/>
                    <a:pt x="1459917" y="505534"/>
                  </a:cubicBezTo>
                  <a:cubicBezTo>
                    <a:pt x="1463525" y="502365"/>
                    <a:pt x="1468014" y="500384"/>
                    <a:pt x="1472723" y="499702"/>
                  </a:cubicBezTo>
                  <a:close/>
                  <a:moveTo>
                    <a:pt x="564385" y="499702"/>
                  </a:moveTo>
                  <a:cubicBezTo>
                    <a:pt x="569094" y="499019"/>
                    <a:pt x="574023" y="499636"/>
                    <a:pt x="578511" y="501660"/>
                  </a:cubicBezTo>
                  <a:cubicBezTo>
                    <a:pt x="587313" y="505710"/>
                    <a:pt x="593121" y="514688"/>
                    <a:pt x="593121" y="524372"/>
                  </a:cubicBezTo>
                  <a:lnTo>
                    <a:pt x="593121" y="551836"/>
                  </a:lnTo>
                  <a:cubicBezTo>
                    <a:pt x="596290" y="552188"/>
                    <a:pt x="599634" y="552716"/>
                    <a:pt x="602803" y="553244"/>
                  </a:cubicBezTo>
                  <a:cubicBezTo>
                    <a:pt x="626919" y="557646"/>
                    <a:pt x="650331" y="567505"/>
                    <a:pt x="668110" y="584934"/>
                  </a:cubicBezTo>
                  <a:cubicBezTo>
                    <a:pt x="676383" y="593032"/>
                    <a:pt x="683072" y="602892"/>
                    <a:pt x="688001" y="613631"/>
                  </a:cubicBezTo>
                  <a:cubicBezTo>
                    <a:pt x="689409" y="616624"/>
                    <a:pt x="690465" y="619617"/>
                    <a:pt x="691522" y="622610"/>
                  </a:cubicBezTo>
                  <a:cubicBezTo>
                    <a:pt x="692401" y="625602"/>
                    <a:pt x="693458" y="628595"/>
                    <a:pt x="693810" y="631588"/>
                  </a:cubicBezTo>
                  <a:cubicBezTo>
                    <a:pt x="694514" y="636342"/>
                    <a:pt x="693810" y="641447"/>
                    <a:pt x="691698" y="645849"/>
                  </a:cubicBezTo>
                  <a:cubicBezTo>
                    <a:pt x="687473" y="655003"/>
                    <a:pt x="678143" y="660637"/>
                    <a:pt x="668110" y="660109"/>
                  </a:cubicBezTo>
                  <a:cubicBezTo>
                    <a:pt x="658252" y="659757"/>
                    <a:pt x="649275" y="653419"/>
                    <a:pt x="645755" y="644264"/>
                  </a:cubicBezTo>
                  <a:cubicBezTo>
                    <a:pt x="644874" y="641447"/>
                    <a:pt x="644346" y="638631"/>
                    <a:pt x="643290" y="635814"/>
                  </a:cubicBezTo>
                  <a:cubicBezTo>
                    <a:pt x="642058" y="633173"/>
                    <a:pt x="640825" y="630532"/>
                    <a:pt x="639065" y="628067"/>
                  </a:cubicBezTo>
                  <a:cubicBezTo>
                    <a:pt x="636073" y="623138"/>
                    <a:pt x="632024" y="619089"/>
                    <a:pt x="627271" y="615568"/>
                  </a:cubicBezTo>
                  <a:cubicBezTo>
                    <a:pt x="617238" y="608349"/>
                    <a:pt x="605267" y="604476"/>
                    <a:pt x="593121" y="602187"/>
                  </a:cubicBezTo>
                  <a:lnTo>
                    <a:pt x="593121" y="696729"/>
                  </a:lnTo>
                  <a:cubicBezTo>
                    <a:pt x="607556" y="700250"/>
                    <a:pt x="621990" y="703947"/>
                    <a:pt x="635720" y="709581"/>
                  </a:cubicBezTo>
                  <a:cubicBezTo>
                    <a:pt x="656492" y="717679"/>
                    <a:pt x="676383" y="730355"/>
                    <a:pt x="687649" y="750249"/>
                  </a:cubicBezTo>
                  <a:cubicBezTo>
                    <a:pt x="685889" y="747080"/>
                    <a:pt x="684304" y="744087"/>
                    <a:pt x="687825" y="750425"/>
                  </a:cubicBezTo>
                  <a:lnTo>
                    <a:pt x="688248" y="751128"/>
                  </a:lnTo>
                  <a:lnTo>
                    <a:pt x="697088" y="776239"/>
                  </a:lnTo>
                  <a:cubicBezTo>
                    <a:pt x="698695" y="785284"/>
                    <a:pt x="698915" y="794615"/>
                    <a:pt x="697858" y="803769"/>
                  </a:cubicBezTo>
                  <a:cubicBezTo>
                    <a:pt x="695394" y="827537"/>
                    <a:pt x="682544" y="849367"/>
                    <a:pt x="663533" y="864157"/>
                  </a:cubicBezTo>
                  <a:cubicBezTo>
                    <a:pt x="643466" y="879649"/>
                    <a:pt x="618117" y="887043"/>
                    <a:pt x="593121" y="888980"/>
                  </a:cubicBezTo>
                  <a:lnTo>
                    <a:pt x="593121" y="915564"/>
                  </a:lnTo>
                  <a:cubicBezTo>
                    <a:pt x="593121" y="922606"/>
                    <a:pt x="589953" y="929648"/>
                    <a:pt x="584672" y="934226"/>
                  </a:cubicBezTo>
                  <a:cubicBezTo>
                    <a:pt x="577279" y="940740"/>
                    <a:pt x="566541" y="942325"/>
                    <a:pt x="557740" y="938275"/>
                  </a:cubicBezTo>
                  <a:cubicBezTo>
                    <a:pt x="548939" y="934226"/>
                    <a:pt x="543130" y="925247"/>
                    <a:pt x="543130" y="915564"/>
                  </a:cubicBezTo>
                  <a:lnTo>
                    <a:pt x="543130" y="886515"/>
                  </a:lnTo>
                  <a:cubicBezTo>
                    <a:pt x="538905" y="885811"/>
                    <a:pt x="534680" y="884755"/>
                    <a:pt x="530280" y="883522"/>
                  </a:cubicBezTo>
                  <a:cubicBezTo>
                    <a:pt x="507044" y="877184"/>
                    <a:pt x="485216" y="864509"/>
                    <a:pt x="469374" y="846023"/>
                  </a:cubicBezTo>
                  <a:cubicBezTo>
                    <a:pt x="461453" y="836692"/>
                    <a:pt x="454939" y="826129"/>
                    <a:pt x="450539" y="815037"/>
                  </a:cubicBezTo>
                  <a:cubicBezTo>
                    <a:pt x="449306" y="812044"/>
                    <a:pt x="448250" y="809051"/>
                    <a:pt x="447370" y="806058"/>
                  </a:cubicBezTo>
                  <a:cubicBezTo>
                    <a:pt x="446490" y="803241"/>
                    <a:pt x="445786" y="800424"/>
                    <a:pt x="445434" y="797607"/>
                  </a:cubicBezTo>
                  <a:cubicBezTo>
                    <a:pt x="444906" y="792678"/>
                    <a:pt x="445962" y="787749"/>
                    <a:pt x="448074" y="783523"/>
                  </a:cubicBezTo>
                  <a:cubicBezTo>
                    <a:pt x="452651" y="774721"/>
                    <a:pt x="462509" y="769263"/>
                    <a:pt x="472542" y="770143"/>
                  </a:cubicBezTo>
                  <a:cubicBezTo>
                    <a:pt x="482224" y="771023"/>
                    <a:pt x="490849" y="777890"/>
                    <a:pt x="494018" y="787220"/>
                  </a:cubicBezTo>
                  <a:cubicBezTo>
                    <a:pt x="494898" y="790037"/>
                    <a:pt x="495602" y="793030"/>
                    <a:pt x="496658" y="795847"/>
                  </a:cubicBezTo>
                  <a:cubicBezTo>
                    <a:pt x="497715" y="798664"/>
                    <a:pt x="498946" y="801481"/>
                    <a:pt x="500530" y="803946"/>
                  </a:cubicBezTo>
                  <a:cubicBezTo>
                    <a:pt x="503347" y="809227"/>
                    <a:pt x="507044" y="813981"/>
                    <a:pt x="511444" y="818030"/>
                  </a:cubicBezTo>
                  <a:cubicBezTo>
                    <a:pt x="520246" y="826305"/>
                    <a:pt x="531512" y="831939"/>
                    <a:pt x="543130" y="835283"/>
                  </a:cubicBezTo>
                  <a:lnTo>
                    <a:pt x="543130" y="736693"/>
                  </a:lnTo>
                  <a:cubicBezTo>
                    <a:pt x="520246" y="730707"/>
                    <a:pt x="496658" y="722961"/>
                    <a:pt x="477823" y="708348"/>
                  </a:cubicBezTo>
                  <a:cubicBezTo>
                    <a:pt x="468493" y="701130"/>
                    <a:pt x="460572" y="692327"/>
                    <a:pt x="455644" y="681764"/>
                  </a:cubicBezTo>
                  <a:cubicBezTo>
                    <a:pt x="450187" y="670672"/>
                    <a:pt x="447898" y="658349"/>
                    <a:pt x="447898" y="646025"/>
                  </a:cubicBezTo>
                  <a:cubicBezTo>
                    <a:pt x="447898" y="633525"/>
                    <a:pt x="450187" y="621201"/>
                    <a:pt x="455467" y="609758"/>
                  </a:cubicBezTo>
                  <a:cubicBezTo>
                    <a:pt x="460220" y="599194"/>
                    <a:pt x="467262" y="589688"/>
                    <a:pt x="475887" y="581765"/>
                  </a:cubicBezTo>
                  <a:cubicBezTo>
                    <a:pt x="494194" y="564864"/>
                    <a:pt x="518662" y="555357"/>
                    <a:pt x="543130" y="551836"/>
                  </a:cubicBezTo>
                  <a:lnTo>
                    <a:pt x="543130" y="524372"/>
                  </a:lnTo>
                  <a:cubicBezTo>
                    <a:pt x="543130" y="517153"/>
                    <a:pt x="546298" y="510287"/>
                    <a:pt x="551579" y="505534"/>
                  </a:cubicBezTo>
                  <a:cubicBezTo>
                    <a:pt x="555187" y="502365"/>
                    <a:pt x="559676" y="500384"/>
                    <a:pt x="564385" y="499702"/>
                  </a:cubicBezTo>
                  <a:close/>
                  <a:moveTo>
                    <a:pt x="4047318" y="96265"/>
                  </a:moveTo>
                  <a:cubicBezTo>
                    <a:pt x="4034520" y="95206"/>
                    <a:pt x="4023045" y="98364"/>
                    <a:pt x="4013452" y="108883"/>
                  </a:cubicBezTo>
                  <a:cubicBezTo>
                    <a:pt x="3982294" y="143214"/>
                    <a:pt x="4035807" y="268036"/>
                    <a:pt x="4119597" y="322261"/>
                  </a:cubicBezTo>
                  <a:cubicBezTo>
                    <a:pt x="3869461" y="445147"/>
                    <a:pt x="3517932" y="1062393"/>
                    <a:pt x="4131215" y="1107111"/>
                  </a:cubicBezTo>
                  <a:cubicBezTo>
                    <a:pt x="4979670" y="1169082"/>
                    <a:pt x="4554914" y="436696"/>
                    <a:pt x="4263940" y="316803"/>
                  </a:cubicBezTo>
                  <a:cubicBezTo>
                    <a:pt x="4341216" y="252015"/>
                    <a:pt x="4392616" y="105890"/>
                    <a:pt x="4360932" y="99553"/>
                  </a:cubicBezTo>
                  <a:cubicBezTo>
                    <a:pt x="4318861" y="91102"/>
                    <a:pt x="4227326" y="128249"/>
                    <a:pt x="4183143" y="134764"/>
                  </a:cubicBezTo>
                  <a:cubicBezTo>
                    <a:pt x="4136011" y="140573"/>
                    <a:pt x="4085711" y="99443"/>
                    <a:pt x="4047318" y="96265"/>
                  </a:cubicBezTo>
                  <a:close/>
                  <a:moveTo>
                    <a:pt x="3133373" y="96265"/>
                  </a:moveTo>
                  <a:cubicBezTo>
                    <a:pt x="3120576" y="95206"/>
                    <a:pt x="3109101" y="98364"/>
                    <a:pt x="3099507" y="108883"/>
                  </a:cubicBezTo>
                  <a:cubicBezTo>
                    <a:pt x="3068350" y="143214"/>
                    <a:pt x="3121863" y="268036"/>
                    <a:pt x="3205652" y="322261"/>
                  </a:cubicBezTo>
                  <a:cubicBezTo>
                    <a:pt x="2955516" y="445147"/>
                    <a:pt x="2603988" y="1062393"/>
                    <a:pt x="3217270" y="1107111"/>
                  </a:cubicBezTo>
                  <a:cubicBezTo>
                    <a:pt x="4065726" y="1169082"/>
                    <a:pt x="3640970" y="436696"/>
                    <a:pt x="3349995" y="316803"/>
                  </a:cubicBezTo>
                  <a:cubicBezTo>
                    <a:pt x="3427272" y="252015"/>
                    <a:pt x="3478672" y="105890"/>
                    <a:pt x="3446987" y="99553"/>
                  </a:cubicBezTo>
                  <a:cubicBezTo>
                    <a:pt x="3404916" y="91102"/>
                    <a:pt x="3313381" y="128249"/>
                    <a:pt x="3269198" y="134764"/>
                  </a:cubicBezTo>
                  <a:cubicBezTo>
                    <a:pt x="3222067" y="140573"/>
                    <a:pt x="3171767" y="99443"/>
                    <a:pt x="3133373" y="96265"/>
                  </a:cubicBezTo>
                  <a:close/>
                  <a:moveTo>
                    <a:pt x="2225035" y="96265"/>
                  </a:moveTo>
                  <a:cubicBezTo>
                    <a:pt x="2212238" y="95206"/>
                    <a:pt x="2200763" y="98364"/>
                    <a:pt x="2191169" y="108883"/>
                  </a:cubicBezTo>
                  <a:cubicBezTo>
                    <a:pt x="2160012" y="143214"/>
                    <a:pt x="2213525" y="268036"/>
                    <a:pt x="2297314" y="322261"/>
                  </a:cubicBezTo>
                  <a:cubicBezTo>
                    <a:pt x="2047178" y="445147"/>
                    <a:pt x="1695650" y="1062393"/>
                    <a:pt x="2308932" y="1107111"/>
                  </a:cubicBezTo>
                  <a:cubicBezTo>
                    <a:pt x="3157388" y="1169082"/>
                    <a:pt x="2732632" y="436696"/>
                    <a:pt x="2441657" y="316803"/>
                  </a:cubicBezTo>
                  <a:cubicBezTo>
                    <a:pt x="2518934" y="252015"/>
                    <a:pt x="2570334" y="105890"/>
                    <a:pt x="2538649" y="99553"/>
                  </a:cubicBezTo>
                  <a:cubicBezTo>
                    <a:pt x="2496578" y="91102"/>
                    <a:pt x="2405043" y="128249"/>
                    <a:pt x="2360860" y="134764"/>
                  </a:cubicBezTo>
                  <a:cubicBezTo>
                    <a:pt x="2313729" y="140573"/>
                    <a:pt x="2263429" y="99443"/>
                    <a:pt x="2225035" y="96265"/>
                  </a:cubicBezTo>
                  <a:close/>
                  <a:moveTo>
                    <a:pt x="1316698" y="96265"/>
                  </a:moveTo>
                  <a:cubicBezTo>
                    <a:pt x="1303901" y="95206"/>
                    <a:pt x="1292426" y="98364"/>
                    <a:pt x="1282832" y="108883"/>
                  </a:cubicBezTo>
                  <a:cubicBezTo>
                    <a:pt x="1251675" y="143214"/>
                    <a:pt x="1305188" y="268036"/>
                    <a:pt x="1388977" y="322261"/>
                  </a:cubicBezTo>
                  <a:cubicBezTo>
                    <a:pt x="1138841" y="445147"/>
                    <a:pt x="787313" y="1062393"/>
                    <a:pt x="1400595" y="1107111"/>
                  </a:cubicBezTo>
                  <a:cubicBezTo>
                    <a:pt x="2249051" y="1169082"/>
                    <a:pt x="1824295" y="436696"/>
                    <a:pt x="1533320" y="316803"/>
                  </a:cubicBezTo>
                  <a:cubicBezTo>
                    <a:pt x="1610597" y="252015"/>
                    <a:pt x="1661997" y="105890"/>
                    <a:pt x="1630312" y="99553"/>
                  </a:cubicBezTo>
                  <a:cubicBezTo>
                    <a:pt x="1588241" y="91102"/>
                    <a:pt x="1496706" y="128249"/>
                    <a:pt x="1452523" y="134764"/>
                  </a:cubicBezTo>
                  <a:cubicBezTo>
                    <a:pt x="1405392" y="140573"/>
                    <a:pt x="1355092" y="99443"/>
                    <a:pt x="1316698" y="96265"/>
                  </a:cubicBezTo>
                  <a:close/>
                  <a:moveTo>
                    <a:pt x="408361" y="96265"/>
                  </a:moveTo>
                  <a:cubicBezTo>
                    <a:pt x="395563" y="95206"/>
                    <a:pt x="384088" y="98364"/>
                    <a:pt x="374495" y="108883"/>
                  </a:cubicBezTo>
                  <a:cubicBezTo>
                    <a:pt x="343337" y="143214"/>
                    <a:pt x="396850" y="268036"/>
                    <a:pt x="480640" y="322261"/>
                  </a:cubicBezTo>
                  <a:cubicBezTo>
                    <a:pt x="230504" y="445147"/>
                    <a:pt x="-121025" y="1062393"/>
                    <a:pt x="492258" y="1107111"/>
                  </a:cubicBezTo>
                  <a:cubicBezTo>
                    <a:pt x="1340713" y="1169082"/>
                    <a:pt x="915957" y="436696"/>
                    <a:pt x="624983" y="316803"/>
                  </a:cubicBezTo>
                  <a:cubicBezTo>
                    <a:pt x="702259" y="252015"/>
                    <a:pt x="753659" y="105890"/>
                    <a:pt x="721974" y="99553"/>
                  </a:cubicBezTo>
                  <a:cubicBezTo>
                    <a:pt x="679904" y="91102"/>
                    <a:pt x="588369" y="128249"/>
                    <a:pt x="544185" y="134764"/>
                  </a:cubicBezTo>
                  <a:cubicBezTo>
                    <a:pt x="497054" y="140573"/>
                    <a:pt x="446754" y="99443"/>
                    <a:pt x="408361" y="96265"/>
                  </a:cubicBezTo>
                  <a:close/>
                  <a:moveTo>
                    <a:pt x="0" y="0"/>
                  </a:moveTo>
                  <a:lnTo>
                    <a:pt x="4757085" y="0"/>
                  </a:lnTo>
                  <a:lnTo>
                    <a:pt x="4757085" y="1211298"/>
                  </a:lnTo>
                  <a:lnTo>
                    <a:pt x="0" y="121129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 Ligh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62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C20334-99FA-AA4E-A5A7-5459D4CCDCA6}"/>
              </a:ext>
            </a:extLst>
          </p:cNvPr>
          <p:cNvSpPr/>
          <p:nvPr/>
        </p:nvSpPr>
        <p:spPr>
          <a:xfrm>
            <a:off x="1520825" y="9719854"/>
            <a:ext cx="7721146" cy="23650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5D8EF-CA0C-1E42-97F2-8F6450C5D326}"/>
              </a:ext>
            </a:extLst>
          </p:cNvPr>
          <p:cNvSpPr/>
          <p:nvPr/>
        </p:nvSpPr>
        <p:spPr>
          <a:xfrm>
            <a:off x="1520825" y="7354789"/>
            <a:ext cx="7721146" cy="23650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3DE6C-3CBA-D549-8E12-B03889C6D78B}"/>
              </a:ext>
            </a:extLst>
          </p:cNvPr>
          <p:cNvSpPr/>
          <p:nvPr/>
        </p:nvSpPr>
        <p:spPr>
          <a:xfrm>
            <a:off x="1520825" y="4989724"/>
            <a:ext cx="7721146" cy="2365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F0296F-1CE5-9446-AA44-DCD7E33EC9D5}"/>
              </a:ext>
            </a:extLst>
          </p:cNvPr>
          <p:cNvSpPr/>
          <p:nvPr/>
        </p:nvSpPr>
        <p:spPr>
          <a:xfrm>
            <a:off x="1520825" y="2214155"/>
            <a:ext cx="7721146" cy="27755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FEC44A6-6C54-9047-A207-37DFB0CF3927}"/>
              </a:ext>
            </a:extLst>
          </p:cNvPr>
          <p:cNvSpPr/>
          <p:nvPr/>
        </p:nvSpPr>
        <p:spPr>
          <a:xfrm>
            <a:off x="1273630" y="2214154"/>
            <a:ext cx="8196942" cy="9916886"/>
          </a:xfrm>
          <a:custGeom>
            <a:avLst/>
            <a:gdLst>
              <a:gd name="connsiteX0" fmla="*/ 0 w 8196942"/>
              <a:gd name="connsiteY0" fmla="*/ 0 h 9916886"/>
              <a:gd name="connsiteX1" fmla="*/ 8196942 w 8196942"/>
              <a:gd name="connsiteY1" fmla="*/ 0 h 9916886"/>
              <a:gd name="connsiteX2" fmla="*/ 8196942 w 8196942"/>
              <a:gd name="connsiteY2" fmla="*/ 9916886 h 9916886"/>
              <a:gd name="connsiteX3" fmla="*/ 2058358 w 8196942"/>
              <a:gd name="connsiteY3" fmla="*/ 9916886 h 9916886"/>
              <a:gd name="connsiteX4" fmla="*/ 3072610 w 8196942"/>
              <a:gd name="connsiteY4" fmla="*/ 8033497 h 9916886"/>
              <a:gd name="connsiteX5" fmla="*/ 3507289 w 8196942"/>
              <a:gd name="connsiteY5" fmla="*/ 6512298 h 9916886"/>
              <a:gd name="connsiteX6" fmla="*/ 4883773 w 8196942"/>
              <a:gd name="connsiteY6" fmla="*/ 7164241 h 9916886"/>
              <a:gd name="connsiteX7" fmla="*/ 7926527 w 8196942"/>
              <a:gd name="connsiteY7" fmla="*/ 3325025 h 9916886"/>
              <a:gd name="connsiteX8" fmla="*/ 4304201 w 8196942"/>
              <a:gd name="connsiteY8" fmla="*/ 65314 h 9916886"/>
              <a:gd name="connsiteX9" fmla="*/ 247195 w 8196942"/>
              <a:gd name="connsiteY9" fmla="*/ 3614778 h 9916886"/>
              <a:gd name="connsiteX10" fmla="*/ 1406340 w 8196942"/>
              <a:gd name="connsiteY10" fmla="*/ 5787919 h 9916886"/>
              <a:gd name="connsiteX11" fmla="*/ 1696126 w 8196942"/>
              <a:gd name="connsiteY11" fmla="*/ 5643043 h 9916886"/>
              <a:gd name="connsiteX12" fmla="*/ 1841019 w 8196942"/>
              <a:gd name="connsiteY12" fmla="*/ 5135976 h 9916886"/>
              <a:gd name="connsiteX13" fmla="*/ 1768572 w 8196942"/>
              <a:gd name="connsiteY13" fmla="*/ 4846224 h 9916886"/>
              <a:gd name="connsiteX14" fmla="*/ 1406340 w 8196942"/>
              <a:gd name="connsiteY14" fmla="*/ 3759654 h 9916886"/>
              <a:gd name="connsiteX15" fmla="*/ 4159308 w 8196942"/>
              <a:gd name="connsiteY15" fmla="*/ 1007009 h 9916886"/>
              <a:gd name="connsiteX16" fmla="*/ 6550043 w 8196942"/>
              <a:gd name="connsiteY16" fmla="*/ 3180149 h 9916886"/>
              <a:gd name="connsiteX17" fmla="*/ 4738880 w 8196942"/>
              <a:gd name="connsiteY17" fmla="*/ 6222546 h 9916886"/>
              <a:gd name="connsiteX18" fmla="*/ 3869522 w 8196942"/>
              <a:gd name="connsiteY18" fmla="*/ 5135976 h 9916886"/>
              <a:gd name="connsiteX19" fmla="*/ 4376647 w 8196942"/>
              <a:gd name="connsiteY19" fmla="*/ 3107711 h 9916886"/>
              <a:gd name="connsiteX20" fmla="*/ 3579735 w 8196942"/>
              <a:gd name="connsiteY20" fmla="*/ 2238455 h 9916886"/>
              <a:gd name="connsiteX21" fmla="*/ 2493038 w 8196942"/>
              <a:gd name="connsiteY21" fmla="*/ 3687216 h 9916886"/>
              <a:gd name="connsiteX22" fmla="*/ 2637931 w 8196942"/>
              <a:gd name="connsiteY22" fmla="*/ 4628910 h 9916886"/>
              <a:gd name="connsiteX23" fmla="*/ 1913465 w 8196942"/>
              <a:gd name="connsiteY23" fmla="*/ 7671307 h 9916886"/>
              <a:gd name="connsiteX24" fmla="*/ 1913465 w 8196942"/>
              <a:gd name="connsiteY24" fmla="*/ 9844448 h 9916886"/>
              <a:gd name="connsiteX25" fmla="*/ 2058358 w 8196942"/>
              <a:gd name="connsiteY25" fmla="*/ 9916886 h 9916886"/>
              <a:gd name="connsiteX26" fmla="*/ 0 w 8196942"/>
              <a:gd name="connsiteY26" fmla="*/ 9916886 h 991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6942" h="9916886">
                <a:moveTo>
                  <a:pt x="0" y="0"/>
                </a:moveTo>
                <a:lnTo>
                  <a:pt x="8196942" y="0"/>
                </a:lnTo>
                <a:lnTo>
                  <a:pt x="8196942" y="9916886"/>
                </a:lnTo>
                <a:lnTo>
                  <a:pt x="2058358" y="9916886"/>
                </a:lnTo>
                <a:cubicBezTo>
                  <a:pt x="2130805" y="9844448"/>
                  <a:pt x="2855270" y="8902754"/>
                  <a:pt x="3072610" y="8033497"/>
                </a:cubicBezTo>
                <a:cubicBezTo>
                  <a:pt x="3145056" y="7816183"/>
                  <a:pt x="3507289" y="6512298"/>
                  <a:pt x="3507289" y="6512298"/>
                </a:cubicBezTo>
                <a:cubicBezTo>
                  <a:pt x="3652182" y="6874489"/>
                  <a:pt x="4231754" y="7164241"/>
                  <a:pt x="4883773" y="7164241"/>
                </a:cubicBezTo>
                <a:cubicBezTo>
                  <a:pt x="6694936" y="7164241"/>
                  <a:pt x="7926527" y="5498166"/>
                  <a:pt x="7926527" y="3325025"/>
                </a:cubicBezTo>
                <a:cubicBezTo>
                  <a:pt x="7926527" y="1586513"/>
                  <a:pt x="6477597" y="65314"/>
                  <a:pt x="4304201" y="65314"/>
                </a:cubicBezTo>
                <a:cubicBezTo>
                  <a:pt x="1623679" y="65314"/>
                  <a:pt x="247195" y="1948703"/>
                  <a:pt x="247195" y="3614778"/>
                </a:cubicBezTo>
                <a:cubicBezTo>
                  <a:pt x="247195" y="4556472"/>
                  <a:pt x="609428" y="5425728"/>
                  <a:pt x="1406340" y="5787919"/>
                </a:cubicBezTo>
                <a:cubicBezTo>
                  <a:pt x="1551233" y="5787919"/>
                  <a:pt x="1696126" y="5787919"/>
                  <a:pt x="1696126" y="5643043"/>
                </a:cubicBezTo>
                <a:cubicBezTo>
                  <a:pt x="1768572" y="5498166"/>
                  <a:pt x="1841019" y="5280852"/>
                  <a:pt x="1841019" y="5135976"/>
                </a:cubicBezTo>
                <a:cubicBezTo>
                  <a:pt x="1841019" y="4991100"/>
                  <a:pt x="1841019" y="4991100"/>
                  <a:pt x="1768572" y="4846224"/>
                </a:cubicBezTo>
                <a:cubicBezTo>
                  <a:pt x="1551233" y="4556472"/>
                  <a:pt x="1406340" y="4194282"/>
                  <a:pt x="1406340" y="3759654"/>
                </a:cubicBezTo>
                <a:cubicBezTo>
                  <a:pt x="1406340" y="2310893"/>
                  <a:pt x="2420591" y="1007009"/>
                  <a:pt x="4159308" y="1007009"/>
                </a:cubicBezTo>
                <a:cubicBezTo>
                  <a:pt x="5680685" y="1007009"/>
                  <a:pt x="6550043" y="1948703"/>
                  <a:pt x="6550043" y="3180149"/>
                </a:cubicBezTo>
                <a:cubicBezTo>
                  <a:pt x="6550043" y="4846224"/>
                  <a:pt x="5825578" y="6222546"/>
                  <a:pt x="4738880" y="6222546"/>
                </a:cubicBezTo>
                <a:cubicBezTo>
                  <a:pt x="4159308" y="6222546"/>
                  <a:pt x="3724628" y="5715481"/>
                  <a:pt x="3869522" y="5135976"/>
                </a:cubicBezTo>
                <a:cubicBezTo>
                  <a:pt x="4014415" y="4411596"/>
                  <a:pt x="4376647" y="3614778"/>
                  <a:pt x="4376647" y="3107711"/>
                </a:cubicBezTo>
                <a:cubicBezTo>
                  <a:pt x="4376647" y="2600645"/>
                  <a:pt x="4086861" y="2238455"/>
                  <a:pt x="3579735" y="2238455"/>
                </a:cubicBezTo>
                <a:cubicBezTo>
                  <a:pt x="3000163" y="2238455"/>
                  <a:pt x="2493038" y="2890397"/>
                  <a:pt x="2493038" y="3687216"/>
                </a:cubicBezTo>
                <a:cubicBezTo>
                  <a:pt x="2493038" y="4266720"/>
                  <a:pt x="2637931" y="4628910"/>
                  <a:pt x="2637931" y="4628910"/>
                </a:cubicBezTo>
                <a:cubicBezTo>
                  <a:pt x="2637931" y="4628910"/>
                  <a:pt x="2058358" y="7236679"/>
                  <a:pt x="1913465" y="7671307"/>
                </a:cubicBezTo>
                <a:cubicBezTo>
                  <a:pt x="1696126" y="8613001"/>
                  <a:pt x="1913465" y="9772010"/>
                  <a:pt x="1913465" y="9844448"/>
                </a:cubicBezTo>
                <a:cubicBezTo>
                  <a:pt x="1913465" y="9916886"/>
                  <a:pt x="1985912" y="9916886"/>
                  <a:pt x="2058358" y="9916886"/>
                </a:cubicBezTo>
                <a:lnTo>
                  <a:pt x="0" y="99168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37C2E-4136-EE4F-BB05-8936C73963BC}"/>
              </a:ext>
            </a:extLst>
          </p:cNvPr>
          <p:cNvSpPr txBox="1"/>
          <p:nvPr/>
        </p:nvSpPr>
        <p:spPr>
          <a:xfrm>
            <a:off x="8938588" y="582120"/>
            <a:ext cx="6500497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PINTEREST 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114B47-1700-E147-A6D0-D92A3F86D91B}"/>
              </a:ext>
            </a:extLst>
          </p:cNvPr>
          <p:cNvSpPr>
            <a:spLocks noChangeAspect="1"/>
          </p:cNvSpPr>
          <p:nvPr/>
        </p:nvSpPr>
        <p:spPr>
          <a:xfrm>
            <a:off x="12120245" y="332447"/>
            <a:ext cx="137160" cy="13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607064-8418-E440-AAD3-9A5A6C5F330A}"/>
              </a:ext>
            </a:extLst>
          </p:cNvPr>
          <p:cNvSpPr>
            <a:spLocks noChangeAspect="1"/>
          </p:cNvSpPr>
          <p:nvPr/>
        </p:nvSpPr>
        <p:spPr>
          <a:xfrm>
            <a:off x="12376451" y="357884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631B6-415C-764A-8C69-74129C520907}"/>
              </a:ext>
            </a:extLst>
          </p:cNvPr>
          <p:cNvSpPr>
            <a:spLocks noChangeAspect="1"/>
          </p:cNvSpPr>
          <p:nvPr/>
        </p:nvSpPr>
        <p:spPr>
          <a:xfrm>
            <a:off x="11909759" y="353418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14A0B-F4AC-5C4F-AE7B-1302999DC09C}"/>
              </a:ext>
            </a:extLst>
          </p:cNvPr>
          <p:cNvSpPr txBox="1"/>
          <p:nvPr/>
        </p:nvSpPr>
        <p:spPr>
          <a:xfrm>
            <a:off x="15248329" y="10516656"/>
            <a:ext cx="201689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App Pins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20DF092-E06F-E74A-B964-4E2F5EEA8553}"/>
              </a:ext>
            </a:extLst>
          </p:cNvPr>
          <p:cNvSpPr txBox="1">
            <a:spLocks/>
          </p:cNvSpPr>
          <p:nvPr/>
        </p:nvSpPr>
        <p:spPr>
          <a:xfrm>
            <a:off x="15137783" y="11136842"/>
            <a:ext cx="7719042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5C8FF-5EF5-C341-B1A8-76F96238B19C}"/>
              </a:ext>
            </a:extLst>
          </p:cNvPr>
          <p:cNvSpPr txBox="1"/>
          <p:nvPr/>
        </p:nvSpPr>
        <p:spPr>
          <a:xfrm>
            <a:off x="15248329" y="3279143"/>
            <a:ext cx="30219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Shop the look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237A6E7-47ED-674B-A30E-D871B02BE799}"/>
              </a:ext>
            </a:extLst>
          </p:cNvPr>
          <p:cNvSpPr txBox="1">
            <a:spLocks/>
          </p:cNvSpPr>
          <p:nvPr/>
        </p:nvSpPr>
        <p:spPr>
          <a:xfrm>
            <a:off x="15137783" y="3899329"/>
            <a:ext cx="7719042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0AA9E-7353-CC4E-A365-A8577CD7F157}"/>
              </a:ext>
            </a:extLst>
          </p:cNvPr>
          <p:cNvSpPr txBox="1"/>
          <p:nvPr/>
        </p:nvSpPr>
        <p:spPr>
          <a:xfrm>
            <a:off x="15248329" y="5688692"/>
            <a:ext cx="33714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Cinematic Pins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7D29F3A-FD56-A844-B6F1-3FF189ECF669}"/>
              </a:ext>
            </a:extLst>
          </p:cNvPr>
          <p:cNvSpPr txBox="1">
            <a:spLocks/>
          </p:cNvSpPr>
          <p:nvPr/>
        </p:nvSpPr>
        <p:spPr>
          <a:xfrm>
            <a:off x="15137783" y="6308878"/>
            <a:ext cx="7719042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4593C8-F4C4-5E44-B467-B807EDC56FB6}"/>
              </a:ext>
            </a:extLst>
          </p:cNvPr>
          <p:cNvSpPr txBox="1"/>
          <p:nvPr/>
        </p:nvSpPr>
        <p:spPr>
          <a:xfrm>
            <a:off x="15248329" y="8102674"/>
            <a:ext cx="357501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Promoted Video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CC070CE-5C44-3843-8CF8-F15B839F958F}"/>
              </a:ext>
            </a:extLst>
          </p:cNvPr>
          <p:cNvSpPr txBox="1">
            <a:spLocks/>
          </p:cNvSpPr>
          <p:nvPr/>
        </p:nvSpPr>
        <p:spPr>
          <a:xfrm>
            <a:off x="15137783" y="8722860"/>
            <a:ext cx="7719042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A87F49-5555-8047-8440-BCB316D9C365}"/>
              </a:ext>
            </a:extLst>
          </p:cNvPr>
          <p:cNvSpPr/>
          <p:nvPr/>
        </p:nvSpPr>
        <p:spPr>
          <a:xfrm>
            <a:off x="12448581" y="3587613"/>
            <a:ext cx="20425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45%</a:t>
            </a:r>
            <a:endParaRPr lang="en-US" sz="6600" dirty="0">
              <a:solidFill>
                <a:schemeClr val="accent1"/>
              </a:solidFill>
              <a:latin typeface="Poppins Light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3CC04B-120F-BC4A-A44E-CBF5014417B6}"/>
              </a:ext>
            </a:extLst>
          </p:cNvPr>
          <p:cNvSpPr/>
          <p:nvPr/>
        </p:nvSpPr>
        <p:spPr>
          <a:xfrm>
            <a:off x="12536747" y="5947579"/>
            <a:ext cx="195438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6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20%</a:t>
            </a:r>
            <a:endParaRPr lang="en-US" sz="6600" dirty="0">
              <a:solidFill>
                <a:schemeClr val="accent2"/>
              </a:solidFill>
              <a:latin typeface="Poppins Light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7BCAC8-9885-9E4E-882B-870B075ED08A}"/>
              </a:ext>
            </a:extLst>
          </p:cNvPr>
          <p:cNvSpPr/>
          <p:nvPr/>
        </p:nvSpPr>
        <p:spPr>
          <a:xfrm>
            <a:off x="12536747" y="8426274"/>
            <a:ext cx="195438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6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20%</a:t>
            </a:r>
            <a:endParaRPr lang="en-US" sz="6600" dirty="0">
              <a:solidFill>
                <a:schemeClr val="accent3"/>
              </a:solidFill>
              <a:latin typeface="Poppins Light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2779E7-6CD7-BF41-B1B4-EB8CA55996BE}"/>
              </a:ext>
            </a:extLst>
          </p:cNvPr>
          <p:cNvSpPr/>
          <p:nvPr/>
        </p:nvSpPr>
        <p:spPr>
          <a:xfrm>
            <a:off x="12701856" y="10818703"/>
            <a:ext cx="17892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600" b="1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15%</a:t>
            </a:r>
            <a:endParaRPr lang="en-US" sz="6600" dirty="0">
              <a:solidFill>
                <a:schemeClr val="accent5"/>
              </a:solidFill>
              <a:latin typeface="Poppins Light" pitchFamily="2" charset="77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00AC21-0162-E141-B4E7-ECBE3C25D0CA}"/>
              </a:ext>
            </a:extLst>
          </p:cNvPr>
          <p:cNvCxnSpPr>
            <a:cxnSpLocks/>
          </p:cNvCxnSpPr>
          <p:nvPr/>
        </p:nvCxnSpPr>
        <p:spPr>
          <a:xfrm>
            <a:off x="3566160" y="11008991"/>
            <a:ext cx="855408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228F56-5513-F440-92CF-6935F3719A61}"/>
              </a:ext>
            </a:extLst>
          </p:cNvPr>
          <p:cNvCxnSpPr>
            <a:cxnSpLocks/>
          </p:cNvCxnSpPr>
          <p:nvPr/>
        </p:nvCxnSpPr>
        <p:spPr>
          <a:xfrm>
            <a:off x="7223760" y="8598929"/>
            <a:ext cx="489648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6181AE-0D50-554C-B70C-847C5C50D045}"/>
              </a:ext>
            </a:extLst>
          </p:cNvPr>
          <p:cNvCxnSpPr/>
          <p:nvPr/>
        </p:nvCxnSpPr>
        <p:spPr>
          <a:xfrm>
            <a:off x="8399220" y="6701349"/>
            <a:ext cx="372102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38BDC2-9FE5-A049-BCD7-08A10E67E032}"/>
              </a:ext>
            </a:extLst>
          </p:cNvPr>
          <p:cNvCxnSpPr/>
          <p:nvPr/>
        </p:nvCxnSpPr>
        <p:spPr>
          <a:xfrm>
            <a:off x="8399220" y="4374391"/>
            <a:ext cx="372102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62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DAF028-FD70-9943-8878-EAC1BE7F9158}"/>
              </a:ext>
            </a:extLst>
          </p:cNvPr>
          <p:cNvSpPr/>
          <p:nvPr/>
        </p:nvSpPr>
        <p:spPr>
          <a:xfrm>
            <a:off x="1520824" y="9213689"/>
            <a:ext cx="8188283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AFA037-300D-884A-8371-D6A4AA241296}"/>
              </a:ext>
            </a:extLst>
          </p:cNvPr>
          <p:cNvSpPr/>
          <p:nvPr/>
        </p:nvSpPr>
        <p:spPr>
          <a:xfrm>
            <a:off x="1520824" y="7183721"/>
            <a:ext cx="8188283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832FD-3E4E-4C49-ADE5-DFB3F83DC32C}"/>
              </a:ext>
            </a:extLst>
          </p:cNvPr>
          <p:cNvSpPr/>
          <p:nvPr/>
        </p:nvSpPr>
        <p:spPr>
          <a:xfrm>
            <a:off x="1520824" y="5153753"/>
            <a:ext cx="8188283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BD8E39-A80E-6140-A51A-CF404CABF584}"/>
              </a:ext>
            </a:extLst>
          </p:cNvPr>
          <p:cNvSpPr/>
          <p:nvPr/>
        </p:nvSpPr>
        <p:spPr>
          <a:xfrm>
            <a:off x="1520824" y="3123785"/>
            <a:ext cx="8188283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FCB00-296E-C642-97C9-80B998B5007A}"/>
              </a:ext>
            </a:extLst>
          </p:cNvPr>
          <p:cNvSpPr txBox="1"/>
          <p:nvPr/>
        </p:nvSpPr>
        <p:spPr>
          <a:xfrm>
            <a:off x="8576312" y="582120"/>
            <a:ext cx="7225055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INSTAGRAM 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ED5A9-04F7-3549-87BD-AC2D64388B2B}"/>
              </a:ext>
            </a:extLst>
          </p:cNvPr>
          <p:cNvSpPr>
            <a:spLocks noChangeAspect="1"/>
          </p:cNvSpPr>
          <p:nvPr/>
        </p:nvSpPr>
        <p:spPr>
          <a:xfrm>
            <a:off x="12120245" y="332447"/>
            <a:ext cx="137160" cy="13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238BB4-5C68-7544-B603-4CD3757A2940}"/>
              </a:ext>
            </a:extLst>
          </p:cNvPr>
          <p:cNvSpPr>
            <a:spLocks noChangeAspect="1"/>
          </p:cNvSpPr>
          <p:nvPr/>
        </p:nvSpPr>
        <p:spPr>
          <a:xfrm>
            <a:off x="12376451" y="357884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4B9A84-DB83-C84D-A53E-6C48F10C17DA}"/>
              </a:ext>
            </a:extLst>
          </p:cNvPr>
          <p:cNvSpPr>
            <a:spLocks noChangeAspect="1"/>
          </p:cNvSpPr>
          <p:nvPr/>
        </p:nvSpPr>
        <p:spPr>
          <a:xfrm>
            <a:off x="11909759" y="353418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4D80B7-C6CB-5C4C-A60F-1A7FF9B4250E}"/>
              </a:ext>
            </a:extLst>
          </p:cNvPr>
          <p:cNvSpPr/>
          <p:nvPr/>
        </p:nvSpPr>
        <p:spPr>
          <a:xfrm>
            <a:off x="1512166" y="3120886"/>
            <a:ext cx="8196942" cy="8215279"/>
          </a:xfrm>
          <a:custGeom>
            <a:avLst/>
            <a:gdLst>
              <a:gd name="connsiteX0" fmla="*/ 4069350 w 8196942"/>
              <a:gd name="connsiteY0" fmla="*/ 2834849 h 8215279"/>
              <a:gd name="connsiteX1" fmla="*/ 5331796 w 8196942"/>
              <a:gd name="connsiteY1" fmla="*/ 4098507 h 8215279"/>
              <a:gd name="connsiteX2" fmla="*/ 4069350 w 8196942"/>
              <a:gd name="connsiteY2" fmla="*/ 5360558 h 8215279"/>
              <a:gd name="connsiteX3" fmla="*/ 2808516 w 8196942"/>
              <a:gd name="connsiteY3" fmla="*/ 4098507 h 8215279"/>
              <a:gd name="connsiteX4" fmla="*/ 4069350 w 8196942"/>
              <a:gd name="connsiteY4" fmla="*/ 2834849 h 8215279"/>
              <a:gd name="connsiteX5" fmla="*/ 4069350 w 8196942"/>
              <a:gd name="connsiteY5" fmla="*/ 2077295 h 8215279"/>
              <a:gd name="connsiteX6" fmla="*/ 2053303 w 8196942"/>
              <a:gd name="connsiteY6" fmla="*/ 4098507 h 8215279"/>
              <a:gd name="connsiteX7" fmla="*/ 4069350 w 8196942"/>
              <a:gd name="connsiteY7" fmla="*/ 6118108 h 8215279"/>
              <a:gd name="connsiteX8" fmla="*/ 6087009 w 8196942"/>
              <a:gd name="connsiteY8" fmla="*/ 4098507 h 8215279"/>
              <a:gd name="connsiteX9" fmla="*/ 4069350 w 8196942"/>
              <a:gd name="connsiteY9" fmla="*/ 2077295 h 8215279"/>
              <a:gd name="connsiteX10" fmla="*/ 6237006 w 8196942"/>
              <a:gd name="connsiteY10" fmla="*/ 1658136 h 8215279"/>
              <a:gd name="connsiteX11" fmla="*/ 5967843 w 8196942"/>
              <a:gd name="connsiteY11" fmla="*/ 1925688 h 8215279"/>
              <a:gd name="connsiteX12" fmla="*/ 6237006 w 8196942"/>
              <a:gd name="connsiteY12" fmla="*/ 2196461 h 8215279"/>
              <a:gd name="connsiteX13" fmla="*/ 6506169 w 8196942"/>
              <a:gd name="connsiteY13" fmla="*/ 1925688 h 8215279"/>
              <a:gd name="connsiteX14" fmla="*/ 6237006 w 8196942"/>
              <a:gd name="connsiteY14" fmla="*/ 1658136 h 8215279"/>
              <a:gd name="connsiteX15" fmla="*/ 2552425 w 8196942"/>
              <a:gd name="connsiteY15" fmla="*/ 817123 h 8215279"/>
              <a:gd name="connsiteX16" fmla="*/ 5580776 w 8196942"/>
              <a:gd name="connsiteY16" fmla="*/ 817123 h 8215279"/>
              <a:gd name="connsiteX17" fmla="*/ 7347176 w 8196942"/>
              <a:gd name="connsiteY17" fmla="*/ 2583529 h 8215279"/>
              <a:gd name="connsiteX18" fmla="*/ 7347176 w 8196942"/>
              <a:gd name="connsiteY18" fmla="*/ 5613486 h 8215279"/>
              <a:gd name="connsiteX19" fmla="*/ 5580776 w 8196942"/>
              <a:gd name="connsiteY19" fmla="*/ 7378276 h 8215279"/>
              <a:gd name="connsiteX20" fmla="*/ 2552425 w 8196942"/>
              <a:gd name="connsiteY20" fmla="*/ 7378276 h 8215279"/>
              <a:gd name="connsiteX21" fmla="*/ 784413 w 8196942"/>
              <a:gd name="connsiteY21" fmla="*/ 5613486 h 8215279"/>
              <a:gd name="connsiteX22" fmla="*/ 784413 w 8196942"/>
              <a:gd name="connsiteY22" fmla="*/ 2583529 h 8215279"/>
              <a:gd name="connsiteX23" fmla="*/ 2552425 w 8196942"/>
              <a:gd name="connsiteY23" fmla="*/ 817123 h 8215279"/>
              <a:gd name="connsiteX24" fmla="*/ 2552425 w 8196942"/>
              <a:gd name="connsiteY24" fmla="*/ 59636 h 8215279"/>
              <a:gd name="connsiteX25" fmla="*/ 28537 w 8196942"/>
              <a:gd name="connsiteY25" fmla="*/ 2583529 h 8215279"/>
              <a:gd name="connsiteX26" fmla="*/ 28537 w 8196942"/>
              <a:gd name="connsiteY26" fmla="*/ 5613486 h 8215279"/>
              <a:gd name="connsiteX27" fmla="*/ 2552425 w 8196942"/>
              <a:gd name="connsiteY27" fmla="*/ 8135767 h 8215279"/>
              <a:gd name="connsiteX28" fmla="*/ 5580776 w 8196942"/>
              <a:gd name="connsiteY28" fmla="*/ 8135767 h 8215279"/>
              <a:gd name="connsiteX29" fmla="*/ 8104668 w 8196942"/>
              <a:gd name="connsiteY29" fmla="*/ 5613486 h 8215279"/>
              <a:gd name="connsiteX30" fmla="*/ 8104668 w 8196942"/>
              <a:gd name="connsiteY30" fmla="*/ 2583529 h 8215279"/>
              <a:gd name="connsiteX31" fmla="*/ 5580776 w 8196942"/>
              <a:gd name="connsiteY31" fmla="*/ 59636 h 8215279"/>
              <a:gd name="connsiteX32" fmla="*/ 0 w 8196942"/>
              <a:gd name="connsiteY32" fmla="*/ 0 h 8215279"/>
              <a:gd name="connsiteX33" fmla="*/ 8196942 w 8196942"/>
              <a:gd name="connsiteY33" fmla="*/ 0 h 8215279"/>
              <a:gd name="connsiteX34" fmla="*/ 8196942 w 8196942"/>
              <a:gd name="connsiteY34" fmla="*/ 8215279 h 8215279"/>
              <a:gd name="connsiteX35" fmla="*/ 0 w 8196942"/>
              <a:gd name="connsiteY35" fmla="*/ 8215279 h 821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196942" h="8215279">
                <a:moveTo>
                  <a:pt x="4069350" y="2834849"/>
                </a:moveTo>
                <a:cubicBezTo>
                  <a:pt x="4764985" y="2834849"/>
                  <a:pt x="5331796" y="3400595"/>
                  <a:pt x="5331796" y="4098507"/>
                </a:cubicBezTo>
                <a:cubicBezTo>
                  <a:pt x="5331796" y="4793198"/>
                  <a:pt x="4764985" y="5360558"/>
                  <a:pt x="4069350" y="5360558"/>
                </a:cubicBezTo>
                <a:cubicBezTo>
                  <a:pt x="3375327" y="5360558"/>
                  <a:pt x="2808516" y="4793198"/>
                  <a:pt x="2808516" y="4098507"/>
                </a:cubicBezTo>
                <a:cubicBezTo>
                  <a:pt x="2808516" y="3400595"/>
                  <a:pt x="3375327" y="2834849"/>
                  <a:pt x="4069350" y="2834849"/>
                </a:cubicBezTo>
                <a:close/>
                <a:moveTo>
                  <a:pt x="4069350" y="2077295"/>
                </a:moveTo>
                <a:cubicBezTo>
                  <a:pt x="2955049" y="2077295"/>
                  <a:pt x="2053303" y="2983136"/>
                  <a:pt x="2053303" y="4098507"/>
                </a:cubicBezTo>
                <a:cubicBezTo>
                  <a:pt x="2053303" y="5212272"/>
                  <a:pt x="2955049" y="6118108"/>
                  <a:pt x="4069350" y="6118108"/>
                </a:cubicBezTo>
                <a:cubicBezTo>
                  <a:pt x="5185263" y="6118108"/>
                  <a:pt x="6087009" y="5212272"/>
                  <a:pt x="6087009" y="4098507"/>
                </a:cubicBezTo>
                <a:cubicBezTo>
                  <a:pt x="6087009" y="2983136"/>
                  <a:pt x="5185263" y="2077295"/>
                  <a:pt x="4069350" y="2077295"/>
                </a:cubicBezTo>
                <a:close/>
                <a:moveTo>
                  <a:pt x="6237006" y="1658136"/>
                </a:moveTo>
                <a:cubicBezTo>
                  <a:pt x="6088723" y="1658136"/>
                  <a:pt x="5967843" y="1777405"/>
                  <a:pt x="5967843" y="1925688"/>
                </a:cubicBezTo>
                <a:cubicBezTo>
                  <a:pt x="5967843" y="2075581"/>
                  <a:pt x="6088723" y="2196461"/>
                  <a:pt x="6237006" y="2196461"/>
                </a:cubicBezTo>
                <a:cubicBezTo>
                  <a:pt x="6386899" y="2196461"/>
                  <a:pt x="6506169" y="2075581"/>
                  <a:pt x="6506169" y="1925688"/>
                </a:cubicBezTo>
                <a:cubicBezTo>
                  <a:pt x="6506169" y="1777405"/>
                  <a:pt x="6386899" y="1658136"/>
                  <a:pt x="6237006" y="1658136"/>
                </a:cubicBezTo>
                <a:close/>
                <a:moveTo>
                  <a:pt x="2552425" y="817123"/>
                </a:moveTo>
                <a:lnTo>
                  <a:pt x="5580776" y="817123"/>
                </a:lnTo>
                <a:cubicBezTo>
                  <a:pt x="6555844" y="817123"/>
                  <a:pt x="7347176" y="1608461"/>
                  <a:pt x="7347176" y="2583529"/>
                </a:cubicBezTo>
                <a:lnTo>
                  <a:pt x="7347176" y="5613486"/>
                </a:lnTo>
                <a:cubicBezTo>
                  <a:pt x="7347176" y="6586942"/>
                  <a:pt x="6555844" y="7378276"/>
                  <a:pt x="5580776" y="7378276"/>
                </a:cubicBezTo>
                <a:lnTo>
                  <a:pt x="2552425" y="7378276"/>
                </a:lnTo>
                <a:cubicBezTo>
                  <a:pt x="1577362" y="7378276"/>
                  <a:pt x="784413" y="6586942"/>
                  <a:pt x="784413" y="5613486"/>
                </a:cubicBezTo>
                <a:lnTo>
                  <a:pt x="784413" y="2583529"/>
                </a:lnTo>
                <a:cubicBezTo>
                  <a:pt x="784413" y="1608461"/>
                  <a:pt x="1577362" y="817123"/>
                  <a:pt x="2552425" y="817123"/>
                </a:cubicBezTo>
                <a:close/>
                <a:moveTo>
                  <a:pt x="2552425" y="59636"/>
                </a:moveTo>
                <a:cubicBezTo>
                  <a:pt x="1158323" y="59636"/>
                  <a:pt x="28537" y="1189422"/>
                  <a:pt x="28537" y="2583529"/>
                </a:cubicBezTo>
                <a:lnTo>
                  <a:pt x="28537" y="5613486"/>
                </a:lnTo>
                <a:cubicBezTo>
                  <a:pt x="28537" y="7005981"/>
                  <a:pt x="1158323" y="8135767"/>
                  <a:pt x="2552425" y="8135767"/>
                </a:cubicBezTo>
                <a:lnTo>
                  <a:pt x="5580776" y="8135767"/>
                </a:lnTo>
                <a:cubicBezTo>
                  <a:pt x="6974882" y="8135767"/>
                  <a:pt x="8104668" y="7005981"/>
                  <a:pt x="8104668" y="5613486"/>
                </a:cubicBezTo>
                <a:lnTo>
                  <a:pt x="8104668" y="2583529"/>
                </a:lnTo>
                <a:cubicBezTo>
                  <a:pt x="8104668" y="1189422"/>
                  <a:pt x="6974882" y="59636"/>
                  <a:pt x="5580776" y="59636"/>
                </a:cubicBezTo>
                <a:close/>
                <a:moveTo>
                  <a:pt x="0" y="0"/>
                </a:moveTo>
                <a:lnTo>
                  <a:pt x="8196942" y="0"/>
                </a:lnTo>
                <a:lnTo>
                  <a:pt x="8196942" y="8215279"/>
                </a:lnTo>
                <a:lnTo>
                  <a:pt x="0" y="82152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F1325-0B90-4245-A218-74005C419039}"/>
              </a:ext>
            </a:extLst>
          </p:cNvPr>
          <p:cNvSpPr txBox="1"/>
          <p:nvPr/>
        </p:nvSpPr>
        <p:spPr>
          <a:xfrm>
            <a:off x="15248329" y="10516656"/>
            <a:ext cx="12490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Filter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560787F-F9EA-B34D-808F-61C8F9686CC9}"/>
              </a:ext>
            </a:extLst>
          </p:cNvPr>
          <p:cNvSpPr txBox="1">
            <a:spLocks/>
          </p:cNvSpPr>
          <p:nvPr/>
        </p:nvSpPr>
        <p:spPr>
          <a:xfrm>
            <a:off x="15137783" y="11136842"/>
            <a:ext cx="7719042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058A15-2F29-0640-97C7-E04B50F46C6B}"/>
              </a:ext>
            </a:extLst>
          </p:cNvPr>
          <p:cNvSpPr txBox="1"/>
          <p:nvPr/>
        </p:nvSpPr>
        <p:spPr>
          <a:xfrm>
            <a:off x="15248329" y="3279143"/>
            <a:ext cx="402385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Push Notifications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D3308E9-5A4E-5745-BD0D-1B55D1926BA0}"/>
              </a:ext>
            </a:extLst>
          </p:cNvPr>
          <p:cNvSpPr txBox="1">
            <a:spLocks/>
          </p:cNvSpPr>
          <p:nvPr/>
        </p:nvSpPr>
        <p:spPr>
          <a:xfrm>
            <a:off x="15137783" y="3899329"/>
            <a:ext cx="7719042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4ACC2-DE72-484C-8EDB-DC3D3011EAAD}"/>
              </a:ext>
            </a:extLst>
          </p:cNvPr>
          <p:cNvSpPr txBox="1"/>
          <p:nvPr/>
        </p:nvSpPr>
        <p:spPr>
          <a:xfrm>
            <a:off x="15248329" y="5688692"/>
            <a:ext cx="23134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Live Video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0B55714-2594-5F4E-9576-0D1D27B074F7}"/>
              </a:ext>
            </a:extLst>
          </p:cNvPr>
          <p:cNvSpPr txBox="1">
            <a:spLocks/>
          </p:cNvSpPr>
          <p:nvPr/>
        </p:nvSpPr>
        <p:spPr>
          <a:xfrm>
            <a:off x="15137783" y="6308878"/>
            <a:ext cx="7719042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0DFC9E-29C1-E74D-B9A0-241929CACC7F}"/>
              </a:ext>
            </a:extLst>
          </p:cNvPr>
          <p:cNvSpPr txBox="1"/>
          <p:nvPr/>
        </p:nvSpPr>
        <p:spPr>
          <a:xfrm>
            <a:off x="15248329" y="8102674"/>
            <a:ext cx="164500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Stories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5E682903-9DF7-F747-9085-9B2A5E2DAD6C}"/>
              </a:ext>
            </a:extLst>
          </p:cNvPr>
          <p:cNvSpPr txBox="1">
            <a:spLocks/>
          </p:cNvSpPr>
          <p:nvPr/>
        </p:nvSpPr>
        <p:spPr>
          <a:xfrm>
            <a:off x="15137783" y="8722860"/>
            <a:ext cx="7719042" cy="11647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43AD69-6A19-6A40-9CFA-D5F238EDCB63}"/>
              </a:ext>
            </a:extLst>
          </p:cNvPr>
          <p:cNvSpPr/>
          <p:nvPr/>
        </p:nvSpPr>
        <p:spPr>
          <a:xfrm>
            <a:off x="12448581" y="3587613"/>
            <a:ext cx="20425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45%</a:t>
            </a:r>
            <a:endParaRPr lang="en-US" sz="6600" dirty="0">
              <a:solidFill>
                <a:schemeClr val="accent1"/>
              </a:solidFill>
              <a:latin typeface="Poppins Light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160726-4BF2-1F4A-9FE8-6ABF7828C801}"/>
              </a:ext>
            </a:extLst>
          </p:cNvPr>
          <p:cNvSpPr/>
          <p:nvPr/>
        </p:nvSpPr>
        <p:spPr>
          <a:xfrm>
            <a:off x="12536747" y="5947579"/>
            <a:ext cx="195438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6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20%</a:t>
            </a:r>
            <a:endParaRPr lang="en-US" sz="6600" dirty="0">
              <a:solidFill>
                <a:schemeClr val="accent2"/>
              </a:solidFill>
              <a:latin typeface="Poppins Light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F5B5AD-82A0-5F49-AB56-634F3DAD4397}"/>
              </a:ext>
            </a:extLst>
          </p:cNvPr>
          <p:cNvSpPr/>
          <p:nvPr/>
        </p:nvSpPr>
        <p:spPr>
          <a:xfrm>
            <a:off x="12536747" y="8426274"/>
            <a:ext cx="195438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6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20%</a:t>
            </a:r>
            <a:endParaRPr lang="en-US" sz="6600" dirty="0">
              <a:solidFill>
                <a:schemeClr val="accent3"/>
              </a:solidFill>
              <a:latin typeface="Poppins Light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170A15-F2E3-034D-8E87-364CF3413E66}"/>
              </a:ext>
            </a:extLst>
          </p:cNvPr>
          <p:cNvSpPr/>
          <p:nvPr/>
        </p:nvSpPr>
        <p:spPr>
          <a:xfrm>
            <a:off x="12701856" y="10818703"/>
            <a:ext cx="17892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600" b="1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15%</a:t>
            </a:r>
            <a:endParaRPr lang="en-US" sz="6600" dirty="0">
              <a:solidFill>
                <a:schemeClr val="accent5"/>
              </a:solidFill>
              <a:latin typeface="Poppins Light" pitchFamily="2" charset="77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0C006C-478B-9A4F-A064-47BEA7A83B8F}"/>
              </a:ext>
            </a:extLst>
          </p:cNvPr>
          <p:cNvCxnSpPr>
            <a:cxnSpLocks/>
          </p:cNvCxnSpPr>
          <p:nvPr/>
        </p:nvCxnSpPr>
        <p:spPr>
          <a:xfrm>
            <a:off x="7725103" y="11008991"/>
            <a:ext cx="439514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930FFD-170F-A846-B8A3-AF8F7AC35D78}"/>
              </a:ext>
            </a:extLst>
          </p:cNvPr>
          <p:cNvCxnSpPr>
            <a:cxnSpLocks/>
          </p:cNvCxnSpPr>
          <p:nvPr/>
        </p:nvCxnSpPr>
        <p:spPr>
          <a:xfrm>
            <a:off x="9301655" y="8598929"/>
            <a:ext cx="281859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02CAD4-836C-3848-A9CA-D2563ABC7DB8}"/>
              </a:ext>
            </a:extLst>
          </p:cNvPr>
          <p:cNvCxnSpPr>
            <a:cxnSpLocks/>
          </p:cNvCxnSpPr>
          <p:nvPr/>
        </p:nvCxnSpPr>
        <p:spPr>
          <a:xfrm>
            <a:off x="9301655" y="6701349"/>
            <a:ext cx="281859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9F3C6C-CA80-554B-8D51-BAE57B803A11}"/>
              </a:ext>
            </a:extLst>
          </p:cNvPr>
          <p:cNvCxnSpPr>
            <a:cxnSpLocks/>
          </p:cNvCxnSpPr>
          <p:nvPr/>
        </p:nvCxnSpPr>
        <p:spPr>
          <a:xfrm>
            <a:off x="9049407" y="4374391"/>
            <a:ext cx="307083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96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Everestt - Light">
      <a:dk1>
        <a:srgbClr val="191919"/>
      </a:dk1>
      <a:lt1>
        <a:srgbClr val="FFFFFF"/>
      </a:lt1>
      <a:dk2>
        <a:srgbClr val="000000"/>
      </a:dk2>
      <a:lt2>
        <a:srgbClr val="F8F8F8"/>
      </a:lt2>
      <a:accent1>
        <a:srgbClr val="4B5DAF"/>
      </a:accent1>
      <a:accent2>
        <a:srgbClr val="6D4EAE"/>
      </a:accent2>
      <a:accent3>
        <a:srgbClr val="9741A7"/>
      </a:accent3>
      <a:accent4>
        <a:srgbClr val="D9376B"/>
      </a:accent4>
      <a:accent5>
        <a:srgbClr val="E1514C"/>
      </a:accent5>
      <a:accent6>
        <a:srgbClr val="545454"/>
      </a:accent6>
      <a:hlink>
        <a:srgbClr val="464646"/>
      </a:hlink>
      <a:folHlink>
        <a:srgbClr val="807F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84548</TotalTime>
  <Words>440</Words>
  <Application>Microsoft Macintosh PowerPoint</Application>
  <PresentationFormat>Custom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League Spartan</vt:lpstr>
      <vt:lpstr>Open Sans Light</vt:lpstr>
      <vt:lpstr>Poppins</vt:lpstr>
      <vt:lpstr>Poppins ExtraLight</vt:lpstr>
      <vt:lpstr>Poppins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15110</cp:revision>
  <dcterms:created xsi:type="dcterms:W3CDTF">2014-11-12T21:47:38Z</dcterms:created>
  <dcterms:modified xsi:type="dcterms:W3CDTF">2019-04-09T23:49:57Z</dcterms:modified>
  <cp:category/>
</cp:coreProperties>
</file>