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25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288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B7-A040-AF4C-483AE5BF2A66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B7-A040-AF4C-483AE5BF2A6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B7-A040-AF4C-483AE5BF2A6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7B7-A040-AF4C-483AE5BF2A6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B7-A040-AF4C-483AE5BF2A66}"/>
              </c:ext>
            </c:extLst>
          </c:dPt>
          <c:dPt>
            <c:idx val="5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7B7-A040-AF4C-483AE5BF2A66}"/>
              </c:ext>
            </c:extLst>
          </c:dPt>
          <c:dPt>
            <c:idx val="6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B7-A040-AF4C-483AE5BF2A66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7B7-A040-AF4C-483AE5BF2A66}"/>
              </c:ext>
            </c:extLst>
          </c:dPt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7-A040-AF4C-483AE5BF2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5F556-2A52-FA4E-BCA2-4EFF62EAA049}"/>
              </a:ext>
            </a:extLst>
          </p:cNvPr>
          <p:cNvSpPr/>
          <p:nvPr userDrawn="1"/>
        </p:nvSpPr>
        <p:spPr>
          <a:xfrm>
            <a:off x="22201505" y="762000"/>
            <a:ext cx="655320" cy="655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40010" y="935771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0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96588D-0846-EE4D-A29F-4364BEE4A9A1}"/>
              </a:ext>
            </a:extLst>
          </p:cNvPr>
          <p:cNvSpPr/>
          <p:nvPr/>
        </p:nvSpPr>
        <p:spPr>
          <a:xfrm>
            <a:off x="1520825" y="3898232"/>
            <a:ext cx="21336000" cy="4114800"/>
          </a:xfrm>
          <a:prstGeom prst="roundRect">
            <a:avLst>
              <a:gd name="adj" fmla="val 30117"/>
            </a:avLst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68C5D6-4A1A-3A48-90EC-20458A648C88}"/>
              </a:ext>
            </a:extLst>
          </p:cNvPr>
          <p:cNvSpPr/>
          <p:nvPr/>
        </p:nvSpPr>
        <p:spPr>
          <a:xfrm>
            <a:off x="2965450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A9D156-5627-B34C-AAAF-C172E9EA7F2C}"/>
              </a:ext>
            </a:extLst>
          </p:cNvPr>
          <p:cNvSpPr/>
          <p:nvPr/>
        </p:nvSpPr>
        <p:spPr>
          <a:xfrm>
            <a:off x="10575925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A88EC-EA07-D944-BE2D-44F8FE9E9C94}"/>
              </a:ext>
            </a:extLst>
          </p:cNvPr>
          <p:cNvSpPr/>
          <p:nvPr/>
        </p:nvSpPr>
        <p:spPr>
          <a:xfrm>
            <a:off x="18186400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1A14D-E242-E94A-95BB-42EC1DDC8F7E}"/>
              </a:ext>
            </a:extLst>
          </p:cNvPr>
          <p:cNvSpPr/>
          <p:nvPr/>
        </p:nvSpPr>
        <p:spPr>
          <a:xfrm>
            <a:off x="14381162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E4DF5-E422-D645-9776-3635A64CE16F}"/>
              </a:ext>
            </a:extLst>
          </p:cNvPr>
          <p:cNvSpPr/>
          <p:nvPr/>
        </p:nvSpPr>
        <p:spPr>
          <a:xfrm>
            <a:off x="6770687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CFC4-7E97-8649-8FD4-B295E6F52375}"/>
              </a:ext>
            </a:extLst>
          </p:cNvPr>
          <p:cNvSpPr txBox="1"/>
          <p:nvPr/>
        </p:nvSpPr>
        <p:spPr>
          <a:xfrm>
            <a:off x="2964434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MATERIAL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EFF84-1C37-1445-A308-4266BD1D6447}"/>
              </a:ext>
            </a:extLst>
          </p:cNvPr>
          <p:cNvSpPr txBox="1"/>
          <p:nvPr/>
        </p:nvSpPr>
        <p:spPr>
          <a:xfrm>
            <a:off x="6635855" y="10119120"/>
            <a:ext cx="3497496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PROCUREMENT &amp;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64A3F-6E5D-D145-926B-CBB30EAD4CF8}"/>
              </a:ext>
            </a:extLst>
          </p:cNvPr>
          <p:cNvSpPr txBox="1"/>
          <p:nvPr/>
        </p:nvSpPr>
        <p:spPr>
          <a:xfrm>
            <a:off x="10575925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WAREHOUSE &amp; FULFILLMENT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D370-10F9-834F-B014-4223FB3C15E3}"/>
              </a:ext>
            </a:extLst>
          </p:cNvPr>
          <p:cNvSpPr txBox="1"/>
          <p:nvPr/>
        </p:nvSpPr>
        <p:spPr>
          <a:xfrm>
            <a:off x="14379130" y="10161439"/>
            <a:ext cx="3227832" cy="6482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58AAF-51E3-134F-97DD-59C1336959DB}"/>
              </a:ext>
            </a:extLst>
          </p:cNvPr>
          <p:cNvSpPr txBox="1"/>
          <p:nvPr/>
        </p:nvSpPr>
        <p:spPr>
          <a:xfrm>
            <a:off x="18185384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REPAIRS &amp; RETURNS</a:t>
            </a:r>
          </a:p>
        </p:txBody>
      </p:sp>
      <p:sp>
        <p:nvSpPr>
          <p:cNvPr id="14" name="Freeform 922">
            <a:extLst>
              <a:ext uri="{FF2B5EF4-FFF2-40B4-BE49-F238E27FC236}">
                <a16:creationId xmlns:a16="http://schemas.microsoft.com/office/drawing/2014/main" id="{1A91FFF1-ADCD-B741-8582-C6F2FDB9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84" y="7251634"/>
            <a:ext cx="1524132" cy="1524132"/>
          </a:xfrm>
          <a:custGeom>
            <a:avLst/>
            <a:gdLst>
              <a:gd name="T0" fmla="*/ 2225924 w 293328"/>
              <a:gd name="T1" fmla="*/ 2982232 h 293328"/>
              <a:gd name="T2" fmla="*/ 2606720 w 293328"/>
              <a:gd name="T3" fmla="*/ 3061131 h 293328"/>
              <a:gd name="T4" fmla="*/ 2606720 w 293328"/>
              <a:gd name="T5" fmla="*/ 2761330 h 293328"/>
              <a:gd name="T6" fmla="*/ 1868162 w 293328"/>
              <a:gd name="T7" fmla="*/ 1547074 h 293328"/>
              <a:gd name="T8" fmla="*/ 1381781 w 293328"/>
              <a:gd name="T9" fmla="*/ 2315784 h 293328"/>
              <a:gd name="T10" fmla="*/ 1868162 w 293328"/>
              <a:gd name="T11" fmla="*/ 1547074 h 293328"/>
              <a:gd name="T12" fmla="*/ 792597 w 293328"/>
              <a:gd name="T13" fmla="*/ 2106834 h 293328"/>
              <a:gd name="T14" fmla="*/ 1282925 w 293328"/>
              <a:gd name="T15" fmla="*/ 1752049 h 293328"/>
              <a:gd name="T16" fmla="*/ 1330374 w 293328"/>
              <a:gd name="T17" fmla="*/ 1271135 h 293328"/>
              <a:gd name="T18" fmla="*/ 1330374 w 293328"/>
              <a:gd name="T19" fmla="*/ 1669261 h 293328"/>
              <a:gd name="T20" fmla="*/ 1330374 w 293328"/>
              <a:gd name="T21" fmla="*/ 1271135 h 293328"/>
              <a:gd name="T22" fmla="*/ 1350151 w 293328"/>
              <a:gd name="T23" fmla="*/ 1176512 h 293328"/>
              <a:gd name="T24" fmla="*/ 1967023 w 293328"/>
              <a:gd name="T25" fmla="*/ 1472163 h 293328"/>
              <a:gd name="T26" fmla="*/ 1939339 w 293328"/>
              <a:gd name="T27" fmla="*/ 2181752 h 293328"/>
              <a:gd name="T28" fmla="*/ 1330374 w 293328"/>
              <a:gd name="T29" fmla="*/ 2437980 h 293328"/>
              <a:gd name="T30" fmla="*/ 725364 w 293328"/>
              <a:gd name="T31" fmla="*/ 2181752 h 293328"/>
              <a:gd name="T32" fmla="*/ 697694 w 293328"/>
              <a:gd name="T33" fmla="*/ 1472163 h 293328"/>
              <a:gd name="T34" fmla="*/ 1310597 w 293328"/>
              <a:gd name="T35" fmla="*/ 1176512 h 293328"/>
              <a:gd name="T36" fmla="*/ 682860 w 293328"/>
              <a:gd name="T37" fmla="*/ 1151769 h 293328"/>
              <a:gd name="T38" fmla="*/ 682860 w 293328"/>
              <a:gd name="T39" fmla="*/ 2441784 h 293328"/>
              <a:gd name="T40" fmla="*/ 1805438 w 293328"/>
              <a:gd name="T41" fmla="*/ 2587732 h 293328"/>
              <a:gd name="T42" fmla="*/ 2158476 w 293328"/>
              <a:gd name="T43" fmla="*/ 2915168 h 293328"/>
              <a:gd name="T44" fmla="*/ 2146587 w 293328"/>
              <a:gd name="T45" fmla="*/ 2299753 h 293328"/>
              <a:gd name="T46" fmla="*/ 1983949 w 293328"/>
              <a:gd name="T47" fmla="*/ 1151769 h 293328"/>
              <a:gd name="T48" fmla="*/ 1333409 w 293328"/>
              <a:gd name="T49" fmla="*/ 784903 h 293328"/>
              <a:gd name="T50" fmla="*/ 2241775 w 293328"/>
              <a:gd name="T51" fmla="*/ 2256368 h 293328"/>
              <a:gd name="T52" fmla="*/ 2769346 w 293328"/>
              <a:gd name="T53" fmla="*/ 2911217 h 293328"/>
              <a:gd name="T54" fmla="*/ 2455986 w 293328"/>
              <a:gd name="T55" fmla="*/ 3222872 h 293328"/>
              <a:gd name="T56" fmla="*/ 1797510 w 293328"/>
              <a:gd name="T57" fmla="*/ 2694242 h 293328"/>
              <a:gd name="T58" fmla="*/ 313958 w 293328"/>
              <a:gd name="T59" fmla="*/ 1798754 h 293328"/>
              <a:gd name="T60" fmla="*/ 1333409 w 293328"/>
              <a:gd name="T61" fmla="*/ 784903 h 293328"/>
              <a:gd name="T62" fmla="*/ 2892729 w 293328"/>
              <a:gd name="T63" fmla="*/ 242833 h 293328"/>
              <a:gd name="T64" fmla="*/ 2892729 w 293328"/>
              <a:gd name="T65" fmla="*/ 315291 h 293328"/>
              <a:gd name="T66" fmla="*/ 2824315 w 293328"/>
              <a:gd name="T67" fmla="*/ 315291 h 293328"/>
              <a:gd name="T68" fmla="*/ 2824315 w 293328"/>
              <a:gd name="T69" fmla="*/ 242833 h 293328"/>
              <a:gd name="T70" fmla="*/ 2373485 w 293328"/>
              <a:gd name="T71" fmla="*/ 242833 h 293328"/>
              <a:gd name="T72" fmla="*/ 2373485 w 293328"/>
              <a:gd name="T73" fmla="*/ 315291 h 293328"/>
              <a:gd name="T74" fmla="*/ 2301039 w 293328"/>
              <a:gd name="T75" fmla="*/ 315291 h 293328"/>
              <a:gd name="T76" fmla="*/ 2301039 w 293328"/>
              <a:gd name="T77" fmla="*/ 242833 h 293328"/>
              <a:gd name="T78" fmla="*/ 2647214 w 293328"/>
              <a:gd name="T79" fmla="*/ 279054 h 293328"/>
              <a:gd name="T80" fmla="*/ 2546583 w 293328"/>
              <a:gd name="T81" fmla="*/ 279054 h 293328"/>
              <a:gd name="T82" fmla="*/ 98743 w 293328"/>
              <a:gd name="T83" fmla="*/ 94808 h 293328"/>
              <a:gd name="T84" fmla="*/ 3124131 w 293328"/>
              <a:gd name="T85" fmla="*/ 454216 h 293328"/>
              <a:gd name="T86" fmla="*/ 98743 w 293328"/>
              <a:gd name="T87" fmla="*/ 94808 h 293328"/>
              <a:gd name="T88" fmla="*/ 3175478 w 293328"/>
              <a:gd name="T89" fmla="*/ 0 h 293328"/>
              <a:gd name="T90" fmla="*/ 3222872 w 293328"/>
              <a:gd name="T91" fmla="*/ 3171527 h 293328"/>
              <a:gd name="T92" fmla="*/ 2859513 w 293328"/>
              <a:gd name="T93" fmla="*/ 3222872 h 293328"/>
              <a:gd name="T94" fmla="*/ 2859513 w 293328"/>
              <a:gd name="T95" fmla="*/ 3124131 h 293328"/>
              <a:gd name="T96" fmla="*/ 3124131 w 293328"/>
              <a:gd name="T97" fmla="*/ 552952 h 293328"/>
              <a:gd name="T98" fmla="*/ 98743 w 293328"/>
              <a:gd name="T99" fmla="*/ 3124131 h 293328"/>
              <a:gd name="T100" fmla="*/ 2061681 w 293328"/>
              <a:gd name="T101" fmla="*/ 3171527 h 293328"/>
              <a:gd name="T102" fmla="*/ 51356 w 293328"/>
              <a:gd name="T103" fmla="*/ 3222872 h 293328"/>
              <a:gd name="T104" fmla="*/ 0 w 293328"/>
              <a:gd name="T105" fmla="*/ 47381 h 293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28">
                <a:moveTo>
                  <a:pt x="230028" y="244139"/>
                </a:moveTo>
                <a:lnTo>
                  <a:pt x="202590" y="271426"/>
                </a:lnTo>
                <a:lnTo>
                  <a:pt x="209811" y="278607"/>
                </a:lnTo>
                <a:cubicBezTo>
                  <a:pt x="217392" y="286147"/>
                  <a:pt x="229667" y="286147"/>
                  <a:pt x="237249" y="278607"/>
                </a:cubicBezTo>
                <a:cubicBezTo>
                  <a:pt x="240859" y="275017"/>
                  <a:pt x="243025" y="269990"/>
                  <a:pt x="243025" y="264963"/>
                </a:cubicBezTo>
                <a:cubicBezTo>
                  <a:pt x="243025" y="259578"/>
                  <a:pt x="240859" y="254910"/>
                  <a:pt x="237249" y="251320"/>
                </a:cubicBezTo>
                <a:lnTo>
                  <a:pt x="230028" y="244139"/>
                </a:lnTo>
                <a:close/>
                <a:moveTo>
                  <a:pt x="170030" y="140806"/>
                </a:moveTo>
                <a:lnTo>
                  <a:pt x="125762" y="159462"/>
                </a:lnTo>
                <a:lnTo>
                  <a:pt x="125762" y="210769"/>
                </a:lnTo>
                <a:lnTo>
                  <a:pt x="170030" y="191753"/>
                </a:lnTo>
                <a:lnTo>
                  <a:pt x="170030" y="140806"/>
                </a:lnTo>
                <a:close/>
                <a:moveTo>
                  <a:pt x="72138" y="140806"/>
                </a:moveTo>
                <a:lnTo>
                  <a:pt x="72138" y="191753"/>
                </a:lnTo>
                <a:lnTo>
                  <a:pt x="116765" y="210769"/>
                </a:lnTo>
                <a:lnTo>
                  <a:pt x="116765" y="159462"/>
                </a:lnTo>
                <a:lnTo>
                  <a:pt x="72138" y="140806"/>
                </a:lnTo>
                <a:close/>
                <a:moveTo>
                  <a:pt x="121084" y="115690"/>
                </a:moveTo>
                <a:lnTo>
                  <a:pt x="78976" y="133989"/>
                </a:lnTo>
                <a:lnTo>
                  <a:pt x="121084" y="151928"/>
                </a:lnTo>
                <a:lnTo>
                  <a:pt x="163552" y="133989"/>
                </a:lnTo>
                <a:lnTo>
                  <a:pt x="121084" y="115690"/>
                </a:lnTo>
                <a:close/>
                <a:moveTo>
                  <a:pt x="119284" y="107080"/>
                </a:moveTo>
                <a:cubicBezTo>
                  <a:pt x="120364" y="106362"/>
                  <a:pt x="121804" y="106362"/>
                  <a:pt x="122883" y="107080"/>
                </a:cubicBezTo>
                <a:lnTo>
                  <a:pt x="176508" y="129683"/>
                </a:lnTo>
                <a:cubicBezTo>
                  <a:pt x="177948" y="130401"/>
                  <a:pt x="179027" y="132195"/>
                  <a:pt x="179027" y="133989"/>
                </a:cubicBezTo>
                <a:lnTo>
                  <a:pt x="179027" y="194623"/>
                </a:lnTo>
                <a:cubicBezTo>
                  <a:pt x="179027" y="196417"/>
                  <a:pt x="177948" y="198211"/>
                  <a:pt x="176508" y="198570"/>
                </a:cubicBezTo>
                <a:lnTo>
                  <a:pt x="122883" y="221532"/>
                </a:lnTo>
                <a:cubicBezTo>
                  <a:pt x="122523" y="221891"/>
                  <a:pt x="121804" y="221891"/>
                  <a:pt x="121084" y="221891"/>
                </a:cubicBezTo>
                <a:cubicBezTo>
                  <a:pt x="120364" y="221891"/>
                  <a:pt x="120004" y="221891"/>
                  <a:pt x="119284" y="221532"/>
                </a:cubicBezTo>
                <a:lnTo>
                  <a:pt x="66019" y="198570"/>
                </a:lnTo>
                <a:cubicBezTo>
                  <a:pt x="64580" y="198211"/>
                  <a:pt x="63500" y="196417"/>
                  <a:pt x="63500" y="194623"/>
                </a:cubicBezTo>
                <a:lnTo>
                  <a:pt x="63500" y="133989"/>
                </a:lnTo>
                <a:cubicBezTo>
                  <a:pt x="63500" y="132195"/>
                  <a:pt x="64580" y="130401"/>
                  <a:pt x="66019" y="129683"/>
                </a:cubicBezTo>
                <a:lnTo>
                  <a:pt x="119284" y="107080"/>
                </a:lnTo>
                <a:close/>
                <a:moveTo>
                  <a:pt x="121359" y="80413"/>
                </a:moveTo>
                <a:cubicBezTo>
                  <a:pt x="98975" y="80413"/>
                  <a:pt x="78036" y="89030"/>
                  <a:pt x="62150" y="104828"/>
                </a:cubicBezTo>
                <a:cubicBezTo>
                  <a:pt x="46626" y="120267"/>
                  <a:pt x="37962" y="141092"/>
                  <a:pt x="37962" y="163712"/>
                </a:cubicBezTo>
                <a:cubicBezTo>
                  <a:pt x="37962" y="185614"/>
                  <a:pt x="46626" y="206439"/>
                  <a:pt x="62150" y="222237"/>
                </a:cubicBezTo>
                <a:cubicBezTo>
                  <a:pt x="88506" y="248447"/>
                  <a:pt x="129663" y="254192"/>
                  <a:pt x="162516" y="236240"/>
                </a:cubicBezTo>
                <a:cubicBezTo>
                  <a:pt x="162877" y="235521"/>
                  <a:pt x="163599" y="235521"/>
                  <a:pt x="164321" y="235521"/>
                </a:cubicBezTo>
                <a:cubicBezTo>
                  <a:pt x="165405" y="235521"/>
                  <a:pt x="166849" y="236240"/>
                  <a:pt x="167571" y="236958"/>
                </a:cubicBezTo>
                <a:lnTo>
                  <a:pt x="196453" y="265322"/>
                </a:lnTo>
                <a:lnTo>
                  <a:pt x="223891" y="237676"/>
                </a:lnTo>
                <a:lnTo>
                  <a:pt x="195370" y="209311"/>
                </a:lnTo>
                <a:cubicBezTo>
                  <a:pt x="193926" y="207875"/>
                  <a:pt x="193565" y="205721"/>
                  <a:pt x="194648" y="203925"/>
                </a:cubicBezTo>
                <a:cubicBezTo>
                  <a:pt x="212699" y="171611"/>
                  <a:pt x="207284" y="131039"/>
                  <a:pt x="180568" y="104828"/>
                </a:cubicBezTo>
                <a:cubicBezTo>
                  <a:pt x="165043" y="89030"/>
                  <a:pt x="144104" y="80413"/>
                  <a:pt x="121359" y="80413"/>
                </a:cubicBezTo>
                <a:close/>
                <a:moveTo>
                  <a:pt x="121359" y="71437"/>
                </a:moveTo>
                <a:cubicBezTo>
                  <a:pt x="146270" y="71437"/>
                  <a:pt x="169737" y="80772"/>
                  <a:pt x="187066" y="98365"/>
                </a:cubicBezTo>
                <a:cubicBezTo>
                  <a:pt x="215226" y="126371"/>
                  <a:pt x="222086" y="170175"/>
                  <a:pt x="204034" y="205362"/>
                </a:cubicBezTo>
                <a:lnTo>
                  <a:pt x="243747" y="244857"/>
                </a:lnTo>
                <a:cubicBezTo>
                  <a:pt x="249163" y="250242"/>
                  <a:pt x="252051" y="257423"/>
                  <a:pt x="252051" y="264963"/>
                </a:cubicBezTo>
                <a:cubicBezTo>
                  <a:pt x="252051" y="272503"/>
                  <a:pt x="249163" y="279684"/>
                  <a:pt x="243747" y="285070"/>
                </a:cubicBezTo>
                <a:cubicBezTo>
                  <a:pt x="237971" y="290456"/>
                  <a:pt x="230750" y="293328"/>
                  <a:pt x="223530" y="293328"/>
                </a:cubicBezTo>
                <a:cubicBezTo>
                  <a:pt x="216309" y="293328"/>
                  <a:pt x="209089" y="290456"/>
                  <a:pt x="203312" y="285070"/>
                </a:cubicBezTo>
                <a:lnTo>
                  <a:pt x="163599" y="245216"/>
                </a:lnTo>
                <a:cubicBezTo>
                  <a:pt x="128219" y="263527"/>
                  <a:pt x="84173" y="256705"/>
                  <a:pt x="56013" y="228700"/>
                </a:cubicBezTo>
                <a:cubicBezTo>
                  <a:pt x="38684" y="211106"/>
                  <a:pt x="28575" y="188127"/>
                  <a:pt x="28575" y="163712"/>
                </a:cubicBezTo>
                <a:cubicBezTo>
                  <a:pt x="28575" y="138938"/>
                  <a:pt x="38684" y="115600"/>
                  <a:pt x="56013" y="98365"/>
                </a:cubicBezTo>
                <a:cubicBezTo>
                  <a:pt x="73343" y="80772"/>
                  <a:pt x="96809" y="71437"/>
                  <a:pt x="121359" y="71437"/>
                </a:cubicBezTo>
                <a:close/>
                <a:moveTo>
                  <a:pt x="257053" y="22102"/>
                </a:moveTo>
                <a:cubicBezTo>
                  <a:pt x="258518" y="20637"/>
                  <a:pt x="261815" y="20637"/>
                  <a:pt x="263280" y="22102"/>
                </a:cubicBezTo>
                <a:cubicBezTo>
                  <a:pt x="264379" y="22835"/>
                  <a:pt x="264746" y="24300"/>
                  <a:pt x="264746" y="25399"/>
                </a:cubicBezTo>
                <a:cubicBezTo>
                  <a:pt x="264746" y="26499"/>
                  <a:pt x="264379" y="27598"/>
                  <a:pt x="263280" y="28697"/>
                </a:cubicBezTo>
                <a:cubicBezTo>
                  <a:pt x="262548" y="29429"/>
                  <a:pt x="261449" y="29796"/>
                  <a:pt x="260350" y="29796"/>
                </a:cubicBezTo>
                <a:cubicBezTo>
                  <a:pt x="258884" y="29796"/>
                  <a:pt x="258152" y="29429"/>
                  <a:pt x="257053" y="28697"/>
                </a:cubicBezTo>
                <a:cubicBezTo>
                  <a:pt x="256320" y="27598"/>
                  <a:pt x="255587" y="26499"/>
                  <a:pt x="255587" y="25399"/>
                </a:cubicBezTo>
                <a:cubicBezTo>
                  <a:pt x="255587" y="24300"/>
                  <a:pt x="256320" y="22835"/>
                  <a:pt x="257053" y="22102"/>
                </a:cubicBezTo>
                <a:close/>
                <a:moveTo>
                  <a:pt x="209428" y="22102"/>
                </a:moveTo>
                <a:cubicBezTo>
                  <a:pt x="211259" y="20637"/>
                  <a:pt x="214190" y="20637"/>
                  <a:pt x="216022" y="22102"/>
                </a:cubicBezTo>
                <a:cubicBezTo>
                  <a:pt x="216754" y="22835"/>
                  <a:pt x="217121" y="24300"/>
                  <a:pt x="217121" y="25399"/>
                </a:cubicBezTo>
                <a:cubicBezTo>
                  <a:pt x="217121" y="26499"/>
                  <a:pt x="216754" y="27598"/>
                  <a:pt x="216022" y="28697"/>
                </a:cubicBezTo>
                <a:cubicBezTo>
                  <a:pt x="214923" y="29429"/>
                  <a:pt x="213824" y="29796"/>
                  <a:pt x="212725" y="29796"/>
                </a:cubicBezTo>
                <a:cubicBezTo>
                  <a:pt x="211626" y="29796"/>
                  <a:pt x="210160" y="29429"/>
                  <a:pt x="209428" y="28697"/>
                </a:cubicBezTo>
                <a:cubicBezTo>
                  <a:pt x="208695" y="27598"/>
                  <a:pt x="207962" y="26499"/>
                  <a:pt x="207962" y="25399"/>
                </a:cubicBezTo>
                <a:cubicBezTo>
                  <a:pt x="207962" y="24300"/>
                  <a:pt x="208695" y="22835"/>
                  <a:pt x="209428" y="22102"/>
                </a:cubicBezTo>
                <a:close/>
                <a:moveTo>
                  <a:pt x="236538" y="20637"/>
                </a:moveTo>
                <a:cubicBezTo>
                  <a:pt x="239102" y="20637"/>
                  <a:pt x="240934" y="22835"/>
                  <a:pt x="240934" y="25399"/>
                </a:cubicBezTo>
                <a:cubicBezTo>
                  <a:pt x="240934" y="27964"/>
                  <a:pt x="239102" y="29796"/>
                  <a:pt x="236538" y="29796"/>
                </a:cubicBezTo>
                <a:cubicBezTo>
                  <a:pt x="233973" y="29796"/>
                  <a:pt x="231775" y="27964"/>
                  <a:pt x="231775" y="25399"/>
                </a:cubicBezTo>
                <a:cubicBezTo>
                  <a:pt x="231775" y="22835"/>
                  <a:pt x="233973" y="20637"/>
                  <a:pt x="236538" y="20637"/>
                </a:cubicBezTo>
                <a:close/>
                <a:moveTo>
                  <a:pt x="8987" y="8627"/>
                </a:moveTo>
                <a:lnTo>
                  <a:pt x="8987" y="41339"/>
                </a:lnTo>
                <a:lnTo>
                  <a:pt x="284341" y="41339"/>
                </a:lnTo>
                <a:lnTo>
                  <a:pt x="284341" y="8627"/>
                </a:lnTo>
                <a:lnTo>
                  <a:pt x="8987" y="8627"/>
                </a:lnTo>
                <a:close/>
                <a:moveTo>
                  <a:pt x="4673" y="0"/>
                </a:moveTo>
                <a:lnTo>
                  <a:pt x="289014" y="0"/>
                </a:lnTo>
                <a:cubicBezTo>
                  <a:pt x="291530" y="0"/>
                  <a:pt x="293328" y="1797"/>
                  <a:pt x="293328" y="4314"/>
                </a:cubicBezTo>
                <a:lnTo>
                  <a:pt x="293328" y="288654"/>
                </a:lnTo>
                <a:cubicBezTo>
                  <a:pt x="293328" y="291530"/>
                  <a:pt x="291530" y="293328"/>
                  <a:pt x="289014" y="293328"/>
                </a:cubicBezTo>
                <a:lnTo>
                  <a:pt x="260256" y="293328"/>
                </a:lnTo>
                <a:cubicBezTo>
                  <a:pt x="258100" y="293328"/>
                  <a:pt x="255943" y="291530"/>
                  <a:pt x="255943" y="288654"/>
                </a:cubicBezTo>
                <a:cubicBezTo>
                  <a:pt x="255943" y="286498"/>
                  <a:pt x="258100" y="284341"/>
                  <a:pt x="260256" y="284341"/>
                </a:cubicBezTo>
                <a:lnTo>
                  <a:pt x="284341" y="284341"/>
                </a:lnTo>
                <a:lnTo>
                  <a:pt x="284341" y="50326"/>
                </a:lnTo>
                <a:lnTo>
                  <a:pt x="8987" y="50326"/>
                </a:lnTo>
                <a:lnTo>
                  <a:pt x="8987" y="284341"/>
                </a:lnTo>
                <a:lnTo>
                  <a:pt x="183330" y="284341"/>
                </a:lnTo>
                <a:cubicBezTo>
                  <a:pt x="185846" y="284341"/>
                  <a:pt x="187643" y="286498"/>
                  <a:pt x="187643" y="288654"/>
                </a:cubicBezTo>
                <a:cubicBezTo>
                  <a:pt x="187643" y="291530"/>
                  <a:pt x="185846" y="293328"/>
                  <a:pt x="183330" y="293328"/>
                </a:cubicBezTo>
                <a:lnTo>
                  <a:pt x="4673" y="293328"/>
                </a:lnTo>
                <a:cubicBezTo>
                  <a:pt x="2157" y="293328"/>
                  <a:pt x="0" y="291530"/>
                  <a:pt x="0" y="288654"/>
                </a:cubicBezTo>
                <a:lnTo>
                  <a:pt x="0" y="4314"/>
                </a:lnTo>
                <a:cubicBezTo>
                  <a:pt x="0" y="1797"/>
                  <a:pt x="2157" y="0"/>
                  <a:pt x="46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938">
            <a:extLst>
              <a:ext uri="{FF2B5EF4-FFF2-40B4-BE49-F238E27FC236}">
                <a16:creationId xmlns:a16="http://schemas.microsoft.com/office/drawing/2014/main" id="{9D84133C-9158-7D4C-9384-E02DA449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758" y="7251634"/>
            <a:ext cx="1524132" cy="1524132"/>
          </a:xfrm>
          <a:custGeom>
            <a:avLst/>
            <a:gdLst>
              <a:gd name="T0" fmla="*/ 1182086 w 293327"/>
              <a:gd name="T1" fmla="*/ 2753903 h 293328"/>
              <a:gd name="T2" fmla="*/ 1399454 w 293327"/>
              <a:gd name="T3" fmla="*/ 2753903 h 293328"/>
              <a:gd name="T4" fmla="*/ 1290769 w 293327"/>
              <a:gd name="T5" fmla="*/ 2546583 h 293328"/>
              <a:gd name="T6" fmla="*/ 1290769 w 293327"/>
              <a:gd name="T7" fmla="*/ 2961198 h 293328"/>
              <a:gd name="T8" fmla="*/ 1290769 w 293327"/>
              <a:gd name="T9" fmla="*/ 2546583 h 293328"/>
              <a:gd name="T10" fmla="*/ 640403 w 293327"/>
              <a:gd name="T11" fmla="*/ 2211142 h 293328"/>
              <a:gd name="T12" fmla="*/ 855696 w 293327"/>
              <a:gd name="T13" fmla="*/ 2211142 h 293328"/>
              <a:gd name="T14" fmla="*/ 1374687 w 293327"/>
              <a:gd name="T15" fmla="*/ 2056560 h 293328"/>
              <a:gd name="T16" fmla="*/ 1445528 w 293327"/>
              <a:gd name="T17" fmla="*/ 2127723 h 293328"/>
              <a:gd name="T18" fmla="*/ 630714 w 293327"/>
              <a:gd name="T19" fmla="*/ 2926343 h 293328"/>
              <a:gd name="T20" fmla="*/ 595293 w 293327"/>
              <a:gd name="T21" fmla="*/ 2843323 h 293328"/>
              <a:gd name="T22" fmla="*/ 748044 w 293327"/>
              <a:gd name="T23" fmla="*/ 2005856 h 293328"/>
              <a:gd name="T24" fmla="*/ 748044 w 293327"/>
              <a:gd name="T25" fmla="*/ 2420456 h 293328"/>
              <a:gd name="T26" fmla="*/ 748044 w 293327"/>
              <a:gd name="T27" fmla="*/ 2005856 h 293328"/>
              <a:gd name="T28" fmla="*/ 102704 w 293327"/>
              <a:gd name="T29" fmla="*/ 3124305 h 293328"/>
              <a:gd name="T30" fmla="*/ 1761958 w 293327"/>
              <a:gd name="T31" fmla="*/ 1665551 h 293328"/>
              <a:gd name="T32" fmla="*/ 1596032 w 293327"/>
              <a:gd name="T33" fmla="*/ 1811398 h 293328"/>
              <a:gd name="T34" fmla="*/ 1497265 w 293327"/>
              <a:gd name="T35" fmla="*/ 1811398 h 293328"/>
              <a:gd name="T36" fmla="*/ 553085 w 293327"/>
              <a:gd name="T37" fmla="*/ 1665551 h 293328"/>
              <a:gd name="T38" fmla="*/ 505676 w 293327"/>
              <a:gd name="T39" fmla="*/ 1858728 h 293328"/>
              <a:gd name="T40" fmla="*/ 458276 w 293327"/>
              <a:gd name="T41" fmla="*/ 1665551 h 293328"/>
              <a:gd name="T42" fmla="*/ 1023192 w 293327"/>
              <a:gd name="T43" fmla="*/ 1145118 h 293328"/>
              <a:gd name="T44" fmla="*/ 1497265 w 293327"/>
              <a:gd name="T45" fmla="*/ 1566984 h 293328"/>
              <a:gd name="T46" fmla="*/ 1023192 w 293327"/>
              <a:gd name="T47" fmla="*/ 1046537 h 293328"/>
              <a:gd name="T48" fmla="*/ 1805421 w 293327"/>
              <a:gd name="T49" fmla="*/ 1566984 h 293328"/>
              <a:gd name="T50" fmla="*/ 2050362 w 293327"/>
              <a:gd name="T51" fmla="*/ 3171621 h 293328"/>
              <a:gd name="T52" fmla="*/ 2002937 w 293327"/>
              <a:gd name="T53" fmla="*/ 3222872 h 293328"/>
              <a:gd name="T54" fmla="*/ 11842 w 293327"/>
              <a:gd name="T55" fmla="*/ 3207110 h 293328"/>
              <a:gd name="T56" fmla="*/ 197516 w 293327"/>
              <a:gd name="T57" fmla="*/ 1610352 h 293328"/>
              <a:gd name="T58" fmla="*/ 458276 w 293327"/>
              <a:gd name="T59" fmla="*/ 1566984 h 293328"/>
              <a:gd name="T60" fmla="*/ 2063633 w 293327"/>
              <a:gd name="T61" fmla="*/ 98849 h 293328"/>
              <a:gd name="T62" fmla="*/ 1592755 w 293327"/>
              <a:gd name="T63" fmla="*/ 652452 h 293328"/>
              <a:gd name="T64" fmla="*/ 2538439 w 293327"/>
              <a:gd name="T65" fmla="*/ 573355 h 293328"/>
              <a:gd name="T66" fmla="*/ 2063633 w 293327"/>
              <a:gd name="T67" fmla="*/ 0 h 293328"/>
              <a:gd name="T68" fmla="*/ 2637356 w 293327"/>
              <a:gd name="T69" fmla="*/ 652452 h 293328"/>
              <a:gd name="T70" fmla="*/ 2961820 w 293327"/>
              <a:gd name="T71" fmla="*/ 695954 h 293328"/>
              <a:gd name="T72" fmla="*/ 3211100 w 293327"/>
              <a:gd name="T73" fmla="*/ 2819356 h 293328"/>
              <a:gd name="T74" fmla="*/ 2146711 w 293327"/>
              <a:gd name="T75" fmla="*/ 2839134 h 293328"/>
              <a:gd name="T76" fmla="*/ 2146711 w 293327"/>
              <a:gd name="T77" fmla="*/ 2740285 h 293328"/>
              <a:gd name="T78" fmla="*/ 3072607 w 293327"/>
              <a:gd name="T79" fmla="*/ 2380444 h 293328"/>
              <a:gd name="T80" fmla="*/ 2039881 w 293327"/>
              <a:gd name="T81" fmla="*/ 2329030 h 293328"/>
              <a:gd name="T82" fmla="*/ 3060736 w 293327"/>
              <a:gd name="T83" fmla="*/ 2281583 h 293328"/>
              <a:gd name="T84" fmla="*/ 2637356 w 293327"/>
              <a:gd name="T85" fmla="*/ 751300 h 293328"/>
              <a:gd name="T86" fmla="*/ 2585932 w 293327"/>
              <a:gd name="T87" fmla="*/ 1012279 h 293328"/>
              <a:gd name="T88" fmla="*/ 2538439 w 293327"/>
              <a:gd name="T89" fmla="*/ 751300 h 293328"/>
              <a:gd name="T90" fmla="*/ 1592755 w 293327"/>
              <a:gd name="T91" fmla="*/ 960879 h 293328"/>
              <a:gd name="T92" fmla="*/ 1493835 w 293327"/>
              <a:gd name="T93" fmla="*/ 960879 h 293328"/>
              <a:gd name="T94" fmla="*/ 1260407 w 293327"/>
              <a:gd name="T95" fmla="*/ 751300 h 293328"/>
              <a:gd name="T96" fmla="*/ 1177311 w 293327"/>
              <a:gd name="T97" fmla="*/ 1012279 h 293328"/>
              <a:gd name="T98" fmla="*/ 1169397 w 293327"/>
              <a:gd name="T99" fmla="*/ 695954 h 293328"/>
              <a:gd name="T100" fmla="*/ 1493835 w 293327"/>
              <a:gd name="T101" fmla="*/ 652452 h 293328"/>
              <a:gd name="T102" fmla="*/ 2063633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948">
            <a:extLst>
              <a:ext uri="{FF2B5EF4-FFF2-40B4-BE49-F238E27FC236}">
                <a16:creationId xmlns:a16="http://schemas.microsoft.com/office/drawing/2014/main" id="{17A3E5CE-FD67-BD43-AF2B-6A5095F4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980" y="7342356"/>
            <a:ext cx="1524132" cy="1342688"/>
          </a:xfrm>
          <a:custGeom>
            <a:avLst/>
            <a:gdLst>
              <a:gd name="T0" fmla="*/ 2525107 w 293328"/>
              <a:gd name="T1" fmla="*/ 2510487 h 258401"/>
              <a:gd name="T2" fmla="*/ 837251 w 293328"/>
              <a:gd name="T3" fmla="*/ 2409736 h 258401"/>
              <a:gd name="T4" fmla="*/ 784920 w 293328"/>
              <a:gd name="T5" fmla="*/ 2462130 h 258401"/>
              <a:gd name="T6" fmla="*/ 2246127 w 293328"/>
              <a:gd name="T7" fmla="*/ 2469155 h 258401"/>
              <a:gd name="T8" fmla="*/ 2522941 w 293328"/>
              <a:gd name="T9" fmla="*/ 2191275 h 258401"/>
              <a:gd name="T10" fmla="*/ 830433 w 293328"/>
              <a:gd name="T11" fmla="*/ 2747039 h 258401"/>
              <a:gd name="T12" fmla="*/ 94930 w 293328"/>
              <a:gd name="T13" fmla="*/ 1929276 h 258401"/>
              <a:gd name="T14" fmla="*/ 458704 w 293328"/>
              <a:gd name="T15" fmla="*/ 2417541 h 258401"/>
              <a:gd name="T16" fmla="*/ 1823005 w 293328"/>
              <a:gd name="T17" fmla="*/ 2417541 h 258401"/>
              <a:gd name="T18" fmla="*/ 2196374 w 293328"/>
              <a:gd name="T19" fmla="*/ 1816036 h 258401"/>
              <a:gd name="T20" fmla="*/ 2439382 w 293328"/>
              <a:gd name="T21" fmla="*/ 1916765 h 258401"/>
              <a:gd name="T22" fmla="*/ 2196374 w 293328"/>
              <a:gd name="T23" fmla="*/ 1816036 h 258401"/>
              <a:gd name="T24" fmla="*/ 1399891 w 293328"/>
              <a:gd name="T25" fmla="*/ 1242515 h 258401"/>
              <a:gd name="T26" fmla="*/ 1530365 w 293328"/>
              <a:gd name="T27" fmla="*/ 1012278 h 258401"/>
              <a:gd name="T28" fmla="*/ 1008392 w 293328"/>
              <a:gd name="T29" fmla="*/ 1830032 h 258401"/>
              <a:gd name="T30" fmla="*/ 1629226 w 293328"/>
              <a:gd name="T31" fmla="*/ 1012278 h 258401"/>
              <a:gd name="T32" fmla="*/ 1562011 w 293328"/>
              <a:gd name="T33" fmla="*/ 1401293 h 258401"/>
              <a:gd name="T34" fmla="*/ 1253545 w 293328"/>
              <a:gd name="T35" fmla="*/ 1405279 h 258401"/>
              <a:gd name="T36" fmla="*/ 1202147 w 293328"/>
              <a:gd name="T37" fmla="*/ 1012278 h 258401"/>
              <a:gd name="T38" fmla="*/ 387515 w 293328"/>
              <a:gd name="T39" fmla="*/ 1282206 h 258401"/>
              <a:gd name="T40" fmla="*/ 521960 w 293328"/>
              <a:gd name="T41" fmla="*/ 1242515 h 258401"/>
              <a:gd name="T42" fmla="*/ 387515 w 293328"/>
              <a:gd name="T43" fmla="*/ 1012278 h 258401"/>
              <a:gd name="T44" fmla="*/ 909543 w 293328"/>
              <a:gd name="T45" fmla="*/ 1830032 h 258401"/>
              <a:gd name="T46" fmla="*/ 715752 w 293328"/>
              <a:gd name="T47" fmla="*/ 1353654 h 258401"/>
              <a:gd name="T48" fmla="*/ 648536 w 293328"/>
              <a:gd name="T49" fmla="*/ 1401293 h 258401"/>
              <a:gd name="T50" fmla="*/ 312403 w 293328"/>
              <a:gd name="T51" fmla="*/ 1393346 h 258401"/>
              <a:gd name="T52" fmla="*/ 94930 w 293328"/>
              <a:gd name="T53" fmla="*/ 1012278 h 258401"/>
              <a:gd name="T54" fmla="*/ 2443857 w 293328"/>
              <a:gd name="T55" fmla="*/ 1500546 h 258401"/>
              <a:gd name="T56" fmla="*/ 2309409 w 293328"/>
              <a:gd name="T57" fmla="*/ 682785 h 258401"/>
              <a:gd name="T58" fmla="*/ 1921859 w 293328"/>
              <a:gd name="T59" fmla="*/ 2417541 h 258401"/>
              <a:gd name="T60" fmla="*/ 2894664 w 293328"/>
              <a:gd name="T61" fmla="*/ 2417541 h 258401"/>
              <a:gd name="T62" fmla="*/ 3127961 w 293328"/>
              <a:gd name="T63" fmla="*/ 2191275 h 258401"/>
              <a:gd name="T64" fmla="*/ 2957922 w 293328"/>
              <a:gd name="T65" fmla="*/ 2092038 h 258401"/>
              <a:gd name="T66" fmla="*/ 2957922 w 293328"/>
              <a:gd name="T67" fmla="*/ 1917381 h 258401"/>
              <a:gd name="T68" fmla="*/ 3127961 w 293328"/>
              <a:gd name="T69" fmla="*/ 1818130 h 258401"/>
              <a:gd name="T70" fmla="*/ 2443857 w 293328"/>
              <a:gd name="T71" fmla="*/ 1599794 h 258401"/>
              <a:gd name="T72" fmla="*/ 1921859 w 293328"/>
              <a:gd name="T73" fmla="*/ 682785 h 258401"/>
              <a:gd name="T74" fmla="*/ 941146 w 293328"/>
              <a:gd name="T75" fmla="*/ 325503 h 258401"/>
              <a:gd name="T76" fmla="*/ 1071663 w 293328"/>
              <a:gd name="T77" fmla="*/ 95262 h 258401"/>
              <a:gd name="T78" fmla="*/ 553632 w 293328"/>
              <a:gd name="T79" fmla="*/ 913032 h 258401"/>
              <a:gd name="T80" fmla="*/ 1170524 w 293328"/>
              <a:gd name="T81" fmla="*/ 95262 h 258401"/>
              <a:gd name="T82" fmla="*/ 1123072 w 293328"/>
              <a:gd name="T83" fmla="*/ 488269 h 258401"/>
              <a:gd name="T84" fmla="*/ 814613 w 293328"/>
              <a:gd name="T85" fmla="*/ 484317 h 258401"/>
              <a:gd name="T86" fmla="*/ 747398 w 293328"/>
              <a:gd name="T87" fmla="*/ 95262 h 258401"/>
              <a:gd name="T88" fmla="*/ 1415681 w 293328"/>
              <a:gd name="T89" fmla="*/ 0 h 258401"/>
              <a:gd name="T90" fmla="*/ 1823005 w 293328"/>
              <a:gd name="T91" fmla="*/ 913032 h 258401"/>
              <a:gd name="T92" fmla="*/ 2309409 w 293328"/>
              <a:gd name="T93" fmla="*/ 583541 h 258401"/>
              <a:gd name="T94" fmla="*/ 3222872 w 293328"/>
              <a:gd name="T95" fmla="*/ 1814145 h 258401"/>
              <a:gd name="T96" fmla="*/ 2894664 w 293328"/>
              <a:gd name="T97" fmla="*/ 2516801 h 258401"/>
              <a:gd name="T98" fmla="*/ 1202147 w 293328"/>
              <a:gd name="T99" fmla="*/ 2516801 h 258401"/>
              <a:gd name="T100" fmla="*/ 177958 w 293328"/>
              <a:gd name="T101" fmla="*/ 2516801 h 258401"/>
              <a:gd name="T102" fmla="*/ 0 w 293328"/>
              <a:gd name="T103" fmla="*/ 964646 h 258401"/>
              <a:gd name="T104" fmla="*/ 454772 w 293328"/>
              <a:gd name="T105" fmla="*/ 47634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49">
            <a:extLst>
              <a:ext uri="{FF2B5EF4-FFF2-40B4-BE49-F238E27FC236}">
                <a16:creationId xmlns:a16="http://schemas.microsoft.com/office/drawing/2014/main" id="{81168465-83C8-5340-A026-515DE72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21" y="7251634"/>
            <a:ext cx="1524132" cy="1524132"/>
          </a:xfrm>
          <a:custGeom>
            <a:avLst/>
            <a:gdLst>
              <a:gd name="T0" fmla="*/ 309796 w 293327"/>
              <a:gd name="T1" fmla="*/ 2319824 h 293759"/>
              <a:gd name="T2" fmla="*/ 209311 w 293327"/>
              <a:gd name="T3" fmla="*/ 2319824 h 293759"/>
              <a:gd name="T4" fmla="*/ 2906593 w 293327"/>
              <a:gd name="T5" fmla="*/ 2262033 h 293759"/>
              <a:gd name="T6" fmla="*/ 2273882 w 293327"/>
              <a:gd name="T7" fmla="*/ 2482038 h 293759"/>
              <a:gd name="T8" fmla="*/ 2269929 w 293327"/>
              <a:gd name="T9" fmla="*/ 2607740 h 293759"/>
              <a:gd name="T10" fmla="*/ 2878924 w 293327"/>
              <a:gd name="T11" fmla="*/ 2391683 h 293759"/>
              <a:gd name="T12" fmla="*/ 2906593 w 293327"/>
              <a:gd name="T13" fmla="*/ 2262033 h 293759"/>
              <a:gd name="T14" fmla="*/ 506201 w 293327"/>
              <a:gd name="T15" fmla="*/ 2953449 h 293759"/>
              <a:gd name="T16" fmla="*/ 3128048 w 293327"/>
              <a:gd name="T17" fmla="*/ 2478105 h 293759"/>
              <a:gd name="T18" fmla="*/ 2886830 w 293327"/>
              <a:gd name="T19" fmla="*/ 2493802 h 293759"/>
              <a:gd name="T20" fmla="*/ 1775608 w 293327"/>
              <a:gd name="T21" fmla="*/ 2784522 h 293759"/>
              <a:gd name="T22" fmla="*/ 1297097 w 293327"/>
              <a:gd name="T23" fmla="*/ 2698097 h 293759"/>
              <a:gd name="T24" fmla="*/ 2088017 w 293327"/>
              <a:gd name="T25" fmla="*/ 2647019 h 293759"/>
              <a:gd name="T26" fmla="*/ 2143372 w 293327"/>
              <a:gd name="T27" fmla="*/ 2423100 h 293759"/>
              <a:gd name="T28" fmla="*/ 1384108 w 293327"/>
              <a:gd name="T29" fmla="*/ 2289524 h 293759"/>
              <a:gd name="T30" fmla="*/ 94930 w 293327"/>
              <a:gd name="T31" fmla="*/ 2163818 h 293759"/>
              <a:gd name="T32" fmla="*/ 411271 w 293327"/>
              <a:gd name="T33" fmla="*/ 2937754 h 293759"/>
              <a:gd name="T34" fmla="*/ 94930 w 293327"/>
              <a:gd name="T35" fmla="*/ 2163818 h 293759"/>
              <a:gd name="T36" fmla="*/ 458733 w 293327"/>
              <a:gd name="T37" fmla="*/ 2065594 h 293759"/>
              <a:gd name="T38" fmla="*/ 2048462 w 293327"/>
              <a:gd name="T39" fmla="*/ 2293452 h 293759"/>
              <a:gd name="T40" fmla="*/ 2242238 w 293327"/>
              <a:gd name="T41" fmla="*/ 2391683 h 293759"/>
              <a:gd name="T42" fmla="*/ 2969875 w 293327"/>
              <a:gd name="T43" fmla="*/ 2183448 h 293759"/>
              <a:gd name="T44" fmla="*/ 3029195 w 293327"/>
              <a:gd name="T45" fmla="*/ 2340602 h 293759"/>
              <a:gd name="T46" fmla="*/ 3222958 w 293327"/>
              <a:gd name="T47" fmla="*/ 2482038 h 293759"/>
              <a:gd name="T48" fmla="*/ 1471103 w 293327"/>
              <a:gd name="T49" fmla="*/ 3185240 h 293759"/>
              <a:gd name="T50" fmla="*/ 47438 w 293327"/>
              <a:gd name="T51" fmla="*/ 3035931 h 293759"/>
              <a:gd name="T52" fmla="*/ 0 w 293327"/>
              <a:gd name="T53" fmla="*/ 2112737 h 293759"/>
              <a:gd name="T54" fmla="*/ 2105443 w 293327"/>
              <a:gd name="T55" fmla="*/ 97888 h 293759"/>
              <a:gd name="T56" fmla="*/ 2988391 w 293327"/>
              <a:gd name="T57" fmla="*/ 516771 h 293759"/>
              <a:gd name="T58" fmla="*/ 2105443 w 293327"/>
              <a:gd name="T59" fmla="*/ 97888 h 293759"/>
              <a:gd name="T60" fmla="*/ 1582797 w 293327"/>
              <a:gd name="T61" fmla="*/ 1068806 h 293759"/>
              <a:gd name="T62" fmla="*/ 1796605 w 293327"/>
              <a:gd name="T63" fmla="*/ 967010 h 293759"/>
              <a:gd name="T64" fmla="*/ 2006460 w 293327"/>
              <a:gd name="T65" fmla="*/ 1068806 h 293759"/>
              <a:gd name="T66" fmla="*/ 1582797 w 293327"/>
              <a:gd name="T67" fmla="*/ 97888 h 293759"/>
              <a:gd name="T68" fmla="*/ 604836 w 293327"/>
              <a:gd name="T69" fmla="*/ 516771 h 293759"/>
              <a:gd name="T70" fmla="*/ 1483814 w 293327"/>
              <a:gd name="T71" fmla="*/ 97888 h 293759"/>
              <a:gd name="T72" fmla="*/ 553343 w 293327"/>
              <a:gd name="T73" fmla="*/ 0 h 293759"/>
              <a:gd name="T74" fmla="*/ 3083416 w 293327"/>
              <a:gd name="T75" fmla="*/ 46983 h 293759"/>
              <a:gd name="T76" fmla="*/ 3035914 w 293327"/>
              <a:gd name="T77" fmla="*/ 610730 h 293759"/>
              <a:gd name="T78" fmla="*/ 2940875 w 293327"/>
              <a:gd name="T79" fmla="*/ 2031924 h 293759"/>
              <a:gd name="T80" fmla="*/ 2841880 w 293327"/>
              <a:gd name="T81" fmla="*/ 2031924 h 293759"/>
              <a:gd name="T82" fmla="*/ 2105443 w 293327"/>
              <a:gd name="T83" fmla="*/ 610730 h 293759"/>
              <a:gd name="T84" fmla="*/ 2081691 w 293327"/>
              <a:gd name="T85" fmla="*/ 1186271 h 293759"/>
              <a:gd name="T86" fmla="*/ 2034169 w 293327"/>
              <a:gd name="T87" fmla="*/ 1190158 h 293759"/>
              <a:gd name="T88" fmla="*/ 1555093 w 293327"/>
              <a:gd name="T89" fmla="*/ 1190158 h 293759"/>
              <a:gd name="T90" fmla="*/ 1483814 w 293327"/>
              <a:gd name="T91" fmla="*/ 1147101 h 293759"/>
              <a:gd name="T92" fmla="*/ 751321 w 293327"/>
              <a:gd name="T93" fmla="*/ 610730 h 293759"/>
              <a:gd name="T94" fmla="*/ 699855 w 293327"/>
              <a:gd name="T95" fmla="*/ 1981020 h 293759"/>
              <a:gd name="T96" fmla="*/ 652327 w 293327"/>
              <a:gd name="T97" fmla="*/ 610730 h 293759"/>
              <a:gd name="T98" fmla="*/ 505851 w 293327"/>
              <a:gd name="T99" fmla="*/ 563754 h 293759"/>
              <a:gd name="T100" fmla="*/ 553343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45">
            <a:extLst>
              <a:ext uri="{FF2B5EF4-FFF2-40B4-BE49-F238E27FC236}">
                <a16:creationId xmlns:a16="http://schemas.microsoft.com/office/drawing/2014/main" id="{6E2163E0-AECA-5147-8725-F673E022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492" y="7251635"/>
            <a:ext cx="1333616" cy="1524130"/>
          </a:xfrm>
          <a:custGeom>
            <a:avLst/>
            <a:gdLst>
              <a:gd name="T0" fmla="*/ 406984 w 258044"/>
              <a:gd name="T1" fmla="*/ 2076602 h 294045"/>
              <a:gd name="T2" fmla="*/ 669059 w 258044"/>
              <a:gd name="T3" fmla="*/ 2344442 h 294045"/>
              <a:gd name="T4" fmla="*/ 766405 w 258044"/>
              <a:gd name="T5" fmla="*/ 1977120 h 294045"/>
              <a:gd name="T6" fmla="*/ 556748 w 258044"/>
              <a:gd name="T7" fmla="*/ 1820243 h 294045"/>
              <a:gd name="T8" fmla="*/ 848770 w 258044"/>
              <a:gd name="T9" fmla="*/ 1927378 h 294045"/>
              <a:gd name="T10" fmla="*/ 904923 w 258044"/>
              <a:gd name="T11" fmla="*/ 2237307 h 294045"/>
              <a:gd name="T12" fmla="*/ 684035 w 258044"/>
              <a:gd name="T13" fmla="*/ 2443931 h 294045"/>
              <a:gd name="T14" fmla="*/ 410719 w 258044"/>
              <a:gd name="T15" fmla="*/ 2371219 h 294045"/>
              <a:gd name="T16" fmla="*/ 313381 w 258044"/>
              <a:gd name="T17" fmla="*/ 2072758 h 294045"/>
              <a:gd name="T18" fmla="*/ 511809 w 258044"/>
              <a:gd name="T19" fmla="*/ 1835540 h 294045"/>
              <a:gd name="T20" fmla="*/ 2160463 w 258044"/>
              <a:gd name="T21" fmla="*/ 1338640 h 294045"/>
              <a:gd name="T22" fmla="*/ 1352756 w 258044"/>
              <a:gd name="T23" fmla="*/ 2256211 h 294045"/>
              <a:gd name="T24" fmla="*/ 1352756 w 258044"/>
              <a:gd name="T25" fmla="*/ 2164077 h 294045"/>
              <a:gd name="T26" fmla="*/ 2160463 w 258044"/>
              <a:gd name="T27" fmla="*/ 1338640 h 294045"/>
              <a:gd name="T28" fmla="*/ 2543010 w 258044"/>
              <a:gd name="T29" fmla="*/ 1015244 h 294045"/>
              <a:gd name="T30" fmla="*/ 1195820 w 258044"/>
              <a:gd name="T31" fmla="*/ 2056916 h 294045"/>
              <a:gd name="T32" fmla="*/ 968778 w 258044"/>
              <a:gd name="T33" fmla="*/ 2618403 h 294045"/>
              <a:gd name="T34" fmla="*/ 2051059 w 258044"/>
              <a:gd name="T35" fmla="*/ 2467390 h 294045"/>
              <a:gd name="T36" fmla="*/ 2618706 w 258044"/>
              <a:gd name="T37" fmla="*/ 2997904 h 294045"/>
              <a:gd name="T38" fmla="*/ 2558159 w 258044"/>
              <a:gd name="T39" fmla="*/ 995898 h 294045"/>
              <a:gd name="T40" fmla="*/ 1387407 w 258044"/>
              <a:gd name="T41" fmla="*/ 565662 h 294045"/>
              <a:gd name="T42" fmla="*/ 579713 w 258044"/>
              <a:gd name="T43" fmla="*/ 1387259 h 294045"/>
              <a:gd name="T44" fmla="*/ 489544 w 258044"/>
              <a:gd name="T45" fmla="*/ 1387259 h 294045"/>
              <a:gd name="T46" fmla="*/ 2213788 w 258044"/>
              <a:gd name="T47" fmla="*/ 105231 h 294045"/>
              <a:gd name="T48" fmla="*/ 1653712 w 258044"/>
              <a:gd name="T49" fmla="*/ 686121 h 294045"/>
              <a:gd name="T50" fmla="*/ 1206875 w 258044"/>
              <a:gd name="T51" fmla="*/ 1174342 h 294045"/>
              <a:gd name="T52" fmla="*/ 711435 w 258044"/>
              <a:gd name="T53" fmla="*/ 1654178 h 294045"/>
              <a:gd name="T54" fmla="*/ 272465 w 258044"/>
              <a:gd name="T55" fmla="*/ 1789715 h 294045"/>
              <a:gd name="T56" fmla="*/ 964987 w 258044"/>
              <a:gd name="T57" fmla="*/ 2498357 h 294045"/>
              <a:gd name="T58" fmla="*/ 1108787 w 258044"/>
              <a:gd name="T59" fmla="*/ 2006578 h 294045"/>
              <a:gd name="T60" fmla="*/ 2039704 w 258044"/>
              <a:gd name="T61" fmla="*/ 1084958 h 294045"/>
              <a:gd name="T62" fmla="*/ 2486652 w 258044"/>
              <a:gd name="T63" fmla="*/ 929628 h 294045"/>
              <a:gd name="T64" fmla="*/ 2611133 w 258044"/>
              <a:gd name="T65" fmla="*/ 511817 h 294045"/>
              <a:gd name="T66" fmla="*/ 2236485 w 258044"/>
              <a:gd name="T67" fmla="*/ 860357 h 294045"/>
              <a:gd name="T68" fmla="*/ 1941315 w 258044"/>
              <a:gd name="T69" fmla="*/ 755817 h 294045"/>
              <a:gd name="T70" fmla="*/ 1884573 w 258044"/>
              <a:gd name="T71" fmla="*/ 442135 h 294045"/>
              <a:gd name="T72" fmla="*/ 1354768 w 258044"/>
              <a:gd name="T73" fmla="*/ 97501 h 294045"/>
              <a:gd name="T74" fmla="*/ 155151 w 258044"/>
              <a:gd name="T75" fmla="*/ 1781973 h 294045"/>
              <a:gd name="T76" fmla="*/ 700088 w 258044"/>
              <a:gd name="T77" fmla="*/ 1553515 h 294045"/>
              <a:gd name="T78" fmla="*/ 1555326 w 258044"/>
              <a:gd name="T79" fmla="*/ 682216 h 294045"/>
              <a:gd name="T80" fmla="*/ 1736974 w 258044"/>
              <a:gd name="T81" fmla="*/ 159457 h 294045"/>
              <a:gd name="T82" fmla="*/ 1354768 w 258044"/>
              <a:gd name="T83" fmla="*/ 691 h 294045"/>
              <a:gd name="T84" fmla="*/ 2319745 w 258044"/>
              <a:gd name="T85" fmla="*/ 31644 h 294045"/>
              <a:gd name="T86" fmla="*/ 2338668 w 258044"/>
              <a:gd name="T87" fmla="*/ 112975 h 294045"/>
              <a:gd name="T88" fmla="*/ 2024570 w 258044"/>
              <a:gd name="T89" fmla="*/ 705441 h 294045"/>
              <a:gd name="T90" fmla="*/ 2603559 w 258044"/>
              <a:gd name="T91" fmla="*/ 384073 h 294045"/>
              <a:gd name="T92" fmla="*/ 2683034 w 258044"/>
              <a:gd name="T93" fmla="*/ 403405 h 294045"/>
              <a:gd name="T94" fmla="*/ 2713308 w 258044"/>
              <a:gd name="T95" fmla="*/ 1386996 h 294045"/>
              <a:gd name="T96" fmla="*/ 2683034 w 258044"/>
              <a:gd name="T97" fmla="*/ 3156661 h 294045"/>
              <a:gd name="T98" fmla="*/ 2630055 w 258044"/>
              <a:gd name="T99" fmla="*/ 3145051 h 294045"/>
              <a:gd name="T100" fmla="*/ 1354768 w 258044"/>
              <a:gd name="T101" fmla="*/ 2777172 h 294045"/>
              <a:gd name="T102" fmla="*/ 620615 w 258044"/>
              <a:gd name="T103" fmla="*/ 2738439 h 294045"/>
              <a:gd name="T104" fmla="*/ 90820 w 258044"/>
              <a:gd name="T105" fmla="*/ 1890405 h 294045"/>
              <a:gd name="T106" fmla="*/ 1354768 w 258044"/>
              <a:gd name="T107" fmla="*/ 691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9C334-89EB-4842-83AD-CBC9656E5D59}"/>
              </a:ext>
            </a:extLst>
          </p:cNvPr>
          <p:cNvSpPr/>
          <p:nvPr/>
        </p:nvSpPr>
        <p:spPr>
          <a:xfrm>
            <a:off x="7622537" y="3544289"/>
            <a:ext cx="9132576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spc="3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BE7F4C-27CB-6E40-8A25-E134779DF692}"/>
              </a:ext>
            </a:extLst>
          </p:cNvPr>
          <p:cNvCxnSpPr/>
          <p:nvPr/>
        </p:nvCxnSpPr>
        <p:spPr>
          <a:xfrm>
            <a:off x="5783295" y="3898232"/>
            <a:ext cx="197478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1EB55F-5309-D243-AFA5-C40F806222BB}"/>
              </a:ext>
            </a:extLst>
          </p:cNvPr>
          <p:cNvCxnSpPr/>
          <p:nvPr/>
        </p:nvCxnSpPr>
        <p:spPr>
          <a:xfrm>
            <a:off x="16619570" y="3898232"/>
            <a:ext cx="1974784" cy="0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0CB53-D1A2-7640-AAAF-7D708735DBB9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B2F4-4B7E-5E49-872E-76D6A77D5F2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F47455B7-9EF5-A444-88CB-E3C3F04AA2A4}"/>
              </a:ext>
            </a:extLst>
          </p:cNvPr>
          <p:cNvSpPr/>
          <p:nvPr/>
        </p:nvSpPr>
        <p:spPr>
          <a:xfrm rot="9900000">
            <a:off x="6261865" y="3534216"/>
            <a:ext cx="6933492" cy="6933493"/>
          </a:xfrm>
          <a:prstGeom prst="diagStripe">
            <a:avLst>
              <a:gd name="adj" fmla="val 8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CB3DB097-38E1-2C4D-A971-A4A68FC0C05D}"/>
              </a:ext>
            </a:extLst>
          </p:cNvPr>
          <p:cNvSpPr/>
          <p:nvPr/>
        </p:nvSpPr>
        <p:spPr>
          <a:xfrm rot="2700000">
            <a:off x="8721286" y="7767675"/>
            <a:ext cx="6933493" cy="6933492"/>
          </a:xfrm>
          <a:prstGeom prst="diagStripe">
            <a:avLst>
              <a:gd name="adj" fmla="val 859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9151966E-6598-A544-91B0-EE6D9BE8E75C}"/>
              </a:ext>
            </a:extLst>
          </p:cNvPr>
          <p:cNvSpPr/>
          <p:nvPr/>
        </p:nvSpPr>
        <p:spPr>
          <a:xfrm rot="17100000">
            <a:off x="11191254" y="3534219"/>
            <a:ext cx="6933493" cy="6933492"/>
          </a:xfrm>
          <a:prstGeom prst="diagStripe">
            <a:avLst>
              <a:gd name="adj" fmla="val 85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364A-0E0B-714F-BE13-AF08A1339CF3}"/>
              </a:ext>
            </a:extLst>
          </p:cNvPr>
          <p:cNvSpPr/>
          <p:nvPr/>
        </p:nvSpPr>
        <p:spPr>
          <a:xfrm>
            <a:off x="8501515" y="5276129"/>
            <a:ext cx="4580778" cy="458077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6FC35-EDC0-AC44-A37A-589A46D5013D}"/>
              </a:ext>
            </a:extLst>
          </p:cNvPr>
          <p:cNvSpPr/>
          <p:nvPr/>
        </p:nvSpPr>
        <p:spPr>
          <a:xfrm>
            <a:off x="11327873" y="5276129"/>
            <a:ext cx="4580778" cy="458077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2DB271-2D9D-FE4F-92FA-851AFAC54708}"/>
              </a:ext>
            </a:extLst>
          </p:cNvPr>
          <p:cNvSpPr/>
          <p:nvPr/>
        </p:nvSpPr>
        <p:spPr>
          <a:xfrm>
            <a:off x="9902717" y="7664652"/>
            <a:ext cx="4580778" cy="458077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B1D96-9221-BB4C-A9D0-2E68891A99BB}"/>
              </a:ext>
            </a:extLst>
          </p:cNvPr>
          <p:cNvSpPr txBox="1"/>
          <p:nvPr/>
        </p:nvSpPr>
        <p:spPr>
          <a:xfrm>
            <a:off x="10865387" y="10644978"/>
            <a:ext cx="26468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374DD-722A-BA40-85EA-D9D294BB2253}"/>
              </a:ext>
            </a:extLst>
          </p:cNvPr>
          <p:cNvSpPr txBox="1"/>
          <p:nvPr/>
        </p:nvSpPr>
        <p:spPr>
          <a:xfrm rot="18000000">
            <a:off x="9386162" y="6742778"/>
            <a:ext cx="14750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730D8-2235-1B4D-9B1A-BC32CE084F21}"/>
              </a:ext>
            </a:extLst>
          </p:cNvPr>
          <p:cNvSpPr txBox="1"/>
          <p:nvPr/>
        </p:nvSpPr>
        <p:spPr>
          <a:xfrm rot="3600000">
            <a:off x="13344526" y="6742777"/>
            <a:ext cx="18357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54AF2-C033-5F48-97A9-8E35D7198337}"/>
              </a:ext>
            </a:extLst>
          </p:cNvPr>
          <p:cNvSpPr txBox="1"/>
          <p:nvPr/>
        </p:nvSpPr>
        <p:spPr>
          <a:xfrm>
            <a:off x="11145915" y="11386891"/>
            <a:ext cx="20858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Capabilities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37CF4-5DCC-EE43-8304-1A61620AB27B}"/>
              </a:ext>
            </a:extLst>
          </p:cNvPr>
          <p:cNvSpPr txBox="1"/>
          <p:nvPr/>
        </p:nvSpPr>
        <p:spPr>
          <a:xfrm rot="3600000">
            <a:off x="13849692" y="6433260"/>
            <a:ext cx="21964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2DE18-B5F1-B849-806D-A88D2B242E24}"/>
              </a:ext>
            </a:extLst>
          </p:cNvPr>
          <p:cNvSpPr txBox="1"/>
          <p:nvPr/>
        </p:nvSpPr>
        <p:spPr>
          <a:xfrm rot="18000000">
            <a:off x="8564906" y="6433260"/>
            <a:ext cx="17475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Needs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385F1-DBCD-C546-A392-CFD5DBF6BA16}"/>
              </a:ext>
            </a:extLst>
          </p:cNvPr>
          <p:cNvSpPr txBox="1"/>
          <p:nvPr/>
        </p:nvSpPr>
        <p:spPr>
          <a:xfrm>
            <a:off x="10066590" y="7617221"/>
            <a:ext cx="424451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34F2956-7EB6-A044-B42E-F36BD37E9306}"/>
              </a:ext>
            </a:extLst>
          </p:cNvPr>
          <p:cNvSpPr txBox="1">
            <a:spLocks/>
          </p:cNvSpPr>
          <p:nvPr/>
        </p:nvSpPr>
        <p:spPr>
          <a:xfrm>
            <a:off x="14458822" y="11617723"/>
            <a:ext cx="77919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Incorporate supply chain focused mobile applications, collaborative technologies.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297ED10-79CA-AA43-BCE5-FBBD256976D5}"/>
              </a:ext>
            </a:extLst>
          </p:cNvPr>
          <p:cNvSpPr txBox="1">
            <a:spLocks/>
          </p:cNvSpPr>
          <p:nvPr/>
        </p:nvSpPr>
        <p:spPr>
          <a:xfrm>
            <a:off x="2125308" y="11617723"/>
            <a:ext cx="779352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 technology solutions to support; optimization, data aggregation, data quality, reporting and data dissemination capabilities.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2B3094E-2A4A-4843-9DB6-464BEC49723B}"/>
              </a:ext>
            </a:extLst>
          </p:cNvPr>
          <p:cNvSpPr txBox="1">
            <a:spLocks/>
          </p:cNvSpPr>
          <p:nvPr/>
        </p:nvSpPr>
        <p:spPr>
          <a:xfrm>
            <a:off x="17289447" y="874109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Institutionalize corporate IP through standardization and documented business processes.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F79AF42-4399-2B4D-8D56-3BC396AECB87}"/>
              </a:ext>
            </a:extLst>
          </p:cNvPr>
          <p:cNvSpPr txBox="1">
            <a:spLocks/>
          </p:cNvSpPr>
          <p:nvPr/>
        </p:nvSpPr>
        <p:spPr>
          <a:xfrm>
            <a:off x="16403262" y="596800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and prioritize project methods and roadmaps in alignment with business goals.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47E5522-1CA0-EC45-99A7-C77834CBC8FB}"/>
              </a:ext>
            </a:extLst>
          </p:cNvPr>
          <p:cNvSpPr txBox="1">
            <a:spLocks/>
          </p:cNvSpPr>
          <p:nvPr/>
        </p:nvSpPr>
        <p:spPr>
          <a:xfrm>
            <a:off x="15534699" y="3642337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Tie rules of engagement to corporate mission, vision and strategy.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5A6CF8C-0746-4149-B0AF-EC3EF1500812}"/>
              </a:ext>
            </a:extLst>
          </p:cNvPr>
          <p:cNvSpPr txBox="1">
            <a:spLocks/>
          </p:cNvSpPr>
          <p:nvPr/>
        </p:nvSpPr>
        <p:spPr>
          <a:xfrm>
            <a:off x="1440196" y="8741094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clear goals, metrics and KPI’s aligned with business strategy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6287D75-BF7E-9D4B-84C7-3D30F07A4017}"/>
              </a:ext>
            </a:extLst>
          </p:cNvPr>
          <p:cNvSpPr txBox="1">
            <a:spLocks/>
          </p:cNvSpPr>
          <p:nvPr/>
        </p:nvSpPr>
        <p:spPr>
          <a:xfrm>
            <a:off x="2249752" y="596800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training and incentive programs to modify or encourage data-driven decisions.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08FD2B3-B44E-7D40-ACFE-8F6545FD1B8A}"/>
              </a:ext>
            </a:extLst>
          </p:cNvPr>
          <p:cNvSpPr txBox="1">
            <a:spLocks/>
          </p:cNvSpPr>
          <p:nvPr/>
        </p:nvSpPr>
        <p:spPr>
          <a:xfrm>
            <a:off x="3211732" y="3643755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Align user needs and skills with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18870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3C4F4-7839-F749-B1C1-9F60E955B9C3}"/>
              </a:ext>
            </a:extLst>
          </p:cNvPr>
          <p:cNvGrpSpPr/>
          <p:nvPr/>
        </p:nvGrpSpPr>
        <p:grpSpPr>
          <a:xfrm>
            <a:off x="6963695" y="2508694"/>
            <a:ext cx="10450259" cy="10445306"/>
            <a:chOff x="6658646" y="1330441"/>
            <a:chExt cx="11060360" cy="11055118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6020FB7-F7EC-4544-8AF4-3B44B1919C39}"/>
                </a:ext>
              </a:extLst>
            </p:cNvPr>
            <p:cNvSpPr/>
            <p:nvPr/>
          </p:nvSpPr>
          <p:spPr bwMode="auto">
            <a:xfrm>
              <a:off x="8355220" y="1330441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69B607-7E56-BD4B-9DFC-3CCDC397B99E}"/>
                </a:ext>
              </a:extLst>
            </p:cNvPr>
            <p:cNvSpPr/>
            <p:nvPr/>
          </p:nvSpPr>
          <p:spPr bwMode="auto">
            <a:xfrm>
              <a:off x="12292518" y="1330444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687529AF-982D-8C41-8C0E-781827D07021}"/>
                </a:ext>
              </a:extLst>
            </p:cNvPr>
            <p:cNvSpPr/>
            <p:nvPr/>
          </p:nvSpPr>
          <p:spPr bwMode="auto">
            <a:xfrm>
              <a:off x="8355221" y="9084567"/>
              <a:ext cx="3729916" cy="3300992"/>
            </a:xfrm>
            <a:custGeom>
              <a:avLst/>
              <a:gdLst>
                <a:gd name="connsiteX0" fmla="*/ 966554 w 2055771"/>
                <a:gd name="connsiteY0" fmla="*/ 0 h 1819366"/>
                <a:gd name="connsiteX1" fmla="*/ 1024932 w 2055771"/>
                <a:gd name="connsiteY1" fmla="*/ 53999 h 1819366"/>
                <a:gd name="connsiteX2" fmla="*/ 1941071 w 2055771"/>
                <a:gd name="connsiteY2" fmla="*/ 444923 h 1819366"/>
                <a:gd name="connsiteX3" fmla="*/ 2055771 w 2055771"/>
                <a:gd name="connsiteY3" fmla="*/ 450714 h 1819366"/>
                <a:gd name="connsiteX4" fmla="*/ 2055771 w 2055771"/>
                <a:gd name="connsiteY4" fmla="*/ 1819366 h 1819366"/>
                <a:gd name="connsiteX5" fmla="*/ 2018757 w 2055771"/>
                <a:gd name="connsiteY5" fmla="*/ 1818430 h 1819366"/>
                <a:gd name="connsiteX6" fmla="*/ 1956073 w 2055771"/>
                <a:gd name="connsiteY6" fmla="*/ 1816845 h 1819366"/>
                <a:gd name="connsiteX7" fmla="*/ 1728838 w 2055771"/>
                <a:gd name="connsiteY7" fmla="*/ 1795869 h 1819366"/>
                <a:gd name="connsiteX8" fmla="*/ 1684920 w 2055771"/>
                <a:gd name="connsiteY8" fmla="*/ 1790289 h 1819366"/>
                <a:gd name="connsiteX9" fmla="*/ 1480046 w 2055771"/>
                <a:gd name="connsiteY9" fmla="*/ 1754104 h 1819366"/>
                <a:gd name="connsiteX10" fmla="*/ 1211283 w 2055771"/>
                <a:gd name="connsiteY10" fmla="*/ 1684999 h 1819366"/>
                <a:gd name="connsiteX11" fmla="*/ 1174354 w 2055771"/>
                <a:gd name="connsiteY11" fmla="*/ 1671999 h 1819366"/>
                <a:gd name="connsiteX12" fmla="*/ 952562 w 2055771"/>
                <a:gd name="connsiteY12" fmla="*/ 1590822 h 1819366"/>
                <a:gd name="connsiteX13" fmla="*/ 869076 w 2055771"/>
                <a:gd name="connsiteY13" fmla="*/ 1553621 h 1819366"/>
                <a:gd name="connsiteX14" fmla="*/ 703228 w 2055771"/>
                <a:gd name="connsiteY14" fmla="*/ 1473728 h 1819366"/>
                <a:gd name="connsiteX15" fmla="*/ 616068 w 2055771"/>
                <a:gd name="connsiteY15" fmla="*/ 1426206 h 1819366"/>
                <a:gd name="connsiteX16" fmla="*/ 461465 w 2055771"/>
                <a:gd name="connsiteY16" fmla="*/ 1332282 h 1819366"/>
                <a:gd name="connsiteX17" fmla="*/ 383451 w 2055771"/>
                <a:gd name="connsiteY17" fmla="*/ 1281339 h 1819366"/>
                <a:gd name="connsiteX18" fmla="*/ 212544 w 2055771"/>
                <a:gd name="connsiteY18" fmla="*/ 1153537 h 1819366"/>
                <a:gd name="connsiteX19" fmla="*/ 167379 w 2055771"/>
                <a:gd name="connsiteY19" fmla="*/ 1118679 h 1819366"/>
                <a:gd name="connsiteX20" fmla="*/ 0 w 2055771"/>
                <a:gd name="connsiteY20" fmla="*/ 966554 h 1819366"/>
                <a:gd name="connsiteX21" fmla="*/ 966554 w 2055771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1" h="1819366">
                  <a:moveTo>
                    <a:pt x="966554" y="0"/>
                  </a:moveTo>
                  <a:lnTo>
                    <a:pt x="1024932" y="53999"/>
                  </a:lnTo>
                  <a:cubicBezTo>
                    <a:pt x="1277134" y="268381"/>
                    <a:pt x="1593444" y="409619"/>
                    <a:pt x="1941071" y="444923"/>
                  </a:cubicBezTo>
                  <a:lnTo>
                    <a:pt x="2055771" y="450714"/>
                  </a:lnTo>
                  <a:lnTo>
                    <a:pt x="2055771" y="1819366"/>
                  </a:lnTo>
                  <a:lnTo>
                    <a:pt x="2018757" y="1818430"/>
                  </a:lnTo>
                  <a:lnTo>
                    <a:pt x="1956073" y="1816845"/>
                  </a:lnTo>
                  <a:lnTo>
                    <a:pt x="1728838" y="1795869"/>
                  </a:lnTo>
                  <a:lnTo>
                    <a:pt x="1684920" y="1790289"/>
                  </a:lnTo>
                  <a:lnTo>
                    <a:pt x="1480046" y="1754104"/>
                  </a:lnTo>
                  <a:lnTo>
                    <a:pt x="1211283" y="1684999"/>
                  </a:lnTo>
                  <a:lnTo>
                    <a:pt x="1174354" y="1671999"/>
                  </a:lnTo>
                  <a:lnTo>
                    <a:pt x="952562" y="1590822"/>
                  </a:lnTo>
                  <a:lnTo>
                    <a:pt x="869076" y="1553621"/>
                  </a:lnTo>
                  <a:lnTo>
                    <a:pt x="703228" y="1473728"/>
                  </a:lnTo>
                  <a:lnTo>
                    <a:pt x="616068" y="1426206"/>
                  </a:lnTo>
                  <a:lnTo>
                    <a:pt x="461465" y="1332282"/>
                  </a:lnTo>
                  <a:lnTo>
                    <a:pt x="383451" y="1281339"/>
                  </a:lnTo>
                  <a:lnTo>
                    <a:pt x="212544" y="1153537"/>
                  </a:lnTo>
                  <a:lnTo>
                    <a:pt x="167379" y="1118679"/>
                  </a:lnTo>
                  <a:lnTo>
                    <a:pt x="0" y="966554"/>
                  </a:lnTo>
                  <a:lnTo>
                    <a:pt x="96655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25D99D8-0BA8-4C44-833C-A8AAFAD9E813}"/>
                </a:ext>
              </a:extLst>
            </p:cNvPr>
            <p:cNvSpPr/>
            <p:nvPr/>
          </p:nvSpPr>
          <p:spPr bwMode="auto">
            <a:xfrm>
              <a:off x="12292521" y="9084571"/>
              <a:ext cx="3729916" cy="3300988"/>
            </a:xfrm>
            <a:custGeom>
              <a:avLst/>
              <a:gdLst>
                <a:gd name="connsiteX0" fmla="*/ 1089218 w 2055771"/>
                <a:gd name="connsiteY0" fmla="*/ 0 h 1819364"/>
                <a:gd name="connsiteX1" fmla="*/ 2055771 w 2055771"/>
                <a:gd name="connsiteY1" fmla="*/ 966553 h 1819364"/>
                <a:gd name="connsiteX2" fmla="*/ 1888374 w 2055771"/>
                <a:gd name="connsiteY2" fmla="*/ 1118692 h 1819364"/>
                <a:gd name="connsiteX3" fmla="*/ 1843323 w 2055771"/>
                <a:gd name="connsiteY3" fmla="*/ 1153462 h 1819364"/>
                <a:gd name="connsiteX4" fmla="*/ 1672299 w 2055771"/>
                <a:gd name="connsiteY4" fmla="*/ 1281351 h 1819364"/>
                <a:gd name="connsiteX5" fmla="*/ 1594341 w 2055771"/>
                <a:gd name="connsiteY5" fmla="*/ 1332259 h 1819364"/>
                <a:gd name="connsiteX6" fmla="*/ 1439682 w 2055771"/>
                <a:gd name="connsiteY6" fmla="*/ 1426217 h 1819364"/>
                <a:gd name="connsiteX7" fmla="*/ 1352566 w 2055771"/>
                <a:gd name="connsiteY7" fmla="*/ 1473714 h 1819364"/>
                <a:gd name="connsiteX8" fmla="*/ 1186658 w 2055771"/>
                <a:gd name="connsiteY8" fmla="*/ 1553636 h 1819364"/>
                <a:gd name="connsiteX9" fmla="*/ 1103225 w 2055771"/>
                <a:gd name="connsiteY9" fmla="*/ 1590814 h 1819364"/>
                <a:gd name="connsiteX10" fmla="*/ 881341 w 2055771"/>
                <a:gd name="connsiteY10" fmla="*/ 1672025 h 1819364"/>
                <a:gd name="connsiteX11" fmla="*/ 844499 w 2055771"/>
                <a:gd name="connsiteY11" fmla="*/ 1684994 h 1819364"/>
                <a:gd name="connsiteX12" fmla="*/ 575720 w 2055771"/>
                <a:gd name="connsiteY12" fmla="*/ 1754104 h 1819364"/>
                <a:gd name="connsiteX13" fmla="*/ 370861 w 2055771"/>
                <a:gd name="connsiteY13" fmla="*/ 1790285 h 1819364"/>
                <a:gd name="connsiteX14" fmla="*/ 326925 w 2055771"/>
                <a:gd name="connsiteY14" fmla="*/ 1795869 h 1819364"/>
                <a:gd name="connsiteX15" fmla="*/ 99705 w 2055771"/>
                <a:gd name="connsiteY15" fmla="*/ 1816843 h 1819364"/>
                <a:gd name="connsiteX16" fmla="*/ 99699 w 2055771"/>
                <a:gd name="connsiteY16" fmla="*/ 1816843 h 1819364"/>
                <a:gd name="connsiteX17" fmla="*/ 0 w 2055771"/>
                <a:gd name="connsiteY17" fmla="*/ 1819364 h 1819364"/>
                <a:gd name="connsiteX18" fmla="*/ 0 w 2055771"/>
                <a:gd name="connsiteY18" fmla="*/ 450712 h 1819364"/>
                <a:gd name="connsiteX19" fmla="*/ 114701 w 2055771"/>
                <a:gd name="connsiteY19" fmla="*/ 444921 h 1819364"/>
                <a:gd name="connsiteX20" fmla="*/ 1030841 w 2055771"/>
                <a:gd name="connsiteY20" fmla="*/ 53997 h 1819364"/>
                <a:gd name="connsiteX21" fmla="*/ 1089218 w 2055771"/>
                <a:gd name="connsiteY21" fmla="*/ 0 h 181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1" h="1819364">
                  <a:moveTo>
                    <a:pt x="1089218" y="0"/>
                  </a:moveTo>
                  <a:lnTo>
                    <a:pt x="2055771" y="966553"/>
                  </a:lnTo>
                  <a:lnTo>
                    <a:pt x="1888374" y="1118692"/>
                  </a:lnTo>
                  <a:lnTo>
                    <a:pt x="1843323" y="1153462"/>
                  </a:lnTo>
                  <a:lnTo>
                    <a:pt x="1672299" y="1281351"/>
                  </a:lnTo>
                  <a:lnTo>
                    <a:pt x="1594341" y="1332259"/>
                  </a:lnTo>
                  <a:lnTo>
                    <a:pt x="1439682" y="1426217"/>
                  </a:lnTo>
                  <a:lnTo>
                    <a:pt x="1352566" y="1473714"/>
                  </a:lnTo>
                  <a:lnTo>
                    <a:pt x="1186658" y="1553636"/>
                  </a:lnTo>
                  <a:lnTo>
                    <a:pt x="1103225" y="1590814"/>
                  </a:lnTo>
                  <a:lnTo>
                    <a:pt x="881341" y="1672025"/>
                  </a:lnTo>
                  <a:lnTo>
                    <a:pt x="844499" y="1684994"/>
                  </a:lnTo>
                  <a:lnTo>
                    <a:pt x="575720" y="1754104"/>
                  </a:lnTo>
                  <a:lnTo>
                    <a:pt x="370861" y="1790285"/>
                  </a:lnTo>
                  <a:lnTo>
                    <a:pt x="326925" y="1795869"/>
                  </a:lnTo>
                  <a:lnTo>
                    <a:pt x="99705" y="1816843"/>
                  </a:lnTo>
                  <a:lnTo>
                    <a:pt x="99699" y="1816843"/>
                  </a:lnTo>
                  <a:lnTo>
                    <a:pt x="0" y="1819364"/>
                  </a:lnTo>
                  <a:lnTo>
                    <a:pt x="0" y="450712"/>
                  </a:lnTo>
                  <a:lnTo>
                    <a:pt x="114701" y="444921"/>
                  </a:lnTo>
                  <a:cubicBezTo>
                    <a:pt x="462328" y="409617"/>
                    <a:pt x="778638" y="268379"/>
                    <a:pt x="1030841" y="53997"/>
                  </a:cubicBezTo>
                  <a:lnTo>
                    <a:pt x="10892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BF2D5AB7-85E7-EE4B-8E5D-96A488F75CBF}"/>
                </a:ext>
              </a:extLst>
            </p:cNvPr>
            <p:cNvSpPr/>
            <p:nvPr/>
          </p:nvSpPr>
          <p:spPr bwMode="auto">
            <a:xfrm rot="5400000">
              <a:off x="14203553" y="3238858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2EC4B3B-B5EF-CA4A-94B9-2794FAE161CF}"/>
                </a:ext>
              </a:extLst>
            </p:cNvPr>
            <p:cNvSpPr/>
            <p:nvPr/>
          </p:nvSpPr>
          <p:spPr bwMode="auto">
            <a:xfrm rot="5400000">
              <a:off x="14203551" y="7176157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738413E2-761B-1F4E-9DB3-6887A9CE8C84}"/>
                </a:ext>
              </a:extLst>
            </p:cNvPr>
            <p:cNvSpPr/>
            <p:nvPr/>
          </p:nvSpPr>
          <p:spPr bwMode="auto">
            <a:xfrm rot="16200000">
              <a:off x="6444185" y="7176158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049F24CF-BF55-8145-B455-092112918C24}"/>
                </a:ext>
              </a:extLst>
            </p:cNvPr>
            <p:cNvSpPr/>
            <p:nvPr/>
          </p:nvSpPr>
          <p:spPr bwMode="auto">
            <a:xfrm rot="16200000">
              <a:off x="6444185" y="3238860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92A48DEB-3768-0E4C-85D8-0C5823948306}"/>
                </a:ext>
              </a:extLst>
            </p:cNvPr>
            <p:cNvSpPr/>
            <p:nvPr/>
          </p:nvSpPr>
          <p:spPr bwMode="auto">
            <a:xfrm>
              <a:off x="10090064" y="3786497"/>
              <a:ext cx="1995073" cy="1178504"/>
            </a:xfrm>
            <a:custGeom>
              <a:avLst/>
              <a:gdLst>
                <a:gd name="connsiteX0" fmla="*/ 1099599 w 1099599"/>
                <a:gd name="connsiteY0" fmla="*/ 0 h 649541"/>
                <a:gd name="connsiteX1" fmla="*/ 1099599 w 1099599"/>
                <a:gd name="connsiteY1" fmla="*/ 274681 h 649541"/>
                <a:gd name="connsiteX2" fmla="*/ 1011451 w 1099599"/>
                <a:gd name="connsiteY2" fmla="*/ 279132 h 649541"/>
                <a:gd name="connsiteX3" fmla="*/ 252806 w 1099599"/>
                <a:gd name="connsiteY3" fmla="*/ 596302 h 649541"/>
                <a:gd name="connsiteX4" fmla="*/ 194229 w 1099599"/>
                <a:gd name="connsiteY4" fmla="*/ 649541 h 649541"/>
                <a:gd name="connsiteX5" fmla="*/ 0 w 1099599"/>
                <a:gd name="connsiteY5" fmla="*/ 455312 h 649541"/>
                <a:gd name="connsiteX6" fmla="*/ 78083 w 1099599"/>
                <a:gd name="connsiteY6" fmla="*/ 384345 h 649541"/>
                <a:gd name="connsiteX7" fmla="*/ 983367 w 1099599"/>
                <a:gd name="connsiteY7" fmla="*/ 5869 h 649541"/>
                <a:gd name="connsiteX8" fmla="*/ 1099599 w 1099599"/>
                <a:gd name="connsiteY8" fmla="*/ 0 h 6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9" h="649541">
                  <a:moveTo>
                    <a:pt x="1099599" y="0"/>
                  </a:moveTo>
                  <a:lnTo>
                    <a:pt x="1099599" y="274681"/>
                  </a:lnTo>
                  <a:lnTo>
                    <a:pt x="1011451" y="279132"/>
                  </a:lnTo>
                  <a:cubicBezTo>
                    <a:pt x="724815" y="308242"/>
                    <a:pt x="463361" y="422537"/>
                    <a:pt x="252806" y="596302"/>
                  </a:cubicBezTo>
                  <a:lnTo>
                    <a:pt x="194229" y="649541"/>
                  </a:lnTo>
                  <a:lnTo>
                    <a:pt x="0" y="455312"/>
                  </a:lnTo>
                  <a:lnTo>
                    <a:pt x="78083" y="384345"/>
                  </a:lnTo>
                  <a:cubicBezTo>
                    <a:pt x="329336" y="176993"/>
                    <a:pt x="641326" y="40605"/>
                    <a:pt x="983367" y="5869"/>
                  </a:cubicBezTo>
                  <a:lnTo>
                    <a:pt x="10995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4A461649-A7C1-DA4D-8AF1-181F47ABA6C7}"/>
                </a:ext>
              </a:extLst>
            </p:cNvPr>
            <p:cNvSpPr/>
            <p:nvPr/>
          </p:nvSpPr>
          <p:spPr bwMode="auto">
            <a:xfrm>
              <a:off x="12292518" y="3786497"/>
              <a:ext cx="1995073" cy="1178504"/>
            </a:xfrm>
            <a:custGeom>
              <a:avLst/>
              <a:gdLst>
                <a:gd name="connsiteX0" fmla="*/ 0 w 1099599"/>
                <a:gd name="connsiteY0" fmla="*/ 0 h 649541"/>
                <a:gd name="connsiteX1" fmla="*/ 116232 w 1099599"/>
                <a:gd name="connsiteY1" fmla="*/ 5869 h 649541"/>
                <a:gd name="connsiteX2" fmla="*/ 1021516 w 1099599"/>
                <a:gd name="connsiteY2" fmla="*/ 384345 h 649541"/>
                <a:gd name="connsiteX3" fmla="*/ 1099599 w 1099599"/>
                <a:gd name="connsiteY3" fmla="*/ 455312 h 649541"/>
                <a:gd name="connsiteX4" fmla="*/ 905370 w 1099599"/>
                <a:gd name="connsiteY4" fmla="*/ 649541 h 649541"/>
                <a:gd name="connsiteX5" fmla="*/ 846793 w 1099599"/>
                <a:gd name="connsiteY5" fmla="*/ 596302 h 649541"/>
                <a:gd name="connsiteX6" fmla="*/ 88148 w 1099599"/>
                <a:gd name="connsiteY6" fmla="*/ 279132 h 649541"/>
                <a:gd name="connsiteX7" fmla="*/ 0 w 1099599"/>
                <a:gd name="connsiteY7" fmla="*/ 274681 h 649541"/>
                <a:gd name="connsiteX8" fmla="*/ 0 w 1099599"/>
                <a:gd name="connsiteY8" fmla="*/ 0 h 6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9" h="649541">
                  <a:moveTo>
                    <a:pt x="0" y="0"/>
                  </a:moveTo>
                  <a:lnTo>
                    <a:pt x="116232" y="5869"/>
                  </a:lnTo>
                  <a:cubicBezTo>
                    <a:pt x="458273" y="40605"/>
                    <a:pt x="770263" y="176993"/>
                    <a:pt x="1021516" y="384345"/>
                  </a:cubicBezTo>
                  <a:lnTo>
                    <a:pt x="1099599" y="455312"/>
                  </a:lnTo>
                  <a:lnTo>
                    <a:pt x="905370" y="649541"/>
                  </a:lnTo>
                  <a:lnTo>
                    <a:pt x="846793" y="596302"/>
                  </a:lnTo>
                  <a:cubicBezTo>
                    <a:pt x="636239" y="422537"/>
                    <a:pt x="374785" y="308242"/>
                    <a:pt x="88148" y="279132"/>
                  </a:cubicBezTo>
                  <a:lnTo>
                    <a:pt x="0" y="27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9AA2DE36-8E74-FB45-8D69-C0AA3442F9C2}"/>
                </a:ext>
              </a:extLst>
            </p:cNvPr>
            <p:cNvSpPr/>
            <p:nvPr/>
          </p:nvSpPr>
          <p:spPr bwMode="auto">
            <a:xfrm>
              <a:off x="14081827" y="4759239"/>
              <a:ext cx="1178502" cy="1995073"/>
            </a:xfrm>
            <a:custGeom>
              <a:avLst/>
              <a:gdLst>
                <a:gd name="connsiteX0" fmla="*/ 194229 w 649540"/>
                <a:gd name="connsiteY0" fmla="*/ 0 h 1099599"/>
                <a:gd name="connsiteX1" fmla="*/ 265195 w 649540"/>
                <a:gd name="connsiteY1" fmla="*/ 78082 h 1099599"/>
                <a:gd name="connsiteX2" fmla="*/ 643671 w 649540"/>
                <a:gd name="connsiteY2" fmla="*/ 983366 h 1099599"/>
                <a:gd name="connsiteX3" fmla="*/ 649540 w 649540"/>
                <a:gd name="connsiteY3" fmla="*/ 1099599 h 1099599"/>
                <a:gd name="connsiteX4" fmla="*/ 374859 w 649540"/>
                <a:gd name="connsiteY4" fmla="*/ 1099599 h 1099599"/>
                <a:gd name="connsiteX5" fmla="*/ 370408 w 649540"/>
                <a:gd name="connsiteY5" fmla="*/ 1011450 h 1099599"/>
                <a:gd name="connsiteX6" fmla="*/ 53238 w 649540"/>
                <a:gd name="connsiteY6" fmla="*/ 252805 h 1099599"/>
                <a:gd name="connsiteX7" fmla="*/ 0 w 649540"/>
                <a:gd name="connsiteY7" fmla="*/ 194229 h 1099599"/>
                <a:gd name="connsiteX8" fmla="*/ 194229 w 649540"/>
                <a:gd name="connsiteY8" fmla="*/ 0 h 10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9">
                  <a:moveTo>
                    <a:pt x="194229" y="0"/>
                  </a:moveTo>
                  <a:lnTo>
                    <a:pt x="265195" y="78082"/>
                  </a:lnTo>
                  <a:cubicBezTo>
                    <a:pt x="472548" y="329335"/>
                    <a:pt x="608935" y="641325"/>
                    <a:pt x="643671" y="983366"/>
                  </a:cubicBezTo>
                  <a:lnTo>
                    <a:pt x="649540" y="1099599"/>
                  </a:lnTo>
                  <a:lnTo>
                    <a:pt x="374859" y="1099599"/>
                  </a:lnTo>
                  <a:lnTo>
                    <a:pt x="370408" y="1011450"/>
                  </a:lnTo>
                  <a:cubicBezTo>
                    <a:pt x="341299" y="724813"/>
                    <a:pt x="227004" y="463360"/>
                    <a:pt x="53238" y="252805"/>
                  </a:cubicBezTo>
                  <a:lnTo>
                    <a:pt x="0" y="194229"/>
                  </a:lnTo>
                  <a:lnTo>
                    <a:pt x="19422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FFD753B-AC5E-8143-8224-32EE239A1A66}"/>
                </a:ext>
              </a:extLst>
            </p:cNvPr>
            <p:cNvSpPr/>
            <p:nvPr/>
          </p:nvSpPr>
          <p:spPr bwMode="auto">
            <a:xfrm>
              <a:off x="9117321" y="4759239"/>
              <a:ext cx="1178502" cy="1995073"/>
            </a:xfrm>
            <a:custGeom>
              <a:avLst/>
              <a:gdLst>
                <a:gd name="connsiteX0" fmla="*/ 455311 w 649540"/>
                <a:gd name="connsiteY0" fmla="*/ 0 h 1099599"/>
                <a:gd name="connsiteX1" fmla="*/ 649540 w 649540"/>
                <a:gd name="connsiteY1" fmla="*/ 194229 h 1099599"/>
                <a:gd name="connsiteX2" fmla="*/ 596302 w 649540"/>
                <a:gd name="connsiteY2" fmla="*/ 252805 h 1099599"/>
                <a:gd name="connsiteX3" fmla="*/ 279132 w 649540"/>
                <a:gd name="connsiteY3" fmla="*/ 1011450 h 1099599"/>
                <a:gd name="connsiteX4" fmla="*/ 274681 w 649540"/>
                <a:gd name="connsiteY4" fmla="*/ 1099599 h 1099599"/>
                <a:gd name="connsiteX5" fmla="*/ 0 w 649540"/>
                <a:gd name="connsiteY5" fmla="*/ 1099599 h 1099599"/>
                <a:gd name="connsiteX6" fmla="*/ 5869 w 649540"/>
                <a:gd name="connsiteY6" fmla="*/ 983366 h 1099599"/>
                <a:gd name="connsiteX7" fmla="*/ 384345 w 649540"/>
                <a:gd name="connsiteY7" fmla="*/ 78082 h 1099599"/>
                <a:gd name="connsiteX8" fmla="*/ 455311 w 649540"/>
                <a:gd name="connsiteY8" fmla="*/ 0 h 10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9">
                  <a:moveTo>
                    <a:pt x="455311" y="0"/>
                  </a:moveTo>
                  <a:lnTo>
                    <a:pt x="649540" y="194229"/>
                  </a:lnTo>
                  <a:lnTo>
                    <a:pt x="596302" y="252805"/>
                  </a:lnTo>
                  <a:cubicBezTo>
                    <a:pt x="422537" y="463360"/>
                    <a:pt x="308242" y="724813"/>
                    <a:pt x="279132" y="1011450"/>
                  </a:cubicBezTo>
                  <a:lnTo>
                    <a:pt x="274681" y="1099599"/>
                  </a:lnTo>
                  <a:lnTo>
                    <a:pt x="0" y="1099599"/>
                  </a:lnTo>
                  <a:lnTo>
                    <a:pt x="5869" y="983366"/>
                  </a:lnTo>
                  <a:cubicBezTo>
                    <a:pt x="40605" y="641325"/>
                    <a:pt x="176993" y="329335"/>
                    <a:pt x="384345" y="78082"/>
                  </a:cubicBezTo>
                  <a:lnTo>
                    <a:pt x="4553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1DC86F4B-681D-8D4A-BEA5-7D4D60ACC1D1}"/>
                </a:ext>
              </a:extLst>
            </p:cNvPr>
            <p:cNvSpPr/>
            <p:nvPr/>
          </p:nvSpPr>
          <p:spPr bwMode="auto">
            <a:xfrm>
              <a:off x="9117321" y="6961691"/>
              <a:ext cx="1178502" cy="1995071"/>
            </a:xfrm>
            <a:custGeom>
              <a:avLst/>
              <a:gdLst>
                <a:gd name="connsiteX0" fmla="*/ 0 w 649540"/>
                <a:gd name="connsiteY0" fmla="*/ 0 h 1099598"/>
                <a:gd name="connsiteX1" fmla="*/ 274681 w 649540"/>
                <a:gd name="connsiteY1" fmla="*/ 0 h 1099598"/>
                <a:gd name="connsiteX2" fmla="*/ 279132 w 649540"/>
                <a:gd name="connsiteY2" fmla="*/ 88147 h 1099598"/>
                <a:gd name="connsiteX3" fmla="*/ 596302 w 649540"/>
                <a:gd name="connsiteY3" fmla="*/ 846792 h 1099598"/>
                <a:gd name="connsiteX4" fmla="*/ 649540 w 649540"/>
                <a:gd name="connsiteY4" fmla="*/ 905369 h 1099598"/>
                <a:gd name="connsiteX5" fmla="*/ 455312 w 649540"/>
                <a:gd name="connsiteY5" fmla="*/ 1099598 h 1099598"/>
                <a:gd name="connsiteX6" fmla="*/ 384345 w 649540"/>
                <a:gd name="connsiteY6" fmla="*/ 1021515 h 1099598"/>
                <a:gd name="connsiteX7" fmla="*/ 5869 w 649540"/>
                <a:gd name="connsiteY7" fmla="*/ 116231 h 1099598"/>
                <a:gd name="connsiteX8" fmla="*/ 0 w 649540"/>
                <a:gd name="connsiteY8" fmla="*/ 0 h 10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8">
                  <a:moveTo>
                    <a:pt x="0" y="0"/>
                  </a:moveTo>
                  <a:lnTo>
                    <a:pt x="274681" y="0"/>
                  </a:lnTo>
                  <a:lnTo>
                    <a:pt x="279132" y="88147"/>
                  </a:lnTo>
                  <a:cubicBezTo>
                    <a:pt x="308242" y="374784"/>
                    <a:pt x="422537" y="636238"/>
                    <a:pt x="596302" y="846792"/>
                  </a:cubicBezTo>
                  <a:lnTo>
                    <a:pt x="649540" y="905369"/>
                  </a:lnTo>
                  <a:lnTo>
                    <a:pt x="455312" y="1099598"/>
                  </a:lnTo>
                  <a:lnTo>
                    <a:pt x="384345" y="1021515"/>
                  </a:lnTo>
                  <a:cubicBezTo>
                    <a:pt x="176993" y="770262"/>
                    <a:pt x="40605" y="458272"/>
                    <a:pt x="5869" y="1162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C032234F-1034-DB47-9744-8EBDD38814FB}"/>
                </a:ext>
              </a:extLst>
            </p:cNvPr>
            <p:cNvSpPr/>
            <p:nvPr/>
          </p:nvSpPr>
          <p:spPr bwMode="auto">
            <a:xfrm>
              <a:off x="14081828" y="6961691"/>
              <a:ext cx="1178504" cy="1995071"/>
            </a:xfrm>
            <a:custGeom>
              <a:avLst/>
              <a:gdLst>
                <a:gd name="connsiteX0" fmla="*/ 374860 w 649541"/>
                <a:gd name="connsiteY0" fmla="*/ 0 h 1099598"/>
                <a:gd name="connsiteX1" fmla="*/ 649541 w 649541"/>
                <a:gd name="connsiteY1" fmla="*/ 0 h 1099598"/>
                <a:gd name="connsiteX2" fmla="*/ 643672 w 649541"/>
                <a:gd name="connsiteY2" fmla="*/ 116231 h 1099598"/>
                <a:gd name="connsiteX3" fmla="*/ 265196 w 649541"/>
                <a:gd name="connsiteY3" fmla="*/ 1021515 h 1099598"/>
                <a:gd name="connsiteX4" fmla="*/ 194229 w 649541"/>
                <a:gd name="connsiteY4" fmla="*/ 1099598 h 1099598"/>
                <a:gd name="connsiteX5" fmla="*/ 0 w 649541"/>
                <a:gd name="connsiteY5" fmla="*/ 905369 h 1099598"/>
                <a:gd name="connsiteX6" fmla="*/ 53239 w 649541"/>
                <a:gd name="connsiteY6" fmla="*/ 846792 h 1099598"/>
                <a:gd name="connsiteX7" fmla="*/ 370409 w 649541"/>
                <a:gd name="connsiteY7" fmla="*/ 88147 h 1099598"/>
                <a:gd name="connsiteX8" fmla="*/ 374860 w 649541"/>
                <a:gd name="connsiteY8" fmla="*/ 0 h 10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1" h="1099598">
                  <a:moveTo>
                    <a:pt x="374860" y="0"/>
                  </a:moveTo>
                  <a:lnTo>
                    <a:pt x="649541" y="0"/>
                  </a:lnTo>
                  <a:lnTo>
                    <a:pt x="643672" y="116231"/>
                  </a:lnTo>
                  <a:cubicBezTo>
                    <a:pt x="608936" y="458272"/>
                    <a:pt x="472549" y="770262"/>
                    <a:pt x="265196" y="1021515"/>
                  </a:cubicBezTo>
                  <a:lnTo>
                    <a:pt x="194229" y="1099598"/>
                  </a:lnTo>
                  <a:lnTo>
                    <a:pt x="0" y="905369"/>
                  </a:lnTo>
                  <a:lnTo>
                    <a:pt x="53239" y="846792"/>
                  </a:lnTo>
                  <a:cubicBezTo>
                    <a:pt x="227005" y="636238"/>
                    <a:pt x="341300" y="374784"/>
                    <a:pt x="370409" y="88147"/>
                  </a:cubicBezTo>
                  <a:lnTo>
                    <a:pt x="37486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3826E1D5-B5D8-E045-A95E-C14C7891B329}"/>
                </a:ext>
              </a:extLst>
            </p:cNvPr>
            <p:cNvSpPr/>
            <p:nvPr/>
          </p:nvSpPr>
          <p:spPr bwMode="auto">
            <a:xfrm>
              <a:off x="10090063" y="8751000"/>
              <a:ext cx="1995071" cy="1178502"/>
            </a:xfrm>
            <a:custGeom>
              <a:avLst/>
              <a:gdLst>
                <a:gd name="connsiteX0" fmla="*/ 194229 w 1099598"/>
                <a:gd name="connsiteY0" fmla="*/ 0 h 649540"/>
                <a:gd name="connsiteX1" fmla="*/ 252805 w 1099598"/>
                <a:gd name="connsiteY1" fmla="*/ 53238 h 649540"/>
                <a:gd name="connsiteX2" fmla="*/ 1011450 w 1099598"/>
                <a:gd name="connsiteY2" fmla="*/ 370408 h 649540"/>
                <a:gd name="connsiteX3" fmla="*/ 1099598 w 1099598"/>
                <a:gd name="connsiteY3" fmla="*/ 374859 h 649540"/>
                <a:gd name="connsiteX4" fmla="*/ 1099598 w 1099598"/>
                <a:gd name="connsiteY4" fmla="*/ 649540 h 649540"/>
                <a:gd name="connsiteX5" fmla="*/ 983366 w 1099598"/>
                <a:gd name="connsiteY5" fmla="*/ 643671 h 649540"/>
                <a:gd name="connsiteX6" fmla="*/ 78082 w 1099598"/>
                <a:gd name="connsiteY6" fmla="*/ 265195 h 649540"/>
                <a:gd name="connsiteX7" fmla="*/ 0 w 1099598"/>
                <a:gd name="connsiteY7" fmla="*/ 194229 h 649540"/>
                <a:gd name="connsiteX8" fmla="*/ 194229 w 1099598"/>
                <a:gd name="connsiteY8" fmla="*/ 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8" h="649540">
                  <a:moveTo>
                    <a:pt x="194229" y="0"/>
                  </a:moveTo>
                  <a:lnTo>
                    <a:pt x="252805" y="53238"/>
                  </a:lnTo>
                  <a:cubicBezTo>
                    <a:pt x="463360" y="227004"/>
                    <a:pt x="724814" y="341299"/>
                    <a:pt x="1011450" y="370408"/>
                  </a:cubicBezTo>
                  <a:lnTo>
                    <a:pt x="1099598" y="374859"/>
                  </a:lnTo>
                  <a:lnTo>
                    <a:pt x="1099598" y="649540"/>
                  </a:lnTo>
                  <a:lnTo>
                    <a:pt x="983366" y="643671"/>
                  </a:lnTo>
                  <a:cubicBezTo>
                    <a:pt x="641325" y="608935"/>
                    <a:pt x="329335" y="472548"/>
                    <a:pt x="78082" y="265195"/>
                  </a:cubicBezTo>
                  <a:lnTo>
                    <a:pt x="0" y="194229"/>
                  </a:lnTo>
                  <a:lnTo>
                    <a:pt x="19422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338D3AA-23B7-624B-8F9A-870B9958C2F0}"/>
                </a:ext>
              </a:extLst>
            </p:cNvPr>
            <p:cNvSpPr/>
            <p:nvPr/>
          </p:nvSpPr>
          <p:spPr bwMode="auto">
            <a:xfrm>
              <a:off x="12292516" y="8751000"/>
              <a:ext cx="1995071" cy="1178502"/>
            </a:xfrm>
            <a:custGeom>
              <a:avLst/>
              <a:gdLst>
                <a:gd name="connsiteX0" fmla="*/ 905369 w 1099598"/>
                <a:gd name="connsiteY0" fmla="*/ 0 h 649540"/>
                <a:gd name="connsiteX1" fmla="*/ 1099598 w 1099598"/>
                <a:gd name="connsiteY1" fmla="*/ 194229 h 649540"/>
                <a:gd name="connsiteX2" fmla="*/ 1021516 w 1099598"/>
                <a:gd name="connsiteY2" fmla="*/ 265195 h 649540"/>
                <a:gd name="connsiteX3" fmla="*/ 116232 w 1099598"/>
                <a:gd name="connsiteY3" fmla="*/ 643671 h 649540"/>
                <a:gd name="connsiteX4" fmla="*/ 0 w 1099598"/>
                <a:gd name="connsiteY4" fmla="*/ 649540 h 649540"/>
                <a:gd name="connsiteX5" fmla="*/ 0 w 1099598"/>
                <a:gd name="connsiteY5" fmla="*/ 374859 h 649540"/>
                <a:gd name="connsiteX6" fmla="*/ 88148 w 1099598"/>
                <a:gd name="connsiteY6" fmla="*/ 370408 h 649540"/>
                <a:gd name="connsiteX7" fmla="*/ 846793 w 1099598"/>
                <a:gd name="connsiteY7" fmla="*/ 53238 h 649540"/>
                <a:gd name="connsiteX8" fmla="*/ 905369 w 1099598"/>
                <a:gd name="connsiteY8" fmla="*/ 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8" h="649540">
                  <a:moveTo>
                    <a:pt x="905369" y="0"/>
                  </a:moveTo>
                  <a:lnTo>
                    <a:pt x="1099598" y="194229"/>
                  </a:lnTo>
                  <a:lnTo>
                    <a:pt x="1021516" y="265195"/>
                  </a:lnTo>
                  <a:cubicBezTo>
                    <a:pt x="770263" y="472548"/>
                    <a:pt x="458273" y="608935"/>
                    <a:pt x="116232" y="643671"/>
                  </a:cubicBezTo>
                  <a:lnTo>
                    <a:pt x="0" y="649540"/>
                  </a:lnTo>
                  <a:lnTo>
                    <a:pt x="0" y="374859"/>
                  </a:lnTo>
                  <a:lnTo>
                    <a:pt x="88148" y="370408"/>
                  </a:lnTo>
                  <a:cubicBezTo>
                    <a:pt x="374785" y="341299"/>
                    <a:pt x="636239" y="227004"/>
                    <a:pt x="846793" y="53238"/>
                  </a:cubicBezTo>
                  <a:lnTo>
                    <a:pt x="90536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014DCB0-DCB3-0344-902B-12C0EBAE1EEC}"/>
                </a:ext>
              </a:extLst>
            </p:cNvPr>
            <p:cNvGrpSpPr/>
            <p:nvPr/>
          </p:nvGrpSpPr>
          <p:grpSpPr>
            <a:xfrm>
              <a:off x="10295826" y="4962379"/>
              <a:ext cx="3785998" cy="3785998"/>
              <a:chOff x="1524000" y="2965450"/>
              <a:chExt cx="1528763" cy="1528763"/>
            </a:xfrm>
          </p:grpSpPr>
          <p:sp>
            <p:nvSpPr>
              <p:cNvPr id="335" name="Freeform 13">
                <a:extLst>
                  <a:ext uri="{FF2B5EF4-FFF2-40B4-BE49-F238E27FC236}">
                    <a16:creationId xmlns:a16="http://schemas.microsoft.com/office/drawing/2014/main" id="{58E64531-2AB0-3649-8DEF-BE0A6015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0" y="2965450"/>
                <a:ext cx="1528763" cy="1527175"/>
              </a:xfrm>
              <a:prstGeom prst="ellipse">
                <a:avLst/>
              </a:prstGeom>
              <a:solidFill>
                <a:srgbClr val="8081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6" name="Freeform 14">
                <a:extLst>
                  <a:ext uri="{FF2B5EF4-FFF2-40B4-BE49-F238E27FC236}">
                    <a16:creationId xmlns:a16="http://schemas.microsoft.com/office/drawing/2014/main" id="{80D61FEF-0D01-004C-BE2B-1E575CC3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3729038"/>
                <a:ext cx="298450" cy="477837"/>
              </a:xfrm>
              <a:custGeom>
                <a:avLst/>
                <a:gdLst>
                  <a:gd name="T0" fmla="*/ 829 w 830"/>
                  <a:gd name="T1" fmla="*/ 828 h 1326"/>
                  <a:gd name="T2" fmla="*/ 829 w 830"/>
                  <a:gd name="T3" fmla="*/ 828 h 1326"/>
                  <a:gd name="T4" fmla="*/ 415 w 830"/>
                  <a:gd name="T5" fmla="*/ 1325 h 1326"/>
                  <a:gd name="T6" fmla="*/ 415 w 830"/>
                  <a:gd name="T7" fmla="*/ 1325 h 1326"/>
                  <a:gd name="T8" fmla="*/ 0 w 830"/>
                  <a:gd name="T9" fmla="*/ 828 h 1326"/>
                  <a:gd name="T10" fmla="*/ 0 w 830"/>
                  <a:gd name="T11" fmla="*/ 496 h 1326"/>
                  <a:gd name="T12" fmla="*/ 0 w 830"/>
                  <a:gd name="T13" fmla="*/ 496 h 1326"/>
                  <a:gd name="T14" fmla="*/ 415 w 830"/>
                  <a:gd name="T15" fmla="*/ 0 h 1326"/>
                  <a:gd name="T16" fmla="*/ 415 w 830"/>
                  <a:gd name="T17" fmla="*/ 0 h 1326"/>
                  <a:gd name="T18" fmla="*/ 829 w 830"/>
                  <a:gd name="T19" fmla="*/ 496 h 1326"/>
                  <a:gd name="T20" fmla="*/ 829 w 830"/>
                  <a:gd name="T21" fmla="*/ 828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0" h="1326">
                    <a:moveTo>
                      <a:pt x="829" y="828"/>
                    </a:moveTo>
                    <a:lnTo>
                      <a:pt x="829" y="828"/>
                    </a:lnTo>
                    <a:cubicBezTo>
                      <a:pt x="829" y="1103"/>
                      <a:pt x="643" y="1325"/>
                      <a:pt x="415" y="1325"/>
                    </a:cubicBezTo>
                    <a:lnTo>
                      <a:pt x="415" y="1325"/>
                    </a:lnTo>
                    <a:cubicBezTo>
                      <a:pt x="185" y="1325"/>
                      <a:pt x="0" y="1103"/>
                      <a:pt x="0" y="828"/>
                    </a:cubicBezTo>
                    <a:lnTo>
                      <a:pt x="0" y="496"/>
                    </a:lnTo>
                    <a:lnTo>
                      <a:pt x="0" y="496"/>
                    </a:lnTo>
                    <a:cubicBezTo>
                      <a:pt x="0" y="222"/>
                      <a:pt x="185" y="0"/>
                      <a:pt x="415" y="0"/>
                    </a:cubicBezTo>
                    <a:lnTo>
                      <a:pt x="415" y="0"/>
                    </a:lnTo>
                    <a:cubicBezTo>
                      <a:pt x="643" y="0"/>
                      <a:pt x="829" y="222"/>
                      <a:pt x="829" y="496"/>
                    </a:cubicBezTo>
                    <a:lnTo>
                      <a:pt x="829" y="828"/>
                    </a:ln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9BB9BD8C-985E-4F48-B123-F78732E86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277" y="4044950"/>
                <a:ext cx="1192506" cy="443866"/>
              </a:xfrm>
              <a:custGeom>
                <a:avLst/>
                <a:gdLst>
                  <a:gd name="connsiteX0" fmla="*/ 234385 w 1192506"/>
                  <a:gd name="connsiteY0" fmla="*/ 0 h 443866"/>
                  <a:gd name="connsiteX1" fmla="*/ 471625 w 1192506"/>
                  <a:gd name="connsiteY1" fmla="*/ 0 h 443866"/>
                  <a:gd name="connsiteX2" fmla="*/ 595105 w 1192506"/>
                  <a:gd name="connsiteY2" fmla="*/ 69228 h 443866"/>
                  <a:gd name="connsiteX3" fmla="*/ 774024 w 1192506"/>
                  <a:gd name="connsiteY3" fmla="*/ 0 h 443866"/>
                  <a:gd name="connsiteX4" fmla="*/ 955464 w 1192506"/>
                  <a:gd name="connsiteY4" fmla="*/ 0 h 443866"/>
                  <a:gd name="connsiteX5" fmla="*/ 1170430 w 1192506"/>
                  <a:gd name="connsiteY5" fmla="*/ 114402 h 443866"/>
                  <a:gd name="connsiteX6" fmla="*/ 1192506 w 1192506"/>
                  <a:gd name="connsiteY6" fmla="*/ 155167 h 443866"/>
                  <a:gd name="connsiteX7" fmla="*/ 1138779 w 1192506"/>
                  <a:gd name="connsiteY7" fmla="*/ 220216 h 443866"/>
                  <a:gd name="connsiteX8" fmla="*/ 598279 w 1192506"/>
                  <a:gd name="connsiteY8" fmla="*/ 443866 h 443866"/>
                  <a:gd name="connsiteX9" fmla="*/ 57779 w 1192506"/>
                  <a:gd name="connsiteY9" fmla="*/ 220216 h 443866"/>
                  <a:gd name="connsiteX10" fmla="*/ 0 w 1192506"/>
                  <a:gd name="connsiteY10" fmla="*/ 150261 h 443866"/>
                  <a:gd name="connsiteX11" fmla="*/ 19420 w 1192506"/>
                  <a:gd name="connsiteY11" fmla="*/ 114402 h 443866"/>
                  <a:gd name="connsiteX12" fmla="*/ 234385 w 1192506"/>
                  <a:gd name="connsiteY12" fmla="*/ 0 h 44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2506" h="443866">
                    <a:moveTo>
                      <a:pt x="234385" y="0"/>
                    </a:moveTo>
                    <a:lnTo>
                      <a:pt x="471625" y="0"/>
                    </a:lnTo>
                    <a:lnTo>
                      <a:pt x="595105" y="69228"/>
                    </a:lnTo>
                    <a:lnTo>
                      <a:pt x="774024" y="0"/>
                    </a:lnTo>
                    <a:lnTo>
                      <a:pt x="955464" y="0"/>
                    </a:lnTo>
                    <a:cubicBezTo>
                      <a:pt x="1045013" y="0"/>
                      <a:pt x="1123876" y="45352"/>
                      <a:pt x="1170430" y="114402"/>
                    </a:cubicBezTo>
                    <a:lnTo>
                      <a:pt x="1192506" y="155167"/>
                    </a:lnTo>
                    <a:lnTo>
                      <a:pt x="1138779" y="220216"/>
                    </a:lnTo>
                    <a:cubicBezTo>
                      <a:pt x="1000453" y="358399"/>
                      <a:pt x="809358" y="443866"/>
                      <a:pt x="598279" y="443866"/>
                    </a:cubicBezTo>
                    <a:cubicBezTo>
                      <a:pt x="387201" y="443866"/>
                      <a:pt x="196105" y="358399"/>
                      <a:pt x="57779" y="220216"/>
                    </a:cubicBezTo>
                    <a:lnTo>
                      <a:pt x="0" y="150261"/>
                    </a:lnTo>
                    <a:lnTo>
                      <a:pt x="19420" y="114402"/>
                    </a:lnTo>
                    <a:cubicBezTo>
                      <a:pt x="65973" y="45352"/>
                      <a:pt x="144836" y="0"/>
                      <a:pt x="234385" y="0"/>
                    </a:cubicBezTo>
                    <a:close/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8" name="Freeform 16">
                <a:extLst>
                  <a:ext uri="{FF2B5EF4-FFF2-40B4-BE49-F238E27FC236}">
                    <a16:creationId xmlns:a16="http://schemas.microsoft.com/office/drawing/2014/main" id="{49B935E0-9374-8742-A225-E3D52D35E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175" y="3963988"/>
                <a:ext cx="227013" cy="227012"/>
              </a:xfrm>
              <a:custGeom>
                <a:avLst/>
                <a:gdLst>
                  <a:gd name="T0" fmla="*/ 215 w 629"/>
                  <a:gd name="T1" fmla="*/ 629 h 630"/>
                  <a:gd name="T2" fmla="*/ 0 w 629"/>
                  <a:gd name="T3" fmla="*/ 414 h 630"/>
                  <a:gd name="T4" fmla="*/ 413 w 629"/>
                  <a:gd name="T5" fmla="*/ 0 h 630"/>
                  <a:gd name="T6" fmla="*/ 628 w 629"/>
                  <a:gd name="T7" fmla="*/ 215 h 630"/>
                  <a:gd name="T8" fmla="*/ 215 w 629"/>
                  <a:gd name="T9" fmla="*/ 62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630">
                    <a:moveTo>
                      <a:pt x="215" y="629"/>
                    </a:moveTo>
                    <a:lnTo>
                      <a:pt x="0" y="414"/>
                    </a:lnTo>
                    <a:lnTo>
                      <a:pt x="413" y="0"/>
                    </a:lnTo>
                    <a:lnTo>
                      <a:pt x="628" y="215"/>
                    </a:lnTo>
                    <a:lnTo>
                      <a:pt x="215" y="629"/>
                    </a:lnTo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9" name="Freeform 17">
                <a:extLst>
                  <a:ext uri="{FF2B5EF4-FFF2-40B4-BE49-F238E27FC236}">
                    <a16:creationId xmlns:a16="http://schemas.microsoft.com/office/drawing/2014/main" id="{DD8DDF64-1107-F740-BA55-D9C04AB0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3967163"/>
                <a:ext cx="225425" cy="225425"/>
              </a:xfrm>
              <a:custGeom>
                <a:avLst/>
                <a:gdLst>
                  <a:gd name="T0" fmla="*/ 410 w 626"/>
                  <a:gd name="T1" fmla="*/ 625 h 626"/>
                  <a:gd name="T2" fmla="*/ 0 w 626"/>
                  <a:gd name="T3" fmla="*/ 215 h 626"/>
                  <a:gd name="T4" fmla="*/ 215 w 626"/>
                  <a:gd name="T5" fmla="*/ 0 h 626"/>
                  <a:gd name="T6" fmla="*/ 625 w 626"/>
                  <a:gd name="T7" fmla="*/ 410 h 626"/>
                  <a:gd name="T8" fmla="*/ 410 w 626"/>
                  <a:gd name="T9" fmla="*/ 62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" h="626">
                    <a:moveTo>
                      <a:pt x="410" y="625"/>
                    </a:moveTo>
                    <a:lnTo>
                      <a:pt x="0" y="215"/>
                    </a:lnTo>
                    <a:lnTo>
                      <a:pt x="215" y="0"/>
                    </a:lnTo>
                    <a:lnTo>
                      <a:pt x="625" y="410"/>
                    </a:lnTo>
                    <a:lnTo>
                      <a:pt x="410" y="625"/>
                    </a:lnTo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0" name="Freeform 18">
                <a:extLst>
                  <a:ext uri="{FF2B5EF4-FFF2-40B4-BE49-F238E27FC236}">
                    <a16:creationId xmlns:a16="http://schemas.microsoft.com/office/drawing/2014/main" id="{8C34CD19-10D8-4942-B42A-C1E0DAC5D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263" y="4127500"/>
                <a:ext cx="120650" cy="136525"/>
              </a:xfrm>
              <a:custGeom>
                <a:avLst/>
                <a:gdLst>
                  <a:gd name="T0" fmla="*/ 335 w 336"/>
                  <a:gd name="T1" fmla="*/ 213 h 381"/>
                  <a:gd name="T2" fmla="*/ 335 w 336"/>
                  <a:gd name="T3" fmla="*/ 213 h 381"/>
                  <a:gd name="T4" fmla="*/ 168 w 336"/>
                  <a:gd name="T5" fmla="*/ 380 h 381"/>
                  <a:gd name="T6" fmla="*/ 168 w 336"/>
                  <a:gd name="T7" fmla="*/ 380 h 381"/>
                  <a:gd name="T8" fmla="*/ 0 w 336"/>
                  <a:gd name="T9" fmla="*/ 213 h 381"/>
                  <a:gd name="T10" fmla="*/ 0 w 336"/>
                  <a:gd name="T11" fmla="*/ 167 h 381"/>
                  <a:gd name="T12" fmla="*/ 0 w 336"/>
                  <a:gd name="T13" fmla="*/ 167 h 381"/>
                  <a:gd name="T14" fmla="*/ 168 w 336"/>
                  <a:gd name="T15" fmla="*/ 0 h 381"/>
                  <a:gd name="T16" fmla="*/ 168 w 336"/>
                  <a:gd name="T17" fmla="*/ 0 h 381"/>
                  <a:gd name="T18" fmla="*/ 335 w 336"/>
                  <a:gd name="T19" fmla="*/ 167 h 381"/>
                  <a:gd name="T20" fmla="*/ 335 w 336"/>
                  <a:gd name="T21" fmla="*/ 21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6" h="381">
                    <a:moveTo>
                      <a:pt x="335" y="213"/>
                    </a:moveTo>
                    <a:lnTo>
                      <a:pt x="335" y="213"/>
                    </a:lnTo>
                    <a:cubicBezTo>
                      <a:pt x="335" y="306"/>
                      <a:pt x="260" y="380"/>
                      <a:pt x="168" y="380"/>
                    </a:cubicBezTo>
                    <a:lnTo>
                      <a:pt x="168" y="380"/>
                    </a:lnTo>
                    <a:cubicBezTo>
                      <a:pt x="75" y="380"/>
                      <a:pt x="0" y="306"/>
                      <a:pt x="0" y="213"/>
                    </a:cubicBezTo>
                    <a:lnTo>
                      <a:pt x="0" y="167"/>
                    </a:lnTo>
                    <a:lnTo>
                      <a:pt x="0" y="167"/>
                    </a:lnTo>
                    <a:cubicBezTo>
                      <a:pt x="0" y="75"/>
                      <a:pt x="75" y="0"/>
                      <a:pt x="168" y="0"/>
                    </a:cubicBezTo>
                    <a:lnTo>
                      <a:pt x="168" y="0"/>
                    </a:lnTo>
                    <a:cubicBezTo>
                      <a:pt x="260" y="0"/>
                      <a:pt x="335" y="75"/>
                      <a:pt x="335" y="167"/>
                    </a:cubicBezTo>
                    <a:lnTo>
                      <a:pt x="335" y="213"/>
                    </a:lnTo>
                  </a:path>
                </a:pathLst>
              </a:custGeom>
              <a:solidFill>
                <a:srgbClr val="5A4A4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1" name="Freeform 19">
                <a:extLst>
                  <a:ext uri="{FF2B5EF4-FFF2-40B4-BE49-F238E27FC236}">
                    <a16:creationId xmlns:a16="http://schemas.microsoft.com/office/drawing/2014/main" id="{1FB585E5-B409-CF47-9E4A-C4F6696BA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263" y="4222750"/>
                <a:ext cx="120650" cy="271463"/>
              </a:xfrm>
              <a:custGeom>
                <a:avLst/>
                <a:gdLst>
                  <a:gd name="T0" fmla="*/ 0 w 336"/>
                  <a:gd name="T1" fmla="*/ 752 h 753"/>
                  <a:gd name="T2" fmla="*/ 0 w 336"/>
                  <a:gd name="T3" fmla="*/ 748 h 753"/>
                  <a:gd name="T4" fmla="*/ 0 w 336"/>
                  <a:gd name="T5" fmla="*/ 588 h 753"/>
                  <a:gd name="T6" fmla="*/ 168 w 336"/>
                  <a:gd name="T7" fmla="*/ 0 h 753"/>
                  <a:gd name="T8" fmla="*/ 335 w 336"/>
                  <a:gd name="T9" fmla="*/ 588 h 753"/>
                  <a:gd name="T10" fmla="*/ 335 w 336"/>
                  <a:gd name="T11" fmla="*/ 748 h 753"/>
                  <a:gd name="T12" fmla="*/ 335 w 336"/>
                  <a:gd name="T13" fmla="*/ 752 h 753"/>
                  <a:gd name="T14" fmla="*/ 0 w 336"/>
                  <a:gd name="T15" fmla="*/ 752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753">
                    <a:moveTo>
                      <a:pt x="0" y="752"/>
                    </a:moveTo>
                    <a:cubicBezTo>
                      <a:pt x="0" y="751"/>
                      <a:pt x="0" y="750"/>
                      <a:pt x="0" y="748"/>
                    </a:cubicBezTo>
                    <a:lnTo>
                      <a:pt x="0" y="588"/>
                    </a:lnTo>
                    <a:cubicBezTo>
                      <a:pt x="0" y="264"/>
                      <a:pt x="75" y="0"/>
                      <a:pt x="168" y="0"/>
                    </a:cubicBezTo>
                    <a:cubicBezTo>
                      <a:pt x="260" y="0"/>
                      <a:pt x="335" y="264"/>
                      <a:pt x="335" y="588"/>
                    </a:cubicBezTo>
                    <a:lnTo>
                      <a:pt x="335" y="748"/>
                    </a:lnTo>
                    <a:cubicBezTo>
                      <a:pt x="335" y="750"/>
                      <a:pt x="335" y="751"/>
                      <a:pt x="335" y="752"/>
                    </a:cubicBezTo>
                    <a:lnTo>
                      <a:pt x="0" y="752"/>
                    </a:lnTo>
                  </a:path>
                </a:pathLst>
              </a:custGeom>
              <a:solidFill>
                <a:srgbClr val="5A4A4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2" name="Freeform 20">
                <a:extLst>
                  <a:ext uri="{FF2B5EF4-FFF2-40B4-BE49-F238E27FC236}">
                    <a16:creationId xmlns:a16="http://schemas.microsoft.com/office/drawing/2014/main" id="{4FA8F683-69BD-1D4D-A4AA-F4FBE9959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3190875"/>
                <a:ext cx="560387" cy="284163"/>
              </a:xfrm>
              <a:custGeom>
                <a:avLst/>
                <a:gdLst>
                  <a:gd name="T0" fmla="*/ 1555 w 1556"/>
                  <a:gd name="T1" fmla="*/ 790 h 791"/>
                  <a:gd name="T2" fmla="*/ 0 w 1556"/>
                  <a:gd name="T3" fmla="*/ 790 h 791"/>
                  <a:gd name="T4" fmla="*/ 0 w 1556"/>
                  <a:gd name="T5" fmla="*/ 0 h 791"/>
                  <a:gd name="T6" fmla="*/ 1555 w 1556"/>
                  <a:gd name="T7" fmla="*/ 0 h 791"/>
                  <a:gd name="T8" fmla="*/ 1555 w 1556"/>
                  <a:gd name="T9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6" h="791">
                    <a:moveTo>
                      <a:pt x="1555" y="790"/>
                    </a:moveTo>
                    <a:lnTo>
                      <a:pt x="0" y="790"/>
                    </a:lnTo>
                    <a:lnTo>
                      <a:pt x="0" y="0"/>
                    </a:lnTo>
                    <a:lnTo>
                      <a:pt x="1555" y="0"/>
                    </a:lnTo>
                    <a:lnTo>
                      <a:pt x="1555" y="790"/>
                    </a:lnTo>
                  </a:path>
                </a:pathLst>
              </a:custGeom>
              <a:solidFill>
                <a:srgbClr val="FCCD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3" name="Freeform 21">
                <a:extLst>
                  <a:ext uri="{FF2B5EF4-FFF2-40B4-BE49-F238E27FC236}">
                    <a16:creationId xmlns:a16="http://schemas.microsoft.com/office/drawing/2014/main" id="{B2AE33F9-0463-A340-A51A-0C019FB5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063" y="3517900"/>
                <a:ext cx="203200" cy="201613"/>
              </a:xfrm>
              <a:custGeom>
                <a:avLst/>
                <a:gdLst>
                  <a:gd name="T0" fmla="*/ 562 w 563"/>
                  <a:gd name="T1" fmla="*/ 280 h 562"/>
                  <a:gd name="T2" fmla="*/ 562 w 563"/>
                  <a:gd name="T3" fmla="*/ 280 h 562"/>
                  <a:gd name="T4" fmla="*/ 281 w 563"/>
                  <a:gd name="T5" fmla="*/ 561 h 562"/>
                  <a:gd name="T6" fmla="*/ 281 w 563"/>
                  <a:gd name="T7" fmla="*/ 561 h 562"/>
                  <a:gd name="T8" fmla="*/ 0 w 563"/>
                  <a:gd name="T9" fmla="*/ 280 h 562"/>
                  <a:gd name="T10" fmla="*/ 0 w 563"/>
                  <a:gd name="T11" fmla="*/ 280 h 562"/>
                  <a:gd name="T12" fmla="*/ 281 w 563"/>
                  <a:gd name="T13" fmla="*/ 0 h 562"/>
                  <a:gd name="T14" fmla="*/ 281 w 563"/>
                  <a:gd name="T15" fmla="*/ 0 h 562"/>
                  <a:gd name="T16" fmla="*/ 562 w 563"/>
                  <a:gd name="T17" fmla="*/ 28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3" h="562">
                    <a:moveTo>
                      <a:pt x="562" y="280"/>
                    </a:moveTo>
                    <a:lnTo>
                      <a:pt x="562" y="280"/>
                    </a:lnTo>
                    <a:cubicBezTo>
                      <a:pt x="562" y="435"/>
                      <a:pt x="436" y="561"/>
                      <a:pt x="281" y="561"/>
                    </a:cubicBezTo>
                    <a:lnTo>
                      <a:pt x="281" y="561"/>
                    </a:lnTo>
                    <a:cubicBezTo>
                      <a:pt x="127" y="561"/>
                      <a:pt x="0" y="435"/>
                      <a:pt x="0" y="280"/>
                    </a:cubicBezTo>
                    <a:lnTo>
                      <a:pt x="0" y="280"/>
                    </a:lnTo>
                    <a:cubicBezTo>
                      <a:pt x="0" y="125"/>
                      <a:pt x="127" y="0"/>
                      <a:pt x="281" y="0"/>
                    </a:cubicBezTo>
                    <a:lnTo>
                      <a:pt x="281" y="0"/>
                    </a:lnTo>
                    <a:cubicBezTo>
                      <a:pt x="436" y="0"/>
                      <a:pt x="562" y="125"/>
                      <a:pt x="562" y="280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4" name="Freeform 22">
                <a:extLst>
                  <a:ext uri="{FF2B5EF4-FFF2-40B4-BE49-F238E27FC236}">
                    <a16:creationId xmlns:a16="http://schemas.microsoft.com/office/drawing/2014/main" id="{A7470A82-6A94-7E40-A832-B8ACE2BF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738" y="3517900"/>
                <a:ext cx="203200" cy="201613"/>
              </a:xfrm>
              <a:custGeom>
                <a:avLst/>
                <a:gdLst>
                  <a:gd name="T0" fmla="*/ 562 w 563"/>
                  <a:gd name="T1" fmla="*/ 280 h 562"/>
                  <a:gd name="T2" fmla="*/ 562 w 563"/>
                  <a:gd name="T3" fmla="*/ 280 h 562"/>
                  <a:gd name="T4" fmla="*/ 281 w 563"/>
                  <a:gd name="T5" fmla="*/ 561 h 562"/>
                  <a:gd name="T6" fmla="*/ 281 w 563"/>
                  <a:gd name="T7" fmla="*/ 561 h 562"/>
                  <a:gd name="T8" fmla="*/ 0 w 563"/>
                  <a:gd name="T9" fmla="*/ 280 h 562"/>
                  <a:gd name="T10" fmla="*/ 0 w 563"/>
                  <a:gd name="T11" fmla="*/ 280 h 562"/>
                  <a:gd name="T12" fmla="*/ 281 w 563"/>
                  <a:gd name="T13" fmla="*/ 0 h 562"/>
                  <a:gd name="T14" fmla="*/ 281 w 563"/>
                  <a:gd name="T15" fmla="*/ 0 h 562"/>
                  <a:gd name="T16" fmla="*/ 562 w 563"/>
                  <a:gd name="T17" fmla="*/ 28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3" h="562">
                    <a:moveTo>
                      <a:pt x="562" y="280"/>
                    </a:moveTo>
                    <a:lnTo>
                      <a:pt x="562" y="280"/>
                    </a:lnTo>
                    <a:cubicBezTo>
                      <a:pt x="562" y="435"/>
                      <a:pt x="436" y="561"/>
                      <a:pt x="281" y="561"/>
                    </a:cubicBezTo>
                    <a:lnTo>
                      <a:pt x="281" y="561"/>
                    </a:lnTo>
                    <a:cubicBezTo>
                      <a:pt x="125" y="561"/>
                      <a:pt x="0" y="435"/>
                      <a:pt x="0" y="280"/>
                    </a:cubicBezTo>
                    <a:lnTo>
                      <a:pt x="0" y="280"/>
                    </a:lnTo>
                    <a:cubicBezTo>
                      <a:pt x="0" y="125"/>
                      <a:pt x="125" y="0"/>
                      <a:pt x="281" y="0"/>
                    </a:cubicBezTo>
                    <a:lnTo>
                      <a:pt x="281" y="0"/>
                    </a:lnTo>
                    <a:cubicBezTo>
                      <a:pt x="436" y="0"/>
                      <a:pt x="562" y="125"/>
                      <a:pt x="562" y="280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5" name="Line 23">
                <a:extLst>
                  <a:ext uri="{FF2B5EF4-FFF2-40B4-BE49-F238E27FC236}">
                    <a16:creationId xmlns:a16="http://schemas.microsoft.com/office/drawing/2014/main" id="{0EECFB47-4C0A-9447-9006-319CD646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0563" y="3630613"/>
                <a:ext cx="650875" cy="1587"/>
              </a:xfrm>
              <a:prstGeom prst="line">
                <a:avLst/>
              </a:prstGeom>
              <a:noFill/>
              <a:ln w="6840" cap="flat">
                <a:solidFill>
                  <a:srgbClr val="8A5D3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6" name="Freeform 24">
                <a:extLst>
                  <a:ext uri="{FF2B5EF4-FFF2-40B4-BE49-F238E27FC236}">
                    <a16:creationId xmlns:a16="http://schemas.microsoft.com/office/drawing/2014/main" id="{CA18B9AD-7280-8640-9ACA-653924320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075" y="3390900"/>
                <a:ext cx="573088" cy="596900"/>
              </a:xfrm>
              <a:custGeom>
                <a:avLst/>
                <a:gdLst>
                  <a:gd name="T0" fmla="*/ 0 w 1592"/>
                  <a:gd name="T1" fmla="*/ 0 h 1658"/>
                  <a:gd name="T2" fmla="*/ 1591 w 1592"/>
                  <a:gd name="T3" fmla="*/ 0 h 1658"/>
                  <a:gd name="T4" fmla="*/ 1591 w 1592"/>
                  <a:gd name="T5" fmla="*/ 861 h 1658"/>
                  <a:gd name="T6" fmla="*/ 796 w 1592"/>
                  <a:gd name="T7" fmla="*/ 1657 h 1658"/>
                  <a:gd name="T8" fmla="*/ 796 w 1592"/>
                  <a:gd name="T9" fmla="*/ 1657 h 1658"/>
                  <a:gd name="T10" fmla="*/ 0 w 1592"/>
                  <a:gd name="T11" fmla="*/ 861 h 1658"/>
                  <a:gd name="T12" fmla="*/ 0 w 1592"/>
                  <a:gd name="T13" fmla="*/ 861 h 1658"/>
                  <a:gd name="T14" fmla="*/ 0 w 1592"/>
                  <a:gd name="T15" fmla="*/ 0 h 1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2" h="1658">
                    <a:moveTo>
                      <a:pt x="0" y="0"/>
                    </a:moveTo>
                    <a:lnTo>
                      <a:pt x="1591" y="0"/>
                    </a:lnTo>
                    <a:lnTo>
                      <a:pt x="1591" y="861"/>
                    </a:lnTo>
                    <a:cubicBezTo>
                      <a:pt x="1591" y="1301"/>
                      <a:pt x="1235" y="1657"/>
                      <a:pt x="796" y="1657"/>
                    </a:cubicBezTo>
                    <a:lnTo>
                      <a:pt x="796" y="1657"/>
                    </a:lnTo>
                    <a:cubicBezTo>
                      <a:pt x="356" y="1657"/>
                      <a:pt x="0" y="1301"/>
                      <a:pt x="0" y="861"/>
                    </a:cubicBezTo>
                    <a:lnTo>
                      <a:pt x="0" y="8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CD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7" name="Freeform 25">
                <a:extLst>
                  <a:ext uri="{FF2B5EF4-FFF2-40B4-BE49-F238E27FC236}">
                    <a16:creationId xmlns:a16="http://schemas.microsoft.com/office/drawing/2014/main" id="{37C5A690-D000-DF40-80BA-F8E876889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463" y="3790950"/>
                <a:ext cx="215900" cy="76200"/>
              </a:xfrm>
              <a:custGeom>
                <a:avLst/>
                <a:gdLst>
                  <a:gd name="T0" fmla="*/ 302 w 601"/>
                  <a:gd name="T1" fmla="*/ 209 h 210"/>
                  <a:gd name="T2" fmla="*/ 302 w 601"/>
                  <a:gd name="T3" fmla="*/ 209 h 210"/>
                  <a:gd name="T4" fmla="*/ 15 w 601"/>
                  <a:gd name="T5" fmla="*/ 72 h 210"/>
                  <a:gd name="T6" fmla="*/ 15 w 601"/>
                  <a:gd name="T7" fmla="*/ 72 h 210"/>
                  <a:gd name="T8" fmla="*/ 15 w 601"/>
                  <a:gd name="T9" fmla="*/ 16 h 210"/>
                  <a:gd name="T10" fmla="*/ 15 w 601"/>
                  <a:gd name="T11" fmla="*/ 16 h 210"/>
                  <a:gd name="T12" fmla="*/ 71 w 601"/>
                  <a:gd name="T13" fmla="*/ 16 h 210"/>
                  <a:gd name="T14" fmla="*/ 71 w 601"/>
                  <a:gd name="T15" fmla="*/ 16 h 210"/>
                  <a:gd name="T16" fmla="*/ 314 w 601"/>
                  <a:gd name="T17" fmla="*/ 130 h 210"/>
                  <a:gd name="T18" fmla="*/ 314 w 601"/>
                  <a:gd name="T19" fmla="*/ 130 h 210"/>
                  <a:gd name="T20" fmla="*/ 526 w 601"/>
                  <a:gd name="T21" fmla="*/ 19 h 210"/>
                  <a:gd name="T22" fmla="*/ 526 w 601"/>
                  <a:gd name="T23" fmla="*/ 19 h 210"/>
                  <a:gd name="T24" fmla="*/ 581 w 601"/>
                  <a:gd name="T25" fmla="*/ 14 h 210"/>
                  <a:gd name="T26" fmla="*/ 581 w 601"/>
                  <a:gd name="T27" fmla="*/ 14 h 210"/>
                  <a:gd name="T28" fmla="*/ 587 w 601"/>
                  <a:gd name="T29" fmla="*/ 69 h 210"/>
                  <a:gd name="T30" fmla="*/ 587 w 601"/>
                  <a:gd name="T31" fmla="*/ 69 h 210"/>
                  <a:gd name="T32" fmla="*/ 317 w 601"/>
                  <a:gd name="T33" fmla="*/ 209 h 210"/>
                  <a:gd name="T34" fmla="*/ 317 w 601"/>
                  <a:gd name="T35" fmla="*/ 209 h 210"/>
                  <a:gd name="T36" fmla="*/ 302 w 601"/>
                  <a:gd name="T37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1" h="210">
                    <a:moveTo>
                      <a:pt x="302" y="209"/>
                    </a:moveTo>
                    <a:lnTo>
                      <a:pt x="302" y="209"/>
                    </a:lnTo>
                    <a:cubicBezTo>
                      <a:pt x="203" y="209"/>
                      <a:pt x="107" y="163"/>
                      <a:pt x="15" y="72"/>
                    </a:cubicBezTo>
                    <a:lnTo>
                      <a:pt x="15" y="72"/>
                    </a:lnTo>
                    <a:cubicBezTo>
                      <a:pt x="0" y="56"/>
                      <a:pt x="0" y="32"/>
                      <a:pt x="15" y="16"/>
                    </a:cubicBezTo>
                    <a:lnTo>
                      <a:pt x="15" y="16"/>
                    </a:lnTo>
                    <a:cubicBezTo>
                      <a:pt x="31" y="1"/>
                      <a:pt x="55" y="1"/>
                      <a:pt x="71" y="16"/>
                    </a:cubicBezTo>
                    <a:lnTo>
                      <a:pt x="71" y="16"/>
                    </a:lnTo>
                    <a:cubicBezTo>
                      <a:pt x="151" y="96"/>
                      <a:pt x="232" y="135"/>
                      <a:pt x="314" y="130"/>
                    </a:cubicBezTo>
                    <a:lnTo>
                      <a:pt x="314" y="130"/>
                    </a:lnTo>
                    <a:cubicBezTo>
                      <a:pt x="439" y="124"/>
                      <a:pt x="525" y="20"/>
                      <a:pt x="526" y="19"/>
                    </a:cubicBezTo>
                    <a:lnTo>
                      <a:pt x="526" y="19"/>
                    </a:lnTo>
                    <a:cubicBezTo>
                      <a:pt x="540" y="2"/>
                      <a:pt x="565" y="0"/>
                      <a:pt x="581" y="14"/>
                    </a:cubicBezTo>
                    <a:lnTo>
                      <a:pt x="581" y="14"/>
                    </a:lnTo>
                    <a:cubicBezTo>
                      <a:pt x="598" y="28"/>
                      <a:pt x="600" y="52"/>
                      <a:pt x="587" y="69"/>
                    </a:cubicBezTo>
                    <a:lnTo>
                      <a:pt x="587" y="69"/>
                    </a:lnTo>
                    <a:cubicBezTo>
                      <a:pt x="582" y="74"/>
                      <a:pt x="478" y="200"/>
                      <a:pt x="317" y="209"/>
                    </a:cubicBezTo>
                    <a:lnTo>
                      <a:pt x="317" y="209"/>
                    </a:lnTo>
                    <a:cubicBezTo>
                      <a:pt x="312" y="209"/>
                      <a:pt x="307" y="209"/>
                      <a:pt x="302" y="209"/>
                    </a:cubicBezTo>
                  </a:path>
                </a:pathLst>
              </a:custGeom>
              <a:solidFill>
                <a:srgbClr val="8A5D3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8" name="Freeform 26">
                <a:extLst>
                  <a:ext uri="{FF2B5EF4-FFF2-40B4-BE49-F238E27FC236}">
                    <a16:creationId xmlns:a16="http://schemas.microsoft.com/office/drawing/2014/main" id="{84D871A3-409E-4D45-9D90-79CC4DC43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913" y="3700463"/>
                <a:ext cx="131762" cy="55562"/>
              </a:xfrm>
              <a:custGeom>
                <a:avLst/>
                <a:gdLst>
                  <a:gd name="T0" fmla="*/ 363 w 364"/>
                  <a:gd name="T1" fmla="*/ 78 h 156"/>
                  <a:gd name="T2" fmla="*/ 363 w 364"/>
                  <a:gd name="T3" fmla="*/ 78 h 156"/>
                  <a:gd name="T4" fmla="*/ 286 w 364"/>
                  <a:gd name="T5" fmla="*/ 155 h 156"/>
                  <a:gd name="T6" fmla="*/ 77 w 364"/>
                  <a:gd name="T7" fmla="*/ 155 h 156"/>
                  <a:gd name="T8" fmla="*/ 77 w 364"/>
                  <a:gd name="T9" fmla="*/ 155 h 156"/>
                  <a:gd name="T10" fmla="*/ 0 w 364"/>
                  <a:gd name="T11" fmla="*/ 78 h 156"/>
                  <a:gd name="T12" fmla="*/ 0 w 364"/>
                  <a:gd name="T13" fmla="*/ 78 h 156"/>
                  <a:gd name="T14" fmla="*/ 77 w 364"/>
                  <a:gd name="T15" fmla="*/ 0 h 156"/>
                  <a:gd name="T16" fmla="*/ 286 w 364"/>
                  <a:gd name="T17" fmla="*/ 0 h 156"/>
                  <a:gd name="T18" fmla="*/ 286 w 364"/>
                  <a:gd name="T19" fmla="*/ 0 h 156"/>
                  <a:gd name="T20" fmla="*/ 363 w 364"/>
                  <a:gd name="T21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4" h="156">
                    <a:moveTo>
                      <a:pt x="363" y="78"/>
                    </a:moveTo>
                    <a:lnTo>
                      <a:pt x="363" y="78"/>
                    </a:lnTo>
                    <a:cubicBezTo>
                      <a:pt x="363" y="120"/>
                      <a:pt x="329" y="155"/>
                      <a:pt x="286" y="155"/>
                    </a:cubicBezTo>
                    <a:lnTo>
                      <a:pt x="77" y="155"/>
                    </a:lnTo>
                    <a:lnTo>
                      <a:pt x="77" y="155"/>
                    </a:lnTo>
                    <a:cubicBezTo>
                      <a:pt x="34" y="155"/>
                      <a:pt x="0" y="120"/>
                      <a:pt x="0" y="78"/>
                    </a:cubicBezTo>
                    <a:lnTo>
                      <a:pt x="0" y="78"/>
                    </a:lnTo>
                    <a:cubicBezTo>
                      <a:pt x="0" y="35"/>
                      <a:pt x="34" y="0"/>
                      <a:pt x="77" y="0"/>
                    </a:cubicBezTo>
                    <a:lnTo>
                      <a:pt x="286" y="0"/>
                    </a:lnTo>
                    <a:lnTo>
                      <a:pt x="286" y="0"/>
                    </a:lnTo>
                    <a:cubicBezTo>
                      <a:pt x="329" y="0"/>
                      <a:pt x="363" y="35"/>
                      <a:pt x="363" y="78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9" name="Freeform 27">
                <a:extLst>
                  <a:ext uri="{FF2B5EF4-FFF2-40B4-BE49-F238E27FC236}">
                    <a16:creationId xmlns:a16="http://schemas.microsoft.com/office/drawing/2014/main" id="{DFACA3E0-3204-8E43-A50F-ABC828AF5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838" y="3519488"/>
                <a:ext cx="58737" cy="236537"/>
              </a:xfrm>
              <a:custGeom>
                <a:avLst/>
                <a:gdLst>
                  <a:gd name="T0" fmla="*/ 161 w 162"/>
                  <a:gd name="T1" fmla="*/ 577 h 658"/>
                  <a:gd name="T2" fmla="*/ 161 w 162"/>
                  <a:gd name="T3" fmla="*/ 577 h 658"/>
                  <a:gd name="T4" fmla="*/ 81 w 162"/>
                  <a:gd name="T5" fmla="*/ 657 h 658"/>
                  <a:gd name="T6" fmla="*/ 81 w 162"/>
                  <a:gd name="T7" fmla="*/ 657 h 658"/>
                  <a:gd name="T8" fmla="*/ 0 w 162"/>
                  <a:gd name="T9" fmla="*/ 577 h 658"/>
                  <a:gd name="T10" fmla="*/ 0 w 162"/>
                  <a:gd name="T11" fmla="*/ 80 h 658"/>
                  <a:gd name="T12" fmla="*/ 0 w 162"/>
                  <a:gd name="T13" fmla="*/ 80 h 658"/>
                  <a:gd name="T14" fmla="*/ 81 w 162"/>
                  <a:gd name="T15" fmla="*/ 0 h 658"/>
                  <a:gd name="T16" fmla="*/ 81 w 162"/>
                  <a:gd name="T17" fmla="*/ 0 h 658"/>
                  <a:gd name="T18" fmla="*/ 161 w 162"/>
                  <a:gd name="T19" fmla="*/ 80 h 658"/>
                  <a:gd name="T20" fmla="*/ 161 w 162"/>
                  <a:gd name="T21" fmla="*/ 577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58">
                    <a:moveTo>
                      <a:pt x="161" y="577"/>
                    </a:moveTo>
                    <a:lnTo>
                      <a:pt x="161" y="577"/>
                    </a:lnTo>
                    <a:cubicBezTo>
                      <a:pt x="161" y="621"/>
                      <a:pt x="125" y="657"/>
                      <a:pt x="81" y="657"/>
                    </a:cubicBezTo>
                    <a:lnTo>
                      <a:pt x="81" y="657"/>
                    </a:lnTo>
                    <a:cubicBezTo>
                      <a:pt x="37" y="657"/>
                      <a:pt x="0" y="621"/>
                      <a:pt x="0" y="577"/>
                    </a:cubicBezTo>
                    <a:lnTo>
                      <a:pt x="0" y="80"/>
                    </a:lnTo>
                    <a:lnTo>
                      <a:pt x="0" y="80"/>
                    </a:lnTo>
                    <a:cubicBezTo>
                      <a:pt x="0" y="36"/>
                      <a:pt x="37" y="0"/>
                      <a:pt x="81" y="0"/>
                    </a:cubicBezTo>
                    <a:lnTo>
                      <a:pt x="81" y="0"/>
                    </a:lnTo>
                    <a:cubicBezTo>
                      <a:pt x="125" y="0"/>
                      <a:pt x="161" y="36"/>
                      <a:pt x="161" y="80"/>
                    </a:cubicBezTo>
                    <a:lnTo>
                      <a:pt x="161" y="577"/>
                    </a:ln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0" name="Freeform 28">
                <a:extLst>
                  <a:ext uri="{FF2B5EF4-FFF2-40B4-BE49-F238E27FC236}">
                    <a16:creationId xmlns:a16="http://schemas.microsoft.com/office/drawing/2014/main" id="{777A95E0-98FE-2443-B216-62FB2EF1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313" y="3525838"/>
                <a:ext cx="103187" cy="25400"/>
              </a:xfrm>
              <a:custGeom>
                <a:avLst/>
                <a:gdLst>
                  <a:gd name="T0" fmla="*/ 252 w 288"/>
                  <a:gd name="T1" fmla="*/ 69 h 70"/>
                  <a:gd name="T2" fmla="*/ 36 w 288"/>
                  <a:gd name="T3" fmla="*/ 69 h 70"/>
                  <a:gd name="T4" fmla="*/ 36 w 288"/>
                  <a:gd name="T5" fmla="*/ 69 h 70"/>
                  <a:gd name="T6" fmla="*/ 0 w 288"/>
                  <a:gd name="T7" fmla="*/ 35 h 70"/>
                  <a:gd name="T8" fmla="*/ 0 w 288"/>
                  <a:gd name="T9" fmla="*/ 35 h 70"/>
                  <a:gd name="T10" fmla="*/ 36 w 288"/>
                  <a:gd name="T11" fmla="*/ 0 h 70"/>
                  <a:gd name="T12" fmla="*/ 252 w 288"/>
                  <a:gd name="T13" fmla="*/ 0 h 70"/>
                  <a:gd name="T14" fmla="*/ 252 w 288"/>
                  <a:gd name="T15" fmla="*/ 0 h 70"/>
                  <a:gd name="T16" fmla="*/ 287 w 288"/>
                  <a:gd name="T17" fmla="*/ 35 h 70"/>
                  <a:gd name="T18" fmla="*/ 287 w 288"/>
                  <a:gd name="T19" fmla="*/ 35 h 70"/>
                  <a:gd name="T20" fmla="*/ 252 w 288"/>
                  <a:gd name="T21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70">
                    <a:moveTo>
                      <a:pt x="252" y="69"/>
                    </a:moveTo>
                    <a:lnTo>
                      <a:pt x="36" y="69"/>
                    </a:lnTo>
                    <a:lnTo>
                      <a:pt x="36" y="69"/>
                    </a:lnTo>
                    <a:cubicBezTo>
                      <a:pt x="16" y="69"/>
                      <a:pt x="0" y="55"/>
                      <a:pt x="0" y="35"/>
                    </a:cubicBezTo>
                    <a:lnTo>
                      <a:pt x="0" y="35"/>
                    </a:lnTo>
                    <a:cubicBezTo>
                      <a:pt x="0" y="16"/>
                      <a:pt x="16" y="0"/>
                      <a:pt x="36" y="0"/>
                    </a:cubicBezTo>
                    <a:lnTo>
                      <a:pt x="252" y="0"/>
                    </a:lnTo>
                    <a:lnTo>
                      <a:pt x="252" y="0"/>
                    </a:lnTo>
                    <a:cubicBezTo>
                      <a:pt x="271" y="0"/>
                      <a:pt x="287" y="16"/>
                      <a:pt x="287" y="35"/>
                    </a:cubicBezTo>
                    <a:lnTo>
                      <a:pt x="287" y="35"/>
                    </a:lnTo>
                    <a:cubicBezTo>
                      <a:pt x="287" y="55"/>
                      <a:pt x="271" y="69"/>
                      <a:pt x="252" y="69"/>
                    </a:cubicBezTo>
                  </a:path>
                </a:pathLst>
              </a:custGeom>
              <a:solidFill>
                <a:srgbClr val="B07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1" name="Freeform 29">
                <a:extLst>
                  <a:ext uri="{FF2B5EF4-FFF2-40B4-BE49-F238E27FC236}">
                    <a16:creationId xmlns:a16="http://schemas.microsoft.com/office/drawing/2014/main" id="{BBCFA3FA-AEAD-D743-9197-163C266D1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913" y="3525838"/>
                <a:ext cx="103187" cy="25400"/>
              </a:xfrm>
              <a:custGeom>
                <a:avLst/>
                <a:gdLst>
                  <a:gd name="T0" fmla="*/ 250 w 287"/>
                  <a:gd name="T1" fmla="*/ 69 h 70"/>
                  <a:gd name="T2" fmla="*/ 35 w 287"/>
                  <a:gd name="T3" fmla="*/ 69 h 70"/>
                  <a:gd name="T4" fmla="*/ 35 w 287"/>
                  <a:gd name="T5" fmla="*/ 69 h 70"/>
                  <a:gd name="T6" fmla="*/ 0 w 287"/>
                  <a:gd name="T7" fmla="*/ 35 h 70"/>
                  <a:gd name="T8" fmla="*/ 0 w 287"/>
                  <a:gd name="T9" fmla="*/ 35 h 70"/>
                  <a:gd name="T10" fmla="*/ 35 w 287"/>
                  <a:gd name="T11" fmla="*/ 0 h 70"/>
                  <a:gd name="T12" fmla="*/ 250 w 287"/>
                  <a:gd name="T13" fmla="*/ 0 h 70"/>
                  <a:gd name="T14" fmla="*/ 250 w 287"/>
                  <a:gd name="T15" fmla="*/ 0 h 70"/>
                  <a:gd name="T16" fmla="*/ 286 w 287"/>
                  <a:gd name="T17" fmla="*/ 35 h 70"/>
                  <a:gd name="T18" fmla="*/ 286 w 287"/>
                  <a:gd name="T19" fmla="*/ 35 h 70"/>
                  <a:gd name="T20" fmla="*/ 250 w 287"/>
                  <a:gd name="T21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70">
                    <a:moveTo>
                      <a:pt x="250" y="69"/>
                    </a:moveTo>
                    <a:lnTo>
                      <a:pt x="35" y="69"/>
                    </a:lnTo>
                    <a:lnTo>
                      <a:pt x="35" y="69"/>
                    </a:lnTo>
                    <a:cubicBezTo>
                      <a:pt x="16" y="69"/>
                      <a:pt x="0" y="55"/>
                      <a:pt x="0" y="35"/>
                    </a:cubicBezTo>
                    <a:lnTo>
                      <a:pt x="0" y="35"/>
                    </a:lnTo>
                    <a:cubicBezTo>
                      <a:pt x="0" y="16"/>
                      <a:pt x="16" y="0"/>
                      <a:pt x="35" y="0"/>
                    </a:cubicBezTo>
                    <a:lnTo>
                      <a:pt x="250" y="0"/>
                    </a:lnTo>
                    <a:lnTo>
                      <a:pt x="250" y="0"/>
                    </a:lnTo>
                    <a:cubicBezTo>
                      <a:pt x="270" y="0"/>
                      <a:pt x="286" y="16"/>
                      <a:pt x="286" y="35"/>
                    </a:cubicBezTo>
                    <a:lnTo>
                      <a:pt x="286" y="35"/>
                    </a:lnTo>
                    <a:cubicBezTo>
                      <a:pt x="286" y="55"/>
                      <a:pt x="270" y="69"/>
                      <a:pt x="250" y="69"/>
                    </a:cubicBezTo>
                  </a:path>
                </a:pathLst>
              </a:custGeom>
              <a:solidFill>
                <a:srgbClr val="B07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2" name="Freeform 30">
                <a:extLst>
                  <a:ext uri="{FF2B5EF4-FFF2-40B4-BE49-F238E27FC236}">
                    <a16:creationId xmlns:a16="http://schemas.microsoft.com/office/drawing/2014/main" id="{9D8F458D-569B-254D-9512-7B16C53D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925" y="3086100"/>
                <a:ext cx="169863" cy="444500"/>
              </a:xfrm>
              <a:custGeom>
                <a:avLst/>
                <a:gdLst>
                  <a:gd name="T0" fmla="*/ 316 w 471"/>
                  <a:gd name="T1" fmla="*/ 0 h 1236"/>
                  <a:gd name="T2" fmla="*/ 464 w 471"/>
                  <a:gd name="T3" fmla="*/ 315 h 1236"/>
                  <a:gd name="T4" fmla="*/ 162 w 471"/>
                  <a:gd name="T5" fmla="*/ 1235 h 1236"/>
                  <a:gd name="T6" fmla="*/ 162 w 471"/>
                  <a:gd name="T7" fmla="*/ 1235 h 1236"/>
                  <a:gd name="T8" fmla="*/ 0 w 471"/>
                  <a:gd name="T9" fmla="*/ 1235 h 1236"/>
                  <a:gd name="T10" fmla="*/ 0 w 471"/>
                  <a:gd name="T11" fmla="*/ 572 h 1236"/>
                  <a:gd name="T12" fmla="*/ 316 w 471"/>
                  <a:gd name="T13" fmla="*/ 0 h 1236"/>
                  <a:gd name="T14" fmla="*/ 316 w 471"/>
                  <a:gd name="T15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1236">
                    <a:moveTo>
                      <a:pt x="316" y="0"/>
                    </a:moveTo>
                    <a:lnTo>
                      <a:pt x="464" y="315"/>
                    </a:lnTo>
                    <a:cubicBezTo>
                      <a:pt x="470" y="720"/>
                      <a:pt x="162" y="1235"/>
                      <a:pt x="162" y="1235"/>
                    </a:cubicBezTo>
                    <a:lnTo>
                      <a:pt x="162" y="1235"/>
                    </a:lnTo>
                    <a:lnTo>
                      <a:pt x="0" y="1235"/>
                    </a:lnTo>
                    <a:lnTo>
                      <a:pt x="0" y="572"/>
                    </a:lnTo>
                    <a:cubicBezTo>
                      <a:pt x="0" y="197"/>
                      <a:pt x="316" y="0"/>
                      <a:pt x="316" y="0"/>
                    </a:cubicBezTo>
                    <a:lnTo>
                      <a:pt x="316" y="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3" name="Freeform 31">
                <a:extLst>
                  <a:ext uri="{FF2B5EF4-FFF2-40B4-BE49-F238E27FC236}">
                    <a16:creationId xmlns:a16="http://schemas.microsoft.com/office/drawing/2014/main" id="{DDA862CE-4493-3947-B14A-CB3DBBFA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625" y="3086100"/>
                <a:ext cx="168275" cy="444500"/>
              </a:xfrm>
              <a:custGeom>
                <a:avLst/>
                <a:gdLst>
                  <a:gd name="T0" fmla="*/ 154 w 469"/>
                  <a:gd name="T1" fmla="*/ 0 h 1236"/>
                  <a:gd name="T2" fmla="*/ 154 w 469"/>
                  <a:gd name="T3" fmla="*/ 0 h 1236"/>
                  <a:gd name="T4" fmla="*/ 468 w 469"/>
                  <a:gd name="T5" fmla="*/ 572 h 1236"/>
                  <a:gd name="T6" fmla="*/ 468 w 469"/>
                  <a:gd name="T7" fmla="*/ 1235 h 1236"/>
                  <a:gd name="T8" fmla="*/ 307 w 469"/>
                  <a:gd name="T9" fmla="*/ 1235 h 1236"/>
                  <a:gd name="T10" fmla="*/ 307 w 469"/>
                  <a:gd name="T11" fmla="*/ 1235 h 1236"/>
                  <a:gd name="T12" fmla="*/ 4 w 469"/>
                  <a:gd name="T13" fmla="*/ 315 h 1236"/>
                  <a:gd name="T14" fmla="*/ 154 w 469"/>
                  <a:gd name="T15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1236">
                    <a:moveTo>
                      <a:pt x="154" y="0"/>
                    </a:moveTo>
                    <a:lnTo>
                      <a:pt x="154" y="0"/>
                    </a:lnTo>
                    <a:cubicBezTo>
                      <a:pt x="154" y="0"/>
                      <a:pt x="468" y="197"/>
                      <a:pt x="468" y="572"/>
                    </a:cubicBezTo>
                    <a:lnTo>
                      <a:pt x="468" y="1235"/>
                    </a:lnTo>
                    <a:lnTo>
                      <a:pt x="307" y="1235"/>
                    </a:lnTo>
                    <a:lnTo>
                      <a:pt x="307" y="1235"/>
                    </a:lnTo>
                    <a:cubicBezTo>
                      <a:pt x="307" y="1235"/>
                      <a:pt x="0" y="720"/>
                      <a:pt x="4" y="315"/>
                    </a:cubicBezTo>
                    <a:lnTo>
                      <a:pt x="154" y="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4" name="Freeform 32">
                <a:extLst>
                  <a:ext uri="{FF2B5EF4-FFF2-40B4-BE49-F238E27FC236}">
                    <a16:creationId xmlns:a16="http://schemas.microsoft.com/office/drawing/2014/main" id="{E0716E3D-0832-A44F-8446-6C7DFF4D1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675" y="3059113"/>
                <a:ext cx="654050" cy="249237"/>
              </a:xfrm>
              <a:custGeom>
                <a:avLst/>
                <a:gdLst>
                  <a:gd name="T0" fmla="*/ 310 w 1815"/>
                  <a:gd name="T1" fmla="*/ 410 h 694"/>
                  <a:gd name="T2" fmla="*/ 0 w 1815"/>
                  <a:gd name="T3" fmla="*/ 349 h 694"/>
                  <a:gd name="T4" fmla="*/ 315 w 1815"/>
                  <a:gd name="T5" fmla="*/ 5 h 694"/>
                  <a:gd name="T6" fmla="*/ 315 w 1815"/>
                  <a:gd name="T7" fmla="*/ 5 h 694"/>
                  <a:gd name="T8" fmla="*/ 1388 w 1815"/>
                  <a:gd name="T9" fmla="*/ 8 h 694"/>
                  <a:gd name="T10" fmla="*/ 1388 w 1815"/>
                  <a:gd name="T11" fmla="*/ 8 h 694"/>
                  <a:gd name="T12" fmla="*/ 1814 w 1815"/>
                  <a:gd name="T13" fmla="*/ 527 h 694"/>
                  <a:gd name="T14" fmla="*/ 1814 w 1815"/>
                  <a:gd name="T15" fmla="*/ 527 h 694"/>
                  <a:gd name="T16" fmla="*/ 1482 w 1815"/>
                  <a:gd name="T17" fmla="*/ 693 h 694"/>
                  <a:gd name="T18" fmla="*/ 310 w 1815"/>
                  <a:gd name="T19" fmla="*/ 410 h 694"/>
                  <a:gd name="T20" fmla="*/ 310 w 1815"/>
                  <a:gd name="T21" fmla="*/ 41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5" h="694">
                    <a:moveTo>
                      <a:pt x="310" y="410"/>
                    </a:moveTo>
                    <a:lnTo>
                      <a:pt x="0" y="349"/>
                    </a:lnTo>
                    <a:cubicBezTo>
                      <a:pt x="36" y="231"/>
                      <a:pt x="200" y="12"/>
                      <a:pt x="315" y="5"/>
                    </a:cubicBezTo>
                    <a:lnTo>
                      <a:pt x="315" y="5"/>
                    </a:lnTo>
                    <a:cubicBezTo>
                      <a:pt x="430" y="0"/>
                      <a:pt x="1244" y="9"/>
                      <a:pt x="1388" y="8"/>
                    </a:cubicBezTo>
                    <a:lnTo>
                      <a:pt x="1388" y="8"/>
                    </a:lnTo>
                    <a:cubicBezTo>
                      <a:pt x="1801" y="4"/>
                      <a:pt x="1814" y="527"/>
                      <a:pt x="1814" y="527"/>
                    </a:cubicBezTo>
                    <a:lnTo>
                      <a:pt x="1814" y="527"/>
                    </a:lnTo>
                    <a:lnTo>
                      <a:pt x="1482" y="693"/>
                    </a:lnTo>
                    <a:cubicBezTo>
                      <a:pt x="710" y="693"/>
                      <a:pt x="310" y="410"/>
                      <a:pt x="310" y="410"/>
                    </a:cubicBezTo>
                    <a:lnTo>
                      <a:pt x="310" y="41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168EC9-0601-384A-B3F1-0EFEF926B5A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6BBAE-7554-6E4F-9CDE-5CA198308B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35E16B-9356-6F4A-A12E-82725CC192CF}"/>
              </a:ext>
            </a:extLst>
          </p:cNvPr>
          <p:cNvSpPr txBox="1"/>
          <p:nvPr/>
        </p:nvSpPr>
        <p:spPr>
          <a:xfrm>
            <a:off x="12694430" y="2887121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BE50A0-1C8E-7544-8ED4-B76017E9D1CC}"/>
              </a:ext>
            </a:extLst>
          </p:cNvPr>
          <p:cNvCxnSpPr/>
          <p:nvPr/>
        </p:nvCxnSpPr>
        <p:spPr>
          <a:xfrm>
            <a:off x="12694431" y="3902784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40B95E-B793-B54A-882D-9BA7C7D9E32E}"/>
              </a:ext>
            </a:extLst>
          </p:cNvPr>
          <p:cNvSpPr txBox="1"/>
          <p:nvPr/>
        </p:nvSpPr>
        <p:spPr>
          <a:xfrm>
            <a:off x="12694431" y="4024665"/>
            <a:ext cx="1943161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B06137-9CA4-9448-894F-E8330414946F}"/>
              </a:ext>
            </a:extLst>
          </p:cNvPr>
          <p:cNvSpPr txBox="1"/>
          <p:nvPr/>
        </p:nvSpPr>
        <p:spPr>
          <a:xfrm>
            <a:off x="15057545" y="5197505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99BF9-F496-4649-BF69-6F56B3D947DA}"/>
              </a:ext>
            </a:extLst>
          </p:cNvPr>
          <p:cNvCxnSpPr/>
          <p:nvPr/>
        </p:nvCxnSpPr>
        <p:spPr>
          <a:xfrm>
            <a:off x="15057545" y="621316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A8FF00-2B4C-1C4B-ABF1-15913982CF12}"/>
              </a:ext>
            </a:extLst>
          </p:cNvPr>
          <p:cNvSpPr txBox="1"/>
          <p:nvPr/>
        </p:nvSpPr>
        <p:spPr>
          <a:xfrm>
            <a:off x="15057545" y="6335049"/>
            <a:ext cx="2052165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LOGISTICS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01A4A0-6C15-044C-8212-AEC55FA9BED8}"/>
              </a:ext>
            </a:extLst>
          </p:cNvPr>
          <p:cNvSpPr txBox="1"/>
          <p:nvPr/>
        </p:nvSpPr>
        <p:spPr>
          <a:xfrm>
            <a:off x="14847454" y="8233776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317658-7700-0C47-A4FC-B1B948513E19}"/>
              </a:ext>
            </a:extLst>
          </p:cNvPr>
          <p:cNvCxnSpPr/>
          <p:nvPr/>
        </p:nvCxnSpPr>
        <p:spPr>
          <a:xfrm>
            <a:off x="14843431" y="9249439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A238407-8F5C-5C44-8C42-267A24639C23}"/>
              </a:ext>
            </a:extLst>
          </p:cNvPr>
          <p:cNvSpPr txBox="1"/>
          <p:nvPr/>
        </p:nvSpPr>
        <p:spPr>
          <a:xfrm>
            <a:off x="14843431" y="9371320"/>
            <a:ext cx="1925527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3B0956-1FF9-5347-9107-47AA3850ADD2}"/>
              </a:ext>
            </a:extLst>
          </p:cNvPr>
          <p:cNvSpPr txBox="1"/>
          <p:nvPr/>
        </p:nvSpPr>
        <p:spPr>
          <a:xfrm>
            <a:off x="12694430" y="10476365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C9EAC2-8120-8145-99A5-1F103423208A}"/>
              </a:ext>
            </a:extLst>
          </p:cNvPr>
          <p:cNvCxnSpPr/>
          <p:nvPr/>
        </p:nvCxnSpPr>
        <p:spPr>
          <a:xfrm>
            <a:off x="12694430" y="1149202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028DE3-FD0F-1A40-9F9B-69355DECC15A}"/>
              </a:ext>
            </a:extLst>
          </p:cNvPr>
          <p:cNvSpPr txBox="1"/>
          <p:nvPr/>
        </p:nvSpPr>
        <p:spPr>
          <a:xfrm>
            <a:off x="12694430" y="11613909"/>
            <a:ext cx="143981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PROFIT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7FE9C-8DFF-2C45-975A-F02767493A8F}"/>
              </a:ext>
            </a:extLst>
          </p:cNvPr>
          <p:cNvSpPr txBox="1"/>
          <p:nvPr/>
        </p:nvSpPr>
        <p:spPr>
          <a:xfrm>
            <a:off x="8323623" y="5197505"/>
            <a:ext cx="109837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07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3992D9-D5C2-6A4F-9EDD-26F8B31CD825}"/>
              </a:ext>
            </a:extLst>
          </p:cNvPr>
          <p:cNvCxnSpPr/>
          <p:nvPr/>
        </p:nvCxnSpPr>
        <p:spPr>
          <a:xfrm>
            <a:off x="7386242" y="621316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5BE576-7D22-BF48-B536-04293C0A387A}"/>
              </a:ext>
            </a:extLst>
          </p:cNvPr>
          <p:cNvSpPr txBox="1"/>
          <p:nvPr/>
        </p:nvSpPr>
        <p:spPr>
          <a:xfrm>
            <a:off x="8307872" y="6335049"/>
            <a:ext cx="1114409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8F1820-B5E9-FD4D-B2D9-AB7053223960}"/>
              </a:ext>
            </a:extLst>
          </p:cNvPr>
          <p:cNvSpPr txBox="1"/>
          <p:nvPr/>
        </p:nvSpPr>
        <p:spPr>
          <a:xfrm>
            <a:off x="8369244" y="8233776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445537-4EFA-0548-BA93-EEAE63ADA1BB}"/>
              </a:ext>
            </a:extLst>
          </p:cNvPr>
          <p:cNvCxnSpPr/>
          <p:nvPr/>
        </p:nvCxnSpPr>
        <p:spPr>
          <a:xfrm>
            <a:off x="7480738" y="9249439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337178-B6A9-2347-B6AE-188DE9F80E24}"/>
              </a:ext>
            </a:extLst>
          </p:cNvPr>
          <p:cNvSpPr txBox="1"/>
          <p:nvPr/>
        </p:nvSpPr>
        <p:spPr>
          <a:xfrm>
            <a:off x="7257906" y="9371320"/>
            <a:ext cx="2258871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PROCURE-MENT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C75F71-F7D0-BA43-9F5E-6A79CBA5ACD9}"/>
              </a:ext>
            </a:extLst>
          </p:cNvPr>
          <p:cNvSpPr txBox="1"/>
          <p:nvPr/>
        </p:nvSpPr>
        <p:spPr>
          <a:xfrm>
            <a:off x="10505084" y="2889661"/>
            <a:ext cx="118494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D123DF-F407-DD49-B780-255EFD4BC490}"/>
              </a:ext>
            </a:extLst>
          </p:cNvPr>
          <p:cNvCxnSpPr/>
          <p:nvPr/>
        </p:nvCxnSpPr>
        <p:spPr>
          <a:xfrm>
            <a:off x="9654265" y="3905324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84015F4-B71C-BD4E-A971-49A8041463E5}"/>
              </a:ext>
            </a:extLst>
          </p:cNvPr>
          <p:cNvSpPr txBox="1"/>
          <p:nvPr/>
        </p:nvSpPr>
        <p:spPr>
          <a:xfrm>
            <a:off x="9385888" y="4027205"/>
            <a:ext cx="230441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MANAGE-MENT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60AD54-7E16-D34F-A9A2-CD61FABCC061}"/>
              </a:ext>
            </a:extLst>
          </p:cNvPr>
          <p:cNvSpPr txBox="1"/>
          <p:nvPr/>
        </p:nvSpPr>
        <p:spPr>
          <a:xfrm>
            <a:off x="10503482" y="10563799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B1DA4F-D261-6744-8381-09B1DECCA1C2}"/>
              </a:ext>
            </a:extLst>
          </p:cNvPr>
          <p:cNvCxnSpPr/>
          <p:nvPr/>
        </p:nvCxnSpPr>
        <p:spPr>
          <a:xfrm>
            <a:off x="9654265" y="11579462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0B186DA-ADF0-3742-AE26-27600BA767E4}"/>
              </a:ext>
            </a:extLst>
          </p:cNvPr>
          <p:cNvSpPr txBox="1"/>
          <p:nvPr/>
        </p:nvSpPr>
        <p:spPr>
          <a:xfrm>
            <a:off x="9078687" y="11701343"/>
            <a:ext cx="2611618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DETERMINA-TION</a:t>
            </a:r>
          </a:p>
        </p:txBody>
      </p:sp>
    </p:spTree>
    <p:extLst>
      <p:ext uri="{BB962C8B-B14F-4D97-AF65-F5344CB8AC3E}">
        <p14:creationId xmlns:p14="http://schemas.microsoft.com/office/powerpoint/2010/main" val="429388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F12CDE-F138-6F45-AC37-9F6D23D535E2}"/>
              </a:ext>
            </a:extLst>
          </p:cNvPr>
          <p:cNvSpPr/>
          <p:nvPr/>
        </p:nvSpPr>
        <p:spPr>
          <a:xfrm>
            <a:off x="7110375" y="5610710"/>
            <a:ext cx="3001031" cy="30010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5C949B-2FC7-9044-840C-8AD15EA92420}"/>
              </a:ext>
            </a:extLst>
          </p:cNvPr>
          <p:cNvSpPr/>
          <p:nvPr/>
        </p:nvSpPr>
        <p:spPr>
          <a:xfrm>
            <a:off x="14266244" y="5610710"/>
            <a:ext cx="3001031" cy="3001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048AF-B48A-E844-BB4E-FB868F90D444}"/>
              </a:ext>
            </a:extLst>
          </p:cNvPr>
          <p:cNvSpPr/>
          <p:nvPr/>
        </p:nvSpPr>
        <p:spPr>
          <a:xfrm>
            <a:off x="8246597" y="9954519"/>
            <a:ext cx="3001031" cy="3001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10333F-2B51-D642-9753-A4E7101DD5FF}"/>
              </a:ext>
            </a:extLst>
          </p:cNvPr>
          <p:cNvSpPr/>
          <p:nvPr/>
        </p:nvSpPr>
        <p:spPr>
          <a:xfrm>
            <a:off x="10688310" y="2750207"/>
            <a:ext cx="3001031" cy="3001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0AE35D-C535-264B-8FCF-C9DB89B12684}"/>
              </a:ext>
            </a:extLst>
          </p:cNvPr>
          <p:cNvSpPr/>
          <p:nvPr/>
        </p:nvSpPr>
        <p:spPr>
          <a:xfrm>
            <a:off x="13055144" y="9954520"/>
            <a:ext cx="3001031" cy="30010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3DFC50-6229-E94B-A880-5ABD0F9AF10D}"/>
              </a:ext>
            </a:extLst>
          </p:cNvPr>
          <p:cNvSpPr/>
          <p:nvPr/>
        </p:nvSpPr>
        <p:spPr>
          <a:xfrm rot="2700000">
            <a:off x="13766756" y="5214117"/>
            <a:ext cx="830469" cy="553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3D331C1-793E-1E43-8A37-F79C7A134B1C}"/>
              </a:ext>
            </a:extLst>
          </p:cNvPr>
          <p:cNvSpPr/>
          <p:nvPr/>
        </p:nvSpPr>
        <p:spPr>
          <a:xfrm rot="18900000">
            <a:off x="9780425" y="5214119"/>
            <a:ext cx="830469" cy="55364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93531907-84E8-A142-B810-20E2FE68DB41}"/>
              </a:ext>
            </a:extLst>
          </p:cNvPr>
          <p:cNvSpPr/>
          <p:nvPr/>
        </p:nvSpPr>
        <p:spPr>
          <a:xfrm>
            <a:off x="11736152" y="11178212"/>
            <a:ext cx="830469" cy="553645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152AE52E-5E0E-A640-9773-A91D06CDB501}"/>
              </a:ext>
            </a:extLst>
          </p:cNvPr>
          <p:cNvSpPr/>
          <p:nvPr/>
        </p:nvSpPr>
        <p:spPr>
          <a:xfrm rot="17100000">
            <a:off x="14883210" y="9006308"/>
            <a:ext cx="830469" cy="55364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638AE931-B218-2C4B-906B-0E2E064C9A41}"/>
              </a:ext>
            </a:extLst>
          </p:cNvPr>
          <p:cNvSpPr/>
          <p:nvPr/>
        </p:nvSpPr>
        <p:spPr>
          <a:xfrm rot="4500000">
            <a:off x="8663973" y="9006310"/>
            <a:ext cx="830469" cy="55364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7CFA8-4361-3E4E-98FF-1668E14F2B92}"/>
              </a:ext>
            </a:extLst>
          </p:cNvPr>
          <p:cNvSpPr txBox="1"/>
          <p:nvPr/>
        </p:nvSpPr>
        <p:spPr>
          <a:xfrm>
            <a:off x="5016856" y="612372"/>
            <a:ext cx="14343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END TO END SUPPLY CHAIN VISIBILITY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C7DBE-CBFE-0A4C-B9C8-ECDC0035DB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52BA7-0BEC-D04C-A88B-F21DF55B75A3}"/>
              </a:ext>
            </a:extLst>
          </p:cNvPr>
          <p:cNvSpPr txBox="1"/>
          <p:nvPr/>
        </p:nvSpPr>
        <p:spPr>
          <a:xfrm>
            <a:off x="11130684" y="3712113"/>
            <a:ext cx="211628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SENSE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CAPTURE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4F888-2986-4F4B-BCAA-F2386D860A0B}"/>
              </a:ext>
            </a:extLst>
          </p:cNvPr>
          <p:cNvSpPr txBox="1"/>
          <p:nvPr/>
        </p:nvSpPr>
        <p:spPr>
          <a:xfrm>
            <a:off x="14394429" y="6572616"/>
            <a:ext cx="274466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717384-9B86-A641-96D2-0E8199D7382C}"/>
              </a:ext>
            </a:extLst>
          </p:cNvPr>
          <p:cNvSpPr txBox="1"/>
          <p:nvPr/>
        </p:nvSpPr>
        <p:spPr>
          <a:xfrm>
            <a:off x="13726747" y="11168600"/>
            <a:ext cx="1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276DB-DE12-7243-B5BF-96BCDC3AB0A9}"/>
              </a:ext>
            </a:extLst>
          </p:cNvPr>
          <p:cNvSpPr txBox="1"/>
          <p:nvPr/>
        </p:nvSpPr>
        <p:spPr>
          <a:xfrm>
            <a:off x="8691375" y="10922379"/>
            <a:ext cx="211147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00396-7D01-954E-BC76-C01411CE29C0}"/>
              </a:ext>
            </a:extLst>
          </p:cNvPr>
          <p:cNvSpPr txBox="1"/>
          <p:nvPr/>
        </p:nvSpPr>
        <p:spPr>
          <a:xfrm>
            <a:off x="7194479" y="6572616"/>
            <a:ext cx="2832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31563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C5390-67CD-C342-9D7F-D70AE07C4C17}"/>
              </a:ext>
            </a:extLst>
          </p:cNvPr>
          <p:cNvSpPr txBox="1"/>
          <p:nvPr/>
        </p:nvSpPr>
        <p:spPr>
          <a:xfrm>
            <a:off x="6359371" y="612372"/>
            <a:ext cx="11658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 VISIBILITY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96BF6-66FB-6442-92BC-70E9D400FEA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727">
            <a:extLst>
              <a:ext uri="{FF2B5EF4-FFF2-40B4-BE49-F238E27FC236}">
                <a16:creationId xmlns:a16="http://schemas.microsoft.com/office/drawing/2014/main" id="{D4B318B7-1DDF-0144-84F0-79CC446C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880" y="4739887"/>
            <a:ext cx="1873094" cy="1603939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4E98-4446-4348-A265-C13C50F34BC9}"/>
              </a:ext>
            </a:extLst>
          </p:cNvPr>
          <p:cNvSpPr txBox="1"/>
          <p:nvPr/>
        </p:nvSpPr>
        <p:spPr>
          <a:xfrm>
            <a:off x="12528018" y="6624734"/>
            <a:ext cx="304282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A50CB-0C9C-4145-AB02-5002B692CC82}"/>
              </a:ext>
            </a:extLst>
          </p:cNvPr>
          <p:cNvSpPr txBox="1"/>
          <p:nvPr/>
        </p:nvSpPr>
        <p:spPr>
          <a:xfrm>
            <a:off x="6436127" y="6624734"/>
            <a:ext cx="20441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SUPPLIER</a:t>
            </a:r>
          </a:p>
        </p:txBody>
      </p:sp>
      <p:sp>
        <p:nvSpPr>
          <p:cNvPr id="7" name="Freeform 902">
            <a:extLst>
              <a:ext uri="{FF2B5EF4-FFF2-40B4-BE49-F238E27FC236}">
                <a16:creationId xmlns:a16="http://schemas.microsoft.com/office/drawing/2014/main" id="{4573ADDC-61A4-BA49-A4FB-73A8D85B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388" y="4637302"/>
            <a:ext cx="1887629" cy="1603939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C26C-DB1F-AE43-A2DA-EE2B4163A0EC}"/>
              </a:ext>
            </a:extLst>
          </p:cNvPr>
          <p:cNvSpPr txBox="1"/>
          <p:nvPr/>
        </p:nvSpPr>
        <p:spPr>
          <a:xfrm>
            <a:off x="9316829" y="10719711"/>
            <a:ext cx="21323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FACTORY</a:t>
            </a:r>
          </a:p>
        </p:txBody>
      </p:sp>
      <p:sp>
        <p:nvSpPr>
          <p:cNvPr id="9" name="Freeform 954">
            <a:extLst>
              <a:ext uri="{FF2B5EF4-FFF2-40B4-BE49-F238E27FC236}">
                <a16:creationId xmlns:a16="http://schemas.microsoft.com/office/drawing/2014/main" id="{6FE8B34E-45AA-4F46-BA90-DC56E219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172" y="8511550"/>
            <a:ext cx="1887628" cy="1887632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FDAC7-1FC0-9743-BEB7-103C0F201419}"/>
              </a:ext>
            </a:extLst>
          </p:cNvPr>
          <p:cNvSpPr txBox="1"/>
          <p:nvPr/>
        </p:nvSpPr>
        <p:spPr>
          <a:xfrm>
            <a:off x="16352727" y="10718726"/>
            <a:ext cx="153599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</a:t>
            </a:r>
          </a:p>
        </p:txBody>
      </p:sp>
      <p:sp>
        <p:nvSpPr>
          <p:cNvPr id="11" name="Freeform 921">
            <a:extLst>
              <a:ext uri="{FF2B5EF4-FFF2-40B4-BE49-F238E27FC236}">
                <a16:creationId xmlns:a16="http://schemas.microsoft.com/office/drawing/2014/main" id="{A0943D04-8332-7348-8E8F-97A8DF8D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502" y="8833879"/>
            <a:ext cx="1594448" cy="1603939"/>
          </a:xfrm>
          <a:custGeom>
            <a:avLst/>
            <a:gdLst>
              <a:gd name="T0" fmla="*/ 1998562 w 293328"/>
              <a:gd name="T1" fmla="*/ 3145440 h 294910"/>
              <a:gd name="T2" fmla="*/ 1245709 w 293328"/>
              <a:gd name="T3" fmla="*/ 2948513 h 294910"/>
              <a:gd name="T4" fmla="*/ 1341307 w 293328"/>
              <a:gd name="T5" fmla="*/ 3044955 h 294910"/>
              <a:gd name="T6" fmla="*/ 1432940 w 293328"/>
              <a:gd name="T7" fmla="*/ 2996740 h 294910"/>
              <a:gd name="T8" fmla="*/ 2193749 w 293328"/>
              <a:gd name="T9" fmla="*/ 3044955 h 294910"/>
              <a:gd name="T10" fmla="*/ 1432940 w 293328"/>
              <a:gd name="T11" fmla="*/ 3097214 h 294910"/>
              <a:gd name="T12" fmla="*/ 1245709 w 293328"/>
              <a:gd name="T13" fmla="*/ 2848043 h 294910"/>
              <a:gd name="T14" fmla="*/ 2102252 w 293328"/>
              <a:gd name="T15" fmla="*/ 2639628 h 294910"/>
              <a:gd name="T16" fmla="*/ 1995124 w 293328"/>
              <a:gd name="T17" fmla="*/ 2173523 h 294910"/>
              <a:gd name="T18" fmla="*/ 1808626 w 293328"/>
              <a:gd name="T19" fmla="*/ 2639628 h 294910"/>
              <a:gd name="T20" fmla="*/ 1090427 w 293328"/>
              <a:gd name="T21" fmla="*/ 2061985 h 294910"/>
              <a:gd name="T22" fmla="*/ 1384045 w 293328"/>
              <a:gd name="T23" fmla="*/ 2639628 h 294910"/>
              <a:gd name="T24" fmla="*/ 832512 w 293328"/>
              <a:gd name="T25" fmla="*/ 1747257 h 294910"/>
              <a:gd name="T26" fmla="*/ 2447458 w 293328"/>
              <a:gd name="T27" fmla="*/ 2149635 h 294910"/>
              <a:gd name="T28" fmla="*/ 2102252 w 293328"/>
              <a:gd name="T29" fmla="*/ 2739220 h 294910"/>
              <a:gd name="T30" fmla="*/ 991229 w 293328"/>
              <a:gd name="T31" fmla="*/ 2002223 h 294910"/>
              <a:gd name="T32" fmla="*/ 832512 w 293328"/>
              <a:gd name="T33" fmla="*/ 1747257 h 294910"/>
              <a:gd name="T34" fmla="*/ 2654135 w 293328"/>
              <a:gd name="T35" fmla="*/ 1368951 h 294910"/>
              <a:gd name="T36" fmla="*/ 3124131 w 293328"/>
              <a:gd name="T37" fmla="*/ 1139456 h 294910"/>
              <a:gd name="T38" fmla="*/ 1658836 w 293328"/>
              <a:gd name="T39" fmla="*/ 1155287 h 294910"/>
              <a:gd name="T40" fmla="*/ 2346054 w 293328"/>
              <a:gd name="T41" fmla="*/ 1155287 h 294910"/>
              <a:gd name="T42" fmla="*/ 880759 w 293328"/>
              <a:gd name="T43" fmla="*/ 1139456 h 294910"/>
              <a:gd name="T44" fmla="*/ 1350764 w 293328"/>
              <a:gd name="T45" fmla="*/ 1368951 h 294910"/>
              <a:gd name="T46" fmla="*/ 880759 w 293328"/>
              <a:gd name="T47" fmla="*/ 1139456 h 294910"/>
              <a:gd name="T48" fmla="*/ 312026 w 293328"/>
              <a:gd name="T49" fmla="*/ 1368951 h 294910"/>
              <a:gd name="T50" fmla="*/ 782016 w 293328"/>
              <a:gd name="T51" fmla="*/ 1139456 h 294910"/>
              <a:gd name="T52" fmla="*/ 2425054 w 293328"/>
              <a:gd name="T53" fmla="*/ 1044514 h 294910"/>
              <a:gd name="T54" fmla="*/ 2278904 w 293328"/>
              <a:gd name="T55" fmla="*/ 751742 h 294910"/>
              <a:gd name="T56" fmla="*/ 2314460 w 293328"/>
              <a:gd name="T57" fmla="*/ 1044514 h 294910"/>
              <a:gd name="T58" fmla="*/ 1054540 w 293328"/>
              <a:gd name="T59" fmla="*/ 751742 h 294910"/>
              <a:gd name="T60" fmla="*/ 1564038 w 293328"/>
              <a:gd name="T61" fmla="*/ 751742 h 294910"/>
              <a:gd name="T62" fmla="*/ 165902 w 293328"/>
              <a:gd name="T63" fmla="*/ 1044514 h 294910"/>
              <a:gd name="T64" fmla="*/ 458138 w 293328"/>
              <a:gd name="T65" fmla="*/ 751742 h 294910"/>
              <a:gd name="T66" fmla="*/ 2507661 w 293328"/>
              <a:gd name="T67" fmla="*/ 384372 h 294910"/>
              <a:gd name="T68" fmla="*/ 2423152 w 293328"/>
              <a:gd name="T69" fmla="*/ 416651 h 294910"/>
              <a:gd name="T70" fmla="*/ 1830095 w 293328"/>
              <a:gd name="T71" fmla="*/ 348091 h 294910"/>
              <a:gd name="T72" fmla="*/ 1902551 w 293328"/>
              <a:gd name="T73" fmla="*/ 416651 h 294910"/>
              <a:gd name="T74" fmla="*/ 1814003 w 293328"/>
              <a:gd name="T75" fmla="*/ 380366 h 294910"/>
              <a:gd name="T76" fmla="*/ 2210980 w 293328"/>
              <a:gd name="T77" fmla="*/ 384372 h 294910"/>
              <a:gd name="T78" fmla="*/ 2160748 w 293328"/>
              <a:gd name="T79" fmla="*/ 331965 h 294910"/>
              <a:gd name="T80" fmla="*/ 2733109 w 293328"/>
              <a:gd name="T81" fmla="*/ 652836 h 294910"/>
              <a:gd name="T82" fmla="*/ 442354 w 293328"/>
              <a:gd name="T83" fmla="*/ 0 h 294910"/>
              <a:gd name="T84" fmla="*/ 2831853 w 293328"/>
              <a:gd name="T85" fmla="*/ 680530 h 294910"/>
              <a:gd name="T86" fmla="*/ 3222872 w 293328"/>
              <a:gd name="T87" fmla="*/ 1155287 h 294910"/>
              <a:gd name="T88" fmla="*/ 2831853 w 293328"/>
              <a:gd name="T89" fmla="*/ 3177048 h 294910"/>
              <a:gd name="T90" fmla="*/ 2278904 w 293328"/>
              <a:gd name="T91" fmla="*/ 3177048 h 294910"/>
              <a:gd name="T92" fmla="*/ 2733109 w 293328"/>
              <a:gd name="T93" fmla="*/ 1463894 h 294910"/>
              <a:gd name="T94" fmla="*/ 2132780 w 293328"/>
              <a:gd name="T95" fmla="*/ 1463894 h 294910"/>
              <a:gd name="T96" fmla="*/ 1350764 w 293328"/>
              <a:gd name="T97" fmla="*/ 1463894 h 294910"/>
              <a:gd name="T98" fmla="*/ 568749 w 293328"/>
              <a:gd name="T99" fmla="*/ 1463894 h 294910"/>
              <a:gd name="T100" fmla="*/ 896570 w 293328"/>
              <a:gd name="T101" fmla="*/ 3129573 h 294910"/>
              <a:gd name="T102" fmla="*/ 442354 w 293328"/>
              <a:gd name="T103" fmla="*/ 3228482 h 294910"/>
              <a:gd name="T104" fmla="*/ 312026 w 293328"/>
              <a:gd name="T105" fmla="*/ 1463894 h 294910"/>
              <a:gd name="T106" fmla="*/ 11829 w 293328"/>
              <a:gd name="T107" fmla="*/ 1056369 h 294910"/>
              <a:gd name="T108" fmla="*/ 442354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85F94-F3CD-B040-AC14-9E1C48A17167}"/>
              </a:ext>
            </a:extLst>
          </p:cNvPr>
          <p:cNvSpPr txBox="1"/>
          <p:nvPr/>
        </p:nvSpPr>
        <p:spPr>
          <a:xfrm>
            <a:off x="19444480" y="6624734"/>
            <a:ext cx="25346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CONSUMER</a:t>
            </a:r>
          </a:p>
        </p:txBody>
      </p:sp>
      <p:sp>
        <p:nvSpPr>
          <p:cNvPr id="13" name="Freeform 1047">
            <a:extLst>
              <a:ext uri="{FF2B5EF4-FFF2-40B4-BE49-F238E27FC236}">
                <a16:creationId xmlns:a16="http://schemas.microsoft.com/office/drawing/2014/main" id="{834990E1-350E-3042-A1FB-EAD3D7A3F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05671" y="4739888"/>
            <a:ext cx="1613781" cy="1603940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048">
            <a:extLst>
              <a:ext uri="{FF2B5EF4-FFF2-40B4-BE49-F238E27FC236}">
                <a16:creationId xmlns:a16="http://schemas.microsoft.com/office/drawing/2014/main" id="{9929F348-5F95-A044-A37B-5FDE2AB3D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94810" y="4739888"/>
            <a:ext cx="1574420" cy="1603940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BD5B1-15A7-AE44-A404-5394FDFAC1B2}"/>
              </a:ext>
            </a:extLst>
          </p:cNvPr>
          <p:cNvSpPr txBox="1"/>
          <p:nvPr/>
        </p:nvSpPr>
        <p:spPr>
          <a:xfrm>
            <a:off x="2317683" y="10718726"/>
            <a:ext cx="33041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</a:t>
            </a:r>
          </a:p>
        </p:txBody>
      </p:sp>
      <p:sp>
        <p:nvSpPr>
          <p:cNvPr id="19" name="Freeform 663">
            <a:extLst>
              <a:ext uri="{FF2B5EF4-FFF2-40B4-BE49-F238E27FC236}">
                <a16:creationId xmlns:a16="http://schemas.microsoft.com/office/drawing/2014/main" id="{26787B85-DF20-2A47-8082-92CBBC8D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419" y="8515641"/>
            <a:ext cx="1732638" cy="1887632"/>
          </a:xfrm>
          <a:custGeom>
            <a:avLst/>
            <a:gdLst>
              <a:gd name="T0" fmla="*/ 2212942 w 275642"/>
              <a:gd name="T1" fmla="*/ 2591631 h 298090"/>
              <a:gd name="T2" fmla="*/ 2821829 w 275642"/>
              <a:gd name="T3" fmla="*/ 1823557 h 298090"/>
              <a:gd name="T4" fmla="*/ 294951 w 275642"/>
              <a:gd name="T5" fmla="*/ 1756942 h 298090"/>
              <a:gd name="T6" fmla="*/ 127504 w 275642"/>
              <a:gd name="T7" fmla="*/ 542120 h 298090"/>
              <a:gd name="T8" fmla="*/ 945694 w 275642"/>
              <a:gd name="T9" fmla="*/ 1847065 h 298090"/>
              <a:gd name="T10" fmla="*/ 854364 w 275642"/>
              <a:gd name="T11" fmla="*/ 1823557 h 298090"/>
              <a:gd name="T12" fmla="*/ 774445 w 275642"/>
              <a:gd name="T13" fmla="*/ 2164493 h 298090"/>
              <a:gd name="T14" fmla="*/ 1725826 w 275642"/>
              <a:gd name="T15" fmla="*/ 1678568 h 298090"/>
              <a:gd name="T16" fmla="*/ 1938942 w 275642"/>
              <a:gd name="T17" fmla="*/ 2987418 h 298090"/>
              <a:gd name="T18" fmla="*/ 2056907 w 275642"/>
              <a:gd name="T19" fmla="*/ 1925439 h 298090"/>
              <a:gd name="T20" fmla="*/ 2730499 w 275642"/>
              <a:gd name="T21" fmla="*/ 1647211 h 298090"/>
              <a:gd name="T22" fmla="*/ 2136825 w 275642"/>
              <a:gd name="T23" fmla="*/ 1976382 h 298090"/>
              <a:gd name="T24" fmla="*/ 2837052 w 275642"/>
              <a:gd name="T25" fmla="*/ 1702069 h 298090"/>
              <a:gd name="T26" fmla="*/ 2856072 w 275642"/>
              <a:gd name="T27" fmla="*/ 1698154 h 298090"/>
              <a:gd name="T28" fmla="*/ 2711459 w 275642"/>
              <a:gd name="T29" fmla="*/ 2517180 h 298090"/>
              <a:gd name="T30" fmla="*/ 2167277 w 275642"/>
              <a:gd name="T31" fmla="*/ 2689605 h 298090"/>
              <a:gd name="T32" fmla="*/ 1923718 w 275642"/>
              <a:gd name="T33" fmla="*/ 3242145 h 298090"/>
              <a:gd name="T34" fmla="*/ 1874246 w 275642"/>
              <a:gd name="T35" fmla="*/ 3202959 h 298090"/>
              <a:gd name="T36" fmla="*/ 751611 w 275642"/>
              <a:gd name="T37" fmla="*/ 2285970 h 298090"/>
              <a:gd name="T38" fmla="*/ 686917 w 275642"/>
              <a:gd name="T39" fmla="*/ 2262458 h 298090"/>
              <a:gd name="T40" fmla="*/ 683115 w 275642"/>
              <a:gd name="T41" fmla="*/ 2246784 h 298090"/>
              <a:gd name="T42" fmla="*/ 664083 w 275642"/>
              <a:gd name="T43" fmla="*/ 1988141 h 298090"/>
              <a:gd name="T44" fmla="*/ 226446 w 275642"/>
              <a:gd name="T45" fmla="*/ 1823557 h 298090"/>
              <a:gd name="T46" fmla="*/ 70424 w 275642"/>
              <a:gd name="T47" fmla="*/ 408886 h 298090"/>
              <a:gd name="T48" fmla="*/ 1016295 w 275642"/>
              <a:gd name="T49" fmla="*/ 0 h 298090"/>
              <a:gd name="T50" fmla="*/ 1282648 w 275642"/>
              <a:gd name="T51" fmla="*/ 1461811 h 298090"/>
              <a:gd name="T52" fmla="*/ 2245361 w 275642"/>
              <a:gd name="T53" fmla="*/ 974539 h 298090"/>
              <a:gd name="T54" fmla="*/ 2176865 w 275642"/>
              <a:gd name="T55" fmla="*/ 1662220 h 298090"/>
              <a:gd name="T56" fmla="*/ 2123593 w 275642"/>
              <a:gd name="T57" fmla="*/ 1705441 h 298090"/>
              <a:gd name="T58" fmla="*/ 2161638 w 275642"/>
              <a:gd name="T59" fmla="*/ 1100280 h 298090"/>
              <a:gd name="T60" fmla="*/ 1225583 w 275642"/>
              <a:gd name="T61" fmla="*/ 1583623 h 298090"/>
              <a:gd name="T62" fmla="*/ 1023907 w 275642"/>
              <a:gd name="T63" fmla="*/ 385098 h 298090"/>
              <a:gd name="T64" fmla="*/ 905942 w 275642"/>
              <a:gd name="T65" fmla="*/ 892016 h 298090"/>
              <a:gd name="T66" fmla="*/ 970637 w 275642"/>
              <a:gd name="T67" fmla="*/ 43223 h 2980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75642" h="298090">
                <a:moveTo>
                  <a:pt x="266549" y="167662"/>
                </a:moveTo>
                <a:cubicBezTo>
                  <a:pt x="242105" y="182074"/>
                  <a:pt x="222693" y="211618"/>
                  <a:pt x="209034" y="238280"/>
                </a:cubicBezTo>
                <a:cubicBezTo>
                  <a:pt x="226648" y="239361"/>
                  <a:pt x="240307" y="235038"/>
                  <a:pt x="249654" y="225309"/>
                </a:cubicBezTo>
                <a:cubicBezTo>
                  <a:pt x="266189" y="208736"/>
                  <a:pt x="266908" y="180632"/>
                  <a:pt x="266549" y="167662"/>
                </a:cubicBezTo>
                <a:close/>
                <a:moveTo>
                  <a:pt x="12044" y="49844"/>
                </a:moveTo>
                <a:cubicBezTo>
                  <a:pt x="9168" y="71822"/>
                  <a:pt x="2698" y="134514"/>
                  <a:pt x="27861" y="161537"/>
                </a:cubicBezTo>
                <a:cubicBezTo>
                  <a:pt x="36488" y="170544"/>
                  <a:pt x="47632" y="174507"/>
                  <a:pt x="61651" y="173426"/>
                </a:cubicBezTo>
                <a:cubicBezTo>
                  <a:pt x="56978" y="137036"/>
                  <a:pt x="44396" y="78668"/>
                  <a:pt x="12044" y="49844"/>
                </a:cubicBezTo>
                <a:close/>
                <a:moveTo>
                  <a:pt x="10247" y="37234"/>
                </a:moveTo>
                <a:cubicBezTo>
                  <a:pt x="11325" y="37234"/>
                  <a:pt x="115571" y="67859"/>
                  <a:pt x="89330" y="169823"/>
                </a:cubicBezTo>
                <a:cubicBezTo>
                  <a:pt x="88971" y="172346"/>
                  <a:pt x="86454" y="173787"/>
                  <a:pt x="83938" y="173066"/>
                </a:cubicBezTo>
                <a:cubicBezTo>
                  <a:pt x="81781" y="172346"/>
                  <a:pt x="80343" y="169823"/>
                  <a:pt x="80703" y="167662"/>
                </a:cubicBezTo>
                <a:cubicBezTo>
                  <a:pt x="97598" y="101727"/>
                  <a:pt x="56259" y="68580"/>
                  <a:pt x="28939" y="54528"/>
                </a:cubicBezTo>
                <a:cubicBezTo>
                  <a:pt x="64527" y="98124"/>
                  <a:pt x="72076" y="175228"/>
                  <a:pt x="73154" y="199008"/>
                </a:cubicBezTo>
                <a:lnTo>
                  <a:pt x="158708" y="154331"/>
                </a:lnTo>
                <a:cubicBezTo>
                  <a:pt x="160146" y="153610"/>
                  <a:pt x="161584" y="153610"/>
                  <a:pt x="163021" y="154331"/>
                </a:cubicBezTo>
                <a:cubicBezTo>
                  <a:pt x="164100" y="155051"/>
                  <a:pt x="165178" y="156132"/>
                  <a:pt x="165178" y="157573"/>
                </a:cubicBezTo>
                <a:lnTo>
                  <a:pt x="183152" y="274670"/>
                </a:lnTo>
                <a:cubicBezTo>
                  <a:pt x="186746" y="266023"/>
                  <a:pt x="191060" y="254494"/>
                  <a:pt x="196812" y="242243"/>
                </a:cubicBezTo>
                <a:cubicBezTo>
                  <a:pt x="185309" y="215581"/>
                  <a:pt x="183871" y="193603"/>
                  <a:pt x="194295" y="177029"/>
                </a:cubicBezTo>
                <a:cubicBezTo>
                  <a:pt x="210831" y="149286"/>
                  <a:pt x="251451" y="147125"/>
                  <a:pt x="252889" y="147125"/>
                </a:cubicBezTo>
                <a:cubicBezTo>
                  <a:pt x="255765" y="147125"/>
                  <a:pt x="257922" y="148926"/>
                  <a:pt x="257922" y="151448"/>
                </a:cubicBezTo>
                <a:cubicBezTo>
                  <a:pt x="257922" y="153970"/>
                  <a:pt x="256124" y="156132"/>
                  <a:pt x="253608" y="156132"/>
                </a:cubicBezTo>
                <a:cubicBezTo>
                  <a:pt x="252889" y="156132"/>
                  <a:pt x="215864" y="157934"/>
                  <a:pt x="201844" y="181713"/>
                </a:cubicBezTo>
                <a:cubicBezTo>
                  <a:pt x="194295" y="194324"/>
                  <a:pt x="194295" y="210898"/>
                  <a:pt x="202204" y="231435"/>
                </a:cubicBezTo>
                <a:cubicBezTo>
                  <a:pt x="217661" y="202250"/>
                  <a:pt x="239589" y="170184"/>
                  <a:pt x="267987" y="156492"/>
                </a:cubicBezTo>
                <a:lnTo>
                  <a:pt x="268346" y="156132"/>
                </a:lnTo>
                <a:cubicBezTo>
                  <a:pt x="269065" y="156132"/>
                  <a:pt x="269425" y="156132"/>
                  <a:pt x="269784" y="156132"/>
                </a:cubicBezTo>
                <a:cubicBezTo>
                  <a:pt x="272300" y="155772"/>
                  <a:pt x="274457" y="157213"/>
                  <a:pt x="274817" y="159735"/>
                </a:cubicBezTo>
                <a:cubicBezTo>
                  <a:pt x="275176" y="161537"/>
                  <a:pt x="280928" y="206574"/>
                  <a:pt x="256124" y="231435"/>
                </a:cubicBezTo>
                <a:cubicBezTo>
                  <a:pt x="245700" y="242243"/>
                  <a:pt x="231321" y="247648"/>
                  <a:pt x="213707" y="247648"/>
                </a:cubicBezTo>
                <a:cubicBezTo>
                  <a:pt x="210831" y="247648"/>
                  <a:pt x="207955" y="247648"/>
                  <a:pt x="204720" y="247288"/>
                </a:cubicBezTo>
                <a:cubicBezTo>
                  <a:pt x="192498" y="273229"/>
                  <a:pt x="186028" y="294487"/>
                  <a:pt x="185668" y="295207"/>
                </a:cubicBezTo>
                <a:cubicBezTo>
                  <a:pt x="185309" y="297009"/>
                  <a:pt x="183511" y="298090"/>
                  <a:pt x="181714" y="298090"/>
                </a:cubicBezTo>
                <a:cubicBezTo>
                  <a:pt x="181354" y="298090"/>
                  <a:pt x="181354" y="298090"/>
                  <a:pt x="180995" y="298090"/>
                </a:cubicBezTo>
                <a:cubicBezTo>
                  <a:pt x="179198" y="298090"/>
                  <a:pt x="177400" y="296649"/>
                  <a:pt x="177041" y="294487"/>
                </a:cubicBezTo>
                <a:lnTo>
                  <a:pt x="157629" y="165140"/>
                </a:lnTo>
                <a:lnTo>
                  <a:pt x="70997" y="210177"/>
                </a:lnTo>
                <a:cubicBezTo>
                  <a:pt x="69200" y="211618"/>
                  <a:pt x="66324" y="210537"/>
                  <a:pt x="64886" y="208375"/>
                </a:cubicBezTo>
                <a:cubicBezTo>
                  <a:pt x="64886" y="208015"/>
                  <a:pt x="64886" y="208015"/>
                  <a:pt x="64886" y="208015"/>
                </a:cubicBezTo>
                <a:cubicBezTo>
                  <a:pt x="64886" y="207295"/>
                  <a:pt x="64886" y="207295"/>
                  <a:pt x="64886" y="206934"/>
                </a:cubicBezTo>
                <a:cubicBezTo>
                  <a:pt x="64527" y="206934"/>
                  <a:pt x="64527" y="206574"/>
                  <a:pt x="64527" y="206574"/>
                </a:cubicBezTo>
                <a:cubicBezTo>
                  <a:pt x="64527" y="206214"/>
                  <a:pt x="64527" y="206214"/>
                  <a:pt x="64527" y="206214"/>
                </a:cubicBezTo>
                <a:cubicBezTo>
                  <a:pt x="64527" y="205853"/>
                  <a:pt x="64167" y="196846"/>
                  <a:pt x="62729" y="182794"/>
                </a:cubicBezTo>
                <a:cubicBezTo>
                  <a:pt x="61291" y="182794"/>
                  <a:pt x="59854" y="182794"/>
                  <a:pt x="58416" y="182794"/>
                </a:cubicBezTo>
                <a:cubicBezTo>
                  <a:pt x="43318" y="182794"/>
                  <a:pt x="30736" y="177750"/>
                  <a:pt x="21390" y="167662"/>
                </a:cubicBezTo>
                <a:cubicBezTo>
                  <a:pt x="-12400" y="131632"/>
                  <a:pt x="3776" y="44079"/>
                  <a:pt x="4495" y="40476"/>
                </a:cubicBezTo>
                <a:cubicBezTo>
                  <a:pt x="4495" y="39395"/>
                  <a:pt x="5574" y="37954"/>
                  <a:pt x="6652" y="37594"/>
                </a:cubicBezTo>
                <a:cubicBezTo>
                  <a:pt x="7730" y="36873"/>
                  <a:pt x="8809" y="36513"/>
                  <a:pt x="10247" y="37234"/>
                </a:cubicBezTo>
                <a:close/>
                <a:moveTo>
                  <a:pt x="95999" y="0"/>
                </a:moveTo>
                <a:cubicBezTo>
                  <a:pt x="98155" y="0"/>
                  <a:pt x="100312" y="1806"/>
                  <a:pt x="100671" y="3974"/>
                </a:cubicBezTo>
                <a:lnTo>
                  <a:pt x="121159" y="134402"/>
                </a:lnTo>
                <a:lnTo>
                  <a:pt x="207783" y="89240"/>
                </a:lnTo>
                <a:cubicBezTo>
                  <a:pt x="209221" y="88517"/>
                  <a:pt x="211018" y="88517"/>
                  <a:pt x="212096" y="89601"/>
                </a:cubicBezTo>
                <a:cubicBezTo>
                  <a:pt x="213893" y="90324"/>
                  <a:pt x="214253" y="92130"/>
                  <a:pt x="214253" y="93937"/>
                </a:cubicBezTo>
                <a:lnTo>
                  <a:pt x="205626" y="152828"/>
                </a:lnTo>
                <a:cubicBezTo>
                  <a:pt x="205626" y="154995"/>
                  <a:pt x="203470" y="156802"/>
                  <a:pt x="201313" y="156802"/>
                </a:cubicBezTo>
                <a:cubicBezTo>
                  <a:pt x="200954" y="156802"/>
                  <a:pt x="200954" y="156802"/>
                  <a:pt x="200594" y="156802"/>
                </a:cubicBezTo>
                <a:cubicBezTo>
                  <a:pt x="198078" y="156440"/>
                  <a:pt x="196281" y="154273"/>
                  <a:pt x="197000" y="151382"/>
                </a:cubicBezTo>
                <a:lnTo>
                  <a:pt x="204188" y="101162"/>
                </a:lnTo>
                <a:lnTo>
                  <a:pt x="120081" y="145602"/>
                </a:lnTo>
                <a:cubicBezTo>
                  <a:pt x="118643" y="145963"/>
                  <a:pt x="117205" y="145963"/>
                  <a:pt x="115768" y="145602"/>
                </a:cubicBezTo>
                <a:cubicBezTo>
                  <a:pt x="114330" y="144879"/>
                  <a:pt x="113611" y="143434"/>
                  <a:pt x="113611" y="141989"/>
                </a:cubicBezTo>
                <a:lnTo>
                  <a:pt x="96718" y="35407"/>
                </a:lnTo>
                <a:lnTo>
                  <a:pt x="90607" y="78401"/>
                </a:lnTo>
                <a:cubicBezTo>
                  <a:pt x="90248" y="80930"/>
                  <a:pt x="88091" y="82736"/>
                  <a:pt x="85575" y="82014"/>
                </a:cubicBezTo>
                <a:cubicBezTo>
                  <a:pt x="83059" y="82014"/>
                  <a:pt x="81262" y="79846"/>
                  <a:pt x="81621" y="76956"/>
                </a:cubicBezTo>
                <a:lnTo>
                  <a:pt x="91686" y="3974"/>
                </a:lnTo>
                <a:cubicBezTo>
                  <a:pt x="92045" y="1806"/>
                  <a:pt x="93842" y="0"/>
                  <a:pt x="95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F758C72E-F39D-044E-AA9F-2B70CF8FCC05}"/>
              </a:ext>
            </a:extLst>
          </p:cNvPr>
          <p:cNvSpPr/>
          <p:nvPr/>
        </p:nvSpPr>
        <p:spPr>
          <a:xfrm rot="16200000" flipH="1" flipV="1">
            <a:off x="9661765" y="5271628"/>
            <a:ext cx="1600200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DEFE5B9-D3F6-5D42-B034-C38051494ED3}"/>
              </a:ext>
            </a:extLst>
          </p:cNvPr>
          <p:cNvSpPr/>
          <p:nvPr/>
        </p:nvSpPr>
        <p:spPr>
          <a:xfrm rot="16200000" flipV="1">
            <a:off x="12987153" y="8212961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67BB63E8-2A24-9949-8696-3A1E7AC3235B}"/>
              </a:ext>
            </a:extLst>
          </p:cNvPr>
          <p:cNvSpPr/>
          <p:nvPr/>
        </p:nvSpPr>
        <p:spPr>
          <a:xfrm rot="16200000" flipV="1">
            <a:off x="6656232" y="8212961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9F586336-7932-A04E-AF81-01441039D848}"/>
              </a:ext>
            </a:extLst>
          </p:cNvPr>
          <p:cNvSpPr/>
          <p:nvPr/>
        </p:nvSpPr>
        <p:spPr>
          <a:xfrm rot="16200000" flipV="1">
            <a:off x="19375198" y="8212962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740B1E49-5A97-A24C-8CB8-97EB64F3E5B9}"/>
              </a:ext>
            </a:extLst>
          </p:cNvPr>
          <p:cNvSpPr/>
          <p:nvPr/>
        </p:nvSpPr>
        <p:spPr>
          <a:xfrm rot="16200000" flipH="1" flipV="1">
            <a:off x="16320626" y="5271628"/>
            <a:ext cx="1600200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5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061FB3-BAED-E449-A07A-F8CF29D8DD21}"/>
              </a:ext>
            </a:extLst>
          </p:cNvPr>
          <p:cNvSpPr txBox="1"/>
          <p:nvPr/>
        </p:nvSpPr>
        <p:spPr>
          <a:xfrm>
            <a:off x="8335873" y="612372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A258E-992A-2647-A655-4CEC1EDC82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4F53AB1-C621-C843-BD69-F8DEDD74D3C9}"/>
              </a:ext>
            </a:extLst>
          </p:cNvPr>
          <p:cNvSpPr/>
          <p:nvPr/>
        </p:nvSpPr>
        <p:spPr>
          <a:xfrm>
            <a:off x="7619457" y="7432962"/>
            <a:ext cx="206504" cy="5220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C7C2E17-6DCF-584E-8BC8-4E5C1D947031}"/>
              </a:ext>
            </a:extLst>
          </p:cNvPr>
          <p:cNvSpPr/>
          <p:nvPr/>
        </p:nvSpPr>
        <p:spPr>
          <a:xfrm>
            <a:off x="16269928" y="7432962"/>
            <a:ext cx="208574" cy="52201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8D63346-28FD-B747-9DE2-A11092A3E8DF}"/>
              </a:ext>
            </a:extLst>
          </p:cNvPr>
          <p:cNvSpPr/>
          <p:nvPr/>
        </p:nvSpPr>
        <p:spPr>
          <a:xfrm rot="3600000">
            <a:off x="10027644" y="3737371"/>
            <a:ext cx="206504" cy="52201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205EE3B1-9EB0-6448-AE06-544263D54174}"/>
              </a:ext>
            </a:extLst>
          </p:cNvPr>
          <p:cNvSpPr/>
          <p:nvPr/>
        </p:nvSpPr>
        <p:spPr>
          <a:xfrm rot="18000000">
            <a:off x="14143502" y="3846223"/>
            <a:ext cx="206504" cy="52201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46B1A7E-19D0-AB4B-A5FB-1E3BE5C0A093}"/>
              </a:ext>
            </a:extLst>
          </p:cNvPr>
          <p:cNvSpPr/>
          <p:nvPr/>
        </p:nvSpPr>
        <p:spPr>
          <a:xfrm rot="18000000">
            <a:off x="10027644" y="10463554"/>
            <a:ext cx="206504" cy="52201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4A0040F-0132-774E-A9EE-600471B70E4A}"/>
              </a:ext>
            </a:extLst>
          </p:cNvPr>
          <p:cNvSpPr/>
          <p:nvPr/>
        </p:nvSpPr>
        <p:spPr>
          <a:xfrm rot="3600000">
            <a:off x="14143502" y="10463555"/>
            <a:ext cx="206504" cy="52201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80277-F6D8-E449-A075-5A05DF33B196}"/>
              </a:ext>
            </a:extLst>
          </p:cNvPr>
          <p:cNvSpPr txBox="1"/>
          <p:nvPr/>
        </p:nvSpPr>
        <p:spPr>
          <a:xfrm>
            <a:off x="10516732" y="4793347"/>
            <a:ext cx="3344185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F8E69-AC15-9548-82B8-49B7D3E6ACED}"/>
              </a:ext>
            </a:extLst>
          </p:cNvPr>
          <p:cNvSpPr txBox="1"/>
          <p:nvPr/>
        </p:nvSpPr>
        <p:spPr>
          <a:xfrm>
            <a:off x="14694155" y="6673868"/>
            <a:ext cx="230454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SUPPLIER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B2D5B-7027-E348-A4E4-3247D496B876}"/>
              </a:ext>
            </a:extLst>
          </p:cNvPr>
          <p:cNvSpPr txBox="1"/>
          <p:nvPr/>
        </p:nvSpPr>
        <p:spPr>
          <a:xfrm>
            <a:off x="14264103" y="10633920"/>
            <a:ext cx="31646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9DA0E-A897-104B-A833-54BFEE787841}"/>
              </a:ext>
            </a:extLst>
          </p:cNvPr>
          <p:cNvSpPr txBox="1"/>
          <p:nvPr/>
        </p:nvSpPr>
        <p:spPr>
          <a:xfrm>
            <a:off x="10880614" y="12473046"/>
            <a:ext cx="261642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F316F-1FFA-0E41-A434-84EC4B5223D7}"/>
              </a:ext>
            </a:extLst>
          </p:cNvPr>
          <p:cNvSpPr txBox="1"/>
          <p:nvPr/>
        </p:nvSpPr>
        <p:spPr>
          <a:xfrm>
            <a:off x="7378951" y="10601721"/>
            <a:ext cx="230454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483AA-F5D9-2843-A45E-1A9226B142C6}"/>
              </a:ext>
            </a:extLst>
          </p:cNvPr>
          <p:cNvSpPr txBox="1"/>
          <p:nvPr/>
        </p:nvSpPr>
        <p:spPr>
          <a:xfrm>
            <a:off x="7284568" y="6673868"/>
            <a:ext cx="249331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CONSUMER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E503F4-5B3A-3C48-8AFE-AFB527C6CA43}"/>
              </a:ext>
            </a:extLst>
          </p:cNvPr>
          <p:cNvGrpSpPr/>
          <p:nvPr/>
        </p:nvGrpSpPr>
        <p:grpSpPr>
          <a:xfrm>
            <a:off x="11105739" y="10182861"/>
            <a:ext cx="2166172" cy="2166172"/>
            <a:chOff x="10910631" y="10183692"/>
            <a:chExt cx="2556388" cy="25563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08AE9F0-5404-F245-BD8F-801878A0F09E}"/>
                </a:ext>
              </a:extLst>
            </p:cNvPr>
            <p:cNvSpPr/>
            <p:nvPr/>
          </p:nvSpPr>
          <p:spPr>
            <a:xfrm>
              <a:off x="10910631" y="10183692"/>
              <a:ext cx="2556388" cy="2556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727">
              <a:extLst>
                <a:ext uri="{FF2B5EF4-FFF2-40B4-BE49-F238E27FC236}">
                  <a16:creationId xmlns:a16="http://schemas.microsoft.com/office/drawing/2014/main" id="{692E8F8A-8FCA-224D-81B0-6D730567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2729" y="10870317"/>
              <a:ext cx="1381678" cy="1183138"/>
            </a:xfrm>
            <a:custGeom>
              <a:avLst/>
              <a:gdLst>
                <a:gd name="T0" fmla="*/ 2465434 w 298089"/>
                <a:gd name="T1" fmla="*/ 2518593 h 255226"/>
                <a:gd name="T2" fmla="*/ 690668 w 298089"/>
                <a:gd name="T3" fmla="*/ 2418636 h 255226"/>
                <a:gd name="T4" fmla="*/ 638861 w 298089"/>
                <a:gd name="T5" fmla="*/ 2470472 h 255226"/>
                <a:gd name="T6" fmla="*/ 2256676 w 298089"/>
                <a:gd name="T7" fmla="*/ 2470459 h 255226"/>
                <a:gd name="T8" fmla="*/ 2465196 w 298089"/>
                <a:gd name="T9" fmla="*/ 2257903 h 255226"/>
                <a:gd name="T10" fmla="*/ 705945 w 298089"/>
                <a:gd name="T11" fmla="*/ 2679086 h 255226"/>
                <a:gd name="T12" fmla="*/ 2465196 w 298089"/>
                <a:gd name="T13" fmla="*/ 2159492 h 255226"/>
                <a:gd name="T14" fmla="*/ 2158322 w 298089"/>
                <a:gd name="T15" fmla="*/ 2470459 h 255226"/>
                <a:gd name="T16" fmla="*/ 1014766 w 298089"/>
                <a:gd name="T17" fmla="*/ 2470459 h 255226"/>
                <a:gd name="T18" fmla="*/ 705945 w 298089"/>
                <a:gd name="T19" fmla="*/ 2159492 h 255226"/>
                <a:gd name="T20" fmla="*/ 3144069 w 298089"/>
                <a:gd name="T21" fmla="*/ 2115647 h 255226"/>
                <a:gd name="T22" fmla="*/ 2141061 w 298089"/>
                <a:gd name="T23" fmla="*/ 1727598 h 255226"/>
                <a:gd name="T24" fmla="*/ 2344267 w 298089"/>
                <a:gd name="T25" fmla="*/ 1818813 h 255226"/>
                <a:gd name="T26" fmla="*/ 2141061 w 298089"/>
                <a:gd name="T27" fmla="*/ 1913829 h 255226"/>
                <a:gd name="T28" fmla="*/ 2141061 w 298089"/>
                <a:gd name="T29" fmla="*/ 1727598 h 255226"/>
                <a:gd name="T30" fmla="*/ 1342889 w 298089"/>
                <a:gd name="T31" fmla="*/ 1606669 h 255226"/>
                <a:gd name="T32" fmla="*/ 310797 w 298089"/>
                <a:gd name="T33" fmla="*/ 1606669 h 255226"/>
                <a:gd name="T34" fmla="*/ 1292064 w 298089"/>
                <a:gd name="T35" fmla="*/ 1174763 h 255226"/>
                <a:gd name="T36" fmla="*/ 361627 w 298089"/>
                <a:gd name="T37" fmla="*/ 1274427 h 255226"/>
                <a:gd name="T38" fmla="*/ 1958673 w 298089"/>
                <a:gd name="T39" fmla="*/ 953808 h 255226"/>
                <a:gd name="T40" fmla="*/ 2413990 w 298089"/>
                <a:gd name="T41" fmla="*/ 953808 h 255226"/>
                <a:gd name="T42" fmla="*/ 1292064 w 298089"/>
                <a:gd name="T43" fmla="*/ 777415 h 255226"/>
                <a:gd name="T44" fmla="*/ 361627 w 298089"/>
                <a:gd name="T45" fmla="*/ 877228 h 255226"/>
                <a:gd name="T46" fmla="*/ 361627 w 298089"/>
                <a:gd name="T47" fmla="*/ 380070 h 255226"/>
                <a:gd name="T48" fmla="*/ 1292064 w 298089"/>
                <a:gd name="T49" fmla="*/ 479885 h 255226"/>
                <a:gd name="T50" fmla="*/ 361627 w 298089"/>
                <a:gd name="T51" fmla="*/ 380070 h 255226"/>
                <a:gd name="T52" fmla="*/ 1566141 w 298089"/>
                <a:gd name="T53" fmla="*/ 1962575 h 255226"/>
                <a:gd name="T54" fmla="*/ 98127 w 298089"/>
                <a:gd name="T55" fmla="*/ 94201 h 255226"/>
                <a:gd name="T56" fmla="*/ 1664288 w 298089"/>
                <a:gd name="T57" fmla="*/ 47095 h 255226"/>
                <a:gd name="T58" fmla="*/ 2386512 w 298089"/>
                <a:gd name="T59" fmla="*/ 663343 h 255226"/>
                <a:gd name="T60" fmla="*/ 3242197 w 298089"/>
                <a:gd name="T61" fmla="*/ 1664266 h 255226"/>
                <a:gd name="T62" fmla="*/ 3242197 w 298089"/>
                <a:gd name="T63" fmla="*/ 2339378 h 255226"/>
                <a:gd name="T64" fmla="*/ 2873227 w 298089"/>
                <a:gd name="T65" fmla="*/ 2488536 h 255226"/>
                <a:gd name="T66" fmla="*/ 3144069 w 298089"/>
                <a:gd name="T67" fmla="*/ 2339378 h 255226"/>
                <a:gd name="T68" fmla="*/ 2853608 w 298089"/>
                <a:gd name="T69" fmla="*/ 2190221 h 255226"/>
                <a:gd name="T70" fmla="*/ 2751553 w 298089"/>
                <a:gd name="T71" fmla="*/ 1805561 h 255226"/>
                <a:gd name="T72" fmla="*/ 3045939 w 298089"/>
                <a:gd name="T73" fmla="*/ 1566136 h 255226"/>
                <a:gd name="T74" fmla="*/ 1860539 w 298089"/>
                <a:gd name="T75" fmla="*/ 1515095 h 255226"/>
                <a:gd name="T76" fmla="*/ 2366888 w 298089"/>
                <a:gd name="T77" fmla="*/ 859596 h 255226"/>
                <a:gd name="T78" fmla="*/ 1664288 w 298089"/>
                <a:gd name="T79" fmla="*/ 643719 h 255226"/>
                <a:gd name="T80" fmla="*/ 2013617 w 298089"/>
                <a:gd name="T81" fmla="*/ 2437509 h 255226"/>
                <a:gd name="T82" fmla="*/ 1613252 w 298089"/>
                <a:gd name="T83" fmla="*/ 2535645 h 255226"/>
                <a:gd name="T84" fmla="*/ 1146155 w 298089"/>
                <a:gd name="T85" fmla="*/ 2437509 h 255226"/>
                <a:gd name="T86" fmla="*/ 98127 w 298089"/>
                <a:gd name="T87" fmla="*/ 2060704 h 255226"/>
                <a:gd name="T88" fmla="*/ 286533 w 298089"/>
                <a:gd name="T89" fmla="*/ 2488536 h 255226"/>
                <a:gd name="T90" fmla="*/ 0 w 298089"/>
                <a:gd name="T91" fmla="*/ 2488536 h 255226"/>
                <a:gd name="T92" fmla="*/ 51023 w 298089"/>
                <a:gd name="T93" fmla="*/ 0 h 2552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8089" h="255226">
                  <a:moveTo>
                    <a:pt x="226673" y="222250"/>
                  </a:moveTo>
                  <a:cubicBezTo>
                    <a:pt x="229394" y="222250"/>
                    <a:pt x="231435" y="224291"/>
                    <a:pt x="231435" y="227013"/>
                  </a:cubicBezTo>
                  <a:cubicBezTo>
                    <a:pt x="231435" y="229394"/>
                    <a:pt x="229394" y="231435"/>
                    <a:pt x="226673" y="231435"/>
                  </a:cubicBezTo>
                  <a:cubicBezTo>
                    <a:pt x="224291" y="231435"/>
                    <a:pt x="222250" y="229394"/>
                    <a:pt x="222250" y="227013"/>
                  </a:cubicBezTo>
                  <a:cubicBezTo>
                    <a:pt x="222250" y="224291"/>
                    <a:pt x="224291" y="222250"/>
                    <a:pt x="226673" y="222250"/>
                  </a:cubicBezTo>
                  <a:close/>
                  <a:moveTo>
                    <a:pt x="63500" y="222250"/>
                  </a:moveTo>
                  <a:cubicBezTo>
                    <a:pt x="65881" y="222250"/>
                    <a:pt x="67922" y="224291"/>
                    <a:pt x="67922" y="227013"/>
                  </a:cubicBezTo>
                  <a:cubicBezTo>
                    <a:pt x="67922" y="229394"/>
                    <a:pt x="65881" y="231435"/>
                    <a:pt x="63500" y="231435"/>
                  </a:cubicBezTo>
                  <a:cubicBezTo>
                    <a:pt x="60778" y="231435"/>
                    <a:pt x="58737" y="229394"/>
                    <a:pt x="58737" y="227013"/>
                  </a:cubicBezTo>
                  <a:cubicBezTo>
                    <a:pt x="58737" y="224291"/>
                    <a:pt x="60778" y="222250"/>
                    <a:pt x="63500" y="222250"/>
                  </a:cubicBezTo>
                  <a:close/>
                  <a:moveTo>
                    <a:pt x="226651" y="207480"/>
                  </a:moveTo>
                  <a:cubicBezTo>
                    <a:pt x="216161" y="207480"/>
                    <a:pt x="207480" y="216161"/>
                    <a:pt x="207480" y="227012"/>
                  </a:cubicBezTo>
                  <a:cubicBezTo>
                    <a:pt x="207480" y="237502"/>
                    <a:pt x="216161" y="246183"/>
                    <a:pt x="226651" y="246183"/>
                  </a:cubicBezTo>
                  <a:cubicBezTo>
                    <a:pt x="237140" y="246183"/>
                    <a:pt x="245821" y="237502"/>
                    <a:pt x="245821" y="227012"/>
                  </a:cubicBezTo>
                  <a:cubicBezTo>
                    <a:pt x="245821" y="216161"/>
                    <a:pt x="237140" y="207480"/>
                    <a:pt x="226651" y="207480"/>
                  </a:cubicBezTo>
                  <a:close/>
                  <a:moveTo>
                    <a:pt x="64905" y="207480"/>
                  </a:moveTo>
                  <a:cubicBezTo>
                    <a:pt x="54349" y="207480"/>
                    <a:pt x="45249" y="216161"/>
                    <a:pt x="45249" y="227012"/>
                  </a:cubicBezTo>
                  <a:cubicBezTo>
                    <a:pt x="45249" y="237502"/>
                    <a:pt x="54349" y="246183"/>
                    <a:pt x="64905" y="246183"/>
                  </a:cubicBezTo>
                  <a:cubicBezTo>
                    <a:pt x="75462" y="246183"/>
                    <a:pt x="84198" y="237502"/>
                    <a:pt x="84198" y="227012"/>
                  </a:cubicBezTo>
                  <a:cubicBezTo>
                    <a:pt x="84198" y="216161"/>
                    <a:pt x="75462" y="207480"/>
                    <a:pt x="64905" y="207480"/>
                  </a:cubicBezTo>
                  <a:close/>
                  <a:moveTo>
                    <a:pt x="226651" y="198437"/>
                  </a:moveTo>
                  <a:cubicBezTo>
                    <a:pt x="242204" y="198437"/>
                    <a:pt x="255226" y="211459"/>
                    <a:pt x="255226" y="227012"/>
                  </a:cubicBezTo>
                  <a:cubicBezTo>
                    <a:pt x="255226" y="242566"/>
                    <a:pt x="242204" y="255226"/>
                    <a:pt x="226651" y="255226"/>
                  </a:cubicBezTo>
                  <a:cubicBezTo>
                    <a:pt x="211097" y="255226"/>
                    <a:pt x="198437" y="242566"/>
                    <a:pt x="198437" y="227012"/>
                  </a:cubicBezTo>
                  <a:cubicBezTo>
                    <a:pt x="198437" y="211459"/>
                    <a:pt x="211097" y="198437"/>
                    <a:pt x="226651" y="198437"/>
                  </a:cubicBezTo>
                  <a:close/>
                  <a:moveTo>
                    <a:pt x="64905" y="198437"/>
                  </a:moveTo>
                  <a:cubicBezTo>
                    <a:pt x="80558" y="198437"/>
                    <a:pt x="93298" y="211459"/>
                    <a:pt x="93298" y="227012"/>
                  </a:cubicBezTo>
                  <a:cubicBezTo>
                    <a:pt x="93298" y="242566"/>
                    <a:pt x="80558" y="255226"/>
                    <a:pt x="64905" y="255226"/>
                  </a:cubicBezTo>
                  <a:cubicBezTo>
                    <a:pt x="48889" y="255226"/>
                    <a:pt x="36512" y="242566"/>
                    <a:pt x="36512" y="227012"/>
                  </a:cubicBezTo>
                  <a:cubicBezTo>
                    <a:pt x="36512" y="211459"/>
                    <a:pt x="48889" y="198437"/>
                    <a:pt x="64905" y="198437"/>
                  </a:cubicBezTo>
                  <a:close/>
                  <a:moveTo>
                    <a:pt x="260197" y="174932"/>
                  </a:moveTo>
                  <a:lnTo>
                    <a:pt x="269219" y="194408"/>
                  </a:lnTo>
                  <a:lnTo>
                    <a:pt x="289067" y="194408"/>
                  </a:lnTo>
                  <a:lnTo>
                    <a:pt x="289067" y="174932"/>
                  </a:lnTo>
                  <a:lnTo>
                    <a:pt x="260197" y="174932"/>
                  </a:lnTo>
                  <a:close/>
                  <a:moveTo>
                    <a:pt x="196850" y="158750"/>
                  </a:moveTo>
                  <a:lnTo>
                    <a:pt x="215533" y="158750"/>
                  </a:lnTo>
                  <a:cubicBezTo>
                    <a:pt x="218464" y="158750"/>
                    <a:pt x="220296" y="160496"/>
                    <a:pt x="220296" y="162941"/>
                  </a:cubicBezTo>
                  <a:cubicBezTo>
                    <a:pt x="220296" y="165386"/>
                    <a:pt x="218464" y="167132"/>
                    <a:pt x="215533" y="167132"/>
                  </a:cubicBezTo>
                  <a:lnTo>
                    <a:pt x="201246" y="167132"/>
                  </a:lnTo>
                  <a:lnTo>
                    <a:pt x="201246" y="171323"/>
                  </a:lnTo>
                  <a:cubicBezTo>
                    <a:pt x="201246" y="173768"/>
                    <a:pt x="199414" y="175863"/>
                    <a:pt x="196850" y="175863"/>
                  </a:cubicBezTo>
                  <a:cubicBezTo>
                    <a:pt x="194285" y="175863"/>
                    <a:pt x="192087" y="173768"/>
                    <a:pt x="192087" y="171323"/>
                  </a:cubicBezTo>
                  <a:lnTo>
                    <a:pt x="192087" y="162941"/>
                  </a:lnTo>
                  <a:cubicBezTo>
                    <a:pt x="192087" y="160496"/>
                    <a:pt x="194285" y="158750"/>
                    <a:pt x="196850" y="158750"/>
                  </a:cubicBezTo>
                  <a:close/>
                  <a:moveTo>
                    <a:pt x="33248" y="142875"/>
                  </a:moveTo>
                  <a:lnTo>
                    <a:pt x="118793" y="142875"/>
                  </a:lnTo>
                  <a:cubicBezTo>
                    <a:pt x="121309" y="142875"/>
                    <a:pt x="123466" y="144707"/>
                    <a:pt x="123466" y="147638"/>
                  </a:cubicBezTo>
                  <a:cubicBezTo>
                    <a:pt x="123466" y="149836"/>
                    <a:pt x="121309" y="152034"/>
                    <a:pt x="118793" y="152034"/>
                  </a:cubicBezTo>
                  <a:lnTo>
                    <a:pt x="33248" y="152034"/>
                  </a:lnTo>
                  <a:cubicBezTo>
                    <a:pt x="30732" y="152034"/>
                    <a:pt x="28575" y="149836"/>
                    <a:pt x="28575" y="147638"/>
                  </a:cubicBezTo>
                  <a:cubicBezTo>
                    <a:pt x="28575" y="144707"/>
                    <a:pt x="30732" y="142875"/>
                    <a:pt x="33248" y="142875"/>
                  </a:cubicBezTo>
                  <a:close/>
                  <a:moveTo>
                    <a:pt x="33248" y="107950"/>
                  </a:moveTo>
                  <a:lnTo>
                    <a:pt x="118793" y="107950"/>
                  </a:lnTo>
                  <a:cubicBezTo>
                    <a:pt x="121309" y="107950"/>
                    <a:pt x="123466" y="109781"/>
                    <a:pt x="123466" y="112346"/>
                  </a:cubicBezTo>
                  <a:cubicBezTo>
                    <a:pt x="123466" y="114910"/>
                    <a:pt x="121309" y="117108"/>
                    <a:pt x="118793" y="117108"/>
                  </a:cubicBezTo>
                  <a:lnTo>
                    <a:pt x="33248" y="117108"/>
                  </a:lnTo>
                  <a:cubicBezTo>
                    <a:pt x="30732" y="117108"/>
                    <a:pt x="28575" y="114910"/>
                    <a:pt x="28575" y="112346"/>
                  </a:cubicBezTo>
                  <a:cubicBezTo>
                    <a:pt x="28575" y="109781"/>
                    <a:pt x="30732" y="107950"/>
                    <a:pt x="33248" y="107950"/>
                  </a:cubicBezTo>
                  <a:close/>
                  <a:moveTo>
                    <a:pt x="180081" y="87646"/>
                  </a:moveTo>
                  <a:lnTo>
                    <a:pt x="180081" y="134895"/>
                  </a:lnTo>
                  <a:lnTo>
                    <a:pt x="243596" y="134895"/>
                  </a:lnTo>
                  <a:lnTo>
                    <a:pt x="221943" y="87646"/>
                  </a:lnTo>
                  <a:lnTo>
                    <a:pt x="180081" y="87646"/>
                  </a:lnTo>
                  <a:close/>
                  <a:moveTo>
                    <a:pt x="33248" y="71437"/>
                  </a:moveTo>
                  <a:lnTo>
                    <a:pt x="118793" y="71437"/>
                  </a:lnTo>
                  <a:cubicBezTo>
                    <a:pt x="121309" y="71437"/>
                    <a:pt x="123466" y="73553"/>
                    <a:pt x="123466" y="76023"/>
                  </a:cubicBezTo>
                  <a:cubicBezTo>
                    <a:pt x="123466" y="78492"/>
                    <a:pt x="121309" y="80609"/>
                    <a:pt x="118793" y="80609"/>
                  </a:cubicBezTo>
                  <a:lnTo>
                    <a:pt x="33248" y="80609"/>
                  </a:lnTo>
                  <a:cubicBezTo>
                    <a:pt x="30732" y="80609"/>
                    <a:pt x="28575" y="78492"/>
                    <a:pt x="28575" y="76023"/>
                  </a:cubicBezTo>
                  <a:cubicBezTo>
                    <a:pt x="28575" y="73553"/>
                    <a:pt x="30732" y="71437"/>
                    <a:pt x="33248" y="71437"/>
                  </a:cubicBezTo>
                  <a:close/>
                  <a:moveTo>
                    <a:pt x="33248" y="34925"/>
                  </a:moveTo>
                  <a:lnTo>
                    <a:pt x="118793" y="34925"/>
                  </a:lnTo>
                  <a:cubicBezTo>
                    <a:pt x="121309" y="34925"/>
                    <a:pt x="123466" y="37041"/>
                    <a:pt x="123466" y="39511"/>
                  </a:cubicBezTo>
                  <a:cubicBezTo>
                    <a:pt x="123466" y="41980"/>
                    <a:pt x="121309" y="44097"/>
                    <a:pt x="118793" y="44097"/>
                  </a:cubicBezTo>
                  <a:lnTo>
                    <a:pt x="33248" y="44097"/>
                  </a:lnTo>
                  <a:cubicBezTo>
                    <a:pt x="30732" y="44097"/>
                    <a:pt x="28575" y="41980"/>
                    <a:pt x="28575" y="39511"/>
                  </a:cubicBezTo>
                  <a:cubicBezTo>
                    <a:pt x="28575" y="37041"/>
                    <a:pt x="30732" y="34925"/>
                    <a:pt x="33248" y="34925"/>
                  </a:cubicBezTo>
                  <a:close/>
                  <a:moveTo>
                    <a:pt x="9022" y="8656"/>
                  </a:moveTo>
                  <a:lnTo>
                    <a:pt x="9022" y="180342"/>
                  </a:lnTo>
                  <a:lnTo>
                    <a:pt x="143992" y="180342"/>
                  </a:lnTo>
                  <a:lnTo>
                    <a:pt x="143992" y="54824"/>
                  </a:lnTo>
                  <a:lnTo>
                    <a:pt x="143992" y="8656"/>
                  </a:lnTo>
                  <a:lnTo>
                    <a:pt x="9022" y="8656"/>
                  </a:lnTo>
                  <a:close/>
                  <a:moveTo>
                    <a:pt x="4691" y="0"/>
                  </a:moveTo>
                  <a:lnTo>
                    <a:pt x="148323" y="0"/>
                  </a:lnTo>
                  <a:cubicBezTo>
                    <a:pt x="150849" y="0"/>
                    <a:pt x="153015" y="1803"/>
                    <a:pt x="153015" y="4328"/>
                  </a:cubicBezTo>
                  <a:lnTo>
                    <a:pt x="153015" y="50135"/>
                  </a:lnTo>
                  <a:lnTo>
                    <a:pt x="202816" y="50135"/>
                  </a:lnTo>
                  <a:cubicBezTo>
                    <a:pt x="209673" y="50135"/>
                    <a:pt x="216169" y="54463"/>
                    <a:pt x="219417" y="60955"/>
                  </a:cubicBezTo>
                  <a:lnTo>
                    <a:pt x="253701" y="134895"/>
                  </a:lnTo>
                  <a:lnTo>
                    <a:pt x="280045" y="134895"/>
                  </a:lnTo>
                  <a:cubicBezTo>
                    <a:pt x="289789" y="134895"/>
                    <a:pt x="298089" y="142830"/>
                    <a:pt x="298089" y="152930"/>
                  </a:cubicBezTo>
                  <a:lnTo>
                    <a:pt x="298089" y="170603"/>
                  </a:lnTo>
                  <a:lnTo>
                    <a:pt x="298089" y="199097"/>
                  </a:lnTo>
                  <a:lnTo>
                    <a:pt x="298089" y="214967"/>
                  </a:lnTo>
                  <a:cubicBezTo>
                    <a:pt x="298089" y="225067"/>
                    <a:pt x="289789" y="233002"/>
                    <a:pt x="280045" y="233002"/>
                  </a:cubicBezTo>
                  <a:lnTo>
                    <a:pt x="268858" y="233002"/>
                  </a:lnTo>
                  <a:cubicBezTo>
                    <a:pt x="266332" y="233002"/>
                    <a:pt x="264166" y="230837"/>
                    <a:pt x="264166" y="228673"/>
                  </a:cubicBezTo>
                  <a:cubicBezTo>
                    <a:pt x="264166" y="225788"/>
                    <a:pt x="266332" y="223984"/>
                    <a:pt x="268858" y="223984"/>
                  </a:cubicBezTo>
                  <a:lnTo>
                    <a:pt x="280045" y="223984"/>
                  </a:lnTo>
                  <a:cubicBezTo>
                    <a:pt x="285098" y="223984"/>
                    <a:pt x="289067" y="220017"/>
                    <a:pt x="289067" y="214967"/>
                  </a:cubicBezTo>
                  <a:lnTo>
                    <a:pt x="289067" y="203786"/>
                  </a:lnTo>
                  <a:lnTo>
                    <a:pt x="266332" y="203786"/>
                  </a:lnTo>
                  <a:cubicBezTo>
                    <a:pt x="264527" y="203786"/>
                    <a:pt x="262723" y="202704"/>
                    <a:pt x="262362" y="201261"/>
                  </a:cubicBezTo>
                  <a:lnTo>
                    <a:pt x="248648" y="172407"/>
                  </a:lnTo>
                  <a:cubicBezTo>
                    <a:pt x="248288" y="170964"/>
                    <a:pt x="248288" y="169521"/>
                    <a:pt x="249009" y="168079"/>
                  </a:cubicBezTo>
                  <a:cubicBezTo>
                    <a:pt x="249731" y="166997"/>
                    <a:pt x="251535" y="165914"/>
                    <a:pt x="252979" y="165914"/>
                  </a:cubicBezTo>
                  <a:lnTo>
                    <a:pt x="289067" y="165914"/>
                  </a:lnTo>
                  <a:lnTo>
                    <a:pt x="289067" y="152930"/>
                  </a:lnTo>
                  <a:cubicBezTo>
                    <a:pt x="289067" y="147880"/>
                    <a:pt x="285098" y="143913"/>
                    <a:pt x="280045" y="143913"/>
                  </a:cubicBezTo>
                  <a:lnTo>
                    <a:pt x="250814" y="143913"/>
                  </a:lnTo>
                  <a:lnTo>
                    <a:pt x="175389" y="143913"/>
                  </a:lnTo>
                  <a:cubicBezTo>
                    <a:pt x="172863" y="143913"/>
                    <a:pt x="171059" y="141748"/>
                    <a:pt x="171059" y="139223"/>
                  </a:cubicBezTo>
                  <a:lnTo>
                    <a:pt x="171059" y="83318"/>
                  </a:lnTo>
                  <a:cubicBezTo>
                    <a:pt x="171059" y="80793"/>
                    <a:pt x="172863" y="78989"/>
                    <a:pt x="175389" y="78989"/>
                  </a:cubicBezTo>
                  <a:lnTo>
                    <a:pt x="217613" y="78989"/>
                  </a:lnTo>
                  <a:lnTo>
                    <a:pt x="211117" y="64562"/>
                  </a:lnTo>
                  <a:cubicBezTo>
                    <a:pt x="209673" y="61316"/>
                    <a:pt x="206064" y="59152"/>
                    <a:pt x="202816" y="59152"/>
                  </a:cubicBezTo>
                  <a:lnTo>
                    <a:pt x="153015" y="59152"/>
                  </a:lnTo>
                  <a:lnTo>
                    <a:pt x="153015" y="184670"/>
                  </a:lnTo>
                  <a:lnTo>
                    <a:pt x="153015" y="223984"/>
                  </a:lnTo>
                  <a:lnTo>
                    <a:pt x="185133" y="223984"/>
                  </a:lnTo>
                  <a:cubicBezTo>
                    <a:pt x="187659" y="223984"/>
                    <a:pt x="189825" y="225788"/>
                    <a:pt x="189825" y="228673"/>
                  </a:cubicBezTo>
                  <a:cubicBezTo>
                    <a:pt x="189825" y="230837"/>
                    <a:pt x="187659" y="233002"/>
                    <a:pt x="185133" y="233002"/>
                  </a:cubicBezTo>
                  <a:lnTo>
                    <a:pt x="148323" y="233002"/>
                  </a:lnTo>
                  <a:lnTo>
                    <a:pt x="105378" y="233002"/>
                  </a:lnTo>
                  <a:cubicBezTo>
                    <a:pt x="103213" y="233002"/>
                    <a:pt x="101047" y="230837"/>
                    <a:pt x="101047" y="228673"/>
                  </a:cubicBezTo>
                  <a:cubicBezTo>
                    <a:pt x="101047" y="225788"/>
                    <a:pt x="103213" y="223984"/>
                    <a:pt x="105378" y="223984"/>
                  </a:cubicBezTo>
                  <a:lnTo>
                    <a:pt x="143992" y="223984"/>
                  </a:lnTo>
                  <a:lnTo>
                    <a:pt x="143992" y="189359"/>
                  </a:lnTo>
                  <a:lnTo>
                    <a:pt x="9022" y="189359"/>
                  </a:lnTo>
                  <a:lnTo>
                    <a:pt x="9022" y="223984"/>
                  </a:lnTo>
                  <a:lnTo>
                    <a:pt x="22014" y="223984"/>
                  </a:lnTo>
                  <a:cubicBezTo>
                    <a:pt x="24540" y="223984"/>
                    <a:pt x="26344" y="225788"/>
                    <a:pt x="26344" y="228673"/>
                  </a:cubicBezTo>
                  <a:cubicBezTo>
                    <a:pt x="26344" y="230837"/>
                    <a:pt x="24540" y="233002"/>
                    <a:pt x="22014" y="233002"/>
                  </a:cubicBezTo>
                  <a:lnTo>
                    <a:pt x="4691" y="233002"/>
                  </a:lnTo>
                  <a:cubicBezTo>
                    <a:pt x="2165" y="233002"/>
                    <a:pt x="0" y="230837"/>
                    <a:pt x="0" y="228673"/>
                  </a:cubicBezTo>
                  <a:lnTo>
                    <a:pt x="0" y="184670"/>
                  </a:lnTo>
                  <a:lnTo>
                    <a:pt x="0" y="4328"/>
                  </a:lnTo>
                  <a:cubicBezTo>
                    <a:pt x="0" y="1803"/>
                    <a:pt x="2165" y="0"/>
                    <a:pt x="46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solidFill>
                  <a:schemeClr val="tx2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8151DC-7A0A-5E42-BFBE-8151928ACA6C}"/>
              </a:ext>
            </a:extLst>
          </p:cNvPr>
          <p:cNvGrpSpPr/>
          <p:nvPr/>
        </p:nvGrpSpPr>
        <p:grpSpPr>
          <a:xfrm>
            <a:off x="14763341" y="4408868"/>
            <a:ext cx="2166172" cy="2166172"/>
            <a:chOff x="14568233" y="4409699"/>
            <a:chExt cx="2556388" cy="25563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8D333F-3A1D-9748-B4C0-E0BE2376EDE8}"/>
                </a:ext>
              </a:extLst>
            </p:cNvPr>
            <p:cNvSpPr/>
            <p:nvPr/>
          </p:nvSpPr>
          <p:spPr>
            <a:xfrm>
              <a:off x="14568233" y="4409699"/>
              <a:ext cx="2556388" cy="2556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902">
              <a:extLst>
                <a:ext uri="{FF2B5EF4-FFF2-40B4-BE49-F238E27FC236}">
                  <a16:creationId xmlns:a16="http://schemas.microsoft.com/office/drawing/2014/main" id="{5374DAEE-4B9B-5E4A-B66E-23335558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3024" y="5056215"/>
              <a:ext cx="1486806" cy="1263356"/>
            </a:xfrm>
            <a:custGeom>
              <a:avLst/>
              <a:gdLst>
                <a:gd name="T0" fmla="*/ 1994816 w 302525"/>
                <a:gd name="T1" fmla="*/ 2701676 h 256814"/>
                <a:gd name="T2" fmla="*/ 1239093 w 302525"/>
                <a:gd name="T3" fmla="*/ 2025047 h 256814"/>
                <a:gd name="T4" fmla="*/ 2035786 w 302525"/>
                <a:gd name="T5" fmla="*/ 2124908 h 256814"/>
                <a:gd name="T6" fmla="*/ 1239093 w 302525"/>
                <a:gd name="T7" fmla="*/ 2025047 h 256814"/>
                <a:gd name="T8" fmla="*/ 2082650 w 302525"/>
                <a:gd name="T9" fmla="*/ 1746198 h 256814"/>
                <a:gd name="T10" fmla="*/ 1188320 w 302525"/>
                <a:gd name="T11" fmla="*/ 1746198 h 256814"/>
                <a:gd name="T12" fmla="*/ 2035786 w 302525"/>
                <a:gd name="T13" fmla="*/ 1350038 h 256814"/>
                <a:gd name="T14" fmla="*/ 1239093 w 302525"/>
                <a:gd name="T15" fmla="*/ 1450036 h 256814"/>
                <a:gd name="T16" fmla="*/ 2394490 w 302525"/>
                <a:gd name="T17" fmla="*/ 1112920 h 256814"/>
                <a:gd name="T18" fmla="*/ 2864694 w 302525"/>
                <a:gd name="T19" fmla="*/ 1403926 h 256814"/>
                <a:gd name="T20" fmla="*/ 2394490 w 302525"/>
                <a:gd name="T21" fmla="*/ 1691010 h 256814"/>
                <a:gd name="T22" fmla="*/ 2813760 w 302525"/>
                <a:gd name="T23" fmla="*/ 1793255 h 256814"/>
                <a:gd name="T24" fmla="*/ 2813760 w 302525"/>
                <a:gd name="T25" fmla="*/ 2025274 h 256814"/>
                <a:gd name="T26" fmla="*/ 2394490 w 302525"/>
                <a:gd name="T27" fmla="*/ 2123587 h 256814"/>
                <a:gd name="T28" fmla="*/ 2864694 w 302525"/>
                <a:gd name="T29" fmla="*/ 2414592 h 256814"/>
                <a:gd name="T30" fmla="*/ 2394490 w 302525"/>
                <a:gd name="T31" fmla="*/ 2701676 h 256814"/>
                <a:gd name="T32" fmla="*/ 2394490 w 302525"/>
                <a:gd name="T33" fmla="*/ 1112920 h 256814"/>
                <a:gd name="T34" fmla="*/ 897659 w 302525"/>
                <a:gd name="T35" fmla="*/ 2701676 h 256814"/>
                <a:gd name="T36" fmla="*/ 427451 w 302525"/>
                <a:gd name="T37" fmla="*/ 2414592 h 256814"/>
                <a:gd name="T38" fmla="*/ 897659 w 302525"/>
                <a:gd name="T39" fmla="*/ 2123587 h 256814"/>
                <a:gd name="T40" fmla="*/ 478385 w 302525"/>
                <a:gd name="T41" fmla="*/ 2025274 h 256814"/>
                <a:gd name="T42" fmla="*/ 478385 w 302525"/>
                <a:gd name="T43" fmla="*/ 1793255 h 256814"/>
                <a:gd name="T44" fmla="*/ 897659 w 302525"/>
                <a:gd name="T45" fmla="*/ 1691010 h 256814"/>
                <a:gd name="T46" fmla="*/ 427451 w 302525"/>
                <a:gd name="T47" fmla="*/ 1403926 h 256814"/>
                <a:gd name="T48" fmla="*/ 897659 w 302525"/>
                <a:gd name="T49" fmla="*/ 1112920 h 256814"/>
                <a:gd name="T50" fmla="*/ 2035786 w 302525"/>
                <a:gd name="T51" fmla="*/ 1021176 h 256814"/>
                <a:gd name="T52" fmla="*/ 1239093 w 302525"/>
                <a:gd name="T53" fmla="*/ 1121033 h 256814"/>
                <a:gd name="T54" fmla="*/ 2394490 w 302525"/>
                <a:gd name="T55" fmla="*/ 778652 h 256814"/>
                <a:gd name="T56" fmla="*/ 3162488 w 302525"/>
                <a:gd name="T57" fmla="*/ 778652 h 256814"/>
                <a:gd name="T58" fmla="*/ 231528 w 302525"/>
                <a:gd name="T59" fmla="*/ 1014603 h 256814"/>
                <a:gd name="T60" fmla="*/ 125733 w 302525"/>
                <a:gd name="T61" fmla="*/ 778652 h 256814"/>
                <a:gd name="T62" fmla="*/ 2082650 w 302525"/>
                <a:gd name="T63" fmla="*/ 725009 h 256814"/>
                <a:gd name="T64" fmla="*/ 1188320 w 302525"/>
                <a:gd name="T65" fmla="*/ 725009 h 256814"/>
                <a:gd name="T66" fmla="*/ 999538 w 302525"/>
                <a:gd name="T67" fmla="*/ 2701676 h 256814"/>
                <a:gd name="T68" fmla="*/ 1246395 w 302525"/>
                <a:gd name="T69" fmla="*/ 2363468 h 256814"/>
                <a:gd name="T70" fmla="*/ 2092770 w 302525"/>
                <a:gd name="T71" fmla="*/ 2701676 h 256814"/>
                <a:gd name="T72" fmla="*/ 999538 w 302525"/>
                <a:gd name="T73" fmla="*/ 440451 h 256814"/>
                <a:gd name="T74" fmla="*/ 2312209 w 302525"/>
                <a:gd name="T75" fmla="*/ 342126 h 256814"/>
                <a:gd name="T76" fmla="*/ 799695 w 302525"/>
                <a:gd name="T77" fmla="*/ 0 h 256814"/>
                <a:gd name="T78" fmla="*/ 2539472 w 302525"/>
                <a:gd name="T79" fmla="*/ 74719 h 256814"/>
                <a:gd name="T80" fmla="*/ 3240865 w 302525"/>
                <a:gd name="T81" fmla="*/ 676407 h 256814"/>
                <a:gd name="T82" fmla="*/ 3138982 w 302525"/>
                <a:gd name="T83" fmla="*/ 1073594 h 256814"/>
                <a:gd name="T84" fmla="*/ 3291801 w 302525"/>
                <a:gd name="T85" fmla="*/ 2748860 h 256814"/>
                <a:gd name="T86" fmla="*/ 2343544 w 302525"/>
                <a:gd name="T87" fmla="*/ 2799985 h 256814"/>
                <a:gd name="T88" fmla="*/ 948604 w 302525"/>
                <a:gd name="T89" fmla="*/ 2799985 h 256814"/>
                <a:gd name="T90" fmla="*/ 347 w 302525"/>
                <a:gd name="T91" fmla="*/ 2748860 h 256814"/>
                <a:gd name="T92" fmla="*/ 149243 w 302525"/>
                <a:gd name="T93" fmla="*/ 1073594 h 256814"/>
                <a:gd name="T94" fmla="*/ 51281 w 302525"/>
                <a:gd name="T95" fmla="*/ 676407 h 256814"/>
                <a:gd name="T96" fmla="*/ 752673 w 302525"/>
                <a:gd name="T97" fmla="*/ 74719 h 2568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2525" h="256814">
                  <a:moveTo>
                    <a:pt x="119229" y="225795"/>
                  </a:moveTo>
                  <a:lnTo>
                    <a:pt x="119229" y="247797"/>
                  </a:lnTo>
                  <a:lnTo>
                    <a:pt x="183329" y="247797"/>
                  </a:lnTo>
                  <a:lnTo>
                    <a:pt x="183329" y="225795"/>
                  </a:lnTo>
                  <a:lnTo>
                    <a:pt x="119229" y="225795"/>
                  </a:lnTo>
                  <a:close/>
                  <a:moveTo>
                    <a:pt x="113876" y="185737"/>
                  </a:moveTo>
                  <a:lnTo>
                    <a:pt x="187094" y="185737"/>
                  </a:lnTo>
                  <a:cubicBezTo>
                    <a:pt x="189607" y="185737"/>
                    <a:pt x="191401" y="187569"/>
                    <a:pt x="191401" y="190133"/>
                  </a:cubicBezTo>
                  <a:cubicBezTo>
                    <a:pt x="191401" y="193064"/>
                    <a:pt x="189607" y="194896"/>
                    <a:pt x="187094" y="194896"/>
                  </a:cubicBezTo>
                  <a:lnTo>
                    <a:pt x="113876" y="194896"/>
                  </a:lnTo>
                  <a:cubicBezTo>
                    <a:pt x="111364" y="194896"/>
                    <a:pt x="109210" y="193064"/>
                    <a:pt x="109210" y="190133"/>
                  </a:cubicBezTo>
                  <a:cubicBezTo>
                    <a:pt x="109210" y="187569"/>
                    <a:pt x="111364" y="185737"/>
                    <a:pt x="113876" y="185737"/>
                  </a:cubicBezTo>
                  <a:close/>
                  <a:moveTo>
                    <a:pt x="113876" y="155575"/>
                  </a:moveTo>
                  <a:lnTo>
                    <a:pt x="187094" y="155575"/>
                  </a:lnTo>
                  <a:cubicBezTo>
                    <a:pt x="189607" y="155575"/>
                    <a:pt x="191401" y="157692"/>
                    <a:pt x="191401" y="160161"/>
                  </a:cubicBezTo>
                  <a:cubicBezTo>
                    <a:pt x="191401" y="162631"/>
                    <a:pt x="189607" y="164747"/>
                    <a:pt x="187094" y="164747"/>
                  </a:cubicBezTo>
                  <a:lnTo>
                    <a:pt x="113876" y="164747"/>
                  </a:lnTo>
                  <a:cubicBezTo>
                    <a:pt x="111364" y="164747"/>
                    <a:pt x="109210" y="162631"/>
                    <a:pt x="109210" y="160161"/>
                  </a:cubicBezTo>
                  <a:cubicBezTo>
                    <a:pt x="109210" y="157692"/>
                    <a:pt x="111364" y="155575"/>
                    <a:pt x="113876" y="155575"/>
                  </a:cubicBezTo>
                  <a:close/>
                  <a:moveTo>
                    <a:pt x="113876" y="123825"/>
                  </a:moveTo>
                  <a:lnTo>
                    <a:pt x="187094" y="123825"/>
                  </a:lnTo>
                  <a:cubicBezTo>
                    <a:pt x="189607" y="123825"/>
                    <a:pt x="191401" y="125942"/>
                    <a:pt x="191401" y="128411"/>
                  </a:cubicBezTo>
                  <a:cubicBezTo>
                    <a:pt x="191401" y="130881"/>
                    <a:pt x="189607" y="132997"/>
                    <a:pt x="187094" y="132997"/>
                  </a:cubicBezTo>
                  <a:lnTo>
                    <a:pt x="113876" y="132997"/>
                  </a:lnTo>
                  <a:cubicBezTo>
                    <a:pt x="111364" y="132997"/>
                    <a:pt x="109210" y="130881"/>
                    <a:pt x="109210" y="128411"/>
                  </a:cubicBezTo>
                  <a:cubicBezTo>
                    <a:pt x="109210" y="125942"/>
                    <a:pt x="111364" y="123825"/>
                    <a:pt x="113876" y="123825"/>
                  </a:cubicBezTo>
                  <a:close/>
                  <a:moveTo>
                    <a:pt x="220060" y="102077"/>
                  </a:moveTo>
                  <a:lnTo>
                    <a:pt x="220060" y="124079"/>
                  </a:lnTo>
                  <a:lnTo>
                    <a:pt x="258592" y="124079"/>
                  </a:lnTo>
                  <a:cubicBezTo>
                    <a:pt x="261112" y="124079"/>
                    <a:pt x="263273" y="126243"/>
                    <a:pt x="263273" y="128768"/>
                  </a:cubicBezTo>
                  <a:cubicBezTo>
                    <a:pt x="263273" y="131293"/>
                    <a:pt x="261112" y="133457"/>
                    <a:pt x="258592" y="133457"/>
                  </a:cubicBezTo>
                  <a:lnTo>
                    <a:pt x="220060" y="133457"/>
                  </a:lnTo>
                  <a:lnTo>
                    <a:pt x="220060" y="155099"/>
                  </a:lnTo>
                  <a:lnTo>
                    <a:pt x="258592" y="155099"/>
                  </a:lnTo>
                  <a:cubicBezTo>
                    <a:pt x="261112" y="155099"/>
                    <a:pt x="263273" y="157263"/>
                    <a:pt x="263273" y="159788"/>
                  </a:cubicBezTo>
                  <a:cubicBezTo>
                    <a:pt x="263273" y="162313"/>
                    <a:pt x="261112" y="164477"/>
                    <a:pt x="258592" y="164477"/>
                  </a:cubicBezTo>
                  <a:lnTo>
                    <a:pt x="220060" y="164477"/>
                  </a:lnTo>
                  <a:lnTo>
                    <a:pt x="220060" y="185758"/>
                  </a:lnTo>
                  <a:lnTo>
                    <a:pt x="258592" y="185758"/>
                  </a:lnTo>
                  <a:cubicBezTo>
                    <a:pt x="261112" y="185758"/>
                    <a:pt x="263273" y="187561"/>
                    <a:pt x="263273" y="190086"/>
                  </a:cubicBezTo>
                  <a:cubicBezTo>
                    <a:pt x="263273" y="192972"/>
                    <a:pt x="261112" y="194775"/>
                    <a:pt x="258592" y="194775"/>
                  </a:cubicBezTo>
                  <a:lnTo>
                    <a:pt x="220060" y="194775"/>
                  </a:lnTo>
                  <a:lnTo>
                    <a:pt x="220060" y="216777"/>
                  </a:lnTo>
                  <a:lnTo>
                    <a:pt x="258592" y="216777"/>
                  </a:lnTo>
                  <a:cubicBezTo>
                    <a:pt x="261112" y="216777"/>
                    <a:pt x="263273" y="218942"/>
                    <a:pt x="263273" y="221466"/>
                  </a:cubicBezTo>
                  <a:cubicBezTo>
                    <a:pt x="263273" y="223631"/>
                    <a:pt x="261112" y="225795"/>
                    <a:pt x="258592" y="225795"/>
                  </a:cubicBezTo>
                  <a:lnTo>
                    <a:pt x="220060" y="225795"/>
                  </a:lnTo>
                  <a:lnTo>
                    <a:pt x="220060" y="247797"/>
                  </a:lnTo>
                  <a:lnTo>
                    <a:pt x="279478" y="247797"/>
                  </a:lnTo>
                  <a:lnTo>
                    <a:pt x="279478" y="102077"/>
                  </a:lnTo>
                  <a:lnTo>
                    <a:pt x="220060" y="102077"/>
                  </a:lnTo>
                  <a:close/>
                  <a:moveTo>
                    <a:pt x="23079" y="102077"/>
                  </a:moveTo>
                  <a:lnTo>
                    <a:pt x="23079" y="247797"/>
                  </a:lnTo>
                  <a:lnTo>
                    <a:pt x="82497" y="247797"/>
                  </a:lnTo>
                  <a:lnTo>
                    <a:pt x="82497" y="225795"/>
                  </a:lnTo>
                  <a:lnTo>
                    <a:pt x="43965" y="225795"/>
                  </a:lnTo>
                  <a:cubicBezTo>
                    <a:pt x="41445" y="225795"/>
                    <a:pt x="39284" y="223631"/>
                    <a:pt x="39284" y="221466"/>
                  </a:cubicBezTo>
                  <a:cubicBezTo>
                    <a:pt x="39284" y="218942"/>
                    <a:pt x="41445" y="216777"/>
                    <a:pt x="43965" y="216777"/>
                  </a:cubicBezTo>
                  <a:lnTo>
                    <a:pt x="82497" y="216777"/>
                  </a:lnTo>
                  <a:lnTo>
                    <a:pt x="82497" y="194775"/>
                  </a:lnTo>
                  <a:lnTo>
                    <a:pt x="43965" y="194775"/>
                  </a:lnTo>
                  <a:cubicBezTo>
                    <a:pt x="41445" y="194775"/>
                    <a:pt x="39284" y="192972"/>
                    <a:pt x="39284" y="190086"/>
                  </a:cubicBezTo>
                  <a:cubicBezTo>
                    <a:pt x="39284" y="187561"/>
                    <a:pt x="41445" y="185758"/>
                    <a:pt x="43965" y="185758"/>
                  </a:cubicBezTo>
                  <a:lnTo>
                    <a:pt x="82497" y="185758"/>
                  </a:lnTo>
                  <a:lnTo>
                    <a:pt x="82497" y="164477"/>
                  </a:lnTo>
                  <a:lnTo>
                    <a:pt x="43965" y="164477"/>
                  </a:lnTo>
                  <a:cubicBezTo>
                    <a:pt x="41445" y="164477"/>
                    <a:pt x="39284" y="162313"/>
                    <a:pt x="39284" y="159788"/>
                  </a:cubicBezTo>
                  <a:cubicBezTo>
                    <a:pt x="39284" y="157263"/>
                    <a:pt x="41445" y="155099"/>
                    <a:pt x="43965" y="155099"/>
                  </a:cubicBezTo>
                  <a:lnTo>
                    <a:pt x="82497" y="155099"/>
                  </a:lnTo>
                  <a:lnTo>
                    <a:pt x="82497" y="133457"/>
                  </a:lnTo>
                  <a:lnTo>
                    <a:pt x="43965" y="133457"/>
                  </a:lnTo>
                  <a:cubicBezTo>
                    <a:pt x="41445" y="133457"/>
                    <a:pt x="39284" y="131293"/>
                    <a:pt x="39284" y="128768"/>
                  </a:cubicBezTo>
                  <a:cubicBezTo>
                    <a:pt x="39284" y="126243"/>
                    <a:pt x="41445" y="124079"/>
                    <a:pt x="43965" y="124079"/>
                  </a:cubicBezTo>
                  <a:lnTo>
                    <a:pt x="82497" y="124079"/>
                  </a:lnTo>
                  <a:lnTo>
                    <a:pt x="82497" y="102077"/>
                  </a:lnTo>
                  <a:lnTo>
                    <a:pt x="23079" y="102077"/>
                  </a:lnTo>
                  <a:close/>
                  <a:moveTo>
                    <a:pt x="113876" y="93662"/>
                  </a:moveTo>
                  <a:lnTo>
                    <a:pt x="187094" y="93662"/>
                  </a:lnTo>
                  <a:cubicBezTo>
                    <a:pt x="189607" y="93662"/>
                    <a:pt x="191401" y="95860"/>
                    <a:pt x="191401" y="98425"/>
                  </a:cubicBezTo>
                  <a:cubicBezTo>
                    <a:pt x="191401" y="100989"/>
                    <a:pt x="189607" y="102821"/>
                    <a:pt x="187094" y="102821"/>
                  </a:cubicBezTo>
                  <a:lnTo>
                    <a:pt x="113876" y="102821"/>
                  </a:lnTo>
                  <a:cubicBezTo>
                    <a:pt x="111364" y="102821"/>
                    <a:pt x="109210" y="100989"/>
                    <a:pt x="109210" y="98425"/>
                  </a:cubicBezTo>
                  <a:cubicBezTo>
                    <a:pt x="109210" y="95860"/>
                    <a:pt x="111364" y="93662"/>
                    <a:pt x="113876" y="93662"/>
                  </a:cubicBezTo>
                  <a:close/>
                  <a:moveTo>
                    <a:pt x="220060" y="71418"/>
                  </a:moveTo>
                  <a:lnTo>
                    <a:pt x="220060" y="93059"/>
                  </a:lnTo>
                  <a:lnTo>
                    <a:pt x="280918" y="93059"/>
                  </a:lnTo>
                  <a:lnTo>
                    <a:pt x="290641" y="71418"/>
                  </a:lnTo>
                  <a:lnTo>
                    <a:pt x="220060" y="71418"/>
                  </a:lnTo>
                  <a:close/>
                  <a:moveTo>
                    <a:pt x="11555" y="71418"/>
                  </a:moveTo>
                  <a:lnTo>
                    <a:pt x="21278" y="93059"/>
                  </a:lnTo>
                  <a:lnTo>
                    <a:pt x="82497" y="93059"/>
                  </a:lnTo>
                  <a:lnTo>
                    <a:pt x="82497" y="71418"/>
                  </a:lnTo>
                  <a:lnTo>
                    <a:pt x="11555" y="71418"/>
                  </a:lnTo>
                  <a:close/>
                  <a:moveTo>
                    <a:pt x="113876" y="61912"/>
                  </a:moveTo>
                  <a:lnTo>
                    <a:pt x="187094" y="61912"/>
                  </a:lnTo>
                  <a:cubicBezTo>
                    <a:pt x="189607" y="61912"/>
                    <a:pt x="191401" y="64029"/>
                    <a:pt x="191401" y="66498"/>
                  </a:cubicBezTo>
                  <a:cubicBezTo>
                    <a:pt x="191401" y="68968"/>
                    <a:pt x="189607" y="71084"/>
                    <a:pt x="187094" y="71084"/>
                  </a:cubicBezTo>
                  <a:lnTo>
                    <a:pt x="113876" y="71084"/>
                  </a:lnTo>
                  <a:cubicBezTo>
                    <a:pt x="111364" y="71084"/>
                    <a:pt x="109210" y="68968"/>
                    <a:pt x="109210" y="66498"/>
                  </a:cubicBezTo>
                  <a:cubicBezTo>
                    <a:pt x="109210" y="64029"/>
                    <a:pt x="111364" y="61912"/>
                    <a:pt x="113876" y="61912"/>
                  </a:cubicBezTo>
                  <a:close/>
                  <a:moveTo>
                    <a:pt x="91860" y="40398"/>
                  </a:moveTo>
                  <a:lnTo>
                    <a:pt x="91860" y="247797"/>
                  </a:lnTo>
                  <a:lnTo>
                    <a:pt x="109866" y="247797"/>
                  </a:lnTo>
                  <a:lnTo>
                    <a:pt x="109866" y="221466"/>
                  </a:lnTo>
                  <a:cubicBezTo>
                    <a:pt x="109866" y="218942"/>
                    <a:pt x="112027" y="216777"/>
                    <a:pt x="114547" y="216777"/>
                  </a:cubicBezTo>
                  <a:lnTo>
                    <a:pt x="188010" y="216777"/>
                  </a:lnTo>
                  <a:cubicBezTo>
                    <a:pt x="190531" y="216777"/>
                    <a:pt x="192331" y="218942"/>
                    <a:pt x="192331" y="221466"/>
                  </a:cubicBezTo>
                  <a:lnTo>
                    <a:pt x="192331" y="247797"/>
                  </a:lnTo>
                  <a:lnTo>
                    <a:pt x="210697" y="247797"/>
                  </a:lnTo>
                  <a:lnTo>
                    <a:pt x="210697" y="40398"/>
                  </a:lnTo>
                  <a:lnTo>
                    <a:pt x="91860" y="40398"/>
                  </a:lnTo>
                  <a:close/>
                  <a:moveTo>
                    <a:pt x="80336" y="9378"/>
                  </a:moveTo>
                  <a:lnTo>
                    <a:pt x="90059" y="31380"/>
                  </a:lnTo>
                  <a:lnTo>
                    <a:pt x="212498" y="31380"/>
                  </a:lnTo>
                  <a:lnTo>
                    <a:pt x="222221" y="9378"/>
                  </a:lnTo>
                  <a:lnTo>
                    <a:pt x="80336" y="9378"/>
                  </a:lnTo>
                  <a:close/>
                  <a:moveTo>
                    <a:pt x="73494" y="0"/>
                  </a:moveTo>
                  <a:lnTo>
                    <a:pt x="229423" y="0"/>
                  </a:lnTo>
                  <a:cubicBezTo>
                    <a:pt x="230863" y="0"/>
                    <a:pt x="232304" y="1082"/>
                    <a:pt x="233024" y="2164"/>
                  </a:cubicBezTo>
                  <a:cubicBezTo>
                    <a:pt x="233744" y="3607"/>
                    <a:pt x="233744" y="5050"/>
                    <a:pt x="233384" y="6853"/>
                  </a:cubicBezTo>
                  <a:lnTo>
                    <a:pt x="220060" y="36791"/>
                  </a:lnTo>
                  <a:lnTo>
                    <a:pt x="220060" y="62040"/>
                  </a:lnTo>
                  <a:lnTo>
                    <a:pt x="297844" y="62040"/>
                  </a:lnTo>
                  <a:cubicBezTo>
                    <a:pt x="299284" y="62040"/>
                    <a:pt x="301085" y="62761"/>
                    <a:pt x="301805" y="64204"/>
                  </a:cubicBezTo>
                  <a:cubicBezTo>
                    <a:pt x="302525" y="65646"/>
                    <a:pt x="302525" y="67089"/>
                    <a:pt x="302165" y="68532"/>
                  </a:cubicBezTo>
                  <a:lnTo>
                    <a:pt x="288481" y="98470"/>
                  </a:lnTo>
                  <a:lnTo>
                    <a:pt x="288481" y="247797"/>
                  </a:lnTo>
                  <a:lnTo>
                    <a:pt x="297844" y="247797"/>
                  </a:lnTo>
                  <a:cubicBezTo>
                    <a:pt x="300364" y="247797"/>
                    <a:pt x="302525" y="249601"/>
                    <a:pt x="302525" y="252125"/>
                  </a:cubicBezTo>
                  <a:cubicBezTo>
                    <a:pt x="302525" y="255011"/>
                    <a:pt x="300364" y="256814"/>
                    <a:pt x="297844" y="256814"/>
                  </a:cubicBezTo>
                  <a:lnTo>
                    <a:pt x="284159" y="256814"/>
                  </a:lnTo>
                  <a:lnTo>
                    <a:pt x="215378" y="256814"/>
                  </a:lnTo>
                  <a:lnTo>
                    <a:pt x="188010" y="256814"/>
                  </a:lnTo>
                  <a:lnTo>
                    <a:pt x="114547" y="256814"/>
                  </a:lnTo>
                  <a:lnTo>
                    <a:pt x="87179" y="256814"/>
                  </a:lnTo>
                  <a:lnTo>
                    <a:pt x="18397" y="256814"/>
                  </a:lnTo>
                  <a:lnTo>
                    <a:pt x="4713" y="256814"/>
                  </a:lnTo>
                  <a:cubicBezTo>
                    <a:pt x="2193" y="256814"/>
                    <a:pt x="32" y="255011"/>
                    <a:pt x="32" y="252125"/>
                  </a:cubicBezTo>
                  <a:cubicBezTo>
                    <a:pt x="32" y="249601"/>
                    <a:pt x="2193" y="247797"/>
                    <a:pt x="4713" y="247797"/>
                  </a:cubicBezTo>
                  <a:lnTo>
                    <a:pt x="13716" y="247797"/>
                  </a:lnTo>
                  <a:lnTo>
                    <a:pt x="13716" y="98470"/>
                  </a:lnTo>
                  <a:lnTo>
                    <a:pt x="392" y="68532"/>
                  </a:lnTo>
                  <a:cubicBezTo>
                    <a:pt x="-328" y="67089"/>
                    <a:pt x="32" y="65646"/>
                    <a:pt x="752" y="64204"/>
                  </a:cubicBezTo>
                  <a:cubicBezTo>
                    <a:pt x="1832" y="62761"/>
                    <a:pt x="3273" y="62040"/>
                    <a:pt x="4713" y="62040"/>
                  </a:cubicBezTo>
                  <a:lnTo>
                    <a:pt x="82497" y="62040"/>
                  </a:lnTo>
                  <a:lnTo>
                    <a:pt x="82497" y="36791"/>
                  </a:lnTo>
                  <a:lnTo>
                    <a:pt x="69173" y="6853"/>
                  </a:lnTo>
                  <a:cubicBezTo>
                    <a:pt x="68453" y="5050"/>
                    <a:pt x="68813" y="3607"/>
                    <a:pt x="69533" y="2164"/>
                  </a:cubicBezTo>
                  <a:cubicBezTo>
                    <a:pt x="70253" y="1082"/>
                    <a:pt x="72054" y="0"/>
                    <a:pt x="734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8A0F8A-4CC7-DA41-A211-8465FCBEE84F}"/>
              </a:ext>
            </a:extLst>
          </p:cNvPr>
          <p:cNvGrpSpPr/>
          <p:nvPr/>
        </p:nvGrpSpPr>
        <p:grpSpPr>
          <a:xfrm>
            <a:off x="14755250" y="8304900"/>
            <a:ext cx="2166172" cy="2166172"/>
            <a:chOff x="14560142" y="8305731"/>
            <a:chExt cx="2556388" cy="25563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1E3CBF-44C2-AC43-8C17-5D3D38192EBC}"/>
                </a:ext>
              </a:extLst>
            </p:cNvPr>
            <p:cNvSpPr/>
            <p:nvPr/>
          </p:nvSpPr>
          <p:spPr>
            <a:xfrm>
              <a:off x="14560142" y="8305731"/>
              <a:ext cx="2556388" cy="25563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954">
              <a:extLst>
                <a:ext uri="{FF2B5EF4-FFF2-40B4-BE49-F238E27FC236}">
                  <a16:creationId xmlns:a16="http://schemas.microsoft.com/office/drawing/2014/main" id="{6E423FA6-0C58-B048-91EE-E1B2780D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7228" y="8884725"/>
              <a:ext cx="1398398" cy="1398400"/>
            </a:xfrm>
            <a:custGeom>
              <a:avLst/>
              <a:gdLst>
                <a:gd name="T0" fmla="*/ 1903751 w 296503"/>
                <a:gd name="T1" fmla="*/ 2879004 h 296502"/>
                <a:gd name="T2" fmla="*/ 1612911 w 296503"/>
                <a:gd name="T3" fmla="*/ 2879004 h 296502"/>
                <a:gd name="T4" fmla="*/ 1318086 w 296503"/>
                <a:gd name="T5" fmla="*/ 2879004 h 296502"/>
                <a:gd name="T6" fmla="*/ 745752 w 296503"/>
                <a:gd name="T7" fmla="*/ 2879004 h 296502"/>
                <a:gd name="T8" fmla="*/ 466185 w 296503"/>
                <a:gd name="T9" fmla="*/ 2879004 h 296502"/>
                <a:gd name="T10" fmla="*/ 1903751 w 296503"/>
                <a:gd name="T11" fmla="*/ 2618840 h 296502"/>
                <a:gd name="T12" fmla="*/ 1612911 w 296503"/>
                <a:gd name="T13" fmla="*/ 2618840 h 296502"/>
                <a:gd name="T14" fmla="*/ 1318086 w 296503"/>
                <a:gd name="T15" fmla="*/ 2618840 h 296502"/>
                <a:gd name="T16" fmla="*/ 745752 w 296503"/>
                <a:gd name="T17" fmla="*/ 2618840 h 296502"/>
                <a:gd name="T18" fmla="*/ 466185 w 296503"/>
                <a:gd name="T19" fmla="*/ 2618840 h 296502"/>
                <a:gd name="T20" fmla="*/ 1903751 w 296503"/>
                <a:gd name="T21" fmla="*/ 2358694 h 296502"/>
                <a:gd name="T22" fmla="*/ 1612911 w 296503"/>
                <a:gd name="T23" fmla="*/ 2358694 h 296502"/>
                <a:gd name="T24" fmla="*/ 1318086 w 296503"/>
                <a:gd name="T25" fmla="*/ 2358694 h 296502"/>
                <a:gd name="T26" fmla="*/ 745752 w 296503"/>
                <a:gd name="T27" fmla="*/ 2358694 h 296502"/>
                <a:gd name="T28" fmla="*/ 466185 w 296503"/>
                <a:gd name="T29" fmla="*/ 2358694 h 296502"/>
                <a:gd name="T30" fmla="*/ 1903751 w 296503"/>
                <a:gd name="T31" fmla="*/ 2098547 h 296502"/>
                <a:gd name="T32" fmla="*/ 1612911 w 296503"/>
                <a:gd name="T33" fmla="*/ 2098547 h 296502"/>
                <a:gd name="T34" fmla="*/ 1318086 w 296503"/>
                <a:gd name="T35" fmla="*/ 2098547 h 296502"/>
                <a:gd name="T36" fmla="*/ 745752 w 296503"/>
                <a:gd name="T37" fmla="*/ 2098547 h 296502"/>
                <a:gd name="T38" fmla="*/ 466185 w 296503"/>
                <a:gd name="T39" fmla="*/ 2098547 h 296502"/>
                <a:gd name="T40" fmla="*/ 1903751 w 296503"/>
                <a:gd name="T41" fmla="*/ 1821050 h 296502"/>
                <a:gd name="T42" fmla="*/ 1612911 w 296503"/>
                <a:gd name="T43" fmla="*/ 1821050 h 296502"/>
                <a:gd name="T44" fmla="*/ 1318086 w 296503"/>
                <a:gd name="T45" fmla="*/ 1821050 h 296502"/>
                <a:gd name="T46" fmla="*/ 745752 w 296503"/>
                <a:gd name="T47" fmla="*/ 1821050 h 296502"/>
                <a:gd name="T48" fmla="*/ 466185 w 296503"/>
                <a:gd name="T49" fmla="*/ 1821050 h 296502"/>
                <a:gd name="T50" fmla="*/ 1903751 w 296503"/>
                <a:gd name="T51" fmla="*/ 1578244 h 296502"/>
                <a:gd name="T52" fmla="*/ 1612911 w 296503"/>
                <a:gd name="T53" fmla="*/ 1578244 h 296502"/>
                <a:gd name="T54" fmla="*/ 1318086 w 296503"/>
                <a:gd name="T55" fmla="*/ 1578244 h 296502"/>
                <a:gd name="T56" fmla="*/ 745752 w 296503"/>
                <a:gd name="T57" fmla="*/ 1578244 h 296502"/>
                <a:gd name="T58" fmla="*/ 466185 w 296503"/>
                <a:gd name="T59" fmla="*/ 1578244 h 296502"/>
                <a:gd name="T60" fmla="*/ 1903751 w 296503"/>
                <a:gd name="T61" fmla="*/ 1318097 h 296502"/>
                <a:gd name="T62" fmla="*/ 1612911 w 296503"/>
                <a:gd name="T63" fmla="*/ 1318097 h 296502"/>
                <a:gd name="T64" fmla="*/ 1318086 w 296503"/>
                <a:gd name="T65" fmla="*/ 1318097 h 296502"/>
                <a:gd name="T66" fmla="*/ 745752 w 296503"/>
                <a:gd name="T67" fmla="*/ 1318097 h 296502"/>
                <a:gd name="T68" fmla="*/ 466185 w 296503"/>
                <a:gd name="T69" fmla="*/ 1318097 h 296502"/>
                <a:gd name="T70" fmla="*/ 2762988 w 296503"/>
                <a:gd name="T71" fmla="*/ 1601927 h 296502"/>
                <a:gd name="T72" fmla="*/ 2762988 w 296503"/>
                <a:gd name="T73" fmla="*/ 1932548 h 296502"/>
                <a:gd name="T74" fmla="*/ 2762988 w 296503"/>
                <a:gd name="T75" fmla="*/ 2255303 h 296502"/>
                <a:gd name="T76" fmla="*/ 2762988 w 296503"/>
                <a:gd name="T77" fmla="*/ 2585906 h 296502"/>
                <a:gd name="T78" fmla="*/ 2762988 w 296503"/>
                <a:gd name="T79" fmla="*/ 2912589 h 296502"/>
                <a:gd name="T80" fmla="*/ 2259190 w 296503"/>
                <a:gd name="T81" fmla="*/ 1279188 h 296502"/>
                <a:gd name="T82" fmla="*/ 1903751 w 296503"/>
                <a:gd name="T83" fmla="*/ 1040610 h 296502"/>
                <a:gd name="T84" fmla="*/ 1612911 w 296503"/>
                <a:gd name="T85" fmla="*/ 1040610 h 296502"/>
                <a:gd name="T86" fmla="*/ 1318086 w 296503"/>
                <a:gd name="T87" fmla="*/ 1040610 h 296502"/>
                <a:gd name="T88" fmla="*/ 745752 w 296503"/>
                <a:gd name="T89" fmla="*/ 1040610 h 296502"/>
                <a:gd name="T90" fmla="*/ 466185 w 296503"/>
                <a:gd name="T91" fmla="*/ 1040610 h 296502"/>
                <a:gd name="T92" fmla="*/ 228262 w 296503"/>
                <a:gd name="T93" fmla="*/ 885600 h 296502"/>
                <a:gd name="T94" fmla="*/ 1903751 w 296503"/>
                <a:gd name="T95" fmla="*/ 780449 h 296502"/>
                <a:gd name="T96" fmla="*/ 1612911 w 296503"/>
                <a:gd name="T97" fmla="*/ 780449 h 296502"/>
                <a:gd name="T98" fmla="*/ 1318086 w 296503"/>
                <a:gd name="T99" fmla="*/ 780449 h 296502"/>
                <a:gd name="T100" fmla="*/ 1903751 w 296503"/>
                <a:gd name="T101" fmla="*/ 520307 h 296502"/>
                <a:gd name="T102" fmla="*/ 1612911 w 296503"/>
                <a:gd name="T103" fmla="*/ 520307 h 296502"/>
                <a:gd name="T104" fmla="*/ 1318086 w 296503"/>
                <a:gd name="T105" fmla="*/ 520307 h 296502"/>
                <a:gd name="T106" fmla="*/ 1903751 w 296503"/>
                <a:gd name="T107" fmla="*/ 260146 h 296502"/>
                <a:gd name="T108" fmla="*/ 1612911 w 296503"/>
                <a:gd name="T109" fmla="*/ 260146 h 296502"/>
                <a:gd name="T110" fmla="*/ 1318086 w 296503"/>
                <a:gd name="T111" fmla="*/ 260146 h 296502"/>
                <a:gd name="T112" fmla="*/ 1082377 w 296503"/>
                <a:gd name="T113" fmla="*/ 98402 h 296502"/>
                <a:gd name="T114" fmla="*/ 2259190 w 296503"/>
                <a:gd name="T115" fmla="*/ 98402 h 296502"/>
                <a:gd name="T116" fmla="*/ 3109349 w 296503"/>
                <a:gd name="T117" fmla="*/ 1279188 h 296502"/>
                <a:gd name="T118" fmla="*/ 51187 w 296503"/>
                <a:gd name="T119" fmla="*/ 3239269 h 296502"/>
                <a:gd name="T120" fmla="*/ 51187 w 296503"/>
                <a:gd name="T121" fmla="*/ 885600 h 296502"/>
                <a:gd name="T122" fmla="*/ 901317 w 296503"/>
                <a:gd name="T123" fmla="*/ 98402 h 296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6503" h="296502">
                  <a:moveTo>
                    <a:pt x="174259" y="263525"/>
                  </a:moveTo>
                  <a:cubicBezTo>
                    <a:pt x="176824" y="263525"/>
                    <a:pt x="179022" y="265357"/>
                    <a:pt x="179022" y="267921"/>
                  </a:cubicBezTo>
                  <a:cubicBezTo>
                    <a:pt x="179022" y="270486"/>
                    <a:pt x="176824" y="272684"/>
                    <a:pt x="174259" y="272684"/>
                  </a:cubicBezTo>
                  <a:cubicBezTo>
                    <a:pt x="172061" y="272684"/>
                    <a:pt x="169863" y="270486"/>
                    <a:pt x="169863" y="267921"/>
                  </a:cubicBezTo>
                  <a:cubicBezTo>
                    <a:pt x="169863" y="265357"/>
                    <a:pt x="172061" y="263525"/>
                    <a:pt x="174259" y="263525"/>
                  </a:cubicBezTo>
                  <a:close/>
                  <a:moveTo>
                    <a:pt x="147638" y="263525"/>
                  </a:moveTo>
                  <a:cubicBezTo>
                    <a:pt x="150202" y="263525"/>
                    <a:pt x="152034" y="265357"/>
                    <a:pt x="152034" y="267921"/>
                  </a:cubicBezTo>
                  <a:cubicBezTo>
                    <a:pt x="152034" y="270486"/>
                    <a:pt x="150202" y="272684"/>
                    <a:pt x="147638" y="272684"/>
                  </a:cubicBezTo>
                  <a:cubicBezTo>
                    <a:pt x="144707" y="272684"/>
                    <a:pt x="142875" y="270486"/>
                    <a:pt x="142875" y="267921"/>
                  </a:cubicBezTo>
                  <a:cubicBezTo>
                    <a:pt x="142875" y="265357"/>
                    <a:pt x="144707" y="263525"/>
                    <a:pt x="147638" y="263525"/>
                  </a:cubicBezTo>
                  <a:close/>
                  <a:moveTo>
                    <a:pt x="120651" y="263525"/>
                  </a:moveTo>
                  <a:cubicBezTo>
                    <a:pt x="122849" y="263525"/>
                    <a:pt x="125047" y="265357"/>
                    <a:pt x="125047" y="267921"/>
                  </a:cubicBezTo>
                  <a:cubicBezTo>
                    <a:pt x="125047" y="270486"/>
                    <a:pt x="122849" y="272684"/>
                    <a:pt x="120651" y="272684"/>
                  </a:cubicBezTo>
                  <a:cubicBezTo>
                    <a:pt x="118086" y="272684"/>
                    <a:pt x="115888" y="270486"/>
                    <a:pt x="115888" y="267921"/>
                  </a:cubicBezTo>
                  <a:cubicBezTo>
                    <a:pt x="115888" y="265357"/>
                    <a:pt x="118086" y="263525"/>
                    <a:pt x="120651" y="263525"/>
                  </a:cubicBezTo>
                  <a:close/>
                  <a:moveTo>
                    <a:pt x="68263" y="263525"/>
                  </a:moveTo>
                  <a:cubicBezTo>
                    <a:pt x="70827" y="263525"/>
                    <a:pt x="72659" y="265357"/>
                    <a:pt x="72659" y="267921"/>
                  </a:cubicBezTo>
                  <a:cubicBezTo>
                    <a:pt x="72659" y="270486"/>
                    <a:pt x="70827" y="272684"/>
                    <a:pt x="68263" y="272684"/>
                  </a:cubicBezTo>
                  <a:cubicBezTo>
                    <a:pt x="65698" y="272684"/>
                    <a:pt x="63500" y="270486"/>
                    <a:pt x="63500" y="267921"/>
                  </a:cubicBezTo>
                  <a:cubicBezTo>
                    <a:pt x="63500" y="265357"/>
                    <a:pt x="65698" y="263525"/>
                    <a:pt x="68263" y="263525"/>
                  </a:cubicBezTo>
                  <a:close/>
                  <a:moveTo>
                    <a:pt x="42672" y="263525"/>
                  </a:moveTo>
                  <a:cubicBezTo>
                    <a:pt x="45339" y="263525"/>
                    <a:pt x="47244" y="265357"/>
                    <a:pt x="47244" y="267921"/>
                  </a:cubicBezTo>
                  <a:cubicBezTo>
                    <a:pt x="47244" y="270486"/>
                    <a:pt x="45339" y="272684"/>
                    <a:pt x="42672" y="272684"/>
                  </a:cubicBezTo>
                  <a:cubicBezTo>
                    <a:pt x="40005" y="272684"/>
                    <a:pt x="38100" y="270486"/>
                    <a:pt x="38100" y="267921"/>
                  </a:cubicBezTo>
                  <a:cubicBezTo>
                    <a:pt x="38100" y="265357"/>
                    <a:pt x="40005" y="263525"/>
                    <a:pt x="42672" y="263525"/>
                  </a:cubicBezTo>
                  <a:close/>
                  <a:moveTo>
                    <a:pt x="174259" y="239712"/>
                  </a:moveTo>
                  <a:cubicBezTo>
                    <a:pt x="176824" y="239712"/>
                    <a:pt x="179022" y="241910"/>
                    <a:pt x="179022" y="244108"/>
                  </a:cubicBezTo>
                  <a:cubicBezTo>
                    <a:pt x="179022" y="246673"/>
                    <a:pt x="176824" y="248871"/>
                    <a:pt x="174259" y="248871"/>
                  </a:cubicBezTo>
                  <a:cubicBezTo>
                    <a:pt x="172061" y="248871"/>
                    <a:pt x="169863" y="246673"/>
                    <a:pt x="169863" y="244108"/>
                  </a:cubicBezTo>
                  <a:cubicBezTo>
                    <a:pt x="169863" y="241910"/>
                    <a:pt x="172061" y="239712"/>
                    <a:pt x="174259" y="239712"/>
                  </a:cubicBezTo>
                  <a:close/>
                  <a:moveTo>
                    <a:pt x="147638" y="239712"/>
                  </a:moveTo>
                  <a:cubicBezTo>
                    <a:pt x="150202" y="239712"/>
                    <a:pt x="152034" y="241910"/>
                    <a:pt x="152034" y="244108"/>
                  </a:cubicBezTo>
                  <a:cubicBezTo>
                    <a:pt x="152034" y="246673"/>
                    <a:pt x="150202" y="248871"/>
                    <a:pt x="147638" y="248871"/>
                  </a:cubicBezTo>
                  <a:cubicBezTo>
                    <a:pt x="144707" y="248871"/>
                    <a:pt x="142875" y="246673"/>
                    <a:pt x="142875" y="244108"/>
                  </a:cubicBezTo>
                  <a:cubicBezTo>
                    <a:pt x="142875" y="241910"/>
                    <a:pt x="144707" y="239712"/>
                    <a:pt x="147638" y="239712"/>
                  </a:cubicBezTo>
                  <a:close/>
                  <a:moveTo>
                    <a:pt x="120651" y="239712"/>
                  </a:moveTo>
                  <a:cubicBezTo>
                    <a:pt x="122849" y="239712"/>
                    <a:pt x="125047" y="241910"/>
                    <a:pt x="125047" y="244108"/>
                  </a:cubicBezTo>
                  <a:cubicBezTo>
                    <a:pt x="125047" y="246673"/>
                    <a:pt x="122849" y="248871"/>
                    <a:pt x="120651" y="248871"/>
                  </a:cubicBezTo>
                  <a:cubicBezTo>
                    <a:pt x="118086" y="248871"/>
                    <a:pt x="115888" y="246673"/>
                    <a:pt x="115888" y="244108"/>
                  </a:cubicBezTo>
                  <a:cubicBezTo>
                    <a:pt x="115888" y="241910"/>
                    <a:pt x="118086" y="239712"/>
                    <a:pt x="120651" y="239712"/>
                  </a:cubicBezTo>
                  <a:close/>
                  <a:moveTo>
                    <a:pt x="68263" y="239712"/>
                  </a:moveTo>
                  <a:cubicBezTo>
                    <a:pt x="70827" y="239712"/>
                    <a:pt x="72659" y="241910"/>
                    <a:pt x="72659" y="244108"/>
                  </a:cubicBezTo>
                  <a:cubicBezTo>
                    <a:pt x="72659" y="246673"/>
                    <a:pt x="70827" y="248871"/>
                    <a:pt x="68263" y="248871"/>
                  </a:cubicBezTo>
                  <a:cubicBezTo>
                    <a:pt x="65698" y="248871"/>
                    <a:pt x="63500" y="246673"/>
                    <a:pt x="63500" y="244108"/>
                  </a:cubicBezTo>
                  <a:cubicBezTo>
                    <a:pt x="63500" y="241910"/>
                    <a:pt x="65698" y="239712"/>
                    <a:pt x="68263" y="239712"/>
                  </a:cubicBezTo>
                  <a:close/>
                  <a:moveTo>
                    <a:pt x="42672" y="239712"/>
                  </a:moveTo>
                  <a:cubicBezTo>
                    <a:pt x="45339" y="239712"/>
                    <a:pt x="47244" y="241910"/>
                    <a:pt x="47244" y="244108"/>
                  </a:cubicBezTo>
                  <a:cubicBezTo>
                    <a:pt x="47244" y="246673"/>
                    <a:pt x="45339" y="248871"/>
                    <a:pt x="42672" y="248871"/>
                  </a:cubicBezTo>
                  <a:cubicBezTo>
                    <a:pt x="40005" y="248871"/>
                    <a:pt x="38100" y="246673"/>
                    <a:pt x="38100" y="244108"/>
                  </a:cubicBezTo>
                  <a:cubicBezTo>
                    <a:pt x="38100" y="241910"/>
                    <a:pt x="40005" y="239712"/>
                    <a:pt x="42672" y="239712"/>
                  </a:cubicBezTo>
                  <a:close/>
                  <a:moveTo>
                    <a:pt x="174259" y="215900"/>
                  </a:moveTo>
                  <a:cubicBezTo>
                    <a:pt x="176824" y="215900"/>
                    <a:pt x="179022" y="217805"/>
                    <a:pt x="179022" y="220472"/>
                  </a:cubicBezTo>
                  <a:cubicBezTo>
                    <a:pt x="179022" y="223139"/>
                    <a:pt x="176824" y="225044"/>
                    <a:pt x="174259" y="225044"/>
                  </a:cubicBezTo>
                  <a:cubicBezTo>
                    <a:pt x="172061" y="225044"/>
                    <a:pt x="169863" y="223139"/>
                    <a:pt x="169863" y="220472"/>
                  </a:cubicBezTo>
                  <a:cubicBezTo>
                    <a:pt x="169863" y="217805"/>
                    <a:pt x="172061" y="215900"/>
                    <a:pt x="174259" y="215900"/>
                  </a:cubicBezTo>
                  <a:close/>
                  <a:moveTo>
                    <a:pt x="147638" y="215900"/>
                  </a:moveTo>
                  <a:cubicBezTo>
                    <a:pt x="150202" y="215900"/>
                    <a:pt x="152034" y="217805"/>
                    <a:pt x="152034" y="220472"/>
                  </a:cubicBezTo>
                  <a:cubicBezTo>
                    <a:pt x="152034" y="223139"/>
                    <a:pt x="150202" y="225044"/>
                    <a:pt x="147638" y="225044"/>
                  </a:cubicBezTo>
                  <a:cubicBezTo>
                    <a:pt x="144707" y="225044"/>
                    <a:pt x="142875" y="223139"/>
                    <a:pt x="142875" y="220472"/>
                  </a:cubicBezTo>
                  <a:cubicBezTo>
                    <a:pt x="142875" y="217805"/>
                    <a:pt x="144707" y="215900"/>
                    <a:pt x="147638" y="215900"/>
                  </a:cubicBezTo>
                  <a:close/>
                  <a:moveTo>
                    <a:pt x="120651" y="215900"/>
                  </a:moveTo>
                  <a:cubicBezTo>
                    <a:pt x="122849" y="215900"/>
                    <a:pt x="125047" y="217805"/>
                    <a:pt x="125047" y="220472"/>
                  </a:cubicBezTo>
                  <a:cubicBezTo>
                    <a:pt x="125047" y="223139"/>
                    <a:pt x="122849" y="225044"/>
                    <a:pt x="120651" y="225044"/>
                  </a:cubicBezTo>
                  <a:cubicBezTo>
                    <a:pt x="118086" y="225044"/>
                    <a:pt x="115888" y="223139"/>
                    <a:pt x="115888" y="220472"/>
                  </a:cubicBezTo>
                  <a:cubicBezTo>
                    <a:pt x="115888" y="217805"/>
                    <a:pt x="118086" y="215900"/>
                    <a:pt x="120651" y="215900"/>
                  </a:cubicBezTo>
                  <a:close/>
                  <a:moveTo>
                    <a:pt x="68263" y="215900"/>
                  </a:moveTo>
                  <a:cubicBezTo>
                    <a:pt x="70827" y="215900"/>
                    <a:pt x="72659" y="217805"/>
                    <a:pt x="72659" y="220472"/>
                  </a:cubicBezTo>
                  <a:cubicBezTo>
                    <a:pt x="72659" y="223139"/>
                    <a:pt x="70827" y="225044"/>
                    <a:pt x="68263" y="225044"/>
                  </a:cubicBezTo>
                  <a:cubicBezTo>
                    <a:pt x="65698" y="225044"/>
                    <a:pt x="63500" y="223139"/>
                    <a:pt x="63500" y="220472"/>
                  </a:cubicBezTo>
                  <a:cubicBezTo>
                    <a:pt x="63500" y="217805"/>
                    <a:pt x="65698" y="215900"/>
                    <a:pt x="68263" y="215900"/>
                  </a:cubicBezTo>
                  <a:close/>
                  <a:moveTo>
                    <a:pt x="42672" y="215900"/>
                  </a:moveTo>
                  <a:cubicBezTo>
                    <a:pt x="45339" y="215900"/>
                    <a:pt x="47244" y="217805"/>
                    <a:pt x="47244" y="220472"/>
                  </a:cubicBezTo>
                  <a:cubicBezTo>
                    <a:pt x="47244" y="223139"/>
                    <a:pt x="45339" y="225044"/>
                    <a:pt x="42672" y="225044"/>
                  </a:cubicBezTo>
                  <a:cubicBezTo>
                    <a:pt x="40005" y="225044"/>
                    <a:pt x="38100" y="223139"/>
                    <a:pt x="38100" y="220472"/>
                  </a:cubicBezTo>
                  <a:cubicBezTo>
                    <a:pt x="38100" y="217805"/>
                    <a:pt x="40005" y="215900"/>
                    <a:pt x="42672" y="215900"/>
                  </a:cubicBezTo>
                  <a:close/>
                  <a:moveTo>
                    <a:pt x="174259" y="192087"/>
                  </a:moveTo>
                  <a:cubicBezTo>
                    <a:pt x="176824" y="192087"/>
                    <a:pt x="179022" y="194285"/>
                    <a:pt x="179022" y="196850"/>
                  </a:cubicBezTo>
                  <a:cubicBezTo>
                    <a:pt x="179022" y="199414"/>
                    <a:pt x="176824" y="201246"/>
                    <a:pt x="174259" y="201246"/>
                  </a:cubicBezTo>
                  <a:cubicBezTo>
                    <a:pt x="172061" y="201246"/>
                    <a:pt x="169863" y="199414"/>
                    <a:pt x="169863" y="196850"/>
                  </a:cubicBezTo>
                  <a:cubicBezTo>
                    <a:pt x="169863" y="194285"/>
                    <a:pt x="172061" y="192087"/>
                    <a:pt x="174259" y="192087"/>
                  </a:cubicBezTo>
                  <a:close/>
                  <a:moveTo>
                    <a:pt x="147638" y="192087"/>
                  </a:moveTo>
                  <a:cubicBezTo>
                    <a:pt x="150202" y="192087"/>
                    <a:pt x="152034" y="194285"/>
                    <a:pt x="152034" y="196850"/>
                  </a:cubicBezTo>
                  <a:cubicBezTo>
                    <a:pt x="152034" y="199414"/>
                    <a:pt x="150202" y="201246"/>
                    <a:pt x="147638" y="201246"/>
                  </a:cubicBezTo>
                  <a:cubicBezTo>
                    <a:pt x="144707" y="201246"/>
                    <a:pt x="142875" y="199414"/>
                    <a:pt x="142875" y="196850"/>
                  </a:cubicBezTo>
                  <a:cubicBezTo>
                    <a:pt x="142875" y="194285"/>
                    <a:pt x="144707" y="192087"/>
                    <a:pt x="147638" y="192087"/>
                  </a:cubicBezTo>
                  <a:close/>
                  <a:moveTo>
                    <a:pt x="120651" y="192087"/>
                  </a:moveTo>
                  <a:cubicBezTo>
                    <a:pt x="122849" y="192087"/>
                    <a:pt x="125047" y="194285"/>
                    <a:pt x="125047" y="196850"/>
                  </a:cubicBezTo>
                  <a:cubicBezTo>
                    <a:pt x="125047" y="199414"/>
                    <a:pt x="122849" y="201246"/>
                    <a:pt x="120651" y="201246"/>
                  </a:cubicBezTo>
                  <a:cubicBezTo>
                    <a:pt x="118086" y="201246"/>
                    <a:pt x="115888" y="199414"/>
                    <a:pt x="115888" y="196850"/>
                  </a:cubicBezTo>
                  <a:cubicBezTo>
                    <a:pt x="115888" y="194285"/>
                    <a:pt x="118086" y="192087"/>
                    <a:pt x="120651" y="192087"/>
                  </a:cubicBezTo>
                  <a:close/>
                  <a:moveTo>
                    <a:pt x="68263" y="192087"/>
                  </a:moveTo>
                  <a:cubicBezTo>
                    <a:pt x="70827" y="192087"/>
                    <a:pt x="72659" y="194285"/>
                    <a:pt x="72659" y="196850"/>
                  </a:cubicBezTo>
                  <a:cubicBezTo>
                    <a:pt x="72659" y="199414"/>
                    <a:pt x="70827" y="201246"/>
                    <a:pt x="68263" y="201246"/>
                  </a:cubicBezTo>
                  <a:cubicBezTo>
                    <a:pt x="65698" y="201246"/>
                    <a:pt x="63500" y="199414"/>
                    <a:pt x="63500" y="196850"/>
                  </a:cubicBezTo>
                  <a:cubicBezTo>
                    <a:pt x="63500" y="194285"/>
                    <a:pt x="65698" y="192087"/>
                    <a:pt x="68263" y="192087"/>
                  </a:cubicBezTo>
                  <a:close/>
                  <a:moveTo>
                    <a:pt x="42672" y="192087"/>
                  </a:moveTo>
                  <a:cubicBezTo>
                    <a:pt x="45339" y="192087"/>
                    <a:pt x="47244" y="194285"/>
                    <a:pt x="47244" y="196850"/>
                  </a:cubicBezTo>
                  <a:cubicBezTo>
                    <a:pt x="47244" y="199414"/>
                    <a:pt x="45339" y="201246"/>
                    <a:pt x="42672" y="201246"/>
                  </a:cubicBezTo>
                  <a:cubicBezTo>
                    <a:pt x="40005" y="201246"/>
                    <a:pt x="38100" y="199414"/>
                    <a:pt x="38100" y="196850"/>
                  </a:cubicBezTo>
                  <a:cubicBezTo>
                    <a:pt x="38100" y="194285"/>
                    <a:pt x="40005" y="192087"/>
                    <a:pt x="42672" y="192087"/>
                  </a:cubicBezTo>
                  <a:close/>
                  <a:moveTo>
                    <a:pt x="174259" y="166687"/>
                  </a:moveTo>
                  <a:cubicBezTo>
                    <a:pt x="176824" y="166687"/>
                    <a:pt x="179022" y="168804"/>
                    <a:pt x="179022" y="171273"/>
                  </a:cubicBezTo>
                  <a:cubicBezTo>
                    <a:pt x="179022" y="173743"/>
                    <a:pt x="176824" y="175859"/>
                    <a:pt x="174259" y="175859"/>
                  </a:cubicBezTo>
                  <a:cubicBezTo>
                    <a:pt x="172061" y="175859"/>
                    <a:pt x="169863" y="173743"/>
                    <a:pt x="169863" y="171273"/>
                  </a:cubicBezTo>
                  <a:cubicBezTo>
                    <a:pt x="169863" y="168804"/>
                    <a:pt x="172061" y="166687"/>
                    <a:pt x="174259" y="166687"/>
                  </a:cubicBezTo>
                  <a:close/>
                  <a:moveTo>
                    <a:pt x="147638" y="166687"/>
                  </a:moveTo>
                  <a:cubicBezTo>
                    <a:pt x="150202" y="166687"/>
                    <a:pt x="152034" y="168804"/>
                    <a:pt x="152034" y="171273"/>
                  </a:cubicBezTo>
                  <a:cubicBezTo>
                    <a:pt x="152034" y="173743"/>
                    <a:pt x="150202" y="175859"/>
                    <a:pt x="147638" y="175859"/>
                  </a:cubicBezTo>
                  <a:cubicBezTo>
                    <a:pt x="144707" y="175859"/>
                    <a:pt x="142875" y="173743"/>
                    <a:pt x="142875" y="171273"/>
                  </a:cubicBezTo>
                  <a:cubicBezTo>
                    <a:pt x="142875" y="168804"/>
                    <a:pt x="144707" y="166687"/>
                    <a:pt x="147638" y="166687"/>
                  </a:cubicBezTo>
                  <a:close/>
                  <a:moveTo>
                    <a:pt x="120651" y="166687"/>
                  </a:moveTo>
                  <a:cubicBezTo>
                    <a:pt x="122849" y="166687"/>
                    <a:pt x="125047" y="168804"/>
                    <a:pt x="125047" y="171273"/>
                  </a:cubicBezTo>
                  <a:cubicBezTo>
                    <a:pt x="125047" y="173743"/>
                    <a:pt x="122849" y="175859"/>
                    <a:pt x="120651" y="175859"/>
                  </a:cubicBezTo>
                  <a:cubicBezTo>
                    <a:pt x="118086" y="175859"/>
                    <a:pt x="115888" y="173743"/>
                    <a:pt x="115888" y="171273"/>
                  </a:cubicBezTo>
                  <a:cubicBezTo>
                    <a:pt x="115888" y="168804"/>
                    <a:pt x="118086" y="166687"/>
                    <a:pt x="120651" y="166687"/>
                  </a:cubicBezTo>
                  <a:close/>
                  <a:moveTo>
                    <a:pt x="68263" y="166687"/>
                  </a:moveTo>
                  <a:cubicBezTo>
                    <a:pt x="70827" y="166687"/>
                    <a:pt x="72659" y="168804"/>
                    <a:pt x="72659" y="171273"/>
                  </a:cubicBezTo>
                  <a:cubicBezTo>
                    <a:pt x="72659" y="173743"/>
                    <a:pt x="70827" y="175859"/>
                    <a:pt x="68263" y="175859"/>
                  </a:cubicBezTo>
                  <a:cubicBezTo>
                    <a:pt x="65698" y="175859"/>
                    <a:pt x="63500" y="173743"/>
                    <a:pt x="63500" y="171273"/>
                  </a:cubicBezTo>
                  <a:cubicBezTo>
                    <a:pt x="63500" y="168804"/>
                    <a:pt x="65698" y="166687"/>
                    <a:pt x="68263" y="166687"/>
                  </a:cubicBezTo>
                  <a:close/>
                  <a:moveTo>
                    <a:pt x="42672" y="166687"/>
                  </a:moveTo>
                  <a:cubicBezTo>
                    <a:pt x="45339" y="166687"/>
                    <a:pt x="47244" y="168804"/>
                    <a:pt x="47244" y="171273"/>
                  </a:cubicBezTo>
                  <a:cubicBezTo>
                    <a:pt x="47244" y="173743"/>
                    <a:pt x="45339" y="175859"/>
                    <a:pt x="42672" y="175859"/>
                  </a:cubicBezTo>
                  <a:cubicBezTo>
                    <a:pt x="40005" y="175859"/>
                    <a:pt x="38100" y="173743"/>
                    <a:pt x="38100" y="171273"/>
                  </a:cubicBezTo>
                  <a:cubicBezTo>
                    <a:pt x="38100" y="168804"/>
                    <a:pt x="40005" y="166687"/>
                    <a:pt x="42672" y="166687"/>
                  </a:cubicBezTo>
                  <a:close/>
                  <a:moveTo>
                    <a:pt x="174259" y="144462"/>
                  </a:moveTo>
                  <a:cubicBezTo>
                    <a:pt x="176824" y="144462"/>
                    <a:pt x="179022" y="146660"/>
                    <a:pt x="179022" y="148858"/>
                  </a:cubicBezTo>
                  <a:cubicBezTo>
                    <a:pt x="179022" y="151423"/>
                    <a:pt x="176824" y="153621"/>
                    <a:pt x="174259" y="153621"/>
                  </a:cubicBezTo>
                  <a:cubicBezTo>
                    <a:pt x="172061" y="153621"/>
                    <a:pt x="169863" y="151423"/>
                    <a:pt x="169863" y="148858"/>
                  </a:cubicBezTo>
                  <a:cubicBezTo>
                    <a:pt x="169863" y="146660"/>
                    <a:pt x="172061" y="144462"/>
                    <a:pt x="174259" y="144462"/>
                  </a:cubicBezTo>
                  <a:close/>
                  <a:moveTo>
                    <a:pt x="147638" y="144462"/>
                  </a:moveTo>
                  <a:cubicBezTo>
                    <a:pt x="150202" y="144462"/>
                    <a:pt x="152034" y="146660"/>
                    <a:pt x="152034" y="148858"/>
                  </a:cubicBezTo>
                  <a:cubicBezTo>
                    <a:pt x="152034" y="151423"/>
                    <a:pt x="150202" y="153621"/>
                    <a:pt x="147638" y="153621"/>
                  </a:cubicBezTo>
                  <a:cubicBezTo>
                    <a:pt x="144707" y="153621"/>
                    <a:pt x="142875" y="151423"/>
                    <a:pt x="142875" y="148858"/>
                  </a:cubicBezTo>
                  <a:cubicBezTo>
                    <a:pt x="142875" y="146660"/>
                    <a:pt x="144707" y="144462"/>
                    <a:pt x="147638" y="144462"/>
                  </a:cubicBezTo>
                  <a:close/>
                  <a:moveTo>
                    <a:pt x="120651" y="144462"/>
                  </a:moveTo>
                  <a:cubicBezTo>
                    <a:pt x="122849" y="144462"/>
                    <a:pt x="125047" y="146660"/>
                    <a:pt x="125047" y="148858"/>
                  </a:cubicBezTo>
                  <a:cubicBezTo>
                    <a:pt x="125047" y="151423"/>
                    <a:pt x="122849" y="153621"/>
                    <a:pt x="120651" y="153621"/>
                  </a:cubicBezTo>
                  <a:cubicBezTo>
                    <a:pt x="118086" y="153621"/>
                    <a:pt x="115888" y="151423"/>
                    <a:pt x="115888" y="148858"/>
                  </a:cubicBezTo>
                  <a:cubicBezTo>
                    <a:pt x="115888" y="146660"/>
                    <a:pt x="118086" y="144462"/>
                    <a:pt x="120651" y="144462"/>
                  </a:cubicBezTo>
                  <a:close/>
                  <a:moveTo>
                    <a:pt x="68263" y="144462"/>
                  </a:moveTo>
                  <a:cubicBezTo>
                    <a:pt x="70827" y="144462"/>
                    <a:pt x="72659" y="146660"/>
                    <a:pt x="72659" y="148858"/>
                  </a:cubicBezTo>
                  <a:cubicBezTo>
                    <a:pt x="72659" y="151423"/>
                    <a:pt x="70827" y="153621"/>
                    <a:pt x="68263" y="153621"/>
                  </a:cubicBezTo>
                  <a:cubicBezTo>
                    <a:pt x="65698" y="153621"/>
                    <a:pt x="63500" y="151423"/>
                    <a:pt x="63500" y="148858"/>
                  </a:cubicBezTo>
                  <a:cubicBezTo>
                    <a:pt x="63500" y="146660"/>
                    <a:pt x="65698" y="144462"/>
                    <a:pt x="68263" y="144462"/>
                  </a:cubicBezTo>
                  <a:close/>
                  <a:moveTo>
                    <a:pt x="42672" y="144462"/>
                  </a:moveTo>
                  <a:cubicBezTo>
                    <a:pt x="45339" y="144462"/>
                    <a:pt x="47244" y="146660"/>
                    <a:pt x="47244" y="148858"/>
                  </a:cubicBezTo>
                  <a:cubicBezTo>
                    <a:pt x="47244" y="151423"/>
                    <a:pt x="45339" y="153621"/>
                    <a:pt x="42672" y="153621"/>
                  </a:cubicBezTo>
                  <a:cubicBezTo>
                    <a:pt x="40005" y="153621"/>
                    <a:pt x="38100" y="151423"/>
                    <a:pt x="38100" y="148858"/>
                  </a:cubicBezTo>
                  <a:cubicBezTo>
                    <a:pt x="38100" y="146660"/>
                    <a:pt x="40005" y="144462"/>
                    <a:pt x="42672" y="144462"/>
                  </a:cubicBezTo>
                  <a:close/>
                  <a:moveTo>
                    <a:pt x="174259" y="120650"/>
                  </a:moveTo>
                  <a:cubicBezTo>
                    <a:pt x="176824" y="120650"/>
                    <a:pt x="179022" y="122555"/>
                    <a:pt x="179022" y="125222"/>
                  </a:cubicBezTo>
                  <a:cubicBezTo>
                    <a:pt x="179022" y="127889"/>
                    <a:pt x="176824" y="129794"/>
                    <a:pt x="174259" y="129794"/>
                  </a:cubicBezTo>
                  <a:cubicBezTo>
                    <a:pt x="172061" y="129794"/>
                    <a:pt x="169863" y="127889"/>
                    <a:pt x="169863" y="125222"/>
                  </a:cubicBezTo>
                  <a:cubicBezTo>
                    <a:pt x="169863" y="122555"/>
                    <a:pt x="172061" y="120650"/>
                    <a:pt x="174259" y="120650"/>
                  </a:cubicBezTo>
                  <a:close/>
                  <a:moveTo>
                    <a:pt x="147638" y="120650"/>
                  </a:moveTo>
                  <a:cubicBezTo>
                    <a:pt x="150202" y="120650"/>
                    <a:pt x="152034" y="122555"/>
                    <a:pt x="152034" y="125222"/>
                  </a:cubicBezTo>
                  <a:cubicBezTo>
                    <a:pt x="152034" y="127889"/>
                    <a:pt x="150202" y="129794"/>
                    <a:pt x="147638" y="129794"/>
                  </a:cubicBezTo>
                  <a:cubicBezTo>
                    <a:pt x="144707" y="129794"/>
                    <a:pt x="142875" y="127889"/>
                    <a:pt x="142875" y="125222"/>
                  </a:cubicBezTo>
                  <a:cubicBezTo>
                    <a:pt x="142875" y="122555"/>
                    <a:pt x="144707" y="120650"/>
                    <a:pt x="147638" y="120650"/>
                  </a:cubicBezTo>
                  <a:close/>
                  <a:moveTo>
                    <a:pt x="120651" y="120650"/>
                  </a:moveTo>
                  <a:cubicBezTo>
                    <a:pt x="122849" y="120650"/>
                    <a:pt x="125047" y="122555"/>
                    <a:pt x="125047" y="125222"/>
                  </a:cubicBezTo>
                  <a:cubicBezTo>
                    <a:pt x="125047" y="127889"/>
                    <a:pt x="122849" y="129794"/>
                    <a:pt x="120651" y="129794"/>
                  </a:cubicBezTo>
                  <a:cubicBezTo>
                    <a:pt x="118086" y="129794"/>
                    <a:pt x="115888" y="127889"/>
                    <a:pt x="115888" y="125222"/>
                  </a:cubicBezTo>
                  <a:cubicBezTo>
                    <a:pt x="115888" y="122555"/>
                    <a:pt x="118086" y="120650"/>
                    <a:pt x="120651" y="120650"/>
                  </a:cubicBezTo>
                  <a:close/>
                  <a:moveTo>
                    <a:pt x="68263" y="120650"/>
                  </a:moveTo>
                  <a:cubicBezTo>
                    <a:pt x="70827" y="120650"/>
                    <a:pt x="72659" y="122555"/>
                    <a:pt x="72659" y="125222"/>
                  </a:cubicBezTo>
                  <a:cubicBezTo>
                    <a:pt x="72659" y="127889"/>
                    <a:pt x="70827" y="129794"/>
                    <a:pt x="68263" y="129794"/>
                  </a:cubicBezTo>
                  <a:cubicBezTo>
                    <a:pt x="65698" y="129794"/>
                    <a:pt x="63500" y="127889"/>
                    <a:pt x="63500" y="125222"/>
                  </a:cubicBezTo>
                  <a:cubicBezTo>
                    <a:pt x="63500" y="122555"/>
                    <a:pt x="65698" y="120650"/>
                    <a:pt x="68263" y="120650"/>
                  </a:cubicBezTo>
                  <a:close/>
                  <a:moveTo>
                    <a:pt x="42672" y="120650"/>
                  </a:moveTo>
                  <a:cubicBezTo>
                    <a:pt x="45339" y="120650"/>
                    <a:pt x="47244" y="122555"/>
                    <a:pt x="47244" y="125222"/>
                  </a:cubicBezTo>
                  <a:cubicBezTo>
                    <a:pt x="47244" y="127889"/>
                    <a:pt x="45339" y="129794"/>
                    <a:pt x="42672" y="129794"/>
                  </a:cubicBezTo>
                  <a:cubicBezTo>
                    <a:pt x="40005" y="129794"/>
                    <a:pt x="38100" y="127889"/>
                    <a:pt x="38100" y="125222"/>
                  </a:cubicBezTo>
                  <a:cubicBezTo>
                    <a:pt x="38100" y="122555"/>
                    <a:pt x="40005" y="120650"/>
                    <a:pt x="42672" y="120650"/>
                  </a:cubicBezTo>
                  <a:close/>
                  <a:moveTo>
                    <a:pt x="206795" y="117088"/>
                  </a:moveTo>
                  <a:lnTo>
                    <a:pt x="206795" y="137983"/>
                  </a:lnTo>
                  <a:lnTo>
                    <a:pt x="252910" y="137983"/>
                  </a:lnTo>
                  <a:cubicBezTo>
                    <a:pt x="255432" y="137983"/>
                    <a:pt x="257593" y="139785"/>
                    <a:pt x="257593" y="142307"/>
                  </a:cubicBezTo>
                  <a:cubicBezTo>
                    <a:pt x="257593" y="144828"/>
                    <a:pt x="255432" y="146630"/>
                    <a:pt x="252910" y="146630"/>
                  </a:cubicBezTo>
                  <a:lnTo>
                    <a:pt x="206795" y="146630"/>
                  </a:lnTo>
                  <a:lnTo>
                    <a:pt x="206795" y="167525"/>
                  </a:lnTo>
                  <a:lnTo>
                    <a:pt x="252910" y="167525"/>
                  </a:lnTo>
                  <a:cubicBezTo>
                    <a:pt x="255432" y="167525"/>
                    <a:pt x="257593" y="169687"/>
                    <a:pt x="257593" y="172209"/>
                  </a:cubicBezTo>
                  <a:cubicBezTo>
                    <a:pt x="257593" y="174731"/>
                    <a:pt x="255432" y="176892"/>
                    <a:pt x="252910" y="176892"/>
                  </a:cubicBezTo>
                  <a:lnTo>
                    <a:pt x="206795" y="176892"/>
                  </a:lnTo>
                  <a:lnTo>
                    <a:pt x="206795" y="197788"/>
                  </a:lnTo>
                  <a:lnTo>
                    <a:pt x="252910" y="197788"/>
                  </a:lnTo>
                  <a:cubicBezTo>
                    <a:pt x="255432" y="197788"/>
                    <a:pt x="257593" y="199589"/>
                    <a:pt x="257593" y="202111"/>
                  </a:cubicBezTo>
                  <a:cubicBezTo>
                    <a:pt x="257593" y="204633"/>
                    <a:pt x="255432" y="206435"/>
                    <a:pt x="252910" y="206435"/>
                  </a:cubicBezTo>
                  <a:lnTo>
                    <a:pt x="206795" y="206435"/>
                  </a:lnTo>
                  <a:lnTo>
                    <a:pt x="206795" y="227690"/>
                  </a:lnTo>
                  <a:lnTo>
                    <a:pt x="252910" y="227690"/>
                  </a:lnTo>
                  <a:cubicBezTo>
                    <a:pt x="255432" y="227690"/>
                    <a:pt x="257593" y="229852"/>
                    <a:pt x="257593" y="232014"/>
                  </a:cubicBezTo>
                  <a:cubicBezTo>
                    <a:pt x="257593" y="234536"/>
                    <a:pt x="255432" y="236697"/>
                    <a:pt x="252910" y="236697"/>
                  </a:cubicBezTo>
                  <a:lnTo>
                    <a:pt x="206795" y="236697"/>
                  </a:lnTo>
                  <a:lnTo>
                    <a:pt x="206795" y="257593"/>
                  </a:lnTo>
                  <a:lnTo>
                    <a:pt x="252910" y="257593"/>
                  </a:lnTo>
                  <a:cubicBezTo>
                    <a:pt x="255432" y="257593"/>
                    <a:pt x="257593" y="259754"/>
                    <a:pt x="257593" y="261916"/>
                  </a:cubicBezTo>
                  <a:cubicBezTo>
                    <a:pt x="257593" y="264438"/>
                    <a:pt x="255432" y="266600"/>
                    <a:pt x="252910" y="266600"/>
                  </a:cubicBezTo>
                  <a:lnTo>
                    <a:pt x="206795" y="266600"/>
                  </a:lnTo>
                  <a:lnTo>
                    <a:pt x="206795" y="287495"/>
                  </a:lnTo>
                  <a:lnTo>
                    <a:pt x="275607" y="287495"/>
                  </a:lnTo>
                  <a:lnTo>
                    <a:pt x="275607" y="117088"/>
                  </a:lnTo>
                  <a:lnTo>
                    <a:pt x="206795" y="117088"/>
                  </a:lnTo>
                  <a:close/>
                  <a:moveTo>
                    <a:pt x="174259" y="95250"/>
                  </a:moveTo>
                  <a:cubicBezTo>
                    <a:pt x="176824" y="95250"/>
                    <a:pt x="179022" y="97448"/>
                    <a:pt x="179022" y="100013"/>
                  </a:cubicBezTo>
                  <a:cubicBezTo>
                    <a:pt x="179022" y="102577"/>
                    <a:pt x="176824" y="104409"/>
                    <a:pt x="174259" y="104409"/>
                  </a:cubicBezTo>
                  <a:cubicBezTo>
                    <a:pt x="172061" y="104409"/>
                    <a:pt x="169863" y="102577"/>
                    <a:pt x="169863" y="100013"/>
                  </a:cubicBezTo>
                  <a:cubicBezTo>
                    <a:pt x="169863" y="97448"/>
                    <a:pt x="172061" y="95250"/>
                    <a:pt x="174259" y="95250"/>
                  </a:cubicBezTo>
                  <a:close/>
                  <a:moveTo>
                    <a:pt x="147638" y="95250"/>
                  </a:moveTo>
                  <a:cubicBezTo>
                    <a:pt x="150202" y="95250"/>
                    <a:pt x="152034" y="97448"/>
                    <a:pt x="152034" y="100013"/>
                  </a:cubicBezTo>
                  <a:cubicBezTo>
                    <a:pt x="152034" y="102577"/>
                    <a:pt x="150202" y="104409"/>
                    <a:pt x="147638" y="104409"/>
                  </a:cubicBezTo>
                  <a:cubicBezTo>
                    <a:pt x="144707" y="104409"/>
                    <a:pt x="142875" y="102577"/>
                    <a:pt x="142875" y="100013"/>
                  </a:cubicBezTo>
                  <a:cubicBezTo>
                    <a:pt x="142875" y="97448"/>
                    <a:pt x="144707" y="95250"/>
                    <a:pt x="147638" y="95250"/>
                  </a:cubicBezTo>
                  <a:close/>
                  <a:moveTo>
                    <a:pt x="120651" y="95250"/>
                  </a:moveTo>
                  <a:cubicBezTo>
                    <a:pt x="122849" y="95250"/>
                    <a:pt x="125047" y="97448"/>
                    <a:pt x="125047" y="100013"/>
                  </a:cubicBezTo>
                  <a:cubicBezTo>
                    <a:pt x="125047" y="102577"/>
                    <a:pt x="122849" y="104409"/>
                    <a:pt x="120651" y="104409"/>
                  </a:cubicBezTo>
                  <a:cubicBezTo>
                    <a:pt x="118086" y="104409"/>
                    <a:pt x="115888" y="102577"/>
                    <a:pt x="115888" y="100013"/>
                  </a:cubicBezTo>
                  <a:cubicBezTo>
                    <a:pt x="115888" y="97448"/>
                    <a:pt x="118086" y="95250"/>
                    <a:pt x="120651" y="95250"/>
                  </a:cubicBezTo>
                  <a:close/>
                  <a:moveTo>
                    <a:pt x="68263" y="95250"/>
                  </a:moveTo>
                  <a:cubicBezTo>
                    <a:pt x="70827" y="95250"/>
                    <a:pt x="72659" y="97448"/>
                    <a:pt x="72659" y="100013"/>
                  </a:cubicBezTo>
                  <a:cubicBezTo>
                    <a:pt x="72659" y="102577"/>
                    <a:pt x="70827" y="104409"/>
                    <a:pt x="68263" y="104409"/>
                  </a:cubicBezTo>
                  <a:cubicBezTo>
                    <a:pt x="65698" y="104409"/>
                    <a:pt x="63500" y="102577"/>
                    <a:pt x="63500" y="100013"/>
                  </a:cubicBezTo>
                  <a:cubicBezTo>
                    <a:pt x="63500" y="97448"/>
                    <a:pt x="65698" y="95250"/>
                    <a:pt x="68263" y="95250"/>
                  </a:cubicBezTo>
                  <a:close/>
                  <a:moveTo>
                    <a:pt x="42672" y="95250"/>
                  </a:moveTo>
                  <a:cubicBezTo>
                    <a:pt x="45339" y="95250"/>
                    <a:pt x="47244" y="97448"/>
                    <a:pt x="47244" y="100013"/>
                  </a:cubicBezTo>
                  <a:cubicBezTo>
                    <a:pt x="47244" y="102577"/>
                    <a:pt x="45339" y="104409"/>
                    <a:pt x="42672" y="104409"/>
                  </a:cubicBezTo>
                  <a:cubicBezTo>
                    <a:pt x="40005" y="104409"/>
                    <a:pt x="38100" y="102577"/>
                    <a:pt x="38100" y="100013"/>
                  </a:cubicBezTo>
                  <a:cubicBezTo>
                    <a:pt x="38100" y="97448"/>
                    <a:pt x="40005" y="95250"/>
                    <a:pt x="42672" y="95250"/>
                  </a:cubicBezTo>
                  <a:close/>
                  <a:moveTo>
                    <a:pt x="20896" y="81061"/>
                  </a:moveTo>
                  <a:lnTo>
                    <a:pt x="20896" y="287495"/>
                  </a:lnTo>
                  <a:lnTo>
                    <a:pt x="89708" y="287495"/>
                  </a:lnTo>
                  <a:lnTo>
                    <a:pt x="89708" y="81061"/>
                  </a:lnTo>
                  <a:lnTo>
                    <a:pt x="20896" y="81061"/>
                  </a:lnTo>
                  <a:close/>
                  <a:moveTo>
                    <a:pt x="174259" y="71437"/>
                  </a:moveTo>
                  <a:cubicBezTo>
                    <a:pt x="176824" y="71437"/>
                    <a:pt x="179022" y="73269"/>
                    <a:pt x="179022" y="75833"/>
                  </a:cubicBezTo>
                  <a:cubicBezTo>
                    <a:pt x="179022" y="78398"/>
                    <a:pt x="176824" y="80596"/>
                    <a:pt x="174259" y="80596"/>
                  </a:cubicBezTo>
                  <a:cubicBezTo>
                    <a:pt x="172061" y="80596"/>
                    <a:pt x="169863" y="78398"/>
                    <a:pt x="169863" y="75833"/>
                  </a:cubicBezTo>
                  <a:cubicBezTo>
                    <a:pt x="169863" y="73269"/>
                    <a:pt x="172061" y="71437"/>
                    <a:pt x="174259" y="71437"/>
                  </a:cubicBezTo>
                  <a:close/>
                  <a:moveTo>
                    <a:pt x="147638" y="71437"/>
                  </a:moveTo>
                  <a:cubicBezTo>
                    <a:pt x="150202" y="71437"/>
                    <a:pt x="152034" y="73269"/>
                    <a:pt x="152034" y="75833"/>
                  </a:cubicBezTo>
                  <a:cubicBezTo>
                    <a:pt x="152034" y="78398"/>
                    <a:pt x="150202" y="80596"/>
                    <a:pt x="147638" y="80596"/>
                  </a:cubicBezTo>
                  <a:cubicBezTo>
                    <a:pt x="144707" y="80596"/>
                    <a:pt x="142875" y="78398"/>
                    <a:pt x="142875" y="75833"/>
                  </a:cubicBezTo>
                  <a:cubicBezTo>
                    <a:pt x="142875" y="73269"/>
                    <a:pt x="144707" y="71437"/>
                    <a:pt x="147638" y="71437"/>
                  </a:cubicBezTo>
                  <a:close/>
                  <a:moveTo>
                    <a:pt x="120651" y="71437"/>
                  </a:moveTo>
                  <a:cubicBezTo>
                    <a:pt x="122849" y="71437"/>
                    <a:pt x="125047" y="73269"/>
                    <a:pt x="125047" y="75833"/>
                  </a:cubicBezTo>
                  <a:cubicBezTo>
                    <a:pt x="125047" y="78398"/>
                    <a:pt x="122849" y="80596"/>
                    <a:pt x="120651" y="80596"/>
                  </a:cubicBezTo>
                  <a:cubicBezTo>
                    <a:pt x="118086" y="80596"/>
                    <a:pt x="115888" y="78398"/>
                    <a:pt x="115888" y="75833"/>
                  </a:cubicBezTo>
                  <a:cubicBezTo>
                    <a:pt x="115888" y="73269"/>
                    <a:pt x="118086" y="71437"/>
                    <a:pt x="120651" y="71437"/>
                  </a:cubicBezTo>
                  <a:close/>
                  <a:moveTo>
                    <a:pt x="174259" y="47625"/>
                  </a:moveTo>
                  <a:cubicBezTo>
                    <a:pt x="176824" y="47625"/>
                    <a:pt x="179022" y="49823"/>
                    <a:pt x="179022" y="52388"/>
                  </a:cubicBezTo>
                  <a:cubicBezTo>
                    <a:pt x="179022" y="54586"/>
                    <a:pt x="176824" y="56784"/>
                    <a:pt x="174259" y="56784"/>
                  </a:cubicBezTo>
                  <a:cubicBezTo>
                    <a:pt x="172061" y="56784"/>
                    <a:pt x="169863" y="54586"/>
                    <a:pt x="169863" y="52388"/>
                  </a:cubicBezTo>
                  <a:cubicBezTo>
                    <a:pt x="169863" y="49823"/>
                    <a:pt x="172061" y="47625"/>
                    <a:pt x="174259" y="47625"/>
                  </a:cubicBezTo>
                  <a:close/>
                  <a:moveTo>
                    <a:pt x="147638" y="47625"/>
                  </a:moveTo>
                  <a:cubicBezTo>
                    <a:pt x="150202" y="47625"/>
                    <a:pt x="152034" y="49823"/>
                    <a:pt x="152034" y="52388"/>
                  </a:cubicBezTo>
                  <a:cubicBezTo>
                    <a:pt x="152034" y="54586"/>
                    <a:pt x="150202" y="56784"/>
                    <a:pt x="147638" y="56784"/>
                  </a:cubicBezTo>
                  <a:cubicBezTo>
                    <a:pt x="144707" y="56784"/>
                    <a:pt x="142875" y="54586"/>
                    <a:pt x="142875" y="52388"/>
                  </a:cubicBezTo>
                  <a:cubicBezTo>
                    <a:pt x="142875" y="49823"/>
                    <a:pt x="144707" y="47625"/>
                    <a:pt x="147638" y="47625"/>
                  </a:cubicBezTo>
                  <a:close/>
                  <a:moveTo>
                    <a:pt x="120651" y="47625"/>
                  </a:moveTo>
                  <a:cubicBezTo>
                    <a:pt x="122849" y="47625"/>
                    <a:pt x="125047" y="49823"/>
                    <a:pt x="125047" y="52388"/>
                  </a:cubicBezTo>
                  <a:cubicBezTo>
                    <a:pt x="125047" y="54586"/>
                    <a:pt x="122849" y="56784"/>
                    <a:pt x="120651" y="56784"/>
                  </a:cubicBezTo>
                  <a:cubicBezTo>
                    <a:pt x="118086" y="56784"/>
                    <a:pt x="115888" y="54586"/>
                    <a:pt x="115888" y="52388"/>
                  </a:cubicBezTo>
                  <a:cubicBezTo>
                    <a:pt x="115888" y="49823"/>
                    <a:pt x="118086" y="47625"/>
                    <a:pt x="120651" y="47625"/>
                  </a:cubicBezTo>
                  <a:close/>
                  <a:moveTo>
                    <a:pt x="174259" y="23812"/>
                  </a:moveTo>
                  <a:cubicBezTo>
                    <a:pt x="176824" y="23812"/>
                    <a:pt x="179022" y="25929"/>
                    <a:pt x="179022" y="28398"/>
                  </a:cubicBezTo>
                  <a:cubicBezTo>
                    <a:pt x="179022" y="30868"/>
                    <a:pt x="176824" y="32984"/>
                    <a:pt x="174259" y="32984"/>
                  </a:cubicBezTo>
                  <a:cubicBezTo>
                    <a:pt x="172061" y="32984"/>
                    <a:pt x="169863" y="30868"/>
                    <a:pt x="169863" y="28398"/>
                  </a:cubicBezTo>
                  <a:cubicBezTo>
                    <a:pt x="169863" y="25929"/>
                    <a:pt x="172061" y="23812"/>
                    <a:pt x="174259" y="23812"/>
                  </a:cubicBezTo>
                  <a:close/>
                  <a:moveTo>
                    <a:pt x="147638" y="23812"/>
                  </a:moveTo>
                  <a:cubicBezTo>
                    <a:pt x="150202" y="23812"/>
                    <a:pt x="152034" y="25929"/>
                    <a:pt x="152034" y="28398"/>
                  </a:cubicBezTo>
                  <a:cubicBezTo>
                    <a:pt x="152034" y="30868"/>
                    <a:pt x="150202" y="32984"/>
                    <a:pt x="147638" y="32984"/>
                  </a:cubicBezTo>
                  <a:cubicBezTo>
                    <a:pt x="144707" y="32984"/>
                    <a:pt x="142875" y="30868"/>
                    <a:pt x="142875" y="28398"/>
                  </a:cubicBezTo>
                  <a:cubicBezTo>
                    <a:pt x="142875" y="25929"/>
                    <a:pt x="144707" y="23812"/>
                    <a:pt x="147638" y="23812"/>
                  </a:cubicBezTo>
                  <a:close/>
                  <a:moveTo>
                    <a:pt x="120651" y="23812"/>
                  </a:moveTo>
                  <a:cubicBezTo>
                    <a:pt x="122849" y="23812"/>
                    <a:pt x="125047" y="25929"/>
                    <a:pt x="125047" y="28398"/>
                  </a:cubicBezTo>
                  <a:cubicBezTo>
                    <a:pt x="125047" y="30868"/>
                    <a:pt x="122849" y="32984"/>
                    <a:pt x="120651" y="32984"/>
                  </a:cubicBezTo>
                  <a:cubicBezTo>
                    <a:pt x="118086" y="32984"/>
                    <a:pt x="115888" y="30868"/>
                    <a:pt x="115888" y="28398"/>
                  </a:cubicBezTo>
                  <a:cubicBezTo>
                    <a:pt x="115888" y="25929"/>
                    <a:pt x="118086" y="23812"/>
                    <a:pt x="120651" y="23812"/>
                  </a:cubicBezTo>
                  <a:close/>
                  <a:moveTo>
                    <a:pt x="99075" y="9007"/>
                  </a:moveTo>
                  <a:lnTo>
                    <a:pt x="99075" y="287495"/>
                  </a:lnTo>
                  <a:lnTo>
                    <a:pt x="197789" y="287495"/>
                  </a:lnTo>
                  <a:lnTo>
                    <a:pt x="197789" y="9007"/>
                  </a:lnTo>
                  <a:lnTo>
                    <a:pt x="99075" y="9007"/>
                  </a:lnTo>
                  <a:close/>
                  <a:moveTo>
                    <a:pt x="82502" y="0"/>
                  </a:moveTo>
                  <a:lnTo>
                    <a:pt x="214001" y="0"/>
                  </a:lnTo>
                  <a:cubicBezTo>
                    <a:pt x="216523" y="0"/>
                    <a:pt x="218684" y="1801"/>
                    <a:pt x="218684" y="4684"/>
                  </a:cubicBezTo>
                  <a:cubicBezTo>
                    <a:pt x="218684" y="7205"/>
                    <a:pt x="216523" y="9007"/>
                    <a:pt x="214001" y="9007"/>
                  </a:cubicBezTo>
                  <a:lnTo>
                    <a:pt x="206795" y="9007"/>
                  </a:lnTo>
                  <a:lnTo>
                    <a:pt x="206795" y="107721"/>
                  </a:lnTo>
                  <a:lnTo>
                    <a:pt x="291819" y="107721"/>
                  </a:lnTo>
                  <a:cubicBezTo>
                    <a:pt x="294341" y="107721"/>
                    <a:pt x="296503" y="109882"/>
                    <a:pt x="296503" y="112404"/>
                  </a:cubicBezTo>
                  <a:cubicBezTo>
                    <a:pt x="296503" y="114926"/>
                    <a:pt x="294341" y="117088"/>
                    <a:pt x="291819" y="117088"/>
                  </a:cubicBezTo>
                  <a:lnTo>
                    <a:pt x="284614" y="117088"/>
                  </a:lnTo>
                  <a:lnTo>
                    <a:pt x="284614" y="287495"/>
                  </a:lnTo>
                  <a:lnTo>
                    <a:pt x="291819" y="287495"/>
                  </a:lnTo>
                  <a:cubicBezTo>
                    <a:pt x="294341" y="287495"/>
                    <a:pt x="296503" y="289657"/>
                    <a:pt x="296503" y="292179"/>
                  </a:cubicBezTo>
                  <a:cubicBezTo>
                    <a:pt x="296503" y="294340"/>
                    <a:pt x="294341" y="296502"/>
                    <a:pt x="291819" y="296502"/>
                  </a:cubicBezTo>
                  <a:lnTo>
                    <a:pt x="4684" y="296502"/>
                  </a:lnTo>
                  <a:cubicBezTo>
                    <a:pt x="2162" y="296502"/>
                    <a:pt x="0" y="294340"/>
                    <a:pt x="0" y="292179"/>
                  </a:cubicBezTo>
                  <a:cubicBezTo>
                    <a:pt x="0" y="289657"/>
                    <a:pt x="2162" y="287495"/>
                    <a:pt x="4684" y="287495"/>
                  </a:cubicBezTo>
                  <a:lnTo>
                    <a:pt x="11889" y="287495"/>
                  </a:lnTo>
                  <a:lnTo>
                    <a:pt x="11889" y="81061"/>
                  </a:lnTo>
                  <a:lnTo>
                    <a:pt x="4684" y="81061"/>
                  </a:lnTo>
                  <a:cubicBezTo>
                    <a:pt x="2162" y="81061"/>
                    <a:pt x="0" y="78899"/>
                    <a:pt x="0" y="76377"/>
                  </a:cubicBezTo>
                  <a:cubicBezTo>
                    <a:pt x="0" y="73855"/>
                    <a:pt x="2162" y="72054"/>
                    <a:pt x="4684" y="72054"/>
                  </a:cubicBezTo>
                  <a:lnTo>
                    <a:pt x="89708" y="72054"/>
                  </a:lnTo>
                  <a:lnTo>
                    <a:pt x="89708" y="9007"/>
                  </a:lnTo>
                  <a:lnTo>
                    <a:pt x="82502" y="9007"/>
                  </a:lnTo>
                  <a:cubicBezTo>
                    <a:pt x="79980" y="9007"/>
                    <a:pt x="78179" y="7205"/>
                    <a:pt x="78179" y="4684"/>
                  </a:cubicBezTo>
                  <a:cubicBezTo>
                    <a:pt x="78179" y="1801"/>
                    <a:pt x="79980" y="0"/>
                    <a:pt x="82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8E9928-716E-A146-888D-0A6C3C1DF5E0}"/>
              </a:ext>
            </a:extLst>
          </p:cNvPr>
          <p:cNvGrpSpPr/>
          <p:nvPr/>
        </p:nvGrpSpPr>
        <p:grpSpPr>
          <a:xfrm>
            <a:off x="7440046" y="8304900"/>
            <a:ext cx="2166172" cy="2166172"/>
            <a:chOff x="7244938" y="8305731"/>
            <a:chExt cx="2556388" cy="255638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1A3146-5960-CF4C-8E58-34916C46B3C1}"/>
                </a:ext>
              </a:extLst>
            </p:cNvPr>
            <p:cNvSpPr/>
            <p:nvPr/>
          </p:nvSpPr>
          <p:spPr>
            <a:xfrm>
              <a:off x="7244938" y="8305731"/>
              <a:ext cx="2556388" cy="25563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921">
              <a:extLst>
                <a:ext uri="{FF2B5EF4-FFF2-40B4-BE49-F238E27FC236}">
                  <a16:creationId xmlns:a16="http://schemas.microsoft.com/office/drawing/2014/main" id="{A2D1121F-4171-A14E-84FA-0ED38A59D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03" y="8884725"/>
              <a:ext cx="1390124" cy="1398400"/>
            </a:xfrm>
            <a:custGeom>
              <a:avLst/>
              <a:gdLst>
                <a:gd name="T0" fmla="*/ 1998562 w 293328"/>
                <a:gd name="T1" fmla="*/ 3145440 h 294910"/>
                <a:gd name="T2" fmla="*/ 1245709 w 293328"/>
                <a:gd name="T3" fmla="*/ 2948513 h 294910"/>
                <a:gd name="T4" fmla="*/ 1341307 w 293328"/>
                <a:gd name="T5" fmla="*/ 3044955 h 294910"/>
                <a:gd name="T6" fmla="*/ 1432940 w 293328"/>
                <a:gd name="T7" fmla="*/ 2996740 h 294910"/>
                <a:gd name="T8" fmla="*/ 2193749 w 293328"/>
                <a:gd name="T9" fmla="*/ 3044955 h 294910"/>
                <a:gd name="T10" fmla="*/ 1432940 w 293328"/>
                <a:gd name="T11" fmla="*/ 3097214 h 294910"/>
                <a:gd name="T12" fmla="*/ 1245709 w 293328"/>
                <a:gd name="T13" fmla="*/ 2848043 h 294910"/>
                <a:gd name="T14" fmla="*/ 2102252 w 293328"/>
                <a:gd name="T15" fmla="*/ 2639628 h 294910"/>
                <a:gd name="T16" fmla="*/ 1995124 w 293328"/>
                <a:gd name="T17" fmla="*/ 2173523 h 294910"/>
                <a:gd name="T18" fmla="*/ 1808626 w 293328"/>
                <a:gd name="T19" fmla="*/ 2639628 h 294910"/>
                <a:gd name="T20" fmla="*/ 1090427 w 293328"/>
                <a:gd name="T21" fmla="*/ 2061985 h 294910"/>
                <a:gd name="T22" fmla="*/ 1384045 w 293328"/>
                <a:gd name="T23" fmla="*/ 2639628 h 294910"/>
                <a:gd name="T24" fmla="*/ 832512 w 293328"/>
                <a:gd name="T25" fmla="*/ 1747257 h 294910"/>
                <a:gd name="T26" fmla="*/ 2447458 w 293328"/>
                <a:gd name="T27" fmla="*/ 2149635 h 294910"/>
                <a:gd name="T28" fmla="*/ 2102252 w 293328"/>
                <a:gd name="T29" fmla="*/ 2739220 h 294910"/>
                <a:gd name="T30" fmla="*/ 991229 w 293328"/>
                <a:gd name="T31" fmla="*/ 2002223 h 294910"/>
                <a:gd name="T32" fmla="*/ 832512 w 293328"/>
                <a:gd name="T33" fmla="*/ 1747257 h 294910"/>
                <a:gd name="T34" fmla="*/ 2654135 w 293328"/>
                <a:gd name="T35" fmla="*/ 1368951 h 294910"/>
                <a:gd name="T36" fmla="*/ 3124131 w 293328"/>
                <a:gd name="T37" fmla="*/ 1139456 h 294910"/>
                <a:gd name="T38" fmla="*/ 1658836 w 293328"/>
                <a:gd name="T39" fmla="*/ 1155287 h 294910"/>
                <a:gd name="T40" fmla="*/ 2346054 w 293328"/>
                <a:gd name="T41" fmla="*/ 1155287 h 294910"/>
                <a:gd name="T42" fmla="*/ 880759 w 293328"/>
                <a:gd name="T43" fmla="*/ 1139456 h 294910"/>
                <a:gd name="T44" fmla="*/ 1350764 w 293328"/>
                <a:gd name="T45" fmla="*/ 1368951 h 294910"/>
                <a:gd name="T46" fmla="*/ 880759 w 293328"/>
                <a:gd name="T47" fmla="*/ 1139456 h 294910"/>
                <a:gd name="T48" fmla="*/ 312026 w 293328"/>
                <a:gd name="T49" fmla="*/ 1368951 h 294910"/>
                <a:gd name="T50" fmla="*/ 782016 w 293328"/>
                <a:gd name="T51" fmla="*/ 1139456 h 294910"/>
                <a:gd name="T52" fmla="*/ 2425054 w 293328"/>
                <a:gd name="T53" fmla="*/ 1044514 h 294910"/>
                <a:gd name="T54" fmla="*/ 2278904 w 293328"/>
                <a:gd name="T55" fmla="*/ 751742 h 294910"/>
                <a:gd name="T56" fmla="*/ 2314460 w 293328"/>
                <a:gd name="T57" fmla="*/ 1044514 h 294910"/>
                <a:gd name="T58" fmla="*/ 1054540 w 293328"/>
                <a:gd name="T59" fmla="*/ 751742 h 294910"/>
                <a:gd name="T60" fmla="*/ 1564038 w 293328"/>
                <a:gd name="T61" fmla="*/ 751742 h 294910"/>
                <a:gd name="T62" fmla="*/ 165902 w 293328"/>
                <a:gd name="T63" fmla="*/ 1044514 h 294910"/>
                <a:gd name="T64" fmla="*/ 458138 w 293328"/>
                <a:gd name="T65" fmla="*/ 751742 h 294910"/>
                <a:gd name="T66" fmla="*/ 2507661 w 293328"/>
                <a:gd name="T67" fmla="*/ 384372 h 294910"/>
                <a:gd name="T68" fmla="*/ 2423152 w 293328"/>
                <a:gd name="T69" fmla="*/ 416651 h 294910"/>
                <a:gd name="T70" fmla="*/ 1830095 w 293328"/>
                <a:gd name="T71" fmla="*/ 348091 h 294910"/>
                <a:gd name="T72" fmla="*/ 1902551 w 293328"/>
                <a:gd name="T73" fmla="*/ 416651 h 294910"/>
                <a:gd name="T74" fmla="*/ 1814003 w 293328"/>
                <a:gd name="T75" fmla="*/ 380366 h 294910"/>
                <a:gd name="T76" fmla="*/ 2210980 w 293328"/>
                <a:gd name="T77" fmla="*/ 384372 h 294910"/>
                <a:gd name="T78" fmla="*/ 2160748 w 293328"/>
                <a:gd name="T79" fmla="*/ 331965 h 294910"/>
                <a:gd name="T80" fmla="*/ 2733109 w 293328"/>
                <a:gd name="T81" fmla="*/ 652836 h 294910"/>
                <a:gd name="T82" fmla="*/ 442354 w 293328"/>
                <a:gd name="T83" fmla="*/ 0 h 294910"/>
                <a:gd name="T84" fmla="*/ 2831853 w 293328"/>
                <a:gd name="T85" fmla="*/ 680530 h 294910"/>
                <a:gd name="T86" fmla="*/ 3222872 w 293328"/>
                <a:gd name="T87" fmla="*/ 1155287 h 294910"/>
                <a:gd name="T88" fmla="*/ 2831853 w 293328"/>
                <a:gd name="T89" fmla="*/ 3177048 h 294910"/>
                <a:gd name="T90" fmla="*/ 2278904 w 293328"/>
                <a:gd name="T91" fmla="*/ 3177048 h 294910"/>
                <a:gd name="T92" fmla="*/ 2733109 w 293328"/>
                <a:gd name="T93" fmla="*/ 1463894 h 294910"/>
                <a:gd name="T94" fmla="*/ 2132780 w 293328"/>
                <a:gd name="T95" fmla="*/ 1463894 h 294910"/>
                <a:gd name="T96" fmla="*/ 1350764 w 293328"/>
                <a:gd name="T97" fmla="*/ 1463894 h 294910"/>
                <a:gd name="T98" fmla="*/ 568749 w 293328"/>
                <a:gd name="T99" fmla="*/ 1463894 h 294910"/>
                <a:gd name="T100" fmla="*/ 896570 w 293328"/>
                <a:gd name="T101" fmla="*/ 3129573 h 294910"/>
                <a:gd name="T102" fmla="*/ 442354 w 293328"/>
                <a:gd name="T103" fmla="*/ 3228482 h 294910"/>
                <a:gd name="T104" fmla="*/ 312026 w 293328"/>
                <a:gd name="T105" fmla="*/ 1463894 h 294910"/>
                <a:gd name="T106" fmla="*/ 11829 w 293328"/>
                <a:gd name="T107" fmla="*/ 1056369 h 294910"/>
                <a:gd name="T108" fmla="*/ 442354 w 293328"/>
                <a:gd name="T109" fmla="*/ 0 h 29491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93328" h="294910">
                  <a:moveTo>
                    <a:pt x="181898" y="267890"/>
                  </a:moveTo>
                  <a:cubicBezTo>
                    <a:pt x="176822" y="267890"/>
                    <a:pt x="172834" y="271907"/>
                    <a:pt x="172834" y="276653"/>
                  </a:cubicBezTo>
                  <a:cubicBezTo>
                    <a:pt x="172834" y="281765"/>
                    <a:pt x="176822" y="285782"/>
                    <a:pt x="181898" y="285782"/>
                  </a:cubicBezTo>
                  <a:cubicBezTo>
                    <a:pt x="186611" y="285782"/>
                    <a:pt x="190599" y="281765"/>
                    <a:pt x="190599" y="276653"/>
                  </a:cubicBezTo>
                  <a:cubicBezTo>
                    <a:pt x="190599" y="271907"/>
                    <a:pt x="186611" y="267890"/>
                    <a:pt x="181898" y="267890"/>
                  </a:cubicBezTo>
                  <a:close/>
                  <a:moveTo>
                    <a:pt x="113377" y="267890"/>
                  </a:moveTo>
                  <a:cubicBezTo>
                    <a:pt x="107939" y="267890"/>
                    <a:pt x="103951" y="271907"/>
                    <a:pt x="103951" y="276653"/>
                  </a:cubicBezTo>
                  <a:cubicBezTo>
                    <a:pt x="103951" y="281765"/>
                    <a:pt x="107939" y="285782"/>
                    <a:pt x="113377" y="285782"/>
                  </a:cubicBezTo>
                  <a:cubicBezTo>
                    <a:pt x="118090" y="285782"/>
                    <a:pt x="122078" y="281765"/>
                    <a:pt x="122078" y="276653"/>
                  </a:cubicBezTo>
                  <a:cubicBezTo>
                    <a:pt x="122078" y="271907"/>
                    <a:pt x="118090" y="267890"/>
                    <a:pt x="113377" y="267890"/>
                  </a:cubicBezTo>
                  <a:close/>
                  <a:moveTo>
                    <a:pt x="113377" y="258762"/>
                  </a:moveTo>
                  <a:cubicBezTo>
                    <a:pt x="121353" y="258762"/>
                    <a:pt x="128242" y="264604"/>
                    <a:pt x="130417" y="272272"/>
                  </a:cubicBezTo>
                  <a:lnTo>
                    <a:pt x="164496" y="272272"/>
                  </a:lnTo>
                  <a:cubicBezTo>
                    <a:pt x="166309" y="264604"/>
                    <a:pt x="173559" y="258762"/>
                    <a:pt x="181898" y="258762"/>
                  </a:cubicBezTo>
                  <a:cubicBezTo>
                    <a:pt x="191687" y="258762"/>
                    <a:pt x="199663" y="266795"/>
                    <a:pt x="199663" y="276653"/>
                  </a:cubicBezTo>
                  <a:cubicBezTo>
                    <a:pt x="199663" y="286512"/>
                    <a:pt x="191687" y="294910"/>
                    <a:pt x="181898" y="294910"/>
                  </a:cubicBezTo>
                  <a:cubicBezTo>
                    <a:pt x="173559" y="294910"/>
                    <a:pt x="166309" y="289068"/>
                    <a:pt x="164496" y="281400"/>
                  </a:cubicBezTo>
                  <a:lnTo>
                    <a:pt x="130417" y="281400"/>
                  </a:lnTo>
                  <a:cubicBezTo>
                    <a:pt x="128242" y="289068"/>
                    <a:pt x="121353" y="294910"/>
                    <a:pt x="113377" y="294910"/>
                  </a:cubicBezTo>
                  <a:cubicBezTo>
                    <a:pt x="103226" y="294910"/>
                    <a:pt x="95250" y="286512"/>
                    <a:pt x="95250" y="276653"/>
                  </a:cubicBezTo>
                  <a:cubicBezTo>
                    <a:pt x="95250" y="266795"/>
                    <a:pt x="103226" y="258762"/>
                    <a:pt x="113377" y="258762"/>
                  </a:cubicBezTo>
                  <a:close/>
                  <a:moveTo>
                    <a:pt x="181584" y="197478"/>
                  </a:moveTo>
                  <a:lnTo>
                    <a:pt x="173639" y="239826"/>
                  </a:lnTo>
                  <a:lnTo>
                    <a:pt x="191335" y="239826"/>
                  </a:lnTo>
                  <a:cubicBezTo>
                    <a:pt x="194946" y="239826"/>
                    <a:pt x="198196" y="237655"/>
                    <a:pt x="199641" y="234035"/>
                  </a:cubicBezTo>
                  <a:lnTo>
                    <a:pt x="212281" y="201460"/>
                  </a:lnTo>
                  <a:lnTo>
                    <a:pt x="181584" y="197478"/>
                  </a:lnTo>
                  <a:close/>
                  <a:moveTo>
                    <a:pt x="140053" y="192049"/>
                  </a:moveTo>
                  <a:lnTo>
                    <a:pt x="134997" y="239826"/>
                  </a:lnTo>
                  <a:lnTo>
                    <a:pt x="164611" y="239826"/>
                  </a:lnTo>
                  <a:lnTo>
                    <a:pt x="172917" y="196393"/>
                  </a:lnTo>
                  <a:lnTo>
                    <a:pt x="140053" y="192049"/>
                  </a:lnTo>
                  <a:close/>
                  <a:moveTo>
                    <a:pt x="99245" y="187344"/>
                  </a:moveTo>
                  <a:lnTo>
                    <a:pt x="99245" y="231140"/>
                  </a:lnTo>
                  <a:cubicBezTo>
                    <a:pt x="99245" y="235845"/>
                    <a:pt x="103217" y="239826"/>
                    <a:pt x="107912" y="239826"/>
                  </a:cubicBezTo>
                  <a:lnTo>
                    <a:pt x="125969" y="239826"/>
                  </a:lnTo>
                  <a:lnTo>
                    <a:pt x="131386" y="191325"/>
                  </a:lnTo>
                  <a:lnTo>
                    <a:pt x="99245" y="187344"/>
                  </a:lnTo>
                  <a:close/>
                  <a:moveTo>
                    <a:pt x="75771" y="158750"/>
                  </a:moveTo>
                  <a:cubicBezTo>
                    <a:pt x="87327" y="158750"/>
                    <a:pt x="96717" y="167075"/>
                    <a:pt x="98884" y="177933"/>
                  </a:cubicBezTo>
                  <a:lnTo>
                    <a:pt x="219142" y="193497"/>
                  </a:lnTo>
                  <a:cubicBezTo>
                    <a:pt x="220587" y="193497"/>
                    <a:pt x="221670" y="194221"/>
                    <a:pt x="222754" y="195307"/>
                  </a:cubicBezTo>
                  <a:cubicBezTo>
                    <a:pt x="223115" y="196393"/>
                    <a:pt x="223476" y="198202"/>
                    <a:pt x="222754" y="199288"/>
                  </a:cubicBezTo>
                  <a:lnTo>
                    <a:pt x="207947" y="237655"/>
                  </a:lnTo>
                  <a:cubicBezTo>
                    <a:pt x="205058" y="244532"/>
                    <a:pt x="198919" y="248875"/>
                    <a:pt x="191335" y="248875"/>
                  </a:cubicBezTo>
                  <a:lnTo>
                    <a:pt x="107912" y="248875"/>
                  </a:lnTo>
                  <a:cubicBezTo>
                    <a:pt x="98161" y="248875"/>
                    <a:pt x="90216" y="240912"/>
                    <a:pt x="90216" y="231140"/>
                  </a:cubicBezTo>
                  <a:lnTo>
                    <a:pt x="90216" y="181915"/>
                  </a:lnTo>
                  <a:cubicBezTo>
                    <a:pt x="90216" y="174314"/>
                    <a:pt x="83716" y="167799"/>
                    <a:pt x="75771" y="167799"/>
                  </a:cubicBezTo>
                  <a:cubicBezTo>
                    <a:pt x="73604" y="167799"/>
                    <a:pt x="71437" y="165627"/>
                    <a:pt x="71437" y="163093"/>
                  </a:cubicBezTo>
                  <a:cubicBezTo>
                    <a:pt x="71437" y="160922"/>
                    <a:pt x="73604" y="158750"/>
                    <a:pt x="75771" y="158750"/>
                  </a:cubicBezTo>
                  <a:close/>
                  <a:moveTo>
                    <a:pt x="222153" y="103527"/>
                  </a:moveTo>
                  <a:lnTo>
                    <a:pt x="222153" y="104965"/>
                  </a:lnTo>
                  <a:cubicBezTo>
                    <a:pt x="222153" y="115749"/>
                    <a:pt x="230780" y="124377"/>
                    <a:pt x="241564" y="124377"/>
                  </a:cubicBezTo>
                  <a:lnTo>
                    <a:pt x="265289" y="124377"/>
                  </a:lnTo>
                  <a:cubicBezTo>
                    <a:pt x="276073" y="124377"/>
                    <a:pt x="284341" y="115749"/>
                    <a:pt x="284341" y="104965"/>
                  </a:cubicBezTo>
                  <a:lnTo>
                    <a:pt x="284341" y="103527"/>
                  </a:lnTo>
                  <a:lnTo>
                    <a:pt x="222153" y="103527"/>
                  </a:lnTo>
                  <a:close/>
                  <a:moveTo>
                    <a:pt x="150978" y="103527"/>
                  </a:moveTo>
                  <a:lnTo>
                    <a:pt x="150978" y="104965"/>
                  </a:lnTo>
                  <a:cubicBezTo>
                    <a:pt x="150978" y="115749"/>
                    <a:pt x="159964" y="124377"/>
                    <a:pt x="170389" y="124377"/>
                  </a:cubicBezTo>
                  <a:lnTo>
                    <a:pt x="194114" y="124377"/>
                  </a:lnTo>
                  <a:cubicBezTo>
                    <a:pt x="204898" y="124377"/>
                    <a:pt x="213525" y="115749"/>
                    <a:pt x="213525" y="104965"/>
                  </a:cubicBezTo>
                  <a:lnTo>
                    <a:pt x="213525" y="103527"/>
                  </a:lnTo>
                  <a:lnTo>
                    <a:pt x="150978" y="103527"/>
                  </a:lnTo>
                  <a:close/>
                  <a:moveTo>
                    <a:pt x="80162" y="103527"/>
                  </a:moveTo>
                  <a:lnTo>
                    <a:pt x="80162" y="104965"/>
                  </a:lnTo>
                  <a:cubicBezTo>
                    <a:pt x="80162" y="115749"/>
                    <a:pt x="88789" y="124377"/>
                    <a:pt x="99214" y="124377"/>
                  </a:cubicBezTo>
                  <a:lnTo>
                    <a:pt x="122939" y="124377"/>
                  </a:lnTo>
                  <a:cubicBezTo>
                    <a:pt x="133723" y="124377"/>
                    <a:pt x="142350" y="115749"/>
                    <a:pt x="142350" y="104965"/>
                  </a:cubicBezTo>
                  <a:lnTo>
                    <a:pt x="142350" y="103527"/>
                  </a:lnTo>
                  <a:lnTo>
                    <a:pt x="80162" y="103527"/>
                  </a:lnTo>
                  <a:close/>
                  <a:moveTo>
                    <a:pt x="8987" y="103527"/>
                  </a:moveTo>
                  <a:lnTo>
                    <a:pt x="8987" y="104965"/>
                  </a:lnTo>
                  <a:cubicBezTo>
                    <a:pt x="8987" y="115749"/>
                    <a:pt x="17614" y="124377"/>
                    <a:pt x="28398" y="124377"/>
                  </a:cubicBezTo>
                  <a:lnTo>
                    <a:pt x="51764" y="124377"/>
                  </a:lnTo>
                  <a:cubicBezTo>
                    <a:pt x="62548" y="124377"/>
                    <a:pt x="71175" y="115749"/>
                    <a:pt x="71175" y="104965"/>
                  </a:cubicBezTo>
                  <a:lnTo>
                    <a:pt x="71175" y="103527"/>
                  </a:lnTo>
                  <a:lnTo>
                    <a:pt x="8987" y="103527"/>
                  </a:lnTo>
                  <a:close/>
                  <a:moveTo>
                    <a:pt x="207414" y="68299"/>
                  </a:moveTo>
                  <a:lnTo>
                    <a:pt x="220715" y="94900"/>
                  </a:lnTo>
                  <a:lnTo>
                    <a:pt x="278230" y="94900"/>
                  </a:lnTo>
                  <a:lnTo>
                    <a:pt x="251270" y="68299"/>
                  </a:lnTo>
                  <a:lnTo>
                    <a:pt x="207414" y="68299"/>
                  </a:lnTo>
                  <a:close/>
                  <a:moveTo>
                    <a:pt x="150978" y="68299"/>
                  </a:moveTo>
                  <a:lnTo>
                    <a:pt x="150978" y="94900"/>
                  </a:lnTo>
                  <a:lnTo>
                    <a:pt x="210650" y="94900"/>
                  </a:lnTo>
                  <a:lnTo>
                    <a:pt x="197349" y="68299"/>
                  </a:lnTo>
                  <a:lnTo>
                    <a:pt x="150978" y="68299"/>
                  </a:lnTo>
                  <a:close/>
                  <a:moveTo>
                    <a:pt x="95979" y="68299"/>
                  </a:moveTo>
                  <a:lnTo>
                    <a:pt x="82678" y="94900"/>
                  </a:lnTo>
                  <a:lnTo>
                    <a:pt x="142350" y="94900"/>
                  </a:lnTo>
                  <a:lnTo>
                    <a:pt x="142350" y="68299"/>
                  </a:lnTo>
                  <a:lnTo>
                    <a:pt x="95979" y="68299"/>
                  </a:lnTo>
                  <a:close/>
                  <a:moveTo>
                    <a:pt x="41698" y="68299"/>
                  </a:moveTo>
                  <a:lnTo>
                    <a:pt x="15098" y="94900"/>
                  </a:lnTo>
                  <a:lnTo>
                    <a:pt x="72972" y="94900"/>
                  </a:lnTo>
                  <a:lnTo>
                    <a:pt x="85913" y="68299"/>
                  </a:lnTo>
                  <a:lnTo>
                    <a:pt x="41698" y="68299"/>
                  </a:lnTo>
                  <a:close/>
                  <a:moveTo>
                    <a:pt x="220541" y="31627"/>
                  </a:moveTo>
                  <a:cubicBezTo>
                    <a:pt x="222006" y="30162"/>
                    <a:pt x="225303" y="30162"/>
                    <a:pt x="226768" y="31627"/>
                  </a:cubicBezTo>
                  <a:cubicBezTo>
                    <a:pt x="227501" y="32360"/>
                    <a:pt x="228234" y="33825"/>
                    <a:pt x="228234" y="34924"/>
                  </a:cubicBezTo>
                  <a:cubicBezTo>
                    <a:pt x="228234" y="36024"/>
                    <a:pt x="227501" y="37123"/>
                    <a:pt x="226768" y="37855"/>
                  </a:cubicBezTo>
                  <a:cubicBezTo>
                    <a:pt x="226036" y="38954"/>
                    <a:pt x="224570" y="39321"/>
                    <a:pt x="223471" y="39321"/>
                  </a:cubicBezTo>
                  <a:cubicBezTo>
                    <a:pt x="222372" y="39321"/>
                    <a:pt x="221273" y="38954"/>
                    <a:pt x="220541" y="37855"/>
                  </a:cubicBezTo>
                  <a:cubicBezTo>
                    <a:pt x="219441" y="37123"/>
                    <a:pt x="219075" y="36024"/>
                    <a:pt x="219075" y="34924"/>
                  </a:cubicBezTo>
                  <a:cubicBezTo>
                    <a:pt x="219075" y="33825"/>
                    <a:pt x="219441" y="32726"/>
                    <a:pt x="220541" y="31627"/>
                  </a:cubicBezTo>
                  <a:close/>
                  <a:moveTo>
                    <a:pt x="166566" y="31627"/>
                  </a:moveTo>
                  <a:cubicBezTo>
                    <a:pt x="168397" y="30162"/>
                    <a:pt x="171328" y="30162"/>
                    <a:pt x="173160" y="31627"/>
                  </a:cubicBezTo>
                  <a:cubicBezTo>
                    <a:pt x="173892" y="32360"/>
                    <a:pt x="174259" y="33825"/>
                    <a:pt x="174259" y="34558"/>
                  </a:cubicBezTo>
                  <a:cubicBezTo>
                    <a:pt x="174259" y="36024"/>
                    <a:pt x="173892" y="37123"/>
                    <a:pt x="173160" y="37855"/>
                  </a:cubicBezTo>
                  <a:cubicBezTo>
                    <a:pt x="172061" y="38954"/>
                    <a:pt x="170962" y="39321"/>
                    <a:pt x="169863" y="39321"/>
                  </a:cubicBezTo>
                  <a:cubicBezTo>
                    <a:pt x="168764" y="39321"/>
                    <a:pt x="167298" y="38954"/>
                    <a:pt x="166566" y="37855"/>
                  </a:cubicBezTo>
                  <a:cubicBezTo>
                    <a:pt x="165833" y="37123"/>
                    <a:pt x="165100" y="36024"/>
                    <a:pt x="165100" y="34558"/>
                  </a:cubicBezTo>
                  <a:cubicBezTo>
                    <a:pt x="165100" y="33825"/>
                    <a:pt x="165833" y="32360"/>
                    <a:pt x="166566" y="31627"/>
                  </a:cubicBezTo>
                  <a:close/>
                  <a:moveTo>
                    <a:pt x="196659" y="30162"/>
                  </a:moveTo>
                  <a:cubicBezTo>
                    <a:pt x="199326" y="30162"/>
                    <a:pt x="201231" y="32360"/>
                    <a:pt x="201231" y="34924"/>
                  </a:cubicBezTo>
                  <a:cubicBezTo>
                    <a:pt x="201231" y="37489"/>
                    <a:pt x="199326" y="39321"/>
                    <a:pt x="196659" y="39321"/>
                  </a:cubicBezTo>
                  <a:cubicBezTo>
                    <a:pt x="193992" y="39321"/>
                    <a:pt x="192087" y="37489"/>
                    <a:pt x="192087" y="34924"/>
                  </a:cubicBezTo>
                  <a:cubicBezTo>
                    <a:pt x="192087" y="32360"/>
                    <a:pt x="193992" y="30162"/>
                    <a:pt x="196659" y="30162"/>
                  </a:cubicBezTo>
                  <a:close/>
                  <a:moveTo>
                    <a:pt x="44574" y="8627"/>
                  </a:moveTo>
                  <a:lnTo>
                    <a:pt x="44574" y="59313"/>
                  </a:lnTo>
                  <a:lnTo>
                    <a:pt x="248753" y="59313"/>
                  </a:lnTo>
                  <a:lnTo>
                    <a:pt x="248753" y="8627"/>
                  </a:lnTo>
                  <a:lnTo>
                    <a:pt x="44574" y="8627"/>
                  </a:lnTo>
                  <a:close/>
                  <a:moveTo>
                    <a:pt x="40261" y="0"/>
                  </a:moveTo>
                  <a:lnTo>
                    <a:pt x="253426" y="0"/>
                  </a:lnTo>
                  <a:cubicBezTo>
                    <a:pt x="255943" y="0"/>
                    <a:pt x="257740" y="1797"/>
                    <a:pt x="257740" y="4314"/>
                  </a:cubicBezTo>
                  <a:lnTo>
                    <a:pt x="257740" y="61829"/>
                  </a:lnTo>
                  <a:lnTo>
                    <a:pt x="291890" y="95978"/>
                  </a:lnTo>
                  <a:cubicBezTo>
                    <a:pt x="292609" y="96697"/>
                    <a:pt x="293328" y="98135"/>
                    <a:pt x="293328" y="99214"/>
                  </a:cubicBezTo>
                  <a:lnTo>
                    <a:pt x="293328" y="104965"/>
                  </a:lnTo>
                  <a:cubicBezTo>
                    <a:pt x="293328" y="120782"/>
                    <a:pt x="280746" y="133004"/>
                    <a:pt x="265289" y="133004"/>
                  </a:cubicBezTo>
                  <a:lnTo>
                    <a:pt x="257740" y="133004"/>
                  </a:lnTo>
                  <a:lnTo>
                    <a:pt x="257740" y="288654"/>
                  </a:lnTo>
                  <a:cubicBezTo>
                    <a:pt x="257740" y="291530"/>
                    <a:pt x="255943" y="293328"/>
                    <a:pt x="253426" y="293328"/>
                  </a:cubicBezTo>
                  <a:lnTo>
                    <a:pt x="212087" y="293328"/>
                  </a:lnTo>
                  <a:cubicBezTo>
                    <a:pt x="209212" y="293328"/>
                    <a:pt x="207414" y="291530"/>
                    <a:pt x="207414" y="288654"/>
                  </a:cubicBezTo>
                  <a:cubicBezTo>
                    <a:pt x="207414" y="286498"/>
                    <a:pt x="209212" y="284341"/>
                    <a:pt x="212087" y="284341"/>
                  </a:cubicBezTo>
                  <a:lnTo>
                    <a:pt x="248753" y="284341"/>
                  </a:lnTo>
                  <a:lnTo>
                    <a:pt x="248753" y="133004"/>
                  </a:lnTo>
                  <a:lnTo>
                    <a:pt x="241564" y="133004"/>
                  </a:lnTo>
                  <a:cubicBezTo>
                    <a:pt x="231499" y="133004"/>
                    <a:pt x="222872" y="127971"/>
                    <a:pt x="217839" y="120063"/>
                  </a:cubicBezTo>
                  <a:cubicBezTo>
                    <a:pt x="212806" y="127971"/>
                    <a:pt x="204179" y="133004"/>
                    <a:pt x="194114" y="133004"/>
                  </a:cubicBezTo>
                  <a:lnTo>
                    <a:pt x="170389" y="133004"/>
                  </a:lnTo>
                  <a:cubicBezTo>
                    <a:pt x="160324" y="133004"/>
                    <a:pt x="151696" y="127971"/>
                    <a:pt x="146664" y="120063"/>
                  </a:cubicBezTo>
                  <a:cubicBezTo>
                    <a:pt x="141631" y="127971"/>
                    <a:pt x="133004" y="133004"/>
                    <a:pt x="122939" y="133004"/>
                  </a:cubicBezTo>
                  <a:lnTo>
                    <a:pt x="99214" y="133004"/>
                  </a:lnTo>
                  <a:cubicBezTo>
                    <a:pt x="89148" y="133004"/>
                    <a:pt x="80521" y="127971"/>
                    <a:pt x="75489" y="120063"/>
                  </a:cubicBezTo>
                  <a:cubicBezTo>
                    <a:pt x="70456" y="127971"/>
                    <a:pt x="61829" y="133004"/>
                    <a:pt x="51764" y="133004"/>
                  </a:cubicBezTo>
                  <a:lnTo>
                    <a:pt x="44574" y="133004"/>
                  </a:lnTo>
                  <a:lnTo>
                    <a:pt x="44574" y="284341"/>
                  </a:lnTo>
                  <a:lnTo>
                    <a:pt x="81600" y="284341"/>
                  </a:lnTo>
                  <a:cubicBezTo>
                    <a:pt x="84116" y="284341"/>
                    <a:pt x="85913" y="286498"/>
                    <a:pt x="85913" y="288654"/>
                  </a:cubicBezTo>
                  <a:cubicBezTo>
                    <a:pt x="85913" y="291530"/>
                    <a:pt x="84116" y="293328"/>
                    <a:pt x="81600" y="293328"/>
                  </a:cubicBezTo>
                  <a:lnTo>
                    <a:pt x="40261" y="293328"/>
                  </a:lnTo>
                  <a:cubicBezTo>
                    <a:pt x="37385" y="293328"/>
                    <a:pt x="35587" y="291530"/>
                    <a:pt x="35587" y="288654"/>
                  </a:cubicBezTo>
                  <a:lnTo>
                    <a:pt x="35587" y="133004"/>
                  </a:lnTo>
                  <a:lnTo>
                    <a:pt x="28398" y="133004"/>
                  </a:lnTo>
                  <a:cubicBezTo>
                    <a:pt x="12581" y="133004"/>
                    <a:pt x="0" y="120782"/>
                    <a:pt x="0" y="104965"/>
                  </a:cubicBezTo>
                  <a:lnTo>
                    <a:pt x="0" y="99214"/>
                  </a:lnTo>
                  <a:cubicBezTo>
                    <a:pt x="0" y="98135"/>
                    <a:pt x="359" y="96697"/>
                    <a:pt x="1078" y="95978"/>
                  </a:cubicBezTo>
                  <a:lnTo>
                    <a:pt x="35587" y="61829"/>
                  </a:lnTo>
                  <a:lnTo>
                    <a:pt x="35587" y="4314"/>
                  </a:lnTo>
                  <a:cubicBezTo>
                    <a:pt x="35587" y="1797"/>
                    <a:pt x="37385" y="0"/>
                    <a:pt x="402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12CCDB-8D58-F14D-8C97-B0C68F2CC0B1}"/>
              </a:ext>
            </a:extLst>
          </p:cNvPr>
          <p:cNvGrpSpPr/>
          <p:nvPr/>
        </p:nvGrpSpPr>
        <p:grpSpPr>
          <a:xfrm>
            <a:off x="7448137" y="4408868"/>
            <a:ext cx="2166172" cy="2166172"/>
            <a:chOff x="7253029" y="4409699"/>
            <a:chExt cx="2556388" cy="25563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19BA87-3EA9-0F40-AB20-E7F81DCD0FD4}"/>
                </a:ext>
              </a:extLst>
            </p:cNvPr>
            <p:cNvSpPr/>
            <p:nvPr/>
          </p:nvSpPr>
          <p:spPr>
            <a:xfrm>
              <a:off x="7253029" y="4409699"/>
              <a:ext cx="2556388" cy="255638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4B9019-DFAD-A342-9A90-E33E4BCC849E}"/>
                </a:ext>
              </a:extLst>
            </p:cNvPr>
            <p:cNvGrpSpPr/>
            <p:nvPr/>
          </p:nvGrpSpPr>
          <p:grpSpPr>
            <a:xfrm>
              <a:off x="7506413" y="5200616"/>
              <a:ext cx="2043696" cy="974554"/>
              <a:chOff x="11933889" y="2895136"/>
              <a:chExt cx="3363559" cy="1603940"/>
            </a:xfrm>
          </p:grpSpPr>
          <p:sp>
            <p:nvSpPr>
              <p:cNvPr id="34" name="Freeform 1047">
                <a:extLst>
                  <a:ext uri="{FF2B5EF4-FFF2-40B4-BE49-F238E27FC236}">
                    <a16:creationId xmlns:a16="http://schemas.microsoft.com/office/drawing/2014/main" id="{930E00A3-49E8-DC4A-8440-902013A8E5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33889" y="2895136"/>
                <a:ext cx="1613781" cy="1603940"/>
              </a:xfrm>
              <a:custGeom>
                <a:avLst/>
                <a:gdLst>
                  <a:gd name="T0" fmla="*/ 2494694 w 286977"/>
                  <a:gd name="T1" fmla="*/ 2735509 h 285393"/>
                  <a:gd name="T2" fmla="*/ 2442634 w 286977"/>
                  <a:gd name="T3" fmla="*/ 3113916 h 285393"/>
                  <a:gd name="T4" fmla="*/ 2394599 w 286977"/>
                  <a:gd name="T5" fmla="*/ 2735509 h 285393"/>
                  <a:gd name="T6" fmla="*/ 687818 w 286977"/>
                  <a:gd name="T7" fmla="*/ 2684800 h 285393"/>
                  <a:gd name="T8" fmla="*/ 741986 w 286977"/>
                  <a:gd name="T9" fmla="*/ 3067113 h 285393"/>
                  <a:gd name="T10" fmla="*/ 642027 w 286977"/>
                  <a:gd name="T11" fmla="*/ 3067113 h 285393"/>
                  <a:gd name="T12" fmla="*/ 687818 w 286977"/>
                  <a:gd name="T13" fmla="*/ 2684800 h 285393"/>
                  <a:gd name="T14" fmla="*/ 1645342 w 286977"/>
                  <a:gd name="T15" fmla="*/ 2105998 h 285393"/>
                  <a:gd name="T16" fmla="*/ 2177998 w 286977"/>
                  <a:gd name="T17" fmla="*/ 1980496 h 285393"/>
                  <a:gd name="T18" fmla="*/ 1124510 w 286977"/>
                  <a:gd name="T19" fmla="*/ 1866761 h 285393"/>
                  <a:gd name="T20" fmla="*/ 1207350 w 286977"/>
                  <a:gd name="T21" fmla="*/ 2357003 h 285393"/>
                  <a:gd name="T22" fmla="*/ 1124510 w 286977"/>
                  <a:gd name="T23" fmla="*/ 1866761 h 285393"/>
                  <a:gd name="T24" fmla="*/ 1207350 w 286977"/>
                  <a:gd name="T25" fmla="*/ 1717734 h 285393"/>
                  <a:gd name="T26" fmla="*/ 1566424 w 286977"/>
                  <a:gd name="T27" fmla="*/ 2043249 h 285393"/>
                  <a:gd name="T28" fmla="*/ 1925472 w 286977"/>
                  <a:gd name="T29" fmla="*/ 1717734 h 285393"/>
                  <a:gd name="T30" fmla="*/ 1566424 w 286977"/>
                  <a:gd name="T31" fmla="*/ 1702046 h 285393"/>
                  <a:gd name="T32" fmla="*/ 1818949 w 286977"/>
                  <a:gd name="T33" fmla="*/ 419612 h 285393"/>
                  <a:gd name="T34" fmla="*/ 1787373 w 286977"/>
                  <a:gd name="T35" fmla="*/ 572585 h 285393"/>
                  <a:gd name="T36" fmla="*/ 946944 w 286977"/>
                  <a:gd name="T37" fmla="*/ 486306 h 285393"/>
                  <a:gd name="T38" fmla="*/ 1566424 w 286977"/>
                  <a:gd name="T39" fmla="*/ 1607927 h 285393"/>
                  <a:gd name="T40" fmla="*/ 2158268 w 286977"/>
                  <a:gd name="T41" fmla="*/ 423574 h 285393"/>
                  <a:gd name="T42" fmla="*/ 1953104 w 286977"/>
                  <a:gd name="T43" fmla="*/ 502001 h 285393"/>
                  <a:gd name="T44" fmla="*/ 1566424 w 286977"/>
                  <a:gd name="T45" fmla="*/ 98026 h 285393"/>
                  <a:gd name="T46" fmla="*/ 1724247 w 286977"/>
                  <a:gd name="T47" fmla="*/ 490205 h 285393"/>
                  <a:gd name="T48" fmla="*/ 1747923 w 286977"/>
                  <a:gd name="T49" fmla="*/ 294135 h 285393"/>
                  <a:gd name="T50" fmla="*/ 1984663 w 286977"/>
                  <a:gd name="T51" fmla="*/ 407868 h 285393"/>
                  <a:gd name="T52" fmla="*/ 1566424 w 286977"/>
                  <a:gd name="T53" fmla="*/ 98026 h 285393"/>
                  <a:gd name="T54" fmla="*/ 2335821 w 286977"/>
                  <a:gd name="T55" fmla="*/ 784347 h 285393"/>
                  <a:gd name="T56" fmla="*/ 2020155 w 286977"/>
                  <a:gd name="T57" fmla="*/ 1690294 h 285393"/>
                  <a:gd name="T58" fmla="*/ 2675163 w 286977"/>
                  <a:gd name="T59" fmla="*/ 1976568 h 285393"/>
                  <a:gd name="T60" fmla="*/ 3136779 w 286977"/>
                  <a:gd name="T61" fmla="*/ 3066835 h 285393"/>
                  <a:gd name="T62" fmla="*/ 3038160 w 286977"/>
                  <a:gd name="T63" fmla="*/ 3066835 h 285393"/>
                  <a:gd name="T64" fmla="*/ 2655427 w 286977"/>
                  <a:gd name="T65" fmla="*/ 2070700 h 285393"/>
                  <a:gd name="T66" fmla="*/ 1972833 w 286977"/>
                  <a:gd name="T67" fmla="*/ 2451112 h 285393"/>
                  <a:gd name="T68" fmla="*/ 1937317 w 286977"/>
                  <a:gd name="T69" fmla="*/ 2470724 h 285393"/>
                  <a:gd name="T70" fmla="*/ 1613760 w 286977"/>
                  <a:gd name="T71" fmla="*/ 2204045 h 285393"/>
                  <a:gd name="T72" fmla="*/ 1566424 w 286977"/>
                  <a:gd name="T73" fmla="*/ 3113892 h 285393"/>
                  <a:gd name="T74" fmla="*/ 1519058 w 286977"/>
                  <a:gd name="T75" fmla="*/ 2204045 h 285393"/>
                  <a:gd name="T76" fmla="*/ 1195534 w 286977"/>
                  <a:gd name="T77" fmla="*/ 2470724 h 285393"/>
                  <a:gd name="T78" fmla="*/ 1156068 w 286977"/>
                  <a:gd name="T79" fmla="*/ 2451112 h 285393"/>
                  <a:gd name="T80" fmla="*/ 477419 w 286977"/>
                  <a:gd name="T81" fmla="*/ 2070700 h 285393"/>
                  <a:gd name="T82" fmla="*/ 94695 w 286977"/>
                  <a:gd name="T83" fmla="*/ 3066835 h 285393"/>
                  <a:gd name="T84" fmla="*/ 0 w 286977"/>
                  <a:gd name="T85" fmla="*/ 3066835 h 285393"/>
                  <a:gd name="T86" fmla="*/ 461617 w 286977"/>
                  <a:gd name="T87" fmla="*/ 1976568 h 285393"/>
                  <a:gd name="T88" fmla="*/ 1112678 w 286977"/>
                  <a:gd name="T89" fmla="*/ 1690294 h 285393"/>
                  <a:gd name="T90" fmla="*/ 800959 w 286977"/>
                  <a:gd name="T91" fmla="*/ 784347 h 28539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86977" h="285393">
                    <a:moveTo>
                      <a:pt x="223471" y="246063"/>
                    </a:moveTo>
                    <a:cubicBezTo>
                      <a:pt x="226036" y="246063"/>
                      <a:pt x="228234" y="248208"/>
                      <a:pt x="228234" y="250711"/>
                    </a:cubicBezTo>
                    <a:lnTo>
                      <a:pt x="228234" y="281102"/>
                    </a:lnTo>
                    <a:cubicBezTo>
                      <a:pt x="228234" y="283247"/>
                      <a:pt x="226036" y="285393"/>
                      <a:pt x="223471" y="285393"/>
                    </a:cubicBezTo>
                    <a:cubicBezTo>
                      <a:pt x="221273" y="285393"/>
                      <a:pt x="219075" y="283247"/>
                      <a:pt x="219075" y="281102"/>
                    </a:cubicBezTo>
                    <a:lnTo>
                      <a:pt x="219075" y="250711"/>
                    </a:lnTo>
                    <a:cubicBezTo>
                      <a:pt x="219075" y="248208"/>
                      <a:pt x="221273" y="246063"/>
                      <a:pt x="223471" y="246063"/>
                    </a:cubicBezTo>
                    <a:close/>
                    <a:moveTo>
                      <a:pt x="62929" y="246063"/>
                    </a:moveTo>
                    <a:cubicBezTo>
                      <a:pt x="65596" y="246063"/>
                      <a:pt x="67882" y="248208"/>
                      <a:pt x="67882" y="250711"/>
                    </a:cubicBezTo>
                    <a:lnTo>
                      <a:pt x="67882" y="281102"/>
                    </a:lnTo>
                    <a:cubicBezTo>
                      <a:pt x="67882" y="283247"/>
                      <a:pt x="65596" y="285393"/>
                      <a:pt x="62929" y="285393"/>
                    </a:cubicBezTo>
                    <a:cubicBezTo>
                      <a:pt x="61024" y="285393"/>
                      <a:pt x="58738" y="283247"/>
                      <a:pt x="58738" y="281102"/>
                    </a:cubicBezTo>
                    <a:lnTo>
                      <a:pt x="58738" y="250711"/>
                    </a:lnTo>
                    <a:cubicBezTo>
                      <a:pt x="58738" y="248208"/>
                      <a:pt x="61024" y="246063"/>
                      <a:pt x="62929" y="246063"/>
                    </a:cubicBezTo>
                    <a:close/>
                    <a:moveTo>
                      <a:pt x="183376" y="171090"/>
                    </a:moveTo>
                    <a:lnTo>
                      <a:pt x="150528" y="193016"/>
                    </a:lnTo>
                    <a:lnTo>
                      <a:pt x="176518" y="216020"/>
                    </a:lnTo>
                    <a:lnTo>
                      <a:pt x="199259" y="181514"/>
                    </a:lnTo>
                    <a:cubicBezTo>
                      <a:pt x="193123" y="180076"/>
                      <a:pt x="188069" y="176122"/>
                      <a:pt x="183376" y="171090"/>
                    </a:cubicBezTo>
                    <a:close/>
                    <a:moveTo>
                      <a:pt x="102878" y="171090"/>
                    </a:moveTo>
                    <a:cubicBezTo>
                      <a:pt x="98908" y="176122"/>
                      <a:pt x="93132" y="180076"/>
                      <a:pt x="86995" y="181514"/>
                    </a:cubicBezTo>
                    <a:lnTo>
                      <a:pt x="110459" y="216020"/>
                    </a:lnTo>
                    <a:lnTo>
                      <a:pt x="136088" y="193016"/>
                    </a:lnTo>
                    <a:lnTo>
                      <a:pt x="102878" y="171090"/>
                    </a:lnTo>
                    <a:close/>
                    <a:moveTo>
                      <a:pt x="112986" y="147368"/>
                    </a:moveTo>
                    <a:lnTo>
                      <a:pt x="110459" y="157432"/>
                    </a:lnTo>
                    <a:cubicBezTo>
                      <a:pt x="110098" y="159588"/>
                      <a:pt x="108654" y="161745"/>
                      <a:pt x="107932" y="163902"/>
                    </a:cubicBezTo>
                    <a:lnTo>
                      <a:pt x="143308" y="187265"/>
                    </a:lnTo>
                    <a:lnTo>
                      <a:pt x="179045" y="163902"/>
                    </a:lnTo>
                    <a:cubicBezTo>
                      <a:pt x="177601" y="161745"/>
                      <a:pt x="176879" y="159588"/>
                      <a:pt x="176157" y="157432"/>
                    </a:cubicBezTo>
                    <a:lnTo>
                      <a:pt x="173630" y="147368"/>
                    </a:lnTo>
                    <a:cubicBezTo>
                      <a:pt x="164245" y="152759"/>
                      <a:pt x="154137" y="155994"/>
                      <a:pt x="143308" y="155994"/>
                    </a:cubicBezTo>
                    <a:cubicBezTo>
                      <a:pt x="132479" y="155994"/>
                      <a:pt x="122371" y="152759"/>
                      <a:pt x="112986" y="147368"/>
                    </a:cubicBezTo>
                    <a:close/>
                    <a:moveTo>
                      <a:pt x="166411" y="38459"/>
                    </a:moveTo>
                    <a:lnTo>
                      <a:pt x="166411" y="48164"/>
                    </a:lnTo>
                    <a:cubicBezTo>
                      <a:pt x="166411" y="50321"/>
                      <a:pt x="164967" y="52118"/>
                      <a:pt x="163523" y="52477"/>
                    </a:cubicBezTo>
                    <a:cubicBezTo>
                      <a:pt x="151249" y="56071"/>
                      <a:pt x="140420" y="57509"/>
                      <a:pt x="130674" y="57509"/>
                    </a:cubicBezTo>
                    <a:cubicBezTo>
                      <a:pt x="108654" y="57509"/>
                      <a:pt x="93493" y="49961"/>
                      <a:pt x="86635" y="44570"/>
                    </a:cubicBezTo>
                    <a:cubicBezTo>
                      <a:pt x="83386" y="52837"/>
                      <a:pt x="81942" y="61822"/>
                      <a:pt x="81942" y="71887"/>
                    </a:cubicBezTo>
                    <a:cubicBezTo>
                      <a:pt x="81942" y="113221"/>
                      <a:pt x="109376" y="147368"/>
                      <a:pt x="143308" y="147368"/>
                    </a:cubicBezTo>
                    <a:cubicBezTo>
                      <a:pt x="177240" y="147368"/>
                      <a:pt x="205035" y="113221"/>
                      <a:pt x="205035" y="71887"/>
                    </a:cubicBezTo>
                    <a:cubicBezTo>
                      <a:pt x="205035" y="59306"/>
                      <a:pt x="202147" y="48164"/>
                      <a:pt x="197455" y="38819"/>
                    </a:cubicBezTo>
                    <a:cubicBezTo>
                      <a:pt x="191318" y="43132"/>
                      <a:pt x="182654" y="46007"/>
                      <a:pt x="182294" y="46367"/>
                    </a:cubicBezTo>
                    <a:cubicBezTo>
                      <a:pt x="180850" y="46726"/>
                      <a:pt x="179767" y="46367"/>
                      <a:pt x="178684" y="46007"/>
                    </a:cubicBezTo>
                    <a:lnTo>
                      <a:pt x="166411" y="38459"/>
                    </a:lnTo>
                    <a:close/>
                    <a:moveTo>
                      <a:pt x="143308" y="8986"/>
                    </a:moveTo>
                    <a:cubicBezTo>
                      <a:pt x="118761" y="8986"/>
                      <a:pt x="100713" y="19050"/>
                      <a:pt x="89883" y="37021"/>
                    </a:cubicBezTo>
                    <a:cubicBezTo>
                      <a:pt x="97825" y="42054"/>
                      <a:pt x="120927" y="55712"/>
                      <a:pt x="157747" y="44929"/>
                    </a:cubicBezTo>
                    <a:lnTo>
                      <a:pt x="157747" y="30911"/>
                    </a:lnTo>
                    <a:cubicBezTo>
                      <a:pt x="157747" y="29114"/>
                      <a:pt x="158469" y="27676"/>
                      <a:pt x="159913" y="26957"/>
                    </a:cubicBezTo>
                    <a:cubicBezTo>
                      <a:pt x="161357" y="26238"/>
                      <a:pt x="163162" y="26238"/>
                      <a:pt x="164245" y="26957"/>
                    </a:cubicBezTo>
                    <a:lnTo>
                      <a:pt x="181572" y="37381"/>
                    </a:lnTo>
                    <a:cubicBezTo>
                      <a:pt x="184459" y="35943"/>
                      <a:pt x="189152" y="34146"/>
                      <a:pt x="192762" y="31630"/>
                    </a:cubicBezTo>
                    <a:cubicBezTo>
                      <a:pt x="182654" y="16893"/>
                      <a:pt x="164967" y="8986"/>
                      <a:pt x="143308" y="8986"/>
                    </a:cubicBezTo>
                    <a:close/>
                    <a:moveTo>
                      <a:pt x="143308" y="0"/>
                    </a:moveTo>
                    <a:cubicBezTo>
                      <a:pt x="185542" y="0"/>
                      <a:pt x="213699" y="28754"/>
                      <a:pt x="213699" y="71887"/>
                    </a:cubicBezTo>
                    <a:cubicBezTo>
                      <a:pt x="213699" y="101001"/>
                      <a:pt x="200703" y="127239"/>
                      <a:pt x="181572" y="142336"/>
                    </a:cubicBezTo>
                    <a:lnTo>
                      <a:pt x="184820" y="154916"/>
                    </a:lnTo>
                    <a:cubicBezTo>
                      <a:pt x="186986" y="164980"/>
                      <a:pt x="195650" y="173247"/>
                      <a:pt x="206118" y="174685"/>
                    </a:cubicBezTo>
                    <a:lnTo>
                      <a:pt x="244743" y="181154"/>
                    </a:lnTo>
                    <a:cubicBezTo>
                      <a:pt x="268928" y="185468"/>
                      <a:pt x="286977" y="206674"/>
                      <a:pt x="286977" y="230756"/>
                    </a:cubicBezTo>
                    <a:lnTo>
                      <a:pt x="286977" y="281078"/>
                    </a:lnTo>
                    <a:cubicBezTo>
                      <a:pt x="286977" y="283234"/>
                      <a:pt x="284811" y="285391"/>
                      <a:pt x="282284" y="285391"/>
                    </a:cubicBezTo>
                    <a:cubicBezTo>
                      <a:pt x="279758" y="285391"/>
                      <a:pt x="277953" y="283234"/>
                      <a:pt x="277953" y="281078"/>
                    </a:cubicBezTo>
                    <a:lnTo>
                      <a:pt x="277953" y="230756"/>
                    </a:lnTo>
                    <a:cubicBezTo>
                      <a:pt x="277953" y="210628"/>
                      <a:pt x="263153" y="193375"/>
                      <a:pt x="242938" y="189781"/>
                    </a:cubicBezTo>
                    <a:lnTo>
                      <a:pt x="208645" y="184030"/>
                    </a:lnTo>
                    <a:lnTo>
                      <a:pt x="180489" y="224646"/>
                    </a:lnTo>
                    <a:cubicBezTo>
                      <a:pt x="180128" y="225724"/>
                      <a:pt x="179045" y="226443"/>
                      <a:pt x="177601" y="226443"/>
                    </a:cubicBezTo>
                    <a:cubicBezTo>
                      <a:pt x="177240" y="226443"/>
                      <a:pt x="177240" y="226443"/>
                      <a:pt x="177240" y="226443"/>
                    </a:cubicBezTo>
                    <a:cubicBezTo>
                      <a:pt x="176157" y="226443"/>
                      <a:pt x="175435" y="226443"/>
                      <a:pt x="174352" y="225724"/>
                    </a:cubicBezTo>
                    <a:lnTo>
                      <a:pt x="147640" y="202002"/>
                    </a:lnTo>
                    <a:lnTo>
                      <a:pt x="147640" y="281078"/>
                    </a:lnTo>
                    <a:cubicBezTo>
                      <a:pt x="147640" y="283234"/>
                      <a:pt x="145835" y="285391"/>
                      <a:pt x="143308" y="285391"/>
                    </a:cubicBezTo>
                    <a:cubicBezTo>
                      <a:pt x="141142" y="285391"/>
                      <a:pt x="138976" y="283234"/>
                      <a:pt x="138976" y="281078"/>
                    </a:cubicBezTo>
                    <a:lnTo>
                      <a:pt x="138976" y="202002"/>
                    </a:lnTo>
                    <a:lnTo>
                      <a:pt x="112264" y="225724"/>
                    </a:lnTo>
                    <a:cubicBezTo>
                      <a:pt x="111542" y="226443"/>
                      <a:pt x="110459" y="226443"/>
                      <a:pt x="109376" y="226443"/>
                    </a:cubicBezTo>
                    <a:cubicBezTo>
                      <a:pt x="109015" y="226443"/>
                      <a:pt x="109015" y="226443"/>
                      <a:pt x="108654" y="226443"/>
                    </a:cubicBezTo>
                    <a:cubicBezTo>
                      <a:pt x="107571" y="226443"/>
                      <a:pt x="106127" y="225724"/>
                      <a:pt x="105766" y="224646"/>
                    </a:cubicBezTo>
                    <a:lnTo>
                      <a:pt x="77610" y="184030"/>
                    </a:lnTo>
                    <a:lnTo>
                      <a:pt x="43678" y="189781"/>
                    </a:lnTo>
                    <a:cubicBezTo>
                      <a:pt x="23463" y="193375"/>
                      <a:pt x="8663" y="210628"/>
                      <a:pt x="8663" y="230756"/>
                    </a:cubicBezTo>
                    <a:lnTo>
                      <a:pt x="8663" y="281078"/>
                    </a:lnTo>
                    <a:cubicBezTo>
                      <a:pt x="8663" y="283234"/>
                      <a:pt x="6859" y="285391"/>
                      <a:pt x="4693" y="285391"/>
                    </a:cubicBezTo>
                    <a:cubicBezTo>
                      <a:pt x="2166" y="285391"/>
                      <a:pt x="0" y="283234"/>
                      <a:pt x="0" y="281078"/>
                    </a:cubicBezTo>
                    <a:lnTo>
                      <a:pt x="0" y="230756"/>
                    </a:lnTo>
                    <a:cubicBezTo>
                      <a:pt x="0" y="206674"/>
                      <a:pt x="17688" y="185468"/>
                      <a:pt x="42234" y="181154"/>
                    </a:cubicBezTo>
                    <a:lnTo>
                      <a:pt x="80498" y="174685"/>
                    </a:lnTo>
                    <a:cubicBezTo>
                      <a:pt x="90605" y="173247"/>
                      <a:pt x="99269" y="164980"/>
                      <a:pt x="101796" y="154916"/>
                    </a:cubicBezTo>
                    <a:lnTo>
                      <a:pt x="105044" y="142336"/>
                    </a:lnTo>
                    <a:cubicBezTo>
                      <a:pt x="85913" y="127239"/>
                      <a:pt x="73278" y="101001"/>
                      <a:pt x="73278" y="71887"/>
                    </a:cubicBezTo>
                    <a:cubicBezTo>
                      <a:pt x="73278" y="28754"/>
                      <a:pt x="101435" y="0"/>
                      <a:pt x="143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" name="Freeform 1048">
                <a:extLst>
                  <a:ext uri="{FF2B5EF4-FFF2-40B4-BE49-F238E27FC236}">
                    <a16:creationId xmlns:a16="http://schemas.microsoft.com/office/drawing/2014/main" id="{DCE364A5-600F-B14B-88A8-8FBC03A363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23028" y="2895136"/>
                <a:ext cx="1574420" cy="1603940"/>
              </a:xfrm>
              <a:custGeom>
                <a:avLst/>
                <a:gdLst>
                  <a:gd name="T0" fmla="*/ 2555332 w 279041"/>
                  <a:gd name="T1" fmla="*/ 2800221 h 285396"/>
                  <a:gd name="T2" fmla="*/ 2504849 w 279041"/>
                  <a:gd name="T3" fmla="*/ 3113620 h 285396"/>
                  <a:gd name="T4" fmla="*/ 2454354 w 279041"/>
                  <a:gd name="T5" fmla="*/ 2800221 h 285396"/>
                  <a:gd name="T6" fmla="*/ 591999 w 279041"/>
                  <a:gd name="T7" fmla="*/ 2753781 h 285396"/>
                  <a:gd name="T8" fmla="*/ 644605 w 279041"/>
                  <a:gd name="T9" fmla="*/ 3067198 h 285396"/>
                  <a:gd name="T10" fmla="*/ 543471 w 279041"/>
                  <a:gd name="T11" fmla="*/ 3067198 h 285396"/>
                  <a:gd name="T12" fmla="*/ 591999 w 279041"/>
                  <a:gd name="T13" fmla="*/ 2753781 h 285396"/>
                  <a:gd name="T14" fmla="*/ 1209601 w 279041"/>
                  <a:gd name="T15" fmla="*/ 1964610 h 285396"/>
                  <a:gd name="T16" fmla="*/ 1538761 w 279041"/>
                  <a:gd name="T17" fmla="*/ 2682219 h 285396"/>
                  <a:gd name="T18" fmla="*/ 1875885 w 279041"/>
                  <a:gd name="T19" fmla="*/ 1964610 h 285396"/>
                  <a:gd name="T20" fmla="*/ 1538761 w 279041"/>
                  <a:gd name="T21" fmla="*/ 2046965 h 285396"/>
                  <a:gd name="T22" fmla="*/ 1861495 w 279041"/>
                  <a:gd name="T23" fmla="*/ 855354 h 285396"/>
                  <a:gd name="T24" fmla="*/ 924049 w 279041"/>
                  <a:gd name="T25" fmla="*/ 968578 h 285396"/>
                  <a:gd name="T26" fmla="*/ 1538761 w 279041"/>
                  <a:gd name="T27" fmla="*/ 1956771 h 285396"/>
                  <a:gd name="T28" fmla="*/ 2157458 w 279041"/>
                  <a:gd name="T29" fmla="*/ 952896 h 285396"/>
                  <a:gd name="T30" fmla="*/ 1538761 w 279041"/>
                  <a:gd name="T31" fmla="*/ 98023 h 285396"/>
                  <a:gd name="T32" fmla="*/ 698000 w 279041"/>
                  <a:gd name="T33" fmla="*/ 2192050 h 285396"/>
                  <a:gd name="T34" fmla="*/ 1122357 w 279041"/>
                  <a:gd name="T35" fmla="*/ 1941089 h 285396"/>
                  <a:gd name="T36" fmla="*/ 801118 w 279041"/>
                  <a:gd name="T37" fmla="*/ 1168577 h 285396"/>
                  <a:gd name="T38" fmla="*/ 880440 w 279041"/>
                  <a:gd name="T39" fmla="*/ 854864 h 285396"/>
                  <a:gd name="T40" fmla="*/ 1511001 w 279041"/>
                  <a:gd name="T41" fmla="*/ 862703 h 285396"/>
                  <a:gd name="T42" fmla="*/ 2244710 w 279041"/>
                  <a:gd name="T43" fmla="*/ 909767 h 285396"/>
                  <a:gd name="T44" fmla="*/ 1955187 w 279041"/>
                  <a:gd name="T45" fmla="*/ 1901864 h 285396"/>
                  <a:gd name="T46" fmla="*/ 2197118 w 279041"/>
                  <a:gd name="T47" fmla="*/ 2160681 h 285396"/>
                  <a:gd name="T48" fmla="*/ 2609564 w 279041"/>
                  <a:gd name="T49" fmla="*/ 1305817 h 285396"/>
                  <a:gd name="T50" fmla="*/ 1538761 w 279041"/>
                  <a:gd name="T51" fmla="*/ 0 h 285396"/>
                  <a:gd name="T52" fmla="*/ 2486628 w 279041"/>
                  <a:gd name="T53" fmla="*/ 2207745 h 285396"/>
                  <a:gd name="T54" fmla="*/ 3081501 w 279041"/>
                  <a:gd name="T55" fmla="*/ 2878284 h 285396"/>
                  <a:gd name="T56" fmla="*/ 3033916 w 279041"/>
                  <a:gd name="T57" fmla="*/ 3113568 h 285396"/>
                  <a:gd name="T58" fmla="*/ 2990295 w 279041"/>
                  <a:gd name="T59" fmla="*/ 2878284 h 285396"/>
                  <a:gd name="T60" fmla="*/ 2260566 w 279041"/>
                  <a:gd name="T61" fmla="*/ 2266556 h 285396"/>
                  <a:gd name="T62" fmla="*/ 1586375 w 279041"/>
                  <a:gd name="T63" fmla="*/ 3066525 h 285396"/>
                  <a:gd name="T64" fmla="*/ 1495145 w 279041"/>
                  <a:gd name="T65" fmla="*/ 3066525 h 285396"/>
                  <a:gd name="T66" fmla="*/ 820944 w 279041"/>
                  <a:gd name="T67" fmla="*/ 2266556 h 285396"/>
                  <a:gd name="T68" fmla="*/ 99171 w 279041"/>
                  <a:gd name="T69" fmla="*/ 2878284 h 285396"/>
                  <a:gd name="T70" fmla="*/ 47623 w 279041"/>
                  <a:gd name="T71" fmla="*/ 3113568 h 285396"/>
                  <a:gd name="T72" fmla="*/ 0 w 279041"/>
                  <a:gd name="T73" fmla="*/ 2878284 h 285396"/>
                  <a:gd name="T74" fmla="*/ 594886 w 279041"/>
                  <a:gd name="T75" fmla="*/ 2207745 h 285396"/>
                  <a:gd name="T76" fmla="*/ 1538761 w 279041"/>
                  <a:gd name="T77" fmla="*/ 0 h 28539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9041" h="285396">
                    <a:moveTo>
                      <a:pt x="226822" y="252413"/>
                    </a:moveTo>
                    <a:cubicBezTo>
                      <a:pt x="229489" y="252413"/>
                      <a:pt x="231394" y="254186"/>
                      <a:pt x="231394" y="256669"/>
                    </a:cubicBezTo>
                    <a:lnTo>
                      <a:pt x="231394" y="281140"/>
                    </a:lnTo>
                    <a:cubicBezTo>
                      <a:pt x="231394" y="283268"/>
                      <a:pt x="229489" y="285396"/>
                      <a:pt x="226822" y="285396"/>
                    </a:cubicBezTo>
                    <a:cubicBezTo>
                      <a:pt x="224155" y="285396"/>
                      <a:pt x="222250" y="283268"/>
                      <a:pt x="222250" y="281140"/>
                    </a:cubicBezTo>
                    <a:lnTo>
                      <a:pt x="222250" y="256669"/>
                    </a:lnTo>
                    <a:cubicBezTo>
                      <a:pt x="222250" y="254186"/>
                      <a:pt x="224155" y="252413"/>
                      <a:pt x="226822" y="252413"/>
                    </a:cubicBezTo>
                    <a:close/>
                    <a:moveTo>
                      <a:pt x="53609" y="252413"/>
                    </a:moveTo>
                    <a:cubicBezTo>
                      <a:pt x="56174" y="252413"/>
                      <a:pt x="58372" y="254186"/>
                      <a:pt x="58372" y="256669"/>
                    </a:cubicBezTo>
                    <a:lnTo>
                      <a:pt x="58372" y="281140"/>
                    </a:lnTo>
                    <a:cubicBezTo>
                      <a:pt x="58372" y="283268"/>
                      <a:pt x="56174" y="285396"/>
                      <a:pt x="53609" y="285396"/>
                    </a:cubicBezTo>
                    <a:cubicBezTo>
                      <a:pt x="51045" y="285396"/>
                      <a:pt x="49213" y="283268"/>
                      <a:pt x="49213" y="281140"/>
                    </a:cubicBezTo>
                    <a:lnTo>
                      <a:pt x="49213" y="256669"/>
                    </a:lnTo>
                    <a:cubicBezTo>
                      <a:pt x="49213" y="254186"/>
                      <a:pt x="51045" y="252413"/>
                      <a:pt x="53609" y="252413"/>
                    </a:cubicBezTo>
                    <a:close/>
                    <a:moveTo>
                      <a:pt x="110252" y="179358"/>
                    </a:moveTo>
                    <a:lnTo>
                      <a:pt x="109534" y="180077"/>
                    </a:lnTo>
                    <a:cubicBezTo>
                      <a:pt x="106301" y="193376"/>
                      <a:pt x="95887" y="203080"/>
                      <a:pt x="82958" y="205956"/>
                    </a:cubicBezTo>
                    <a:cubicBezTo>
                      <a:pt x="86909" y="223928"/>
                      <a:pt x="123539" y="240102"/>
                      <a:pt x="139341" y="245853"/>
                    </a:cubicBezTo>
                    <a:cubicBezTo>
                      <a:pt x="155502" y="240102"/>
                      <a:pt x="192133" y="223928"/>
                      <a:pt x="196801" y="205956"/>
                    </a:cubicBezTo>
                    <a:cubicBezTo>
                      <a:pt x="183514" y="203080"/>
                      <a:pt x="173099" y="193376"/>
                      <a:pt x="169867" y="180077"/>
                    </a:cubicBezTo>
                    <a:lnTo>
                      <a:pt x="169508" y="179358"/>
                    </a:lnTo>
                    <a:cubicBezTo>
                      <a:pt x="160529" y="185109"/>
                      <a:pt x="150474" y="187625"/>
                      <a:pt x="139341" y="187625"/>
                    </a:cubicBezTo>
                    <a:cubicBezTo>
                      <a:pt x="129285" y="187625"/>
                      <a:pt x="118512" y="185109"/>
                      <a:pt x="110252" y="179358"/>
                    </a:cubicBezTo>
                    <a:close/>
                    <a:moveTo>
                      <a:pt x="168565" y="78402"/>
                    </a:moveTo>
                    <a:cubicBezTo>
                      <a:pt x="159721" y="78357"/>
                      <a:pt x="150833" y="81232"/>
                      <a:pt x="141496" y="86983"/>
                    </a:cubicBezTo>
                    <a:cubicBezTo>
                      <a:pt x="118871" y="100282"/>
                      <a:pt x="96246" y="95610"/>
                      <a:pt x="83676" y="88780"/>
                    </a:cubicBezTo>
                    <a:cubicBezTo>
                      <a:pt x="81881" y="94531"/>
                      <a:pt x="81163" y="100642"/>
                      <a:pt x="81163" y="107112"/>
                    </a:cubicBezTo>
                    <a:cubicBezTo>
                      <a:pt x="81163" y="146649"/>
                      <a:pt x="107738" y="179358"/>
                      <a:pt x="139341" y="179358"/>
                    </a:cubicBezTo>
                    <a:cubicBezTo>
                      <a:pt x="172021" y="179358"/>
                      <a:pt x="197879" y="146649"/>
                      <a:pt x="197879" y="107112"/>
                    </a:cubicBezTo>
                    <a:cubicBezTo>
                      <a:pt x="197879" y="99923"/>
                      <a:pt x="197160" y="93453"/>
                      <a:pt x="195365" y="87343"/>
                    </a:cubicBezTo>
                    <a:cubicBezTo>
                      <a:pt x="186207" y="81412"/>
                      <a:pt x="177408" y="78447"/>
                      <a:pt x="168565" y="78402"/>
                    </a:cubicBezTo>
                    <a:close/>
                    <a:moveTo>
                      <a:pt x="139341" y="8986"/>
                    </a:moveTo>
                    <a:cubicBezTo>
                      <a:pt x="81163" y="8986"/>
                      <a:pt x="43095" y="52118"/>
                      <a:pt x="43095" y="119692"/>
                    </a:cubicBezTo>
                    <a:cubicBezTo>
                      <a:pt x="43095" y="152041"/>
                      <a:pt x="50996" y="184030"/>
                      <a:pt x="63206" y="200924"/>
                    </a:cubicBezTo>
                    <a:lnTo>
                      <a:pt x="80085" y="198048"/>
                    </a:lnTo>
                    <a:cubicBezTo>
                      <a:pt x="90141" y="195892"/>
                      <a:pt x="98760" y="188344"/>
                      <a:pt x="101633" y="177920"/>
                    </a:cubicBezTo>
                    <a:lnTo>
                      <a:pt x="102351" y="174326"/>
                    </a:lnTo>
                    <a:cubicBezTo>
                      <a:pt x="84395" y="159589"/>
                      <a:pt x="72544" y="135147"/>
                      <a:pt x="72544" y="107112"/>
                    </a:cubicBezTo>
                    <a:cubicBezTo>
                      <a:pt x="72544" y="97766"/>
                      <a:pt x="74339" y="88780"/>
                      <a:pt x="76853" y="80873"/>
                    </a:cubicBezTo>
                    <a:cubicBezTo>
                      <a:pt x="77212" y="80154"/>
                      <a:pt x="78290" y="78716"/>
                      <a:pt x="79726" y="78357"/>
                    </a:cubicBezTo>
                    <a:cubicBezTo>
                      <a:pt x="80803" y="77997"/>
                      <a:pt x="82599" y="78357"/>
                      <a:pt x="83317" y="78716"/>
                    </a:cubicBezTo>
                    <a:cubicBezTo>
                      <a:pt x="92296" y="84827"/>
                      <a:pt x="114920" y="92734"/>
                      <a:pt x="136827" y="79076"/>
                    </a:cubicBezTo>
                    <a:cubicBezTo>
                      <a:pt x="158734" y="66136"/>
                      <a:pt x="179922" y="66496"/>
                      <a:pt x="200752" y="80873"/>
                    </a:cubicBezTo>
                    <a:cubicBezTo>
                      <a:pt x="201829" y="81232"/>
                      <a:pt x="202906" y="81951"/>
                      <a:pt x="203265" y="83389"/>
                    </a:cubicBezTo>
                    <a:cubicBezTo>
                      <a:pt x="205420" y="90937"/>
                      <a:pt x="206857" y="98845"/>
                      <a:pt x="206857" y="107112"/>
                    </a:cubicBezTo>
                    <a:cubicBezTo>
                      <a:pt x="206857" y="135147"/>
                      <a:pt x="194646" y="159589"/>
                      <a:pt x="177049" y="174326"/>
                    </a:cubicBezTo>
                    <a:lnTo>
                      <a:pt x="178127" y="177920"/>
                    </a:lnTo>
                    <a:cubicBezTo>
                      <a:pt x="180281" y="188344"/>
                      <a:pt x="188541" y="195892"/>
                      <a:pt x="198956" y="198048"/>
                    </a:cubicBezTo>
                    <a:lnTo>
                      <a:pt x="216194" y="200924"/>
                    </a:lnTo>
                    <a:cubicBezTo>
                      <a:pt x="228404" y="184030"/>
                      <a:pt x="236305" y="152041"/>
                      <a:pt x="236305" y="119692"/>
                    </a:cubicBezTo>
                    <a:cubicBezTo>
                      <a:pt x="236305" y="52118"/>
                      <a:pt x="198238" y="8986"/>
                      <a:pt x="139341" y="8986"/>
                    </a:cubicBezTo>
                    <a:close/>
                    <a:moveTo>
                      <a:pt x="139341" y="0"/>
                    </a:moveTo>
                    <a:cubicBezTo>
                      <a:pt x="203625" y="0"/>
                      <a:pt x="244924" y="46727"/>
                      <a:pt x="244924" y="119692"/>
                    </a:cubicBezTo>
                    <a:cubicBezTo>
                      <a:pt x="244924" y="152400"/>
                      <a:pt x="237382" y="183312"/>
                      <a:pt x="225172" y="202362"/>
                    </a:cubicBezTo>
                    <a:lnTo>
                      <a:pt x="228045" y="202721"/>
                    </a:lnTo>
                    <a:cubicBezTo>
                      <a:pt x="257493" y="207753"/>
                      <a:pt x="279041" y="233632"/>
                      <a:pt x="279041" y="263825"/>
                    </a:cubicBezTo>
                    <a:lnTo>
                      <a:pt x="279041" y="281078"/>
                    </a:lnTo>
                    <a:cubicBezTo>
                      <a:pt x="279041" y="283234"/>
                      <a:pt x="277605" y="285391"/>
                      <a:pt x="274732" y="285391"/>
                    </a:cubicBezTo>
                    <a:cubicBezTo>
                      <a:pt x="272577" y="285391"/>
                      <a:pt x="270781" y="283234"/>
                      <a:pt x="270781" y="281078"/>
                    </a:cubicBezTo>
                    <a:lnTo>
                      <a:pt x="270781" y="263825"/>
                    </a:lnTo>
                    <a:cubicBezTo>
                      <a:pt x="270781" y="237946"/>
                      <a:pt x="251747" y="216020"/>
                      <a:pt x="226249" y="211347"/>
                    </a:cubicBezTo>
                    <a:lnTo>
                      <a:pt x="204702" y="207753"/>
                    </a:lnTo>
                    <a:cubicBezTo>
                      <a:pt x="199315" y="231835"/>
                      <a:pt x="156579" y="248729"/>
                      <a:pt x="143651" y="253401"/>
                    </a:cubicBezTo>
                    <a:lnTo>
                      <a:pt x="143651" y="281078"/>
                    </a:lnTo>
                    <a:cubicBezTo>
                      <a:pt x="143651" y="283234"/>
                      <a:pt x="141855" y="285391"/>
                      <a:pt x="139341" y="285391"/>
                    </a:cubicBezTo>
                    <a:cubicBezTo>
                      <a:pt x="137186" y="285391"/>
                      <a:pt x="135391" y="283234"/>
                      <a:pt x="135391" y="281078"/>
                    </a:cubicBezTo>
                    <a:lnTo>
                      <a:pt x="135391" y="253401"/>
                    </a:lnTo>
                    <a:cubicBezTo>
                      <a:pt x="122821" y="248729"/>
                      <a:pt x="79726" y="231835"/>
                      <a:pt x="74339" y="207753"/>
                    </a:cubicBezTo>
                    <a:lnTo>
                      <a:pt x="52792" y="211347"/>
                    </a:lnTo>
                    <a:cubicBezTo>
                      <a:pt x="27294" y="216020"/>
                      <a:pt x="8978" y="237946"/>
                      <a:pt x="8978" y="263825"/>
                    </a:cubicBezTo>
                    <a:lnTo>
                      <a:pt x="8978" y="281078"/>
                    </a:lnTo>
                    <a:cubicBezTo>
                      <a:pt x="8978" y="283234"/>
                      <a:pt x="6464" y="285391"/>
                      <a:pt x="4310" y="285391"/>
                    </a:cubicBezTo>
                    <a:cubicBezTo>
                      <a:pt x="2155" y="285391"/>
                      <a:pt x="0" y="283234"/>
                      <a:pt x="0" y="281078"/>
                    </a:cubicBezTo>
                    <a:lnTo>
                      <a:pt x="0" y="263825"/>
                    </a:lnTo>
                    <a:cubicBezTo>
                      <a:pt x="0" y="233632"/>
                      <a:pt x="21907" y="207753"/>
                      <a:pt x="51714" y="202721"/>
                    </a:cubicBezTo>
                    <a:lnTo>
                      <a:pt x="53869" y="202362"/>
                    </a:lnTo>
                    <a:cubicBezTo>
                      <a:pt x="41659" y="183312"/>
                      <a:pt x="34476" y="152400"/>
                      <a:pt x="34476" y="119692"/>
                    </a:cubicBezTo>
                    <a:cubicBezTo>
                      <a:pt x="34476" y="47805"/>
                      <a:pt x="76853" y="0"/>
                      <a:pt x="1393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242FFB-5FE3-0A4E-9B8E-FFCF27974EDE}"/>
              </a:ext>
            </a:extLst>
          </p:cNvPr>
          <p:cNvGrpSpPr/>
          <p:nvPr/>
        </p:nvGrpSpPr>
        <p:grpSpPr>
          <a:xfrm>
            <a:off x="11105739" y="2508784"/>
            <a:ext cx="2166172" cy="2166172"/>
            <a:chOff x="10910631" y="2509615"/>
            <a:chExt cx="2556388" cy="25563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5B429CD-62ED-A94F-962B-308F47D0B279}"/>
                </a:ext>
              </a:extLst>
            </p:cNvPr>
            <p:cNvSpPr/>
            <p:nvPr/>
          </p:nvSpPr>
          <p:spPr>
            <a:xfrm>
              <a:off x="10910631" y="2509615"/>
              <a:ext cx="2556388" cy="2556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663">
              <a:extLst>
                <a:ext uri="{FF2B5EF4-FFF2-40B4-BE49-F238E27FC236}">
                  <a16:creationId xmlns:a16="http://schemas.microsoft.com/office/drawing/2014/main" id="{23838FB9-D5F0-F44E-AA9D-2D3A8CEE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6210" y="3034925"/>
              <a:ext cx="1376642" cy="1499790"/>
            </a:xfrm>
            <a:custGeom>
              <a:avLst/>
              <a:gdLst>
                <a:gd name="T0" fmla="*/ 2212942 w 275642"/>
                <a:gd name="T1" fmla="*/ 2591631 h 298090"/>
                <a:gd name="T2" fmla="*/ 2821829 w 275642"/>
                <a:gd name="T3" fmla="*/ 1823557 h 298090"/>
                <a:gd name="T4" fmla="*/ 294951 w 275642"/>
                <a:gd name="T5" fmla="*/ 1756942 h 298090"/>
                <a:gd name="T6" fmla="*/ 127504 w 275642"/>
                <a:gd name="T7" fmla="*/ 542120 h 298090"/>
                <a:gd name="T8" fmla="*/ 945694 w 275642"/>
                <a:gd name="T9" fmla="*/ 1847065 h 298090"/>
                <a:gd name="T10" fmla="*/ 854364 w 275642"/>
                <a:gd name="T11" fmla="*/ 1823557 h 298090"/>
                <a:gd name="T12" fmla="*/ 774445 w 275642"/>
                <a:gd name="T13" fmla="*/ 2164493 h 298090"/>
                <a:gd name="T14" fmla="*/ 1725826 w 275642"/>
                <a:gd name="T15" fmla="*/ 1678568 h 298090"/>
                <a:gd name="T16" fmla="*/ 1938942 w 275642"/>
                <a:gd name="T17" fmla="*/ 2987418 h 298090"/>
                <a:gd name="T18" fmla="*/ 2056907 w 275642"/>
                <a:gd name="T19" fmla="*/ 1925439 h 298090"/>
                <a:gd name="T20" fmla="*/ 2730499 w 275642"/>
                <a:gd name="T21" fmla="*/ 1647211 h 298090"/>
                <a:gd name="T22" fmla="*/ 2136825 w 275642"/>
                <a:gd name="T23" fmla="*/ 1976382 h 298090"/>
                <a:gd name="T24" fmla="*/ 2837052 w 275642"/>
                <a:gd name="T25" fmla="*/ 1702069 h 298090"/>
                <a:gd name="T26" fmla="*/ 2856072 w 275642"/>
                <a:gd name="T27" fmla="*/ 1698154 h 298090"/>
                <a:gd name="T28" fmla="*/ 2711459 w 275642"/>
                <a:gd name="T29" fmla="*/ 2517180 h 298090"/>
                <a:gd name="T30" fmla="*/ 2167277 w 275642"/>
                <a:gd name="T31" fmla="*/ 2689605 h 298090"/>
                <a:gd name="T32" fmla="*/ 1923718 w 275642"/>
                <a:gd name="T33" fmla="*/ 3242145 h 298090"/>
                <a:gd name="T34" fmla="*/ 1874246 w 275642"/>
                <a:gd name="T35" fmla="*/ 3202959 h 298090"/>
                <a:gd name="T36" fmla="*/ 751611 w 275642"/>
                <a:gd name="T37" fmla="*/ 2285970 h 298090"/>
                <a:gd name="T38" fmla="*/ 686917 w 275642"/>
                <a:gd name="T39" fmla="*/ 2262458 h 298090"/>
                <a:gd name="T40" fmla="*/ 683115 w 275642"/>
                <a:gd name="T41" fmla="*/ 2246784 h 298090"/>
                <a:gd name="T42" fmla="*/ 664083 w 275642"/>
                <a:gd name="T43" fmla="*/ 1988141 h 298090"/>
                <a:gd name="T44" fmla="*/ 226446 w 275642"/>
                <a:gd name="T45" fmla="*/ 1823557 h 298090"/>
                <a:gd name="T46" fmla="*/ 70424 w 275642"/>
                <a:gd name="T47" fmla="*/ 408886 h 298090"/>
                <a:gd name="T48" fmla="*/ 1016295 w 275642"/>
                <a:gd name="T49" fmla="*/ 0 h 298090"/>
                <a:gd name="T50" fmla="*/ 1282648 w 275642"/>
                <a:gd name="T51" fmla="*/ 1461811 h 298090"/>
                <a:gd name="T52" fmla="*/ 2245361 w 275642"/>
                <a:gd name="T53" fmla="*/ 974539 h 298090"/>
                <a:gd name="T54" fmla="*/ 2176865 w 275642"/>
                <a:gd name="T55" fmla="*/ 1662220 h 298090"/>
                <a:gd name="T56" fmla="*/ 2123593 w 275642"/>
                <a:gd name="T57" fmla="*/ 1705441 h 298090"/>
                <a:gd name="T58" fmla="*/ 2161638 w 275642"/>
                <a:gd name="T59" fmla="*/ 1100280 h 298090"/>
                <a:gd name="T60" fmla="*/ 1225583 w 275642"/>
                <a:gd name="T61" fmla="*/ 1583623 h 298090"/>
                <a:gd name="T62" fmla="*/ 1023907 w 275642"/>
                <a:gd name="T63" fmla="*/ 385098 h 298090"/>
                <a:gd name="T64" fmla="*/ 905942 w 275642"/>
                <a:gd name="T65" fmla="*/ 892016 h 298090"/>
                <a:gd name="T66" fmla="*/ 970637 w 275642"/>
                <a:gd name="T67" fmla="*/ 43223 h 2980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642" h="298090">
                  <a:moveTo>
                    <a:pt x="266549" y="167662"/>
                  </a:moveTo>
                  <a:cubicBezTo>
                    <a:pt x="242105" y="182074"/>
                    <a:pt x="222693" y="211618"/>
                    <a:pt x="209034" y="238280"/>
                  </a:cubicBezTo>
                  <a:cubicBezTo>
                    <a:pt x="226648" y="239361"/>
                    <a:pt x="240307" y="235038"/>
                    <a:pt x="249654" y="225309"/>
                  </a:cubicBezTo>
                  <a:cubicBezTo>
                    <a:pt x="266189" y="208736"/>
                    <a:pt x="266908" y="180632"/>
                    <a:pt x="266549" y="167662"/>
                  </a:cubicBezTo>
                  <a:close/>
                  <a:moveTo>
                    <a:pt x="12044" y="49844"/>
                  </a:moveTo>
                  <a:cubicBezTo>
                    <a:pt x="9168" y="71822"/>
                    <a:pt x="2698" y="134514"/>
                    <a:pt x="27861" y="161537"/>
                  </a:cubicBezTo>
                  <a:cubicBezTo>
                    <a:pt x="36488" y="170544"/>
                    <a:pt x="47632" y="174507"/>
                    <a:pt x="61651" y="173426"/>
                  </a:cubicBezTo>
                  <a:cubicBezTo>
                    <a:pt x="56978" y="137036"/>
                    <a:pt x="44396" y="78668"/>
                    <a:pt x="12044" y="49844"/>
                  </a:cubicBezTo>
                  <a:close/>
                  <a:moveTo>
                    <a:pt x="10247" y="37234"/>
                  </a:moveTo>
                  <a:cubicBezTo>
                    <a:pt x="11325" y="37234"/>
                    <a:pt x="115571" y="67859"/>
                    <a:pt x="89330" y="169823"/>
                  </a:cubicBezTo>
                  <a:cubicBezTo>
                    <a:pt x="88971" y="172346"/>
                    <a:pt x="86454" y="173787"/>
                    <a:pt x="83938" y="173066"/>
                  </a:cubicBezTo>
                  <a:cubicBezTo>
                    <a:pt x="81781" y="172346"/>
                    <a:pt x="80343" y="169823"/>
                    <a:pt x="80703" y="167662"/>
                  </a:cubicBezTo>
                  <a:cubicBezTo>
                    <a:pt x="97598" y="101727"/>
                    <a:pt x="56259" y="68580"/>
                    <a:pt x="28939" y="54528"/>
                  </a:cubicBezTo>
                  <a:cubicBezTo>
                    <a:pt x="64527" y="98124"/>
                    <a:pt x="72076" y="175228"/>
                    <a:pt x="73154" y="199008"/>
                  </a:cubicBezTo>
                  <a:lnTo>
                    <a:pt x="158708" y="154331"/>
                  </a:lnTo>
                  <a:cubicBezTo>
                    <a:pt x="160146" y="153610"/>
                    <a:pt x="161584" y="153610"/>
                    <a:pt x="163021" y="154331"/>
                  </a:cubicBezTo>
                  <a:cubicBezTo>
                    <a:pt x="164100" y="155051"/>
                    <a:pt x="165178" y="156132"/>
                    <a:pt x="165178" y="157573"/>
                  </a:cubicBezTo>
                  <a:lnTo>
                    <a:pt x="183152" y="274670"/>
                  </a:lnTo>
                  <a:cubicBezTo>
                    <a:pt x="186746" y="266023"/>
                    <a:pt x="191060" y="254494"/>
                    <a:pt x="196812" y="242243"/>
                  </a:cubicBezTo>
                  <a:cubicBezTo>
                    <a:pt x="185309" y="215581"/>
                    <a:pt x="183871" y="193603"/>
                    <a:pt x="194295" y="177029"/>
                  </a:cubicBezTo>
                  <a:cubicBezTo>
                    <a:pt x="210831" y="149286"/>
                    <a:pt x="251451" y="147125"/>
                    <a:pt x="252889" y="147125"/>
                  </a:cubicBezTo>
                  <a:cubicBezTo>
                    <a:pt x="255765" y="147125"/>
                    <a:pt x="257922" y="148926"/>
                    <a:pt x="257922" y="151448"/>
                  </a:cubicBezTo>
                  <a:cubicBezTo>
                    <a:pt x="257922" y="153970"/>
                    <a:pt x="256124" y="156132"/>
                    <a:pt x="253608" y="156132"/>
                  </a:cubicBezTo>
                  <a:cubicBezTo>
                    <a:pt x="252889" y="156132"/>
                    <a:pt x="215864" y="157934"/>
                    <a:pt x="201844" y="181713"/>
                  </a:cubicBezTo>
                  <a:cubicBezTo>
                    <a:pt x="194295" y="194324"/>
                    <a:pt x="194295" y="210898"/>
                    <a:pt x="202204" y="231435"/>
                  </a:cubicBezTo>
                  <a:cubicBezTo>
                    <a:pt x="217661" y="202250"/>
                    <a:pt x="239589" y="170184"/>
                    <a:pt x="267987" y="156492"/>
                  </a:cubicBezTo>
                  <a:lnTo>
                    <a:pt x="268346" y="156132"/>
                  </a:lnTo>
                  <a:cubicBezTo>
                    <a:pt x="269065" y="156132"/>
                    <a:pt x="269425" y="156132"/>
                    <a:pt x="269784" y="156132"/>
                  </a:cubicBezTo>
                  <a:cubicBezTo>
                    <a:pt x="272300" y="155772"/>
                    <a:pt x="274457" y="157213"/>
                    <a:pt x="274817" y="159735"/>
                  </a:cubicBezTo>
                  <a:cubicBezTo>
                    <a:pt x="275176" y="161537"/>
                    <a:pt x="280928" y="206574"/>
                    <a:pt x="256124" y="231435"/>
                  </a:cubicBezTo>
                  <a:cubicBezTo>
                    <a:pt x="245700" y="242243"/>
                    <a:pt x="231321" y="247648"/>
                    <a:pt x="213707" y="247648"/>
                  </a:cubicBezTo>
                  <a:cubicBezTo>
                    <a:pt x="210831" y="247648"/>
                    <a:pt x="207955" y="247648"/>
                    <a:pt x="204720" y="247288"/>
                  </a:cubicBezTo>
                  <a:cubicBezTo>
                    <a:pt x="192498" y="273229"/>
                    <a:pt x="186028" y="294487"/>
                    <a:pt x="185668" y="295207"/>
                  </a:cubicBezTo>
                  <a:cubicBezTo>
                    <a:pt x="185309" y="297009"/>
                    <a:pt x="183511" y="298090"/>
                    <a:pt x="181714" y="298090"/>
                  </a:cubicBezTo>
                  <a:cubicBezTo>
                    <a:pt x="181354" y="298090"/>
                    <a:pt x="181354" y="298090"/>
                    <a:pt x="180995" y="298090"/>
                  </a:cubicBezTo>
                  <a:cubicBezTo>
                    <a:pt x="179198" y="298090"/>
                    <a:pt x="177400" y="296649"/>
                    <a:pt x="177041" y="294487"/>
                  </a:cubicBezTo>
                  <a:lnTo>
                    <a:pt x="157629" y="165140"/>
                  </a:lnTo>
                  <a:lnTo>
                    <a:pt x="70997" y="210177"/>
                  </a:lnTo>
                  <a:cubicBezTo>
                    <a:pt x="69200" y="211618"/>
                    <a:pt x="66324" y="210537"/>
                    <a:pt x="64886" y="208375"/>
                  </a:cubicBezTo>
                  <a:cubicBezTo>
                    <a:pt x="64886" y="208015"/>
                    <a:pt x="64886" y="208015"/>
                    <a:pt x="64886" y="208015"/>
                  </a:cubicBezTo>
                  <a:cubicBezTo>
                    <a:pt x="64886" y="207295"/>
                    <a:pt x="64886" y="207295"/>
                    <a:pt x="64886" y="206934"/>
                  </a:cubicBezTo>
                  <a:cubicBezTo>
                    <a:pt x="64527" y="206934"/>
                    <a:pt x="64527" y="206574"/>
                    <a:pt x="64527" y="206574"/>
                  </a:cubicBezTo>
                  <a:cubicBezTo>
                    <a:pt x="64527" y="206214"/>
                    <a:pt x="64527" y="206214"/>
                    <a:pt x="64527" y="206214"/>
                  </a:cubicBezTo>
                  <a:cubicBezTo>
                    <a:pt x="64527" y="205853"/>
                    <a:pt x="64167" y="196846"/>
                    <a:pt x="62729" y="182794"/>
                  </a:cubicBezTo>
                  <a:cubicBezTo>
                    <a:pt x="61291" y="182794"/>
                    <a:pt x="59854" y="182794"/>
                    <a:pt x="58416" y="182794"/>
                  </a:cubicBezTo>
                  <a:cubicBezTo>
                    <a:pt x="43318" y="182794"/>
                    <a:pt x="30736" y="177750"/>
                    <a:pt x="21390" y="167662"/>
                  </a:cubicBezTo>
                  <a:cubicBezTo>
                    <a:pt x="-12400" y="131632"/>
                    <a:pt x="3776" y="44079"/>
                    <a:pt x="4495" y="40476"/>
                  </a:cubicBezTo>
                  <a:cubicBezTo>
                    <a:pt x="4495" y="39395"/>
                    <a:pt x="5574" y="37954"/>
                    <a:pt x="6652" y="37594"/>
                  </a:cubicBezTo>
                  <a:cubicBezTo>
                    <a:pt x="7730" y="36873"/>
                    <a:pt x="8809" y="36513"/>
                    <a:pt x="10247" y="37234"/>
                  </a:cubicBezTo>
                  <a:close/>
                  <a:moveTo>
                    <a:pt x="95999" y="0"/>
                  </a:moveTo>
                  <a:cubicBezTo>
                    <a:pt x="98155" y="0"/>
                    <a:pt x="100312" y="1806"/>
                    <a:pt x="100671" y="3974"/>
                  </a:cubicBezTo>
                  <a:lnTo>
                    <a:pt x="121159" y="134402"/>
                  </a:lnTo>
                  <a:lnTo>
                    <a:pt x="207783" y="89240"/>
                  </a:lnTo>
                  <a:cubicBezTo>
                    <a:pt x="209221" y="88517"/>
                    <a:pt x="211018" y="88517"/>
                    <a:pt x="212096" y="89601"/>
                  </a:cubicBezTo>
                  <a:cubicBezTo>
                    <a:pt x="213893" y="90324"/>
                    <a:pt x="214253" y="92130"/>
                    <a:pt x="214253" y="93937"/>
                  </a:cubicBezTo>
                  <a:lnTo>
                    <a:pt x="205626" y="152828"/>
                  </a:lnTo>
                  <a:cubicBezTo>
                    <a:pt x="205626" y="154995"/>
                    <a:pt x="203470" y="156802"/>
                    <a:pt x="201313" y="156802"/>
                  </a:cubicBezTo>
                  <a:cubicBezTo>
                    <a:pt x="200954" y="156802"/>
                    <a:pt x="200954" y="156802"/>
                    <a:pt x="200594" y="156802"/>
                  </a:cubicBezTo>
                  <a:cubicBezTo>
                    <a:pt x="198078" y="156440"/>
                    <a:pt x="196281" y="154273"/>
                    <a:pt x="197000" y="151382"/>
                  </a:cubicBezTo>
                  <a:lnTo>
                    <a:pt x="204188" y="101162"/>
                  </a:lnTo>
                  <a:lnTo>
                    <a:pt x="120081" y="145602"/>
                  </a:lnTo>
                  <a:cubicBezTo>
                    <a:pt x="118643" y="145963"/>
                    <a:pt x="117205" y="145963"/>
                    <a:pt x="115768" y="145602"/>
                  </a:cubicBezTo>
                  <a:cubicBezTo>
                    <a:pt x="114330" y="144879"/>
                    <a:pt x="113611" y="143434"/>
                    <a:pt x="113611" y="141989"/>
                  </a:cubicBezTo>
                  <a:lnTo>
                    <a:pt x="96718" y="35407"/>
                  </a:lnTo>
                  <a:lnTo>
                    <a:pt x="90607" y="78401"/>
                  </a:lnTo>
                  <a:cubicBezTo>
                    <a:pt x="90248" y="80930"/>
                    <a:pt x="88091" y="82736"/>
                    <a:pt x="85575" y="82014"/>
                  </a:cubicBezTo>
                  <a:cubicBezTo>
                    <a:pt x="83059" y="82014"/>
                    <a:pt x="81262" y="79846"/>
                    <a:pt x="81621" y="76956"/>
                  </a:cubicBezTo>
                  <a:lnTo>
                    <a:pt x="91686" y="3974"/>
                  </a:lnTo>
                  <a:cubicBezTo>
                    <a:pt x="92045" y="1806"/>
                    <a:pt x="93842" y="0"/>
                    <a:pt x="959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0B58D22-2A7F-6543-8E89-D4F7D0CEF097}"/>
              </a:ext>
            </a:extLst>
          </p:cNvPr>
          <p:cNvSpPr txBox="1"/>
          <p:nvPr/>
        </p:nvSpPr>
        <p:spPr>
          <a:xfrm rot="5400000">
            <a:off x="6647263" y="7564393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397F4-32D5-8240-A676-EF4653C11A74}"/>
              </a:ext>
            </a:extLst>
          </p:cNvPr>
          <p:cNvSpPr txBox="1"/>
          <p:nvPr/>
        </p:nvSpPr>
        <p:spPr>
          <a:xfrm rot="5400000">
            <a:off x="16259517" y="7564394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4E44A7-C2A3-0440-BF90-274F5324E49E}"/>
              </a:ext>
            </a:extLst>
          </p:cNvPr>
          <p:cNvSpPr txBox="1"/>
          <p:nvPr/>
        </p:nvSpPr>
        <p:spPr>
          <a:xfrm rot="1800000">
            <a:off x="13814690" y="3468891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950704-D97D-5644-96FB-268F70229AFD}"/>
              </a:ext>
            </a:extLst>
          </p:cNvPr>
          <p:cNvSpPr txBox="1"/>
          <p:nvPr/>
        </p:nvSpPr>
        <p:spPr>
          <a:xfrm rot="1800000">
            <a:off x="9212912" y="11202119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121181-DB9C-5745-8104-6C2537C038C0}"/>
              </a:ext>
            </a:extLst>
          </p:cNvPr>
          <p:cNvSpPr txBox="1"/>
          <p:nvPr/>
        </p:nvSpPr>
        <p:spPr>
          <a:xfrm rot="19800000">
            <a:off x="13814689" y="11202118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B5630-FDE9-9F44-BC59-7D447375CEF8}"/>
              </a:ext>
            </a:extLst>
          </p:cNvPr>
          <p:cNvSpPr txBox="1"/>
          <p:nvPr/>
        </p:nvSpPr>
        <p:spPr>
          <a:xfrm rot="19800000">
            <a:off x="9065057" y="3468890"/>
            <a:ext cx="13308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01226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4C9F9-3319-A342-8182-1ADCF4E7E04E}"/>
              </a:ext>
            </a:extLst>
          </p:cNvPr>
          <p:cNvSpPr txBox="1"/>
          <p:nvPr/>
        </p:nvSpPr>
        <p:spPr>
          <a:xfrm>
            <a:off x="7741960" y="612372"/>
            <a:ext cx="889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GLOBAL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CFE2-90D7-CD4B-BEF0-235A89E5959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E428C4-25BB-124C-BEA4-EA46BC744084}"/>
              </a:ext>
            </a:extLst>
          </p:cNvPr>
          <p:cNvSpPr>
            <a:spLocks noChangeAspect="1"/>
          </p:cNvSpPr>
          <p:nvPr/>
        </p:nvSpPr>
        <p:spPr>
          <a:xfrm>
            <a:off x="1944292" y="3650369"/>
            <a:ext cx="4063848" cy="4063849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233BF8-EE93-2343-BDFA-A4264BCD6DEE}"/>
              </a:ext>
            </a:extLst>
          </p:cNvPr>
          <p:cNvSpPr/>
          <p:nvPr/>
        </p:nvSpPr>
        <p:spPr>
          <a:xfrm>
            <a:off x="1647412" y="3398842"/>
            <a:ext cx="1536260" cy="1536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21217A-80B1-F847-97D7-F18E290F1402}"/>
              </a:ext>
            </a:extLst>
          </p:cNvPr>
          <p:cNvSpPr txBox="1"/>
          <p:nvPr/>
        </p:nvSpPr>
        <p:spPr>
          <a:xfrm>
            <a:off x="2085963" y="3843801"/>
            <a:ext cx="659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00669-66C5-744F-B2D9-21087B6E8E39}"/>
              </a:ext>
            </a:extLst>
          </p:cNvPr>
          <p:cNvSpPr>
            <a:spLocks noChangeAspect="1"/>
          </p:cNvSpPr>
          <p:nvPr/>
        </p:nvSpPr>
        <p:spPr>
          <a:xfrm>
            <a:off x="5260031" y="8513895"/>
            <a:ext cx="4063849" cy="4063839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858BA-5EE6-D04D-83A7-18E9EE291C88}"/>
              </a:ext>
            </a:extLst>
          </p:cNvPr>
          <p:cNvSpPr/>
          <p:nvPr/>
        </p:nvSpPr>
        <p:spPr>
          <a:xfrm>
            <a:off x="5206788" y="8260046"/>
            <a:ext cx="1536260" cy="15362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AAC9E6-C762-E541-8458-6641F97DD89D}"/>
              </a:ext>
            </a:extLst>
          </p:cNvPr>
          <p:cNvSpPr txBox="1"/>
          <p:nvPr/>
        </p:nvSpPr>
        <p:spPr>
          <a:xfrm>
            <a:off x="5579453" y="8705004"/>
            <a:ext cx="7489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B4EA00-E83C-D142-A4B7-67C6668E8FC3}"/>
              </a:ext>
            </a:extLst>
          </p:cNvPr>
          <p:cNvSpPr>
            <a:spLocks noChangeAspect="1"/>
          </p:cNvSpPr>
          <p:nvPr/>
        </p:nvSpPr>
        <p:spPr>
          <a:xfrm>
            <a:off x="8612482" y="3652299"/>
            <a:ext cx="4063851" cy="4063851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ECE37A-7D68-484A-9FDA-07B6A12E9CA7}"/>
              </a:ext>
            </a:extLst>
          </p:cNvPr>
          <p:cNvSpPr/>
          <p:nvPr/>
        </p:nvSpPr>
        <p:spPr>
          <a:xfrm>
            <a:off x="8581601" y="3398456"/>
            <a:ext cx="1536261" cy="153626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B3C68E-CA24-A14D-891E-FD0B82D4ED17}"/>
              </a:ext>
            </a:extLst>
          </p:cNvPr>
          <p:cNvSpPr txBox="1"/>
          <p:nvPr/>
        </p:nvSpPr>
        <p:spPr>
          <a:xfrm>
            <a:off x="8967253" y="3843417"/>
            <a:ext cx="76495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335A69-DE2B-F840-B5B0-072C933D3216}"/>
              </a:ext>
            </a:extLst>
          </p:cNvPr>
          <p:cNvSpPr>
            <a:spLocks noChangeAspect="1"/>
          </p:cNvSpPr>
          <p:nvPr/>
        </p:nvSpPr>
        <p:spPr>
          <a:xfrm>
            <a:off x="11998649" y="8511965"/>
            <a:ext cx="4063849" cy="4063839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FCA57D-DC19-8642-B74B-6DC36BB14C24}"/>
              </a:ext>
            </a:extLst>
          </p:cNvPr>
          <p:cNvSpPr/>
          <p:nvPr/>
        </p:nvSpPr>
        <p:spPr>
          <a:xfrm>
            <a:off x="11786900" y="8260426"/>
            <a:ext cx="1536260" cy="1536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8C0622-5C3E-9242-8C2D-8A2B2297E13C}"/>
              </a:ext>
            </a:extLst>
          </p:cNvPr>
          <p:cNvSpPr txBox="1"/>
          <p:nvPr/>
        </p:nvSpPr>
        <p:spPr>
          <a:xfrm>
            <a:off x="12155720" y="8705388"/>
            <a:ext cx="7986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307601-9A06-EC4F-88C3-FEE887F76B6B}"/>
              </a:ext>
            </a:extLst>
          </p:cNvPr>
          <p:cNvSpPr>
            <a:spLocks noChangeAspect="1"/>
          </p:cNvSpPr>
          <p:nvPr/>
        </p:nvSpPr>
        <p:spPr>
          <a:xfrm>
            <a:off x="15319676" y="3650378"/>
            <a:ext cx="4063850" cy="4063841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0C68B7-0358-1440-9403-F8938881660E}"/>
              </a:ext>
            </a:extLst>
          </p:cNvPr>
          <p:cNvSpPr/>
          <p:nvPr/>
        </p:nvSpPr>
        <p:spPr>
          <a:xfrm>
            <a:off x="15319676" y="3398839"/>
            <a:ext cx="1536260" cy="15362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A31658-5870-414A-AC41-179B07066493}"/>
              </a:ext>
            </a:extLst>
          </p:cNvPr>
          <p:cNvSpPr txBox="1"/>
          <p:nvPr/>
        </p:nvSpPr>
        <p:spPr>
          <a:xfrm>
            <a:off x="15694908" y="3843801"/>
            <a:ext cx="7857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ED8195D-09DB-8245-AB69-BC7D0AC44716}"/>
              </a:ext>
            </a:extLst>
          </p:cNvPr>
          <p:cNvSpPr>
            <a:spLocks noChangeAspect="1"/>
          </p:cNvSpPr>
          <p:nvPr/>
        </p:nvSpPr>
        <p:spPr>
          <a:xfrm>
            <a:off x="18675834" y="8511964"/>
            <a:ext cx="4063850" cy="4063841"/>
          </a:xfrm>
          <a:prstGeom prst="ellipse">
            <a:avLst/>
          </a:prstGeom>
          <a:solidFill>
            <a:schemeClr val="accent6">
              <a:lumMod val="75000"/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925744-AD7D-AA46-A06C-7818CCE78D35}"/>
              </a:ext>
            </a:extLst>
          </p:cNvPr>
          <p:cNvSpPr/>
          <p:nvPr/>
        </p:nvSpPr>
        <p:spPr>
          <a:xfrm>
            <a:off x="18675834" y="8260425"/>
            <a:ext cx="1536260" cy="153626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762E8-F043-064D-8374-3255C7DBD266}"/>
              </a:ext>
            </a:extLst>
          </p:cNvPr>
          <p:cNvSpPr txBox="1"/>
          <p:nvPr/>
        </p:nvSpPr>
        <p:spPr>
          <a:xfrm>
            <a:off x="19054271" y="8705387"/>
            <a:ext cx="7793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072D3D-20E7-FF44-8842-6DBA5C486945}"/>
              </a:ext>
            </a:extLst>
          </p:cNvPr>
          <p:cNvSpPr txBox="1"/>
          <p:nvPr/>
        </p:nvSpPr>
        <p:spPr>
          <a:xfrm>
            <a:off x="2372979" y="4897462"/>
            <a:ext cx="320647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MATERIALS &amp; MANUFACT.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61BE9-1897-2047-8010-F7AC2CF2EB01}"/>
              </a:ext>
            </a:extLst>
          </p:cNvPr>
          <p:cNvSpPr txBox="1"/>
          <p:nvPr/>
        </p:nvSpPr>
        <p:spPr>
          <a:xfrm>
            <a:off x="9041170" y="5389904"/>
            <a:ext cx="32064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FULFILLMENT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60E6B-8E5D-4447-9698-987FE90EEA46}"/>
              </a:ext>
            </a:extLst>
          </p:cNvPr>
          <p:cNvSpPr txBox="1"/>
          <p:nvPr/>
        </p:nvSpPr>
        <p:spPr>
          <a:xfrm>
            <a:off x="15748364" y="5389904"/>
            <a:ext cx="32064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DD92C1-B69A-494A-B01D-9D7BFC4AFE6E}"/>
              </a:ext>
            </a:extLst>
          </p:cNvPr>
          <p:cNvSpPr txBox="1"/>
          <p:nvPr/>
        </p:nvSpPr>
        <p:spPr>
          <a:xfrm>
            <a:off x="19104522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USE PHASE AND DISPOSAL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060AE9-1E77-C343-B823-9B42D4F089A4}"/>
              </a:ext>
            </a:extLst>
          </p:cNvPr>
          <p:cNvSpPr txBox="1"/>
          <p:nvPr/>
        </p:nvSpPr>
        <p:spPr>
          <a:xfrm>
            <a:off x="12427336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CORPORATE FUNCTIONS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0E0DA-19B9-3149-940B-134329A9954C}"/>
              </a:ext>
            </a:extLst>
          </p:cNvPr>
          <p:cNvSpPr txBox="1"/>
          <p:nvPr/>
        </p:nvSpPr>
        <p:spPr>
          <a:xfrm>
            <a:off x="5688718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TRANSPORTA-TION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64701F-CA12-7A4A-A323-15597925D552}"/>
              </a:ext>
            </a:extLst>
          </p:cNvPr>
          <p:cNvCxnSpPr/>
          <p:nvPr/>
        </p:nvCxnSpPr>
        <p:spPr>
          <a:xfrm>
            <a:off x="5579453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4EB520-1392-A641-8BC7-29D103CB7D8C}"/>
              </a:ext>
            </a:extLst>
          </p:cNvPr>
          <p:cNvCxnSpPr/>
          <p:nvPr/>
        </p:nvCxnSpPr>
        <p:spPr>
          <a:xfrm>
            <a:off x="12301871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75AA04-CC62-8949-88D5-77D18E4017B8}"/>
              </a:ext>
            </a:extLst>
          </p:cNvPr>
          <p:cNvCxnSpPr/>
          <p:nvPr/>
        </p:nvCxnSpPr>
        <p:spPr>
          <a:xfrm>
            <a:off x="19104522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E95DAC-51B1-EB4E-9299-BD127276DF36}"/>
              </a:ext>
            </a:extLst>
          </p:cNvPr>
          <p:cNvCxnSpPr/>
          <p:nvPr/>
        </p:nvCxnSpPr>
        <p:spPr>
          <a:xfrm flipV="1">
            <a:off x="8651483" y="7712284"/>
            <a:ext cx="672397" cy="67239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2050F3D-368A-AC4D-8D00-84AA991C5B98}"/>
              </a:ext>
            </a:extLst>
          </p:cNvPr>
          <p:cNvCxnSpPr/>
          <p:nvPr/>
        </p:nvCxnSpPr>
        <p:spPr>
          <a:xfrm flipV="1">
            <a:off x="15377426" y="7712284"/>
            <a:ext cx="672397" cy="67239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1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>
            <a:extLst>
              <a:ext uri="{FF2B5EF4-FFF2-40B4-BE49-F238E27FC236}">
                <a16:creationId xmlns:a16="http://schemas.microsoft.com/office/drawing/2014/main" id="{4E6381DF-5920-B347-AD9D-C9B923049D46}"/>
              </a:ext>
            </a:extLst>
          </p:cNvPr>
          <p:cNvSpPr/>
          <p:nvPr/>
        </p:nvSpPr>
        <p:spPr>
          <a:xfrm>
            <a:off x="8049966" y="5118871"/>
            <a:ext cx="1037027" cy="1284617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9F78AE-9794-EB4E-8D70-A3BE47DB7720}"/>
              </a:ext>
            </a:extLst>
          </p:cNvPr>
          <p:cNvSpPr txBox="1"/>
          <p:nvPr/>
        </p:nvSpPr>
        <p:spPr>
          <a:xfrm>
            <a:off x="1840508" y="4696166"/>
            <a:ext cx="6209458" cy="2239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DFFE78-043E-844A-A5E6-43D0012696F1}"/>
              </a:ext>
            </a:extLst>
          </p:cNvPr>
          <p:cNvSpPr txBox="1"/>
          <p:nvPr/>
        </p:nvSpPr>
        <p:spPr>
          <a:xfrm>
            <a:off x="9103711" y="4696166"/>
            <a:ext cx="6209458" cy="2239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F1EDAD1-FEC7-234A-976D-8387C2224FE6}"/>
              </a:ext>
            </a:extLst>
          </p:cNvPr>
          <p:cNvSpPr/>
          <p:nvPr/>
        </p:nvSpPr>
        <p:spPr>
          <a:xfrm>
            <a:off x="15313170" y="5118871"/>
            <a:ext cx="1037027" cy="128461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EFE78-3430-4141-82D7-96A304E84088}"/>
              </a:ext>
            </a:extLst>
          </p:cNvPr>
          <p:cNvSpPr txBox="1"/>
          <p:nvPr/>
        </p:nvSpPr>
        <p:spPr>
          <a:xfrm>
            <a:off x="16366913" y="4696166"/>
            <a:ext cx="6209458" cy="22397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18845-C711-9F42-9C7C-0A0DF4198EB9}"/>
              </a:ext>
            </a:extLst>
          </p:cNvPr>
          <p:cNvSpPr txBox="1"/>
          <p:nvPr/>
        </p:nvSpPr>
        <p:spPr>
          <a:xfrm>
            <a:off x="16366913" y="8122119"/>
            <a:ext cx="6209458" cy="2239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0E3F71-FCA2-5B4A-80CC-09775DD4D34F}"/>
              </a:ext>
            </a:extLst>
          </p:cNvPr>
          <p:cNvSpPr txBox="1"/>
          <p:nvPr/>
        </p:nvSpPr>
        <p:spPr>
          <a:xfrm>
            <a:off x="9099168" y="8122119"/>
            <a:ext cx="6209458" cy="22397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5FCA55-EA53-1D4D-899A-3DAF2478B8F4}"/>
              </a:ext>
            </a:extLst>
          </p:cNvPr>
          <p:cNvSpPr txBox="1"/>
          <p:nvPr/>
        </p:nvSpPr>
        <p:spPr>
          <a:xfrm>
            <a:off x="1831426" y="8122119"/>
            <a:ext cx="6209458" cy="2239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09DBA98-AD60-104A-8520-20398C2A32DC}"/>
              </a:ext>
            </a:extLst>
          </p:cNvPr>
          <p:cNvSpPr/>
          <p:nvPr/>
        </p:nvSpPr>
        <p:spPr>
          <a:xfrm rot="5400000">
            <a:off x="18850186" y="6841652"/>
            <a:ext cx="1242906" cy="128461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DCF2397-361F-CD45-8237-550224005488}"/>
              </a:ext>
            </a:extLst>
          </p:cNvPr>
          <p:cNvSpPr/>
          <p:nvPr/>
        </p:nvSpPr>
        <p:spPr>
          <a:xfrm rot="10800000">
            <a:off x="15335967" y="8599682"/>
            <a:ext cx="1037027" cy="1284617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F9B36B9-01C5-CB43-92C0-7A37481C2F20}"/>
              </a:ext>
            </a:extLst>
          </p:cNvPr>
          <p:cNvSpPr/>
          <p:nvPr/>
        </p:nvSpPr>
        <p:spPr>
          <a:xfrm rot="10800000">
            <a:off x="8068224" y="8599682"/>
            <a:ext cx="1037027" cy="1284617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023E4-FC08-294E-946C-C2A0E7C49783}"/>
              </a:ext>
            </a:extLst>
          </p:cNvPr>
          <p:cNvSpPr txBox="1"/>
          <p:nvPr/>
        </p:nvSpPr>
        <p:spPr>
          <a:xfrm>
            <a:off x="5581109" y="612372"/>
            <a:ext cx="13215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B836-662B-964E-94B5-768FB12BB6B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682">
            <a:extLst>
              <a:ext uri="{FF2B5EF4-FFF2-40B4-BE49-F238E27FC236}">
                <a16:creationId xmlns:a16="http://schemas.microsoft.com/office/drawing/2014/main" id="{6BF4B1B5-854B-7C40-A716-1C3FD65E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217" y="5039577"/>
            <a:ext cx="1489294" cy="1506868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727">
            <a:extLst>
              <a:ext uri="{FF2B5EF4-FFF2-40B4-BE49-F238E27FC236}">
                <a16:creationId xmlns:a16="http://schemas.microsoft.com/office/drawing/2014/main" id="{CA4A0269-EA05-D94C-BECC-FE3F146A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217" y="8609009"/>
            <a:ext cx="1489296" cy="1275290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38278-9B20-144B-A602-5388C237191F}"/>
              </a:ext>
            </a:extLst>
          </p:cNvPr>
          <p:cNvSpPr txBox="1"/>
          <p:nvPr/>
        </p:nvSpPr>
        <p:spPr>
          <a:xfrm>
            <a:off x="18950531" y="8949600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4" name="Freeform 1047">
            <a:extLst>
              <a:ext uri="{FF2B5EF4-FFF2-40B4-BE49-F238E27FC236}">
                <a16:creationId xmlns:a16="http://schemas.microsoft.com/office/drawing/2014/main" id="{CFD9F5B9-F85B-1542-81E5-BEEB0EC33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120" y="8667239"/>
            <a:ext cx="1156654" cy="1149601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048">
            <a:extLst>
              <a:ext uri="{FF2B5EF4-FFF2-40B4-BE49-F238E27FC236}">
                <a16:creationId xmlns:a16="http://schemas.microsoft.com/office/drawing/2014/main" id="{C24763F9-D7B7-E141-A038-83D2D05F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2944" y="8667239"/>
            <a:ext cx="1128443" cy="1149601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64B5B-B214-3E45-A9CD-22572CC77AAE}"/>
              </a:ext>
            </a:extLst>
          </p:cNvPr>
          <p:cNvSpPr txBox="1"/>
          <p:nvPr/>
        </p:nvSpPr>
        <p:spPr>
          <a:xfrm>
            <a:off x="4882659" y="8949602"/>
            <a:ext cx="25346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CONSUMER</a:t>
            </a:r>
          </a:p>
        </p:txBody>
      </p:sp>
      <p:sp>
        <p:nvSpPr>
          <p:cNvPr id="19" name="Freeform 663">
            <a:extLst>
              <a:ext uri="{FF2B5EF4-FFF2-40B4-BE49-F238E27FC236}">
                <a16:creationId xmlns:a16="http://schemas.microsoft.com/office/drawing/2014/main" id="{B478EC4E-BC90-BE42-A370-931D7A4A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72" y="5134136"/>
            <a:ext cx="1251820" cy="1363802"/>
          </a:xfrm>
          <a:custGeom>
            <a:avLst/>
            <a:gdLst>
              <a:gd name="T0" fmla="*/ 2212942 w 275642"/>
              <a:gd name="T1" fmla="*/ 2591631 h 298090"/>
              <a:gd name="T2" fmla="*/ 2821829 w 275642"/>
              <a:gd name="T3" fmla="*/ 1823557 h 298090"/>
              <a:gd name="T4" fmla="*/ 294951 w 275642"/>
              <a:gd name="T5" fmla="*/ 1756942 h 298090"/>
              <a:gd name="T6" fmla="*/ 127504 w 275642"/>
              <a:gd name="T7" fmla="*/ 542120 h 298090"/>
              <a:gd name="T8" fmla="*/ 945694 w 275642"/>
              <a:gd name="T9" fmla="*/ 1847065 h 298090"/>
              <a:gd name="T10" fmla="*/ 854364 w 275642"/>
              <a:gd name="T11" fmla="*/ 1823557 h 298090"/>
              <a:gd name="T12" fmla="*/ 774445 w 275642"/>
              <a:gd name="T13" fmla="*/ 2164493 h 298090"/>
              <a:gd name="T14" fmla="*/ 1725826 w 275642"/>
              <a:gd name="T15" fmla="*/ 1678568 h 298090"/>
              <a:gd name="T16" fmla="*/ 1938942 w 275642"/>
              <a:gd name="T17" fmla="*/ 2987418 h 298090"/>
              <a:gd name="T18" fmla="*/ 2056907 w 275642"/>
              <a:gd name="T19" fmla="*/ 1925439 h 298090"/>
              <a:gd name="T20" fmla="*/ 2730499 w 275642"/>
              <a:gd name="T21" fmla="*/ 1647211 h 298090"/>
              <a:gd name="T22" fmla="*/ 2136825 w 275642"/>
              <a:gd name="T23" fmla="*/ 1976382 h 298090"/>
              <a:gd name="T24" fmla="*/ 2837052 w 275642"/>
              <a:gd name="T25" fmla="*/ 1702069 h 298090"/>
              <a:gd name="T26" fmla="*/ 2856072 w 275642"/>
              <a:gd name="T27" fmla="*/ 1698154 h 298090"/>
              <a:gd name="T28" fmla="*/ 2711459 w 275642"/>
              <a:gd name="T29" fmla="*/ 2517180 h 298090"/>
              <a:gd name="T30" fmla="*/ 2167277 w 275642"/>
              <a:gd name="T31" fmla="*/ 2689605 h 298090"/>
              <a:gd name="T32" fmla="*/ 1923718 w 275642"/>
              <a:gd name="T33" fmla="*/ 3242145 h 298090"/>
              <a:gd name="T34" fmla="*/ 1874246 w 275642"/>
              <a:gd name="T35" fmla="*/ 3202959 h 298090"/>
              <a:gd name="T36" fmla="*/ 751611 w 275642"/>
              <a:gd name="T37" fmla="*/ 2285970 h 298090"/>
              <a:gd name="T38" fmla="*/ 686917 w 275642"/>
              <a:gd name="T39" fmla="*/ 2262458 h 298090"/>
              <a:gd name="T40" fmla="*/ 683115 w 275642"/>
              <a:gd name="T41" fmla="*/ 2246784 h 298090"/>
              <a:gd name="T42" fmla="*/ 664083 w 275642"/>
              <a:gd name="T43" fmla="*/ 1988141 h 298090"/>
              <a:gd name="T44" fmla="*/ 226446 w 275642"/>
              <a:gd name="T45" fmla="*/ 1823557 h 298090"/>
              <a:gd name="T46" fmla="*/ 70424 w 275642"/>
              <a:gd name="T47" fmla="*/ 408886 h 298090"/>
              <a:gd name="T48" fmla="*/ 1016295 w 275642"/>
              <a:gd name="T49" fmla="*/ 0 h 298090"/>
              <a:gd name="T50" fmla="*/ 1282648 w 275642"/>
              <a:gd name="T51" fmla="*/ 1461811 h 298090"/>
              <a:gd name="T52" fmla="*/ 2245361 w 275642"/>
              <a:gd name="T53" fmla="*/ 974539 h 298090"/>
              <a:gd name="T54" fmla="*/ 2176865 w 275642"/>
              <a:gd name="T55" fmla="*/ 1662220 h 298090"/>
              <a:gd name="T56" fmla="*/ 2123593 w 275642"/>
              <a:gd name="T57" fmla="*/ 1705441 h 298090"/>
              <a:gd name="T58" fmla="*/ 2161638 w 275642"/>
              <a:gd name="T59" fmla="*/ 1100280 h 298090"/>
              <a:gd name="T60" fmla="*/ 1225583 w 275642"/>
              <a:gd name="T61" fmla="*/ 1583623 h 298090"/>
              <a:gd name="T62" fmla="*/ 1023907 w 275642"/>
              <a:gd name="T63" fmla="*/ 385098 h 298090"/>
              <a:gd name="T64" fmla="*/ 905942 w 275642"/>
              <a:gd name="T65" fmla="*/ 892016 h 298090"/>
              <a:gd name="T66" fmla="*/ 970637 w 275642"/>
              <a:gd name="T67" fmla="*/ 43223 h 2980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75642" h="298090">
                <a:moveTo>
                  <a:pt x="266549" y="167662"/>
                </a:moveTo>
                <a:cubicBezTo>
                  <a:pt x="242105" y="182074"/>
                  <a:pt x="222693" y="211618"/>
                  <a:pt x="209034" y="238280"/>
                </a:cubicBezTo>
                <a:cubicBezTo>
                  <a:pt x="226648" y="239361"/>
                  <a:pt x="240307" y="235038"/>
                  <a:pt x="249654" y="225309"/>
                </a:cubicBezTo>
                <a:cubicBezTo>
                  <a:pt x="266189" y="208736"/>
                  <a:pt x="266908" y="180632"/>
                  <a:pt x="266549" y="167662"/>
                </a:cubicBezTo>
                <a:close/>
                <a:moveTo>
                  <a:pt x="12044" y="49844"/>
                </a:moveTo>
                <a:cubicBezTo>
                  <a:pt x="9168" y="71822"/>
                  <a:pt x="2698" y="134514"/>
                  <a:pt x="27861" y="161537"/>
                </a:cubicBezTo>
                <a:cubicBezTo>
                  <a:pt x="36488" y="170544"/>
                  <a:pt x="47632" y="174507"/>
                  <a:pt x="61651" y="173426"/>
                </a:cubicBezTo>
                <a:cubicBezTo>
                  <a:pt x="56978" y="137036"/>
                  <a:pt x="44396" y="78668"/>
                  <a:pt x="12044" y="49844"/>
                </a:cubicBezTo>
                <a:close/>
                <a:moveTo>
                  <a:pt x="10247" y="37234"/>
                </a:moveTo>
                <a:cubicBezTo>
                  <a:pt x="11325" y="37234"/>
                  <a:pt x="115571" y="67859"/>
                  <a:pt x="89330" y="169823"/>
                </a:cubicBezTo>
                <a:cubicBezTo>
                  <a:pt x="88971" y="172346"/>
                  <a:pt x="86454" y="173787"/>
                  <a:pt x="83938" y="173066"/>
                </a:cubicBezTo>
                <a:cubicBezTo>
                  <a:pt x="81781" y="172346"/>
                  <a:pt x="80343" y="169823"/>
                  <a:pt x="80703" y="167662"/>
                </a:cubicBezTo>
                <a:cubicBezTo>
                  <a:pt x="97598" y="101727"/>
                  <a:pt x="56259" y="68580"/>
                  <a:pt x="28939" y="54528"/>
                </a:cubicBezTo>
                <a:cubicBezTo>
                  <a:pt x="64527" y="98124"/>
                  <a:pt x="72076" y="175228"/>
                  <a:pt x="73154" y="199008"/>
                </a:cubicBezTo>
                <a:lnTo>
                  <a:pt x="158708" y="154331"/>
                </a:lnTo>
                <a:cubicBezTo>
                  <a:pt x="160146" y="153610"/>
                  <a:pt x="161584" y="153610"/>
                  <a:pt x="163021" y="154331"/>
                </a:cubicBezTo>
                <a:cubicBezTo>
                  <a:pt x="164100" y="155051"/>
                  <a:pt x="165178" y="156132"/>
                  <a:pt x="165178" y="157573"/>
                </a:cubicBezTo>
                <a:lnTo>
                  <a:pt x="183152" y="274670"/>
                </a:lnTo>
                <a:cubicBezTo>
                  <a:pt x="186746" y="266023"/>
                  <a:pt x="191060" y="254494"/>
                  <a:pt x="196812" y="242243"/>
                </a:cubicBezTo>
                <a:cubicBezTo>
                  <a:pt x="185309" y="215581"/>
                  <a:pt x="183871" y="193603"/>
                  <a:pt x="194295" y="177029"/>
                </a:cubicBezTo>
                <a:cubicBezTo>
                  <a:pt x="210831" y="149286"/>
                  <a:pt x="251451" y="147125"/>
                  <a:pt x="252889" y="147125"/>
                </a:cubicBezTo>
                <a:cubicBezTo>
                  <a:pt x="255765" y="147125"/>
                  <a:pt x="257922" y="148926"/>
                  <a:pt x="257922" y="151448"/>
                </a:cubicBezTo>
                <a:cubicBezTo>
                  <a:pt x="257922" y="153970"/>
                  <a:pt x="256124" y="156132"/>
                  <a:pt x="253608" y="156132"/>
                </a:cubicBezTo>
                <a:cubicBezTo>
                  <a:pt x="252889" y="156132"/>
                  <a:pt x="215864" y="157934"/>
                  <a:pt x="201844" y="181713"/>
                </a:cubicBezTo>
                <a:cubicBezTo>
                  <a:pt x="194295" y="194324"/>
                  <a:pt x="194295" y="210898"/>
                  <a:pt x="202204" y="231435"/>
                </a:cubicBezTo>
                <a:cubicBezTo>
                  <a:pt x="217661" y="202250"/>
                  <a:pt x="239589" y="170184"/>
                  <a:pt x="267987" y="156492"/>
                </a:cubicBezTo>
                <a:lnTo>
                  <a:pt x="268346" y="156132"/>
                </a:lnTo>
                <a:cubicBezTo>
                  <a:pt x="269065" y="156132"/>
                  <a:pt x="269425" y="156132"/>
                  <a:pt x="269784" y="156132"/>
                </a:cubicBezTo>
                <a:cubicBezTo>
                  <a:pt x="272300" y="155772"/>
                  <a:pt x="274457" y="157213"/>
                  <a:pt x="274817" y="159735"/>
                </a:cubicBezTo>
                <a:cubicBezTo>
                  <a:pt x="275176" y="161537"/>
                  <a:pt x="280928" y="206574"/>
                  <a:pt x="256124" y="231435"/>
                </a:cubicBezTo>
                <a:cubicBezTo>
                  <a:pt x="245700" y="242243"/>
                  <a:pt x="231321" y="247648"/>
                  <a:pt x="213707" y="247648"/>
                </a:cubicBezTo>
                <a:cubicBezTo>
                  <a:pt x="210831" y="247648"/>
                  <a:pt x="207955" y="247648"/>
                  <a:pt x="204720" y="247288"/>
                </a:cubicBezTo>
                <a:cubicBezTo>
                  <a:pt x="192498" y="273229"/>
                  <a:pt x="186028" y="294487"/>
                  <a:pt x="185668" y="295207"/>
                </a:cubicBezTo>
                <a:cubicBezTo>
                  <a:pt x="185309" y="297009"/>
                  <a:pt x="183511" y="298090"/>
                  <a:pt x="181714" y="298090"/>
                </a:cubicBezTo>
                <a:cubicBezTo>
                  <a:pt x="181354" y="298090"/>
                  <a:pt x="181354" y="298090"/>
                  <a:pt x="180995" y="298090"/>
                </a:cubicBezTo>
                <a:cubicBezTo>
                  <a:pt x="179198" y="298090"/>
                  <a:pt x="177400" y="296649"/>
                  <a:pt x="177041" y="294487"/>
                </a:cubicBezTo>
                <a:lnTo>
                  <a:pt x="157629" y="165140"/>
                </a:lnTo>
                <a:lnTo>
                  <a:pt x="70997" y="210177"/>
                </a:lnTo>
                <a:cubicBezTo>
                  <a:pt x="69200" y="211618"/>
                  <a:pt x="66324" y="210537"/>
                  <a:pt x="64886" y="208375"/>
                </a:cubicBezTo>
                <a:cubicBezTo>
                  <a:pt x="64886" y="208015"/>
                  <a:pt x="64886" y="208015"/>
                  <a:pt x="64886" y="208015"/>
                </a:cubicBezTo>
                <a:cubicBezTo>
                  <a:pt x="64886" y="207295"/>
                  <a:pt x="64886" y="207295"/>
                  <a:pt x="64886" y="206934"/>
                </a:cubicBezTo>
                <a:cubicBezTo>
                  <a:pt x="64527" y="206934"/>
                  <a:pt x="64527" y="206574"/>
                  <a:pt x="64527" y="206574"/>
                </a:cubicBezTo>
                <a:cubicBezTo>
                  <a:pt x="64527" y="206214"/>
                  <a:pt x="64527" y="206214"/>
                  <a:pt x="64527" y="206214"/>
                </a:cubicBezTo>
                <a:cubicBezTo>
                  <a:pt x="64527" y="205853"/>
                  <a:pt x="64167" y="196846"/>
                  <a:pt x="62729" y="182794"/>
                </a:cubicBezTo>
                <a:cubicBezTo>
                  <a:pt x="61291" y="182794"/>
                  <a:pt x="59854" y="182794"/>
                  <a:pt x="58416" y="182794"/>
                </a:cubicBezTo>
                <a:cubicBezTo>
                  <a:pt x="43318" y="182794"/>
                  <a:pt x="30736" y="177750"/>
                  <a:pt x="21390" y="167662"/>
                </a:cubicBezTo>
                <a:cubicBezTo>
                  <a:pt x="-12400" y="131632"/>
                  <a:pt x="3776" y="44079"/>
                  <a:pt x="4495" y="40476"/>
                </a:cubicBezTo>
                <a:cubicBezTo>
                  <a:pt x="4495" y="39395"/>
                  <a:pt x="5574" y="37954"/>
                  <a:pt x="6652" y="37594"/>
                </a:cubicBezTo>
                <a:cubicBezTo>
                  <a:pt x="7730" y="36873"/>
                  <a:pt x="8809" y="36513"/>
                  <a:pt x="10247" y="37234"/>
                </a:cubicBezTo>
                <a:close/>
                <a:moveTo>
                  <a:pt x="95999" y="0"/>
                </a:moveTo>
                <a:cubicBezTo>
                  <a:pt x="98155" y="0"/>
                  <a:pt x="100312" y="1806"/>
                  <a:pt x="100671" y="3974"/>
                </a:cubicBezTo>
                <a:lnTo>
                  <a:pt x="121159" y="134402"/>
                </a:lnTo>
                <a:lnTo>
                  <a:pt x="207783" y="89240"/>
                </a:lnTo>
                <a:cubicBezTo>
                  <a:pt x="209221" y="88517"/>
                  <a:pt x="211018" y="88517"/>
                  <a:pt x="212096" y="89601"/>
                </a:cubicBezTo>
                <a:cubicBezTo>
                  <a:pt x="213893" y="90324"/>
                  <a:pt x="214253" y="92130"/>
                  <a:pt x="214253" y="93937"/>
                </a:cubicBezTo>
                <a:lnTo>
                  <a:pt x="205626" y="152828"/>
                </a:lnTo>
                <a:cubicBezTo>
                  <a:pt x="205626" y="154995"/>
                  <a:pt x="203470" y="156802"/>
                  <a:pt x="201313" y="156802"/>
                </a:cubicBezTo>
                <a:cubicBezTo>
                  <a:pt x="200954" y="156802"/>
                  <a:pt x="200954" y="156802"/>
                  <a:pt x="200594" y="156802"/>
                </a:cubicBezTo>
                <a:cubicBezTo>
                  <a:pt x="198078" y="156440"/>
                  <a:pt x="196281" y="154273"/>
                  <a:pt x="197000" y="151382"/>
                </a:cubicBezTo>
                <a:lnTo>
                  <a:pt x="204188" y="101162"/>
                </a:lnTo>
                <a:lnTo>
                  <a:pt x="120081" y="145602"/>
                </a:lnTo>
                <a:cubicBezTo>
                  <a:pt x="118643" y="145963"/>
                  <a:pt x="117205" y="145963"/>
                  <a:pt x="115768" y="145602"/>
                </a:cubicBezTo>
                <a:cubicBezTo>
                  <a:pt x="114330" y="144879"/>
                  <a:pt x="113611" y="143434"/>
                  <a:pt x="113611" y="141989"/>
                </a:cubicBezTo>
                <a:lnTo>
                  <a:pt x="96718" y="35407"/>
                </a:lnTo>
                <a:lnTo>
                  <a:pt x="90607" y="78401"/>
                </a:lnTo>
                <a:cubicBezTo>
                  <a:pt x="90248" y="80930"/>
                  <a:pt x="88091" y="82736"/>
                  <a:pt x="85575" y="82014"/>
                </a:cubicBezTo>
                <a:cubicBezTo>
                  <a:pt x="83059" y="82014"/>
                  <a:pt x="81262" y="79846"/>
                  <a:pt x="81621" y="76956"/>
                </a:cubicBezTo>
                <a:lnTo>
                  <a:pt x="91686" y="3974"/>
                </a:lnTo>
                <a:cubicBezTo>
                  <a:pt x="92045" y="1806"/>
                  <a:pt x="93842" y="0"/>
                  <a:pt x="95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966D4-EE71-D144-8C8F-8D4EE5FE3162}"/>
              </a:ext>
            </a:extLst>
          </p:cNvPr>
          <p:cNvSpPr txBox="1"/>
          <p:nvPr/>
        </p:nvSpPr>
        <p:spPr>
          <a:xfrm>
            <a:off x="18490817" y="5523648"/>
            <a:ext cx="384432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MANUFACTURING</a:t>
            </a:r>
          </a:p>
        </p:txBody>
      </p:sp>
      <p:sp>
        <p:nvSpPr>
          <p:cNvPr id="23" name="Freeform 942">
            <a:extLst>
              <a:ext uri="{FF2B5EF4-FFF2-40B4-BE49-F238E27FC236}">
                <a16:creationId xmlns:a16="http://schemas.microsoft.com/office/drawing/2014/main" id="{ECA963B2-5155-3B44-AD74-13699E9BB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4956" y="5206690"/>
            <a:ext cx="1058148" cy="1218694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1CA40-6B2B-5141-BD8F-F35374C31040}"/>
              </a:ext>
            </a:extLst>
          </p:cNvPr>
          <p:cNvSpPr txBox="1"/>
          <p:nvPr/>
        </p:nvSpPr>
        <p:spPr>
          <a:xfrm>
            <a:off x="11825459" y="5523649"/>
            <a:ext cx="204414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sp>
        <p:nvSpPr>
          <p:cNvPr id="27" name="Freeform 954">
            <a:extLst>
              <a:ext uri="{FF2B5EF4-FFF2-40B4-BE49-F238E27FC236}">
                <a16:creationId xmlns:a16="http://schemas.microsoft.com/office/drawing/2014/main" id="{33522A06-4FF1-1D44-B04F-07C1EF05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131" y="8561655"/>
            <a:ext cx="1363798" cy="1363800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E39D20-4387-9F4B-90C6-9650A18B2F25}"/>
              </a:ext>
            </a:extLst>
          </p:cNvPr>
          <p:cNvSpPr txBox="1"/>
          <p:nvPr/>
        </p:nvSpPr>
        <p:spPr>
          <a:xfrm>
            <a:off x="11801601" y="8949601"/>
            <a:ext cx="246734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B7935-2D65-D346-ABB2-459B44B039F0}"/>
              </a:ext>
            </a:extLst>
          </p:cNvPr>
          <p:cNvSpPr txBox="1"/>
          <p:nvPr/>
        </p:nvSpPr>
        <p:spPr>
          <a:xfrm>
            <a:off x="3982601" y="5418728"/>
            <a:ext cx="3555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RAW MATERIALS</a:t>
            </a:r>
          </a:p>
        </p:txBody>
      </p:sp>
    </p:spTree>
    <p:extLst>
      <p:ext uri="{BB962C8B-B14F-4D97-AF65-F5344CB8AC3E}">
        <p14:creationId xmlns:p14="http://schemas.microsoft.com/office/powerpoint/2010/main" val="308607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20B850-A02F-8F45-A162-0420E8DDAFB4}"/>
              </a:ext>
            </a:extLst>
          </p:cNvPr>
          <p:cNvSpPr txBox="1"/>
          <p:nvPr/>
        </p:nvSpPr>
        <p:spPr>
          <a:xfrm>
            <a:off x="4748354" y="612372"/>
            <a:ext cx="14880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OF PRODUCT IN A SUPPLY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975B3-9ABE-1040-AFA3-346C96569F2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F531A-36D4-0847-A8E4-DD8A5BD40AAD}"/>
              </a:ext>
            </a:extLst>
          </p:cNvPr>
          <p:cNvSpPr txBox="1"/>
          <p:nvPr/>
        </p:nvSpPr>
        <p:spPr>
          <a:xfrm>
            <a:off x="5260094" y="2989552"/>
            <a:ext cx="230910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RETAILER’S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3A2-113A-A14E-B2DD-B7C79D6F96B4}"/>
              </a:ext>
            </a:extLst>
          </p:cNvPr>
          <p:cNvSpPr txBox="1"/>
          <p:nvPr/>
        </p:nvSpPr>
        <p:spPr>
          <a:xfrm>
            <a:off x="8609790" y="2989552"/>
            <a:ext cx="26970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RETAILER’S WAREHOUSE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2D652-05EC-AA4F-A48A-D3D276616FB2}"/>
              </a:ext>
            </a:extLst>
          </p:cNvPr>
          <p:cNvSpPr txBox="1"/>
          <p:nvPr/>
        </p:nvSpPr>
        <p:spPr>
          <a:xfrm>
            <a:off x="12126695" y="2989552"/>
            <a:ext cx="35535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MANUFACTURER’S WAREHOUSE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31E8-0116-9744-881B-4ABC2FACF2D3}"/>
              </a:ext>
            </a:extLst>
          </p:cNvPr>
          <p:cNvSpPr txBox="1"/>
          <p:nvPr/>
        </p:nvSpPr>
        <p:spPr>
          <a:xfrm>
            <a:off x="15870343" y="2989552"/>
            <a:ext cx="35535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MANUFACTURER’S FACTORY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C6FC7-F308-B344-B70A-7E168DDB51B6}"/>
              </a:ext>
            </a:extLst>
          </p:cNvPr>
          <p:cNvSpPr txBox="1"/>
          <p:nvPr/>
        </p:nvSpPr>
        <p:spPr>
          <a:xfrm>
            <a:off x="20243800" y="2989551"/>
            <a:ext cx="230421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</a:t>
            </a:r>
          </a:p>
        </p:txBody>
      </p:sp>
      <p:sp>
        <p:nvSpPr>
          <p:cNvPr id="2" name="Freeform 24">
            <a:extLst>
              <a:ext uri="{FF2B5EF4-FFF2-40B4-BE49-F238E27FC236}">
                <a16:creationId xmlns:a16="http://schemas.microsoft.com/office/drawing/2014/main" id="{F5322747-B569-A045-8A84-A0FE9DB1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550" y="4920549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682">
            <a:extLst>
              <a:ext uri="{FF2B5EF4-FFF2-40B4-BE49-F238E27FC236}">
                <a16:creationId xmlns:a16="http://schemas.microsoft.com/office/drawing/2014/main" id="{09CF6332-6DCC-DA4D-BD7D-B1D3105A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474" y="4743400"/>
            <a:ext cx="1739314" cy="1759836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714">
            <a:extLst>
              <a:ext uri="{FF2B5EF4-FFF2-40B4-BE49-F238E27FC236}">
                <a16:creationId xmlns:a16="http://schemas.microsoft.com/office/drawing/2014/main" id="{6E7500BA-0BC1-F748-A3BC-E5B73544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61" y="4748532"/>
            <a:ext cx="1749572" cy="1749572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826">
            <a:extLst>
              <a:ext uri="{FF2B5EF4-FFF2-40B4-BE49-F238E27FC236}">
                <a16:creationId xmlns:a16="http://schemas.microsoft.com/office/drawing/2014/main" id="{339FF563-E2B1-794C-B5F3-3B4E287A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841" y="4893172"/>
            <a:ext cx="1332138" cy="1566160"/>
          </a:xfrm>
          <a:custGeom>
            <a:avLst/>
            <a:gdLst>
              <a:gd name="T0" fmla="*/ 2720357 w 258404"/>
              <a:gd name="T1" fmla="*/ 3217503 h 304080"/>
              <a:gd name="T2" fmla="*/ 102058 w 258404"/>
              <a:gd name="T3" fmla="*/ 3217503 h 304080"/>
              <a:gd name="T4" fmla="*/ 2110418 w 258404"/>
              <a:gd name="T5" fmla="*/ 2556137 h 304080"/>
              <a:gd name="T6" fmla="*/ 2110418 w 258404"/>
              <a:gd name="T7" fmla="*/ 2784286 h 304080"/>
              <a:gd name="T8" fmla="*/ 2235384 w 258404"/>
              <a:gd name="T9" fmla="*/ 2658417 h 304080"/>
              <a:gd name="T10" fmla="*/ 703823 w 258404"/>
              <a:gd name="T11" fmla="*/ 2556137 h 304080"/>
              <a:gd name="T12" fmla="*/ 703823 w 258404"/>
              <a:gd name="T13" fmla="*/ 2784286 h 304080"/>
              <a:gd name="T14" fmla="*/ 829935 w 258404"/>
              <a:gd name="T15" fmla="*/ 2658417 h 304080"/>
              <a:gd name="T16" fmla="*/ 2110418 w 258404"/>
              <a:gd name="T17" fmla="*/ 2453857 h 304080"/>
              <a:gd name="T18" fmla="*/ 2336933 w 258404"/>
              <a:gd name="T19" fmla="*/ 2682019 h 304080"/>
              <a:gd name="T20" fmla="*/ 1907343 w 258404"/>
              <a:gd name="T21" fmla="*/ 2682019 h 304080"/>
              <a:gd name="T22" fmla="*/ 703823 w 258404"/>
              <a:gd name="T23" fmla="*/ 2453857 h 304080"/>
              <a:gd name="T24" fmla="*/ 932384 w 258404"/>
              <a:gd name="T25" fmla="*/ 2682019 h 304080"/>
              <a:gd name="T26" fmla="*/ 502851 w 258404"/>
              <a:gd name="T27" fmla="*/ 2682019 h 304080"/>
              <a:gd name="T28" fmla="*/ 1419878 w 258404"/>
              <a:gd name="T29" fmla="*/ 2211540 h 304080"/>
              <a:gd name="T30" fmla="*/ 1643332 w 258404"/>
              <a:gd name="T31" fmla="*/ 2512052 h 304080"/>
              <a:gd name="T32" fmla="*/ 1419878 w 258404"/>
              <a:gd name="T33" fmla="*/ 2401335 h 304080"/>
              <a:gd name="T34" fmla="*/ 1643332 w 258404"/>
              <a:gd name="T35" fmla="*/ 2832329 h 304080"/>
              <a:gd name="T36" fmla="*/ 1419878 w 258404"/>
              <a:gd name="T37" fmla="*/ 3124938 h 304080"/>
              <a:gd name="T38" fmla="*/ 1196430 w 258404"/>
              <a:gd name="T39" fmla="*/ 2832329 h 304080"/>
              <a:gd name="T40" fmla="*/ 1419878 w 258404"/>
              <a:gd name="T41" fmla="*/ 2935143 h 304080"/>
              <a:gd name="T42" fmla="*/ 1196430 w 258404"/>
              <a:gd name="T43" fmla="*/ 2512052 h 304080"/>
              <a:gd name="T44" fmla="*/ 1419878 w 258404"/>
              <a:gd name="T45" fmla="*/ 2211540 h 304080"/>
              <a:gd name="T46" fmla="*/ 2720357 w 258404"/>
              <a:gd name="T47" fmla="*/ 2109713 h 304080"/>
              <a:gd name="T48" fmla="*/ 102058 w 258404"/>
              <a:gd name="T49" fmla="*/ 2458108 h 304080"/>
              <a:gd name="T50" fmla="*/ 2370991 w 258404"/>
              <a:gd name="T51" fmla="*/ 3217503 h 304080"/>
              <a:gd name="T52" fmla="*/ 2370991 w 258404"/>
              <a:gd name="T53" fmla="*/ 2109713 h 304080"/>
              <a:gd name="T54" fmla="*/ 102058 w 258404"/>
              <a:gd name="T55" fmla="*/ 2356330 h 304080"/>
              <a:gd name="T56" fmla="*/ 2213969 w 258404"/>
              <a:gd name="T57" fmla="*/ 575262 h 304080"/>
              <a:gd name="T58" fmla="*/ 2166862 w 258404"/>
              <a:gd name="T59" fmla="*/ 954964 h 304080"/>
              <a:gd name="T60" fmla="*/ 2264999 w 258404"/>
              <a:gd name="T61" fmla="*/ 1420776 h 304080"/>
              <a:gd name="T62" fmla="*/ 2182566 w 258404"/>
              <a:gd name="T63" fmla="*/ 465655 h 304080"/>
              <a:gd name="T64" fmla="*/ 2264999 w 258404"/>
              <a:gd name="T65" fmla="*/ 1538207 h 304080"/>
              <a:gd name="T66" fmla="*/ 1562344 w 258404"/>
              <a:gd name="T67" fmla="*/ 1823959 h 304080"/>
              <a:gd name="T68" fmla="*/ 2720357 w 258404"/>
              <a:gd name="T69" fmla="*/ 2007951 h 304080"/>
              <a:gd name="T70" fmla="*/ 2720357 w 258404"/>
              <a:gd name="T71" fmla="*/ 3315358 h 304080"/>
              <a:gd name="T72" fmla="*/ 0 w 258404"/>
              <a:gd name="T73" fmla="*/ 2109713 h 304080"/>
              <a:gd name="T74" fmla="*/ 1362145 w 258404"/>
              <a:gd name="T75" fmla="*/ 1921824 h 304080"/>
              <a:gd name="T76" fmla="*/ 2166862 w 258404"/>
              <a:gd name="T77" fmla="*/ 1620415 h 304080"/>
              <a:gd name="T78" fmla="*/ 2182566 w 258404"/>
              <a:gd name="T79" fmla="*/ 465655 h 304080"/>
              <a:gd name="T80" fmla="*/ 462242 w 258404"/>
              <a:gd name="T81" fmla="*/ 1132844 h 304080"/>
              <a:gd name="T82" fmla="*/ 560640 w 258404"/>
              <a:gd name="T83" fmla="*/ 664008 h 304080"/>
              <a:gd name="T84" fmla="*/ 509470 w 258404"/>
              <a:gd name="T85" fmla="*/ 281866 h 304080"/>
              <a:gd name="T86" fmla="*/ 855865 w 258404"/>
              <a:gd name="T87" fmla="*/ 896459 h 304080"/>
              <a:gd name="T88" fmla="*/ 662987 w 258404"/>
              <a:gd name="T89" fmla="*/ 1436208 h 304080"/>
              <a:gd name="T90" fmla="*/ 1418754 w 258404"/>
              <a:gd name="T91" fmla="*/ 1688348 h 304080"/>
              <a:gd name="T92" fmla="*/ 662987 w 258404"/>
              <a:gd name="T93" fmla="*/ 1538643 h 304080"/>
              <a:gd name="T94" fmla="*/ 167016 w 258404"/>
              <a:gd name="T95" fmla="*/ 896459 h 304080"/>
              <a:gd name="T96" fmla="*/ 1166323 w 258404"/>
              <a:gd name="T97" fmla="*/ 723801 h 304080"/>
              <a:gd name="T98" fmla="*/ 1409254 w 258404"/>
              <a:gd name="T99" fmla="*/ 452381 h 304080"/>
              <a:gd name="T100" fmla="*/ 1656092 w 258404"/>
              <a:gd name="T101" fmla="*/ 723801 h 304080"/>
              <a:gd name="T102" fmla="*/ 1444511 w 258404"/>
              <a:gd name="T103" fmla="*/ 11796 h 304080"/>
              <a:gd name="T104" fmla="*/ 1460186 w 258404"/>
              <a:gd name="T105" fmla="*/ 1325664 h 304080"/>
              <a:gd name="T106" fmla="*/ 1362231 w 258404"/>
              <a:gd name="T107" fmla="*/ 1089637 h 3040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088DFD98-4820-B142-9C57-926D55F7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731" y="4920549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41069F33-65C3-CC4B-BEFF-3F0760CB1C2D}"/>
              </a:ext>
            </a:extLst>
          </p:cNvPr>
          <p:cNvSpPr/>
          <p:nvPr/>
        </p:nvSpPr>
        <p:spPr>
          <a:xfrm>
            <a:off x="1520826" y="4400812"/>
            <a:ext cx="2673488" cy="2463968"/>
          </a:xfrm>
          <a:prstGeom prst="homePlate">
            <a:avLst>
              <a:gd name="adj" fmla="val 166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9A9A9-79DD-7047-9CD7-C3A8412AD514}"/>
              </a:ext>
            </a:extLst>
          </p:cNvPr>
          <p:cNvSpPr txBox="1"/>
          <p:nvPr/>
        </p:nvSpPr>
        <p:spPr>
          <a:xfrm>
            <a:off x="1647333" y="5032631"/>
            <a:ext cx="22488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TRADITIONAL SUPPLY CHAIN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106607-3081-9543-977A-07CCFB605B4B}"/>
              </a:ext>
            </a:extLst>
          </p:cNvPr>
          <p:cNvGrpSpPr/>
          <p:nvPr/>
        </p:nvGrpSpPr>
        <p:grpSpPr>
          <a:xfrm>
            <a:off x="7665955" y="4579833"/>
            <a:ext cx="1148071" cy="2086970"/>
            <a:chOff x="7665955" y="5172126"/>
            <a:chExt cx="1148071" cy="2086970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753624E4-2FC1-E84F-A439-CC549BA8E2D2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DE4A43-A9B5-734B-9AB1-BDA90FBAFC38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C5F431EC-EEB8-2F4D-B5BF-EA2B90069FA1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CA9D9A-BDEE-094A-BFAD-343ED13E8564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369761-BB65-4148-BC50-FCC3DFE90678}"/>
              </a:ext>
            </a:extLst>
          </p:cNvPr>
          <p:cNvSpPr txBox="1"/>
          <p:nvPr/>
        </p:nvSpPr>
        <p:spPr>
          <a:xfrm>
            <a:off x="6842015" y="6770423"/>
            <a:ext cx="279595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10-18 days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CD034-1AB1-464E-B081-56A42CDB416D}"/>
              </a:ext>
            </a:extLst>
          </p:cNvPr>
          <p:cNvGrpSpPr/>
          <p:nvPr/>
        </p:nvGrpSpPr>
        <p:grpSpPr>
          <a:xfrm>
            <a:off x="4323399" y="4910885"/>
            <a:ext cx="1087378" cy="1435422"/>
            <a:chOff x="4323399" y="5489400"/>
            <a:chExt cx="1087378" cy="1435422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0421686-99A0-034D-A6A1-539252659DAE}"/>
                </a:ext>
              </a:extLst>
            </p:cNvPr>
            <p:cNvSpPr/>
            <p:nvPr/>
          </p:nvSpPr>
          <p:spPr>
            <a:xfrm>
              <a:off x="4508427" y="5489400"/>
              <a:ext cx="717320" cy="384701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E44589-CC37-E04D-A99F-089456E3EBDD}"/>
                </a:ext>
              </a:extLst>
            </p:cNvPr>
            <p:cNvSpPr txBox="1"/>
            <p:nvPr/>
          </p:nvSpPr>
          <p:spPr>
            <a:xfrm>
              <a:off x="4323399" y="6001492"/>
              <a:ext cx="1087378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Demand spikes 250%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424D98-42CA-E649-BD3A-F2FBF99B832A}"/>
              </a:ext>
            </a:extLst>
          </p:cNvPr>
          <p:cNvGrpSpPr/>
          <p:nvPr/>
        </p:nvGrpSpPr>
        <p:grpSpPr>
          <a:xfrm>
            <a:off x="11356857" y="4579833"/>
            <a:ext cx="1148072" cy="2086970"/>
            <a:chOff x="7665955" y="5172126"/>
            <a:chExt cx="1148072" cy="2086970"/>
          </a:xfrm>
        </p:grpSpPr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BDCF35BC-87DC-D44E-86DC-4316FE9A6E4F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065EC-BDCD-6046-A9EE-C624C3F4A149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A169AA19-F4C5-0C4B-9E5D-6C35C4B13AE8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9709B9-785E-3F45-8BE2-AB9B0D1D5D02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2-3 days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EE295-D141-8D43-B7A1-D0E35BBF3338}"/>
              </a:ext>
            </a:extLst>
          </p:cNvPr>
          <p:cNvGrpSpPr/>
          <p:nvPr/>
        </p:nvGrpSpPr>
        <p:grpSpPr>
          <a:xfrm>
            <a:off x="15151615" y="4579833"/>
            <a:ext cx="1148071" cy="2086970"/>
            <a:chOff x="7665955" y="5172126"/>
            <a:chExt cx="1148071" cy="2086970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5332F108-93D0-1048-ACBA-6C3EC95BCE60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DE7331-6C46-FA4D-A371-32CE11DF8DE5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1A7727F9-9687-2D49-B12D-6B0774CDBE42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DB0CE6-83BB-E94B-9655-9D86547807C7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3607A1-23F7-DE42-A454-4A7DB0066470}"/>
              </a:ext>
            </a:extLst>
          </p:cNvPr>
          <p:cNvGrpSpPr/>
          <p:nvPr/>
        </p:nvGrpSpPr>
        <p:grpSpPr>
          <a:xfrm>
            <a:off x="19002641" y="4579833"/>
            <a:ext cx="1148072" cy="2086970"/>
            <a:chOff x="7665955" y="5172126"/>
            <a:chExt cx="1148072" cy="2086970"/>
          </a:xfrm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2CDCCE8-77D3-4544-8043-7456356C8604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4D7E87-AB9D-FF4C-B200-21D273343005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3920079F-DED5-4742-9AC9-BE2C2FE6092A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835BE4-D0A2-6546-9BE5-E972D5891D69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2-3 days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8BF2B21-3653-264A-9A3F-4615DB94A4E7}"/>
              </a:ext>
            </a:extLst>
          </p:cNvPr>
          <p:cNvSpPr txBox="1"/>
          <p:nvPr/>
        </p:nvSpPr>
        <p:spPr>
          <a:xfrm>
            <a:off x="18290106" y="4004607"/>
            <a:ext cx="25731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4-8 days</a:t>
            </a:r>
          </a:p>
        </p:txBody>
      </p:sp>
      <p:sp>
        <p:nvSpPr>
          <p:cNvPr id="53" name="Freeform 24">
            <a:extLst>
              <a:ext uri="{FF2B5EF4-FFF2-40B4-BE49-F238E27FC236}">
                <a16:creationId xmlns:a16="http://schemas.microsoft.com/office/drawing/2014/main" id="{570AE8E0-6E16-A743-BB1F-DC5B801A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550" y="982765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682">
            <a:extLst>
              <a:ext uri="{FF2B5EF4-FFF2-40B4-BE49-F238E27FC236}">
                <a16:creationId xmlns:a16="http://schemas.microsoft.com/office/drawing/2014/main" id="{06966993-62BF-0E42-8C15-78AA124E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474" y="9650505"/>
            <a:ext cx="1739314" cy="1759836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714">
            <a:extLst>
              <a:ext uri="{FF2B5EF4-FFF2-40B4-BE49-F238E27FC236}">
                <a16:creationId xmlns:a16="http://schemas.microsoft.com/office/drawing/2014/main" id="{5A9437FC-721C-2F40-B76E-DE358795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61" y="9655637"/>
            <a:ext cx="1749572" cy="1749572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826">
            <a:extLst>
              <a:ext uri="{FF2B5EF4-FFF2-40B4-BE49-F238E27FC236}">
                <a16:creationId xmlns:a16="http://schemas.microsoft.com/office/drawing/2014/main" id="{ED318D28-AA50-5C49-ABE1-275C881F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841" y="9800277"/>
            <a:ext cx="1332138" cy="1566160"/>
          </a:xfrm>
          <a:custGeom>
            <a:avLst/>
            <a:gdLst>
              <a:gd name="T0" fmla="*/ 2720357 w 258404"/>
              <a:gd name="T1" fmla="*/ 3217503 h 304080"/>
              <a:gd name="T2" fmla="*/ 102058 w 258404"/>
              <a:gd name="T3" fmla="*/ 3217503 h 304080"/>
              <a:gd name="T4" fmla="*/ 2110418 w 258404"/>
              <a:gd name="T5" fmla="*/ 2556137 h 304080"/>
              <a:gd name="T6" fmla="*/ 2110418 w 258404"/>
              <a:gd name="T7" fmla="*/ 2784286 h 304080"/>
              <a:gd name="T8" fmla="*/ 2235384 w 258404"/>
              <a:gd name="T9" fmla="*/ 2658417 h 304080"/>
              <a:gd name="T10" fmla="*/ 703823 w 258404"/>
              <a:gd name="T11" fmla="*/ 2556137 h 304080"/>
              <a:gd name="T12" fmla="*/ 703823 w 258404"/>
              <a:gd name="T13" fmla="*/ 2784286 h 304080"/>
              <a:gd name="T14" fmla="*/ 829935 w 258404"/>
              <a:gd name="T15" fmla="*/ 2658417 h 304080"/>
              <a:gd name="T16" fmla="*/ 2110418 w 258404"/>
              <a:gd name="T17" fmla="*/ 2453857 h 304080"/>
              <a:gd name="T18" fmla="*/ 2336933 w 258404"/>
              <a:gd name="T19" fmla="*/ 2682019 h 304080"/>
              <a:gd name="T20" fmla="*/ 1907343 w 258404"/>
              <a:gd name="T21" fmla="*/ 2682019 h 304080"/>
              <a:gd name="T22" fmla="*/ 703823 w 258404"/>
              <a:gd name="T23" fmla="*/ 2453857 h 304080"/>
              <a:gd name="T24" fmla="*/ 932384 w 258404"/>
              <a:gd name="T25" fmla="*/ 2682019 h 304080"/>
              <a:gd name="T26" fmla="*/ 502851 w 258404"/>
              <a:gd name="T27" fmla="*/ 2682019 h 304080"/>
              <a:gd name="T28" fmla="*/ 1419878 w 258404"/>
              <a:gd name="T29" fmla="*/ 2211540 h 304080"/>
              <a:gd name="T30" fmla="*/ 1643332 w 258404"/>
              <a:gd name="T31" fmla="*/ 2512052 h 304080"/>
              <a:gd name="T32" fmla="*/ 1419878 w 258404"/>
              <a:gd name="T33" fmla="*/ 2401335 h 304080"/>
              <a:gd name="T34" fmla="*/ 1643332 w 258404"/>
              <a:gd name="T35" fmla="*/ 2832329 h 304080"/>
              <a:gd name="T36" fmla="*/ 1419878 w 258404"/>
              <a:gd name="T37" fmla="*/ 3124938 h 304080"/>
              <a:gd name="T38" fmla="*/ 1196430 w 258404"/>
              <a:gd name="T39" fmla="*/ 2832329 h 304080"/>
              <a:gd name="T40" fmla="*/ 1419878 w 258404"/>
              <a:gd name="T41" fmla="*/ 2935143 h 304080"/>
              <a:gd name="T42" fmla="*/ 1196430 w 258404"/>
              <a:gd name="T43" fmla="*/ 2512052 h 304080"/>
              <a:gd name="T44" fmla="*/ 1419878 w 258404"/>
              <a:gd name="T45" fmla="*/ 2211540 h 304080"/>
              <a:gd name="T46" fmla="*/ 2720357 w 258404"/>
              <a:gd name="T47" fmla="*/ 2109713 h 304080"/>
              <a:gd name="T48" fmla="*/ 102058 w 258404"/>
              <a:gd name="T49" fmla="*/ 2458108 h 304080"/>
              <a:gd name="T50" fmla="*/ 2370991 w 258404"/>
              <a:gd name="T51" fmla="*/ 3217503 h 304080"/>
              <a:gd name="T52" fmla="*/ 2370991 w 258404"/>
              <a:gd name="T53" fmla="*/ 2109713 h 304080"/>
              <a:gd name="T54" fmla="*/ 102058 w 258404"/>
              <a:gd name="T55" fmla="*/ 2356330 h 304080"/>
              <a:gd name="T56" fmla="*/ 2213969 w 258404"/>
              <a:gd name="T57" fmla="*/ 575262 h 304080"/>
              <a:gd name="T58" fmla="*/ 2166862 w 258404"/>
              <a:gd name="T59" fmla="*/ 954964 h 304080"/>
              <a:gd name="T60" fmla="*/ 2264999 w 258404"/>
              <a:gd name="T61" fmla="*/ 1420776 h 304080"/>
              <a:gd name="T62" fmla="*/ 2182566 w 258404"/>
              <a:gd name="T63" fmla="*/ 465655 h 304080"/>
              <a:gd name="T64" fmla="*/ 2264999 w 258404"/>
              <a:gd name="T65" fmla="*/ 1538207 h 304080"/>
              <a:gd name="T66" fmla="*/ 1562344 w 258404"/>
              <a:gd name="T67" fmla="*/ 1823959 h 304080"/>
              <a:gd name="T68" fmla="*/ 2720357 w 258404"/>
              <a:gd name="T69" fmla="*/ 2007951 h 304080"/>
              <a:gd name="T70" fmla="*/ 2720357 w 258404"/>
              <a:gd name="T71" fmla="*/ 3315358 h 304080"/>
              <a:gd name="T72" fmla="*/ 0 w 258404"/>
              <a:gd name="T73" fmla="*/ 2109713 h 304080"/>
              <a:gd name="T74" fmla="*/ 1362145 w 258404"/>
              <a:gd name="T75" fmla="*/ 1921824 h 304080"/>
              <a:gd name="T76" fmla="*/ 2166862 w 258404"/>
              <a:gd name="T77" fmla="*/ 1620415 h 304080"/>
              <a:gd name="T78" fmla="*/ 2182566 w 258404"/>
              <a:gd name="T79" fmla="*/ 465655 h 304080"/>
              <a:gd name="T80" fmla="*/ 462242 w 258404"/>
              <a:gd name="T81" fmla="*/ 1132844 h 304080"/>
              <a:gd name="T82" fmla="*/ 560640 w 258404"/>
              <a:gd name="T83" fmla="*/ 664008 h 304080"/>
              <a:gd name="T84" fmla="*/ 509470 w 258404"/>
              <a:gd name="T85" fmla="*/ 281866 h 304080"/>
              <a:gd name="T86" fmla="*/ 855865 w 258404"/>
              <a:gd name="T87" fmla="*/ 896459 h 304080"/>
              <a:gd name="T88" fmla="*/ 662987 w 258404"/>
              <a:gd name="T89" fmla="*/ 1436208 h 304080"/>
              <a:gd name="T90" fmla="*/ 1418754 w 258404"/>
              <a:gd name="T91" fmla="*/ 1688348 h 304080"/>
              <a:gd name="T92" fmla="*/ 662987 w 258404"/>
              <a:gd name="T93" fmla="*/ 1538643 h 304080"/>
              <a:gd name="T94" fmla="*/ 167016 w 258404"/>
              <a:gd name="T95" fmla="*/ 896459 h 304080"/>
              <a:gd name="T96" fmla="*/ 1166323 w 258404"/>
              <a:gd name="T97" fmla="*/ 723801 h 304080"/>
              <a:gd name="T98" fmla="*/ 1409254 w 258404"/>
              <a:gd name="T99" fmla="*/ 452381 h 304080"/>
              <a:gd name="T100" fmla="*/ 1656092 w 258404"/>
              <a:gd name="T101" fmla="*/ 723801 h 304080"/>
              <a:gd name="T102" fmla="*/ 1444511 w 258404"/>
              <a:gd name="T103" fmla="*/ 11796 h 304080"/>
              <a:gd name="T104" fmla="*/ 1460186 w 258404"/>
              <a:gd name="T105" fmla="*/ 1325664 h 304080"/>
              <a:gd name="T106" fmla="*/ 1362231 w 258404"/>
              <a:gd name="T107" fmla="*/ 1089637 h 3040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1E0FB425-62E1-8044-8E5A-CA1BCB15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731" y="982765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14A50F66-C910-CC46-B0D2-3B26D9B0D311}"/>
              </a:ext>
            </a:extLst>
          </p:cNvPr>
          <p:cNvSpPr/>
          <p:nvPr/>
        </p:nvSpPr>
        <p:spPr>
          <a:xfrm>
            <a:off x="1520826" y="9307917"/>
            <a:ext cx="2673488" cy="2463968"/>
          </a:xfrm>
          <a:prstGeom prst="homePlate">
            <a:avLst>
              <a:gd name="adj" fmla="val 166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002B7D-FF2D-BB40-A03E-96ED16207037}"/>
              </a:ext>
            </a:extLst>
          </p:cNvPr>
          <p:cNvSpPr txBox="1"/>
          <p:nvPr/>
        </p:nvSpPr>
        <p:spPr>
          <a:xfrm>
            <a:off x="1594100" y="9939736"/>
            <a:ext cx="23833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DEMAND - DRIVEN SUPPLY CHAIN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641A-C39A-6147-89D0-6A2CD446E7B5}"/>
              </a:ext>
            </a:extLst>
          </p:cNvPr>
          <p:cNvGrpSpPr/>
          <p:nvPr/>
        </p:nvGrpSpPr>
        <p:grpSpPr>
          <a:xfrm>
            <a:off x="7665955" y="10568400"/>
            <a:ext cx="1148071" cy="1005508"/>
            <a:chOff x="7665955" y="6253588"/>
            <a:chExt cx="1148071" cy="1005508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3CACA3CE-A96C-F246-81E5-6203C43A6D84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4CC180-F0DE-0946-9387-103E282D86AB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3DFB740-F7FB-DC43-88DA-35CAB2004AEF}"/>
              </a:ext>
            </a:extLst>
          </p:cNvPr>
          <p:cNvSpPr txBox="1"/>
          <p:nvPr/>
        </p:nvSpPr>
        <p:spPr>
          <a:xfrm>
            <a:off x="6953424" y="11677528"/>
            <a:ext cx="25731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4-8 days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B13FD4-63A8-C442-BF72-361F19B05653}"/>
              </a:ext>
            </a:extLst>
          </p:cNvPr>
          <p:cNvGrpSpPr/>
          <p:nvPr/>
        </p:nvGrpSpPr>
        <p:grpSpPr>
          <a:xfrm>
            <a:off x="4323399" y="9817990"/>
            <a:ext cx="1087378" cy="1435422"/>
            <a:chOff x="4323399" y="5489400"/>
            <a:chExt cx="1087378" cy="1435422"/>
          </a:xfrm>
        </p:grpSpPr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5E2385BC-0EDE-7D43-B505-78D7A1A94A28}"/>
                </a:ext>
              </a:extLst>
            </p:cNvPr>
            <p:cNvSpPr/>
            <p:nvPr/>
          </p:nvSpPr>
          <p:spPr>
            <a:xfrm>
              <a:off x="4508427" y="5489400"/>
              <a:ext cx="717320" cy="384701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FE5B93-CA04-A542-8871-0EE254D704E3}"/>
                </a:ext>
              </a:extLst>
            </p:cNvPr>
            <p:cNvSpPr txBox="1"/>
            <p:nvPr/>
          </p:nvSpPr>
          <p:spPr>
            <a:xfrm>
              <a:off x="4323399" y="6001492"/>
              <a:ext cx="1087378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Demand spikes 250%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371329-513B-6F49-AD90-3DA8B046944C}"/>
              </a:ext>
            </a:extLst>
          </p:cNvPr>
          <p:cNvGrpSpPr/>
          <p:nvPr/>
        </p:nvGrpSpPr>
        <p:grpSpPr>
          <a:xfrm>
            <a:off x="11356859" y="10568400"/>
            <a:ext cx="1148071" cy="1005508"/>
            <a:chOff x="7665957" y="6253588"/>
            <a:chExt cx="1148071" cy="1005508"/>
          </a:xfrm>
        </p:grpSpPr>
        <p:sp>
          <p:nvSpPr>
            <p:cNvPr id="77" name="Left Arrow 76">
              <a:extLst>
                <a:ext uri="{FF2B5EF4-FFF2-40B4-BE49-F238E27FC236}">
                  <a16:creationId xmlns:a16="http://schemas.microsoft.com/office/drawing/2014/main" id="{A5A70EC6-1F0F-824E-9B1F-9C17D6FD935D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0B1850-513A-9C4B-A6A3-15EAF5436B21}"/>
                </a:ext>
              </a:extLst>
            </p:cNvPr>
            <p:cNvSpPr txBox="1"/>
            <p:nvPr/>
          </p:nvSpPr>
          <p:spPr>
            <a:xfrm>
              <a:off x="7665957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B268B1-F084-B347-BF67-6FDCAB614D12}"/>
              </a:ext>
            </a:extLst>
          </p:cNvPr>
          <p:cNvGrpSpPr/>
          <p:nvPr/>
        </p:nvGrpSpPr>
        <p:grpSpPr>
          <a:xfrm>
            <a:off x="15151615" y="10568400"/>
            <a:ext cx="1148071" cy="1005508"/>
            <a:chOff x="7665955" y="6253588"/>
            <a:chExt cx="1148071" cy="1005508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AD8BF5C5-394A-0D4B-8B9F-03F07626CA3F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365C552-2DDF-3448-B92F-749EB6A9A470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ECAF1-AE03-FF43-BE8A-21E80DC5AF76}"/>
              </a:ext>
            </a:extLst>
          </p:cNvPr>
          <p:cNvGrpSpPr/>
          <p:nvPr/>
        </p:nvGrpSpPr>
        <p:grpSpPr>
          <a:xfrm>
            <a:off x="19002642" y="10568400"/>
            <a:ext cx="1148071" cy="1005508"/>
            <a:chOff x="7665956" y="6253588"/>
            <a:chExt cx="1148071" cy="1005508"/>
          </a:xfrm>
        </p:grpSpPr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93595F55-0CFB-9547-BA9F-EFE6C00D41DC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FE8464-8980-B546-87B7-CB101593E420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85" name="Left-Right Arrow 84">
            <a:extLst>
              <a:ext uri="{FF2B5EF4-FFF2-40B4-BE49-F238E27FC236}">
                <a16:creationId xmlns:a16="http://schemas.microsoft.com/office/drawing/2014/main" id="{F33B3E63-9635-934C-9958-718D5B95D08E}"/>
              </a:ext>
            </a:extLst>
          </p:cNvPr>
          <p:cNvSpPr/>
          <p:nvPr/>
        </p:nvSpPr>
        <p:spPr>
          <a:xfrm>
            <a:off x="5539861" y="7641732"/>
            <a:ext cx="17316964" cy="68351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586721-ACBB-024D-B488-0AB5ACE3A2BC}"/>
              </a:ext>
            </a:extLst>
          </p:cNvPr>
          <p:cNvCxnSpPr/>
          <p:nvPr/>
        </p:nvCxnSpPr>
        <p:spPr>
          <a:xfrm>
            <a:off x="1520825" y="7365583"/>
            <a:ext cx="21336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-Right Arrow 87">
            <a:extLst>
              <a:ext uri="{FF2B5EF4-FFF2-40B4-BE49-F238E27FC236}">
                <a16:creationId xmlns:a16="http://schemas.microsoft.com/office/drawing/2014/main" id="{9BC3D832-75F8-9F4F-AB2E-8B398AEA76AA}"/>
              </a:ext>
            </a:extLst>
          </p:cNvPr>
          <p:cNvSpPr/>
          <p:nvPr/>
        </p:nvSpPr>
        <p:spPr>
          <a:xfrm rot="5400000">
            <a:off x="9384723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9" name="Left-Right Arrow 88">
            <a:extLst>
              <a:ext uri="{FF2B5EF4-FFF2-40B4-BE49-F238E27FC236}">
                <a16:creationId xmlns:a16="http://schemas.microsoft.com/office/drawing/2014/main" id="{CFA0E33D-C0D2-564C-B1F9-C79624E3091E}"/>
              </a:ext>
            </a:extLst>
          </p:cNvPr>
          <p:cNvSpPr/>
          <p:nvPr/>
        </p:nvSpPr>
        <p:spPr>
          <a:xfrm rot="5400000">
            <a:off x="5841068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0" name="Left-Right Arrow 89">
            <a:extLst>
              <a:ext uri="{FF2B5EF4-FFF2-40B4-BE49-F238E27FC236}">
                <a16:creationId xmlns:a16="http://schemas.microsoft.com/office/drawing/2014/main" id="{452BEAAD-FBCB-154A-B497-FE78F1447433}"/>
              </a:ext>
            </a:extLst>
          </p:cNvPr>
          <p:cNvSpPr/>
          <p:nvPr/>
        </p:nvSpPr>
        <p:spPr>
          <a:xfrm rot="5400000">
            <a:off x="13329904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34E0EA40-C94F-0A4E-B635-D3F89E9080E4}"/>
              </a:ext>
            </a:extLst>
          </p:cNvPr>
          <p:cNvSpPr/>
          <p:nvPr/>
        </p:nvSpPr>
        <p:spPr>
          <a:xfrm rot="5400000">
            <a:off x="17073552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2" name="Left-Right Arrow 91">
            <a:extLst>
              <a:ext uri="{FF2B5EF4-FFF2-40B4-BE49-F238E27FC236}">
                <a16:creationId xmlns:a16="http://schemas.microsoft.com/office/drawing/2014/main" id="{14667830-0C07-FC43-AEA7-0C3632462BB3}"/>
              </a:ext>
            </a:extLst>
          </p:cNvPr>
          <p:cNvSpPr/>
          <p:nvPr/>
        </p:nvSpPr>
        <p:spPr>
          <a:xfrm rot="5400000">
            <a:off x="20822330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CF784C-529D-8241-9CE6-F71E488EEAAF}"/>
              </a:ext>
            </a:extLst>
          </p:cNvPr>
          <p:cNvSpPr txBox="1"/>
          <p:nvPr/>
        </p:nvSpPr>
        <p:spPr>
          <a:xfrm>
            <a:off x="7120123" y="7772421"/>
            <a:ext cx="1415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REAL TIME INFORMATION – NO DELAY IN PASSING INFORMATION ACROSS THE SUPPLY CHAIN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98300A6B-BCF6-8E41-92EF-1DF44E736B49}"/>
              </a:ext>
            </a:extLst>
          </p:cNvPr>
          <p:cNvSpPr/>
          <p:nvPr/>
        </p:nvSpPr>
        <p:spPr>
          <a:xfrm>
            <a:off x="1520825" y="12346934"/>
            <a:ext cx="839076" cy="6070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D90A5F-FCF1-854C-BBEA-6D21A398E9F2}"/>
              </a:ext>
            </a:extLst>
          </p:cNvPr>
          <p:cNvSpPr txBox="1"/>
          <p:nvPr/>
        </p:nvSpPr>
        <p:spPr>
          <a:xfrm>
            <a:off x="2492177" y="12450412"/>
            <a:ext cx="27975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INFORMATION FLOW</a:t>
            </a:r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D095A70-FFD4-A54E-8FDA-49B9CA3EB54C}"/>
              </a:ext>
            </a:extLst>
          </p:cNvPr>
          <p:cNvSpPr/>
          <p:nvPr/>
        </p:nvSpPr>
        <p:spPr>
          <a:xfrm>
            <a:off x="5870933" y="12346934"/>
            <a:ext cx="839076" cy="607066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D62A2B-6B58-2A4A-BA5A-58A429502301}"/>
              </a:ext>
            </a:extLst>
          </p:cNvPr>
          <p:cNvSpPr txBox="1"/>
          <p:nvPr/>
        </p:nvSpPr>
        <p:spPr>
          <a:xfrm>
            <a:off x="6953424" y="12445653"/>
            <a:ext cx="22172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PRODUCT FLOW</a:t>
            </a:r>
          </a:p>
        </p:txBody>
      </p:sp>
    </p:spTree>
    <p:extLst>
      <p:ext uri="{BB962C8B-B14F-4D97-AF65-F5344CB8AC3E}">
        <p14:creationId xmlns:p14="http://schemas.microsoft.com/office/powerpoint/2010/main" val="9967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>
            <a:extLst>
              <a:ext uri="{FF2B5EF4-FFF2-40B4-BE49-F238E27FC236}">
                <a16:creationId xmlns:a16="http://schemas.microsoft.com/office/drawing/2014/main" id="{4AC0BCD7-A2D1-8645-A9C1-9ABCEF498B80}"/>
              </a:ext>
            </a:extLst>
          </p:cNvPr>
          <p:cNvSpPr/>
          <p:nvPr/>
        </p:nvSpPr>
        <p:spPr>
          <a:xfrm>
            <a:off x="9104903" y="1739900"/>
            <a:ext cx="10236200" cy="10236200"/>
          </a:xfrm>
          <a:prstGeom prst="donut">
            <a:avLst>
              <a:gd name="adj" fmla="val 229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6BF423-66ED-CA40-80EF-6AAB3765F869}"/>
              </a:ext>
            </a:extLst>
          </p:cNvPr>
          <p:cNvSpPr/>
          <p:nvPr/>
        </p:nvSpPr>
        <p:spPr>
          <a:xfrm>
            <a:off x="4211876" y="1739900"/>
            <a:ext cx="10011127" cy="2343227"/>
          </a:xfrm>
          <a:prstGeom prst="roundRect">
            <a:avLst>
              <a:gd name="adj" fmla="val 114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56BF5C-AD7C-7E48-BE70-85233F26CD02}"/>
              </a:ext>
            </a:extLst>
          </p:cNvPr>
          <p:cNvSpPr/>
          <p:nvPr/>
        </p:nvSpPr>
        <p:spPr>
          <a:xfrm>
            <a:off x="4211875" y="9632873"/>
            <a:ext cx="10011127" cy="2343227"/>
          </a:xfrm>
          <a:prstGeom prst="roundRect">
            <a:avLst>
              <a:gd name="adj" fmla="val 114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69191-3EC6-A94B-B1CB-053B4D89F0E7}"/>
              </a:ext>
            </a:extLst>
          </p:cNvPr>
          <p:cNvSpPr txBox="1"/>
          <p:nvPr/>
        </p:nvSpPr>
        <p:spPr>
          <a:xfrm>
            <a:off x="11687939" y="5426839"/>
            <a:ext cx="507012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CIRCULAR SUPPLY CHAIN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92AD587-305B-7B4C-8434-8392476DD58E}"/>
              </a:ext>
            </a:extLst>
          </p:cNvPr>
          <p:cNvSpPr/>
          <p:nvPr/>
        </p:nvSpPr>
        <p:spPr>
          <a:xfrm rot="18900000">
            <a:off x="10938289" y="3605445"/>
            <a:ext cx="968375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2B6E997-BBBC-0141-A77E-18ABCB1E3F48}"/>
              </a:ext>
            </a:extLst>
          </p:cNvPr>
          <p:cNvSpPr/>
          <p:nvPr/>
        </p:nvSpPr>
        <p:spPr>
          <a:xfrm rot="2700000">
            <a:off x="16523115" y="3605446"/>
            <a:ext cx="968375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B45BE926-B1B1-7A4A-BB6A-2749CB8FC180}"/>
              </a:ext>
            </a:extLst>
          </p:cNvPr>
          <p:cNvSpPr/>
          <p:nvPr/>
        </p:nvSpPr>
        <p:spPr>
          <a:xfrm rot="2700000">
            <a:off x="10938290" y="9566157"/>
            <a:ext cx="968375" cy="558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FB1DE49-47ED-8B4D-ACC2-A7EEF49104EB}"/>
              </a:ext>
            </a:extLst>
          </p:cNvPr>
          <p:cNvSpPr/>
          <p:nvPr/>
        </p:nvSpPr>
        <p:spPr>
          <a:xfrm rot="18900000">
            <a:off x="16523116" y="9566158"/>
            <a:ext cx="968375" cy="558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7449F7D-EF40-7A42-8ADD-D19CF8767DD6}"/>
              </a:ext>
            </a:extLst>
          </p:cNvPr>
          <p:cNvSpPr/>
          <p:nvPr/>
        </p:nvSpPr>
        <p:spPr>
          <a:xfrm>
            <a:off x="7820263" y="2419586"/>
            <a:ext cx="1704974" cy="9838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DBEEB15-1B59-D140-B59E-6AFB3DCC19F0}"/>
              </a:ext>
            </a:extLst>
          </p:cNvPr>
          <p:cNvSpPr/>
          <p:nvPr/>
        </p:nvSpPr>
        <p:spPr>
          <a:xfrm>
            <a:off x="7820263" y="10312559"/>
            <a:ext cx="1704974" cy="98385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9381A-C57C-E745-B6A7-9CB389B2033C}"/>
              </a:ext>
            </a:extLst>
          </p:cNvPr>
          <p:cNvSpPr txBox="1"/>
          <p:nvPr/>
        </p:nvSpPr>
        <p:spPr>
          <a:xfrm>
            <a:off x="4827451" y="991498"/>
            <a:ext cx="24673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MATERIALS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F3763-588B-354B-8A94-639253935A7E}"/>
              </a:ext>
            </a:extLst>
          </p:cNvPr>
          <p:cNvSpPr txBox="1"/>
          <p:nvPr/>
        </p:nvSpPr>
        <p:spPr>
          <a:xfrm>
            <a:off x="5244231" y="12139727"/>
            <a:ext cx="163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94E-41D0-E646-A543-A67E8EA75049}"/>
              </a:ext>
            </a:extLst>
          </p:cNvPr>
          <p:cNvSpPr txBox="1"/>
          <p:nvPr/>
        </p:nvSpPr>
        <p:spPr>
          <a:xfrm>
            <a:off x="12420170" y="991498"/>
            <a:ext cx="35894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E71BE-9F02-EF47-8B22-1F41378224E4}"/>
              </a:ext>
            </a:extLst>
          </p:cNvPr>
          <p:cNvSpPr txBox="1"/>
          <p:nvPr/>
        </p:nvSpPr>
        <p:spPr>
          <a:xfrm>
            <a:off x="12130828" y="12139727"/>
            <a:ext cx="416812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FINAL DESTINATION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DF9EA-8141-A240-9B59-903EC4E0DF0A}"/>
              </a:ext>
            </a:extLst>
          </p:cNvPr>
          <p:cNvSpPr txBox="1"/>
          <p:nvPr/>
        </p:nvSpPr>
        <p:spPr>
          <a:xfrm rot="5400000">
            <a:off x="17521621" y="6565613"/>
            <a:ext cx="47035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 CENTER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C9B71-1ACD-FB47-8152-909C611584F4}"/>
              </a:ext>
            </a:extLst>
          </p:cNvPr>
          <p:cNvSpPr txBox="1"/>
          <p:nvPr/>
        </p:nvSpPr>
        <p:spPr>
          <a:xfrm rot="16200000">
            <a:off x="6560079" y="6565614"/>
            <a:ext cx="4174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RECYCLING - REUSE</a:t>
            </a: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838DD97-EF2E-CD4A-BACE-B52B0968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206" y="10168041"/>
            <a:ext cx="1643940" cy="1272890"/>
          </a:xfrm>
          <a:custGeom>
            <a:avLst/>
            <a:gdLst>
              <a:gd name="T0" fmla="*/ 1405 w 1406"/>
              <a:gd name="T1" fmla="*/ 200 h 1089"/>
              <a:gd name="T2" fmla="*/ 947 w 1406"/>
              <a:gd name="T3" fmla="*/ 258 h 1089"/>
              <a:gd name="T4" fmla="*/ 861 w 1406"/>
              <a:gd name="T5" fmla="*/ 315 h 1089"/>
              <a:gd name="T6" fmla="*/ 1262 w 1406"/>
              <a:gd name="T7" fmla="*/ 372 h 1089"/>
              <a:gd name="T8" fmla="*/ 861 w 1406"/>
              <a:gd name="T9" fmla="*/ 315 h 1089"/>
              <a:gd name="T10" fmla="*/ 1319 w 1406"/>
              <a:gd name="T11" fmla="*/ 888 h 1089"/>
              <a:gd name="T12" fmla="*/ 1205 w 1406"/>
              <a:gd name="T13" fmla="*/ 945 h 1089"/>
              <a:gd name="T14" fmla="*/ 1162 w 1406"/>
              <a:gd name="T15" fmla="*/ 1046 h 1089"/>
              <a:gd name="T16" fmla="*/ 1061 w 1406"/>
              <a:gd name="T17" fmla="*/ 1088 h 1089"/>
              <a:gd name="T18" fmla="*/ 960 w 1406"/>
              <a:gd name="T19" fmla="*/ 1046 h 1089"/>
              <a:gd name="T20" fmla="*/ 960 w 1406"/>
              <a:gd name="T21" fmla="*/ 1046 h 1089"/>
              <a:gd name="T22" fmla="*/ 402 w 1406"/>
              <a:gd name="T23" fmla="*/ 945 h 1089"/>
              <a:gd name="T24" fmla="*/ 361 w 1406"/>
              <a:gd name="T25" fmla="*/ 1046 h 1089"/>
              <a:gd name="T26" fmla="*/ 260 w 1406"/>
              <a:gd name="T27" fmla="*/ 1088 h 1089"/>
              <a:gd name="T28" fmla="*/ 158 w 1406"/>
              <a:gd name="T29" fmla="*/ 1046 h 1089"/>
              <a:gd name="T30" fmla="*/ 158 w 1406"/>
              <a:gd name="T31" fmla="*/ 1046 h 1089"/>
              <a:gd name="T32" fmla="*/ 2 w 1406"/>
              <a:gd name="T33" fmla="*/ 945 h 1089"/>
              <a:gd name="T34" fmla="*/ 174 w 1406"/>
              <a:gd name="T35" fmla="*/ 888 h 1089"/>
              <a:gd name="T36" fmla="*/ 174 w 1406"/>
              <a:gd name="T37" fmla="*/ 945 h 1089"/>
              <a:gd name="T38" fmla="*/ 199 w 1406"/>
              <a:gd name="T39" fmla="*/ 1006 h 1089"/>
              <a:gd name="T40" fmla="*/ 260 w 1406"/>
              <a:gd name="T41" fmla="*/ 1031 h 1089"/>
              <a:gd name="T42" fmla="*/ 320 w 1406"/>
              <a:gd name="T43" fmla="*/ 1006 h 1089"/>
              <a:gd name="T44" fmla="*/ 346 w 1406"/>
              <a:gd name="T45" fmla="*/ 945 h 1089"/>
              <a:gd name="T46" fmla="*/ 260 w 1406"/>
              <a:gd name="T47" fmla="*/ 888 h 1089"/>
              <a:gd name="T48" fmla="*/ 976 w 1406"/>
              <a:gd name="T49" fmla="*/ 945 h 1089"/>
              <a:gd name="T50" fmla="*/ 1001 w 1406"/>
              <a:gd name="T51" fmla="*/ 1006 h 1089"/>
              <a:gd name="T52" fmla="*/ 1001 w 1406"/>
              <a:gd name="T53" fmla="*/ 1006 h 1089"/>
              <a:gd name="T54" fmla="*/ 1061 w 1406"/>
              <a:gd name="T55" fmla="*/ 1031 h 1089"/>
              <a:gd name="T56" fmla="*/ 1122 w 1406"/>
              <a:gd name="T57" fmla="*/ 1006 h 1089"/>
              <a:gd name="T58" fmla="*/ 1061 w 1406"/>
              <a:gd name="T59" fmla="*/ 945 h 1089"/>
              <a:gd name="T60" fmla="*/ 889 w 1406"/>
              <a:gd name="T61" fmla="*/ 659 h 1089"/>
              <a:gd name="T62" fmla="*/ 1234 w 1406"/>
              <a:gd name="T63" fmla="*/ 716 h 1089"/>
              <a:gd name="T64" fmla="*/ 889 w 1406"/>
              <a:gd name="T65" fmla="*/ 659 h 1089"/>
              <a:gd name="T66" fmla="*/ 29 w 1406"/>
              <a:gd name="T67" fmla="*/ 830 h 1089"/>
              <a:gd name="T68" fmla="*/ 0 w 1406"/>
              <a:gd name="T69" fmla="*/ 801 h 1089"/>
              <a:gd name="T70" fmla="*/ 2 w 1406"/>
              <a:gd name="T71" fmla="*/ 553 h 1089"/>
              <a:gd name="T72" fmla="*/ 150 w 1406"/>
              <a:gd name="T73" fmla="*/ 494 h 1089"/>
              <a:gd name="T74" fmla="*/ 238 w 1406"/>
              <a:gd name="T75" fmla="*/ 200 h 1089"/>
              <a:gd name="T76" fmla="*/ 489 w 1406"/>
              <a:gd name="T77" fmla="*/ 200 h 1089"/>
              <a:gd name="T78" fmla="*/ 489 w 1406"/>
              <a:gd name="T79" fmla="*/ 0 h 1089"/>
              <a:gd name="T80" fmla="*/ 1291 w 1406"/>
              <a:gd name="T81" fmla="*/ 0 h 1089"/>
              <a:gd name="T82" fmla="*/ 546 w 1406"/>
              <a:gd name="T83" fmla="*/ 57 h 1089"/>
              <a:gd name="T84" fmla="*/ 546 w 1406"/>
              <a:gd name="T85" fmla="*/ 258 h 1089"/>
              <a:gd name="T86" fmla="*/ 281 w 1406"/>
              <a:gd name="T87" fmla="*/ 258 h 1089"/>
              <a:gd name="T88" fmla="*/ 489 w 1406"/>
              <a:gd name="T89" fmla="*/ 487 h 1089"/>
              <a:gd name="T90" fmla="*/ 546 w 1406"/>
              <a:gd name="T91" fmla="*/ 315 h 1089"/>
              <a:gd name="T92" fmla="*/ 546 w 1406"/>
              <a:gd name="T93" fmla="*/ 515 h 1089"/>
              <a:gd name="T94" fmla="*/ 489 w 1406"/>
              <a:gd name="T95" fmla="*/ 716 h 1089"/>
              <a:gd name="T96" fmla="*/ 179 w 1406"/>
              <a:gd name="T97" fmla="*/ 544 h 1089"/>
              <a:gd name="T98" fmla="*/ 58 w 1406"/>
              <a:gd name="T99" fmla="*/ 773 h 1089"/>
              <a:gd name="T100" fmla="*/ 1376 w 1406"/>
              <a:gd name="T101" fmla="*/ 83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" h="1089">
                <a:moveTo>
                  <a:pt x="947" y="200"/>
                </a:moveTo>
                <a:lnTo>
                  <a:pt x="1405" y="200"/>
                </a:lnTo>
                <a:lnTo>
                  <a:pt x="1405" y="258"/>
                </a:lnTo>
                <a:lnTo>
                  <a:pt x="947" y="258"/>
                </a:lnTo>
                <a:lnTo>
                  <a:pt x="947" y="200"/>
                </a:lnTo>
                <a:close/>
                <a:moveTo>
                  <a:pt x="861" y="315"/>
                </a:moveTo>
                <a:lnTo>
                  <a:pt x="1262" y="315"/>
                </a:lnTo>
                <a:lnTo>
                  <a:pt x="1262" y="372"/>
                </a:lnTo>
                <a:lnTo>
                  <a:pt x="861" y="372"/>
                </a:lnTo>
                <a:lnTo>
                  <a:pt x="861" y="315"/>
                </a:lnTo>
                <a:close/>
                <a:moveTo>
                  <a:pt x="1061" y="888"/>
                </a:moveTo>
                <a:lnTo>
                  <a:pt x="1319" y="888"/>
                </a:lnTo>
                <a:lnTo>
                  <a:pt x="1319" y="945"/>
                </a:lnTo>
                <a:lnTo>
                  <a:pt x="1205" y="945"/>
                </a:lnTo>
                <a:lnTo>
                  <a:pt x="1205" y="945"/>
                </a:lnTo>
                <a:cubicBezTo>
                  <a:pt x="1205" y="985"/>
                  <a:pt x="1189" y="1020"/>
                  <a:pt x="1162" y="1046"/>
                </a:cubicBezTo>
                <a:lnTo>
                  <a:pt x="1162" y="1046"/>
                </a:lnTo>
                <a:cubicBezTo>
                  <a:pt x="1137" y="1072"/>
                  <a:pt x="1101" y="1088"/>
                  <a:pt x="1061" y="1088"/>
                </a:cubicBezTo>
                <a:lnTo>
                  <a:pt x="1061" y="1088"/>
                </a:lnTo>
                <a:cubicBezTo>
                  <a:pt x="1022" y="1088"/>
                  <a:pt x="986" y="1072"/>
                  <a:pt x="960" y="1046"/>
                </a:cubicBezTo>
                <a:lnTo>
                  <a:pt x="960" y="1046"/>
                </a:lnTo>
                <a:lnTo>
                  <a:pt x="960" y="1046"/>
                </a:lnTo>
                <a:cubicBezTo>
                  <a:pt x="935" y="1020"/>
                  <a:pt x="918" y="985"/>
                  <a:pt x="918" y="945"/>
                </a:cubicBezTo>
                <a:lnTo>
                  <a:pt x="402" y="945"/>
                </a:lnTo>
                <a:lnTo>
                  <a:pt x="402" y="945"/>
                </a:lnTo>
                <a:cubicBezTo>
                  <a:pt x="402" y="985"/>
                  <a:pt x="387" y="1020"/>
                  <a:pt x="361" y="1046"/>
                </a:cubicBezTo>
                <a:lnTo>
                  <a:pt x="361" y="1046"/>
                </a:lnTo>
                <a:cubicBezTo>
                  <a:pt x="335" y="1072"/>
                  <a:pt x="299" y="1088"/>
                  <a:pt x="260" y="1088"/>
                </a:cubicBezTo>
                <a:lnTo>
                  <a:pt x="260" y="1088"/>
                </a:lnTo>
                <a:cubicBezTo>
                  <a:pt x="220" y="1088"/>
                  <a:pt x="185" y="1072"/>
                  <a:pt x="158" y="1046"/>
                </a:cubicBezTo>
                <a:lnTo>
                  <a:pt x="158" y="1046"/>
                </a:lnTo>
                <a:lnTo>
                  <a:pt x="158" y="1046"/>
                </a:lnTo>
                <a:cubicBezTo>
                  <a:pt x="132" y="1020"/>
                  <a:pt x="117" y="985"/>
                  <a:pt x="117" y="945"/>
                </a:cubicBezTo>
                <a:lnTo>
                  <a:pt x="2" y="945"/>
                </a:lnTo>
                <a:lnTo>
                  <a:pt x="2" y="888"/>
                </a:lnTo>
                <a:lnTo>
                  <a:pt x="174" y="888"/>
                </a:lnTo>
                <a:lnTo>
                  <a:pt x="174" y="945"/>
                </a:lnTo>
                <a:lnTo>
                  <a:pt x="174" y="945"/>
                </a:lnTo>
                <a:cubicBezTo>
                  <a:pt x="174" y="969"/>
                  <a:pt x="184" y="990"/>
                  <a:pt x="199" y="1006"/>
                </a:cubicBezTo>
                <a:lnTo>
                  <a:pt x="199" y="1006"/>
                </a:lnTo>
                <a:lnTo>
                  <a:pt x="199" y="1006"/>
                </a:lnTo>
                <a:cubicBezTo>
                  <a:pt x="215" y="1021"/>
                  <a:pt x="236" y="1031"/>
                  <a:pt x="260" y="1031"/>
                </a:cubicBezTo>
                <a:lnTo>
                  <a:pt x="260" y="1031"/>
                </a:lnTo>
                <a:cubicBezTo>
                  <a:pt x="283" y="1031"/>
                  <a:pt x="305" y="1021"/>
                  <a:pt x="320" y="1006"/>
                </a:cubicBezTo>
                <a:lnTo>
                  <a:pt x="320" y="1006"/>
                </a:lnTo>
                <a:cubicBezTo>
                  <a:pt x="336" y="990"/>
                  <a:pt x="346" y="969"/>
                  <a:pt x="346" y="945"/>
                </a:cubicBezTo>
                <a:lnTo>
                  <a:pt x="260" y="945"/>
                </a:lnTo>
                <a:lnTo>
                  <a:pt x="260" y="888"/>
                </a:lnTo>
                <a:lnTo>
                  <a:pt x="976" y="888"/>
                </a:lnTo>
                <a:lnTo>
                  <a:pt x="976" y="945"/>
                </a:lnTo>
                <a:lnTo>
                  <a:pt x="976" y="945"/>
                </a:lnTo>
                <a:cubicBezTo>
                  <a:pt x="976" y="969"/>
                  <a:pt x="985" y="990"/>
                  <a:pt x="1001" y="1006"/>
                </a:cubicBezTo>
                <a:lnTo>
                  <a:pt x="1001" y="1006"/>
                </a:lnTo>
                <a:lnTo>
                  <a:pt x="1001" y="1006"/>
                </a:lnTo>
                <a:cubicBezTo>
                  <a:pt x="1016" y="1021"/>
                  <a:pt x="1038" y="1031"/>
                  <a:pt x="1061" y="1031"/>
                </a:cubicBezTo>
                <a:lnTo>
                  <a:pt x="1061" y="1031"/>
                </a:lnTo>
                <a:cubicBezTo>
                  <a:pt x="1085" y="1031"/>
                  <a:pt x="1107" y="1021"/>
                  <a:pt x="1122" y="1006"/>
                </a:cubicBezTo>
                <a:lnTo>
                  <a:pt x="1122" y="1006"/>
                </a:lnTo>
                <a:cubicBezTo>
                  <a:pt x="1138" y="990"/>
                  <a:pt x="1147" y="969"/>
                  <a:pt x="1147" y="945"/>
                </a:cubicBezTo>
                <a:lnTo>
                  <a:pt x="1061" y="945"/>
                </a:lnTo>
                <a:lnTo>
                  <a:pt x="1061" y="888"/>
                </a:lnTo>
                <a:close/>
                <a:moveTo>
                  <a:pt x="889" y="659"/>
                </a:moveTo>
                <a:lnTo>
                  <a:pt x="1234" y="659"/>
                </a:lnTo>
                <a:lnTo>
                  <a:pt x="1234" y="716"/>
                </a:lnTo>
                <a:lnTo>
                  <a:pt x="889" y="716"/>
                </a:lnTo>
                <a:lnTo>
                  <a:pt x="889" y="659"/>
                </a:lnTo>
                <a:close/>
                <a:moveTo>
                  <a:pt x="1376" y="830"/>
                </a:moveTo>
                <a:lnTo>
                  <a:pt x="29" y="830"/>
                </a:lnTo>
                <a:lnTo>
                  <a:pt x="0" y="830"/>
                </a:lnTo>
                <a:lnTo>
                  <a:pt x="0" y="801"/>
                </a:lnTo>
                <a:lnTo>
                  <a:pt x="2" y="572"/>
                </a:lnTo>
                <a:lnTo>
                  <a:pt x="2" y="553"/>
                </a:lnTo>
                <a:lnTo>
                  <a:pt x="20" y="546"/>
                </a:lnTo>
                <a:lnTo>
                  <a:pt x="150" y="494"/>
                </a:lnTo>
                <a:lnTo>
                  <a:pt x="232" y="220"/>
                </a:lnTo>
                <a:lnTo>
                  <a:pt x="238" y="200"/>
                </a:lnTo>
                <a:lnTo>
                  <a:pt x="260" y="200"/>
                </a:lnTo>
                <a:lnTo>
                  <a:pt x="489" y="200"/>
                </a:lnTo>
                <a:lnTo>
                  <a:pt x="489" y="28"/>
                </a:lnTo>
                <a:lnTo>
                  <a:pt x="489" y="0"/>
                </a:lnTo>
                <a:lnTo>
                  <a:pt x="518" y="0"/>
                </a:lnTo>
                <a:lnTo>
                  <a:pt x="1291" y="0"/>
                </a:lnTo>
                <a:lnTo>
                  <a:pt x="1291" y="57"/>
                </a:lnTo>
                <a:lnTo>
                  <a:pt x="546" y="57"/>
                </a:lnTo>
                <a:lnTo>
                  <a:pt x="546" y="229"/>
                </a:lnTo>
                <a:lnTo>
                  <a:pt x="546" y="258"/>
                </a:lnTo>
                <a:lnTo>
                  <a:pt x="518" y="258"/>
                </a:lnTo>
                <a:lnTo>
                  <a:pt x="281" y="258"/>
                </a:lnTo>
                <a:lnTo>
                  <a:pt x="212" y="487"/>
                </a:lnTo>
                <a:lnTo>
                  <a:pt x="489" y="487"/>
                </a:lnTo>
                <a:lnTo>
                  <a:pt x="489" y="315"/>
                </a:lnTo>
                <a:lnTo>
                  <a:pt x="546" y="315"/>
                </a:lnTo>
                <a:lnTo>
                  <a:pt x="546" y="487"/>
                </a:lnTo>
                <a:lnTo>
                  <a:pt x="546" y="515"/>
                </a:lnTo>
                <a:lnTo>
                  <a:pt x="546" y="716"/>
                </a:lnTo>
                <a:lnTo>
                  <a:pt x="489" y="716"/>
                </a:lnTo>
                <a:lnTo>
                  <a:pt x="489" y="544"/>
                </a:lnTo>
                <a:lnTo>
                  <a:pt x="179" y="544"/>
                </a:lnTo>
                <a:lnTo>
                  <a:pt x="59" y="592"/>
                </a:lnTo>
                <a:lnTo>
                  <a:pt x="58" y="773"/>
                </a:lnTo>
                <a:lnTo>
                  <a:pt x="1376" y="773"/>
                </a:lnTo>
                <a:lnTo>
                  <a:pt x="1376" y="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8CDC94F2-418C-1349-89A2-5CAE71DE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214" y="6236486"/>
            <a:ext cx="1643940" cy="1257432"/>
          </a:xfrm>
          <a:custGeom>
            <a:avLst/>
            <a:gdLst>
              <a:gd name="T0" fmla="*/ 149 w 1406"/>
              <a:gd name="T1" fmla="*/ 836 h 1076"/>
              <a:gd name="T2" fmla="*/ 86 w 1406"/>
              <a:gd name="T3" fmla="*/ 862 h 1076"/>
              <a:gd name="T4" fmla="*/ 59 w 1406"/>
              <a:gd name="T5" fmla="*/ 925 h 1076"/>
              <a:gd name="T6" fmla="*/ 86 w 1406"/>
              <a:gd name="T7" fmla="*/ 989 h 1076"/>
              <a:gd name="T8" fmla="*/ 213 w 1406"/>
              <a:gd name="T9" fmla="*/ 989 h 1076"/>
              <a:gd name="T10" fmla="*/ 239 w 1406"/>
              <a:gd name="T11" fmla="*/ 925 h 1076"/>
              <a:gd name="T12" fmla="*/ 943 w 1406"/>
              <a:gd name="T13" fmla="*/ 760 h 1076"/>
              <a:gd name="T14" fmla="*/ 731 w 1406"/>
              <a:gd name="T15" fmla="*/ 760 h 1076"/>
              <a:gd name="T16" fmla="*/ 687 w 1406"/>
              <a:gd name="T17" fmla="*/ 865 h 1076"/>
              <a:gd name="T18" fmla="*/ 731 w 1406"/>
              <a:gd name="T19" fmla="*/ 971 h 1076"/>
              <a:gd name="T20" fmla="*/ 943 w 1406"/>
              <a:gd name="T21" fmla="*/ 971 h 1076"/>
              <a:gd name="T22" fmla="*/ 986 w 1406"/>
              <a:gd name="T23" fmla="*/ 865 h 1076"/>
              <a:gd name="T24" fmla="*/ 926 w 1406"/>
              <a:gd name="T25" fmla="*/ 865 h 1076"/>
              <a:gd name="T26" fmla="*/ 900 w 1406"/>
              <a:gd name="T27" fmla="*/ 929 h 1076"/>
              <a:gd name="T28" fmla="*/ 774 w 1406"/>
              <a:gd name="T29" fmla="*/ 929 h 1076"/>
              <a:gd name="T30" fmla="*/ 747 w 1406"/>
              <a:gd name="T31" fmla="*/ 865 h 1076"/>
              <a:gd name="T32" fmla="*/ 774 w 1406"/>
              <a:gd name="T33" fmla="*/ 802 h 1076"/>
              <a:gd name="T34" fmla="*/ 837 w 1406"/>
              <a:gd name="T35" fmla="*/ 836 h 1076"/>
              <a:gd name="T36" fmla="*/ 816 w 1406"/>
              <a:gd name="T37" fmla="*/ 844 h 1076"/>
              <a:gd name="T38" fmla="*/ 807 w 1406"/>
              <a:gd name="T39" fmla="*/ 865 h 1076"/>
              <a:gd name="T40" fmla="*/ 816 w 1406"/>
              <a:gd name="T41" fmla="*/ 887 h 1076"/>
              <a:gd name="T42" fmla="*/ 858 w 1406"/>
              <a:gd name="T43" fmla="*/ 887 h 1076"/>
              <a:gd name="T44" fmla="*/ 867 w 1406"/>
              <a:gd name="T45" fmla="*/ 865 h 1076"/>
              <a:gd name="T46" fmla="*/ 149 w 1406"/>
              <a:gd name="T47" fmla="*/ 895 h 1076"/>
              <a:gd name="T48" fmla="*/ 149 w 1406"/>
              <a:gd name="T49" fmla="*/ 955 h 1076"/>
              <a:gd name="T50" fmla="*/ 119 w 1406"/>
              <a:gd name="T51" fmla="*/ 925 h 1076"/>
              <a:gd name="T52" fmla="*/ 448 w 1406"/>
              <a:gd name="T53" fmla="*/ 119 h 1076"/>
              <a:gd name="T54" fmla="*/ 673 w 1406"/>
              <a:gd name="T55" fmla="*/ 657 h 1076"/>
              <a:gd name="T56" fmla="*/ 358 w 1406"/>
              <a:gd name="T57" fmla="*/ 60 h 1076"/>
              <a:gd name="T58" fmla="*/ 299 w 1406"/>
              <a:gd name="T59" fmla="*/ 30 h 1076"/>
              <a:gd name="T60" fmla="*/ 717 w 1406"/>
              <a:gd name="T61" fmla="*/ 0 h 1076"/>
              <a:gd name="T62" fmla="*/ 862 w 1406"/>
              <a:gd name="T63" fmla="*/ 658 h 1076"/>
              <a:gd name="T64" fmla="*/ 985 w 1406"/>
              <a:gd name="T65" fmla="*/ 718 h 1076"/>
              <a:gd name="T66" fmla="*/ 1046 w 1406"/>
              <a:gd name="T67" fmla="*/ 149 h 1076"/>
              <a:gd name="T68" fmla="*/ 1255 w 1406"/>
              <a:gd name="T69" fmla="*/ 895 h 1076"/>
              <a:gd name="T70" fmla="*/ 985 w 1406"/>
              <a:gd name="T71" fmla="*/ 1014 h 1076"/>
              <a:gd name="T72" fmla="*/ 837 w 1406"/>
              <a:gd name="T73" fmla="*/ 1075 h 1076"/>
              <a:gd name="T74" fmla="*/ 689 w 1406"/>
              <a:gd name="T75" fmla="*/ 1014 h 1076"/>
              <a:gd name="T76" fmla="*/ 627 w 1406"/>
              <a:gd name="T77" fmla="*/ 865 h 1076"/>
              <a:gd name="T78" fmla="*/ 657 w 1406"/>
              <a:gd name="T79" fmla="*/ 716 h 1076"/>
              <a:gd name="T80" fmla="*/ 464 w 1406"/>
              <a:gd name="T81" fmla="*/ 478 h 1076"/>
              <a:gd name="T82" fmla="*/ 59 w 1406"/>
              <a:gd name="T83" fmla="*/ 627 h 1076"/>
              <a:gd name="T84" fmla="*/ 59 w 1406"/>
              <a:gd name="T85" fmla="*/ 686 h 1076"/>
              <a:gd name="T86" fmla="*/ 0 w 1406"/>
              <a:gd name="T87" fmla="*/ 657 h 1076"/>
              <a:gd name="T88" fmla="*/ 0 w 1406"/>
              <a:gd name="T89" fmla="*/ 495 h 1076"/>
              <a:gd name="T90" fmla="*/ 77 w 1406"/>
              <a:gd name="T91" fmla="*/ 418 h 1076"/>
              <a:gd name="T92" fmla="*/ 1345 w 1406"/>
              <a:gd name="T93" fmla="*/ 537 h 1076"/>
              <a:gd name="T94" fmla="*/ 1345 w 1406"/>
              <a:gd name="T95" fmla="*/ 716 h 1076"/>
              <a:gd name="T96" fmla="*/ 1375 w 1406"/>
              <a:gd name="T97" fmla="*/ 478 h 1076"/>
              <a:gd name="T98" fmla="*/ 1405 w 1406"/>
              <a:gd name="T99" fmla="*/ 746 h 1076"/>
              <a:gd name="T100" fmla="*/ 1136 w 1406"/>
              <a:gd name="T101" fmla="*/ 776 h 1076"/>
              <a:gd name="T102" fmla="*/ 1106 w 1406"/>
              <a:gd name="T103" fmla="*/ 507 h 1076"/>
              <a:gd name="T104" fmla="*/ 149 w 1406"/>
              <a:gd name="T105" fmla="*/ 776 h 1076"/>
              <a:gd name="T106" fmla="*/ 255 w 1406"/>
              <a:gd name="T107" fmla="*/ 820 h 1076"/>
              <a:gd name="T108" fmla="*/ 299 w 1406"/>
              <a:gd name="T109" fmla="*/ 925 h 1076"/>
              <a:gd name="T110" fmla="*/ 598 w 1406"/>
              <a:gd name="T111" fmla="*/ 1015 h 1076"/>
              <a:gd name="T112" fmla="*/ 255 w 1406"/>
              <a:gd name="T113" fmla="*/ 1031 h 1076"/>
              <a:gd name="T114" fmla="*/ 149 w 1406"/>
              <a:gd name="T115" fmla="*/ 1075 h 1076"/>
              <a:gd name="T116" fmla="*/ 43 w 1406"/>
              <a:gd name="T117" fmla="*/ 1031 h 1076"/>
              <a:gd name="T118" fmla="*/ 43 w 1406"/>
              <a:gd name="T119" fmla="*/ 820 h 1076"/>
              <a:gd name="T120" fmla="*/ 43 w 1406"/>
              <a:gd name="T121" fmla="*/ 82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06" h="1076">
                <a:moveTo>
                  <a:pt x="213" y="862"/>
                </a:moveTo>
                <a:lnTo>
                  <a:pt x="213" y="862"/>
                </a:lnTo>
                <a:cubicBezTo>
                  <a:pt x="196" y="846"/>
                  <a:pt x="174" y="836"/>
                  <a:pt x="149" y="836"/>
                </a:cubicBezTo>
                <a:lnTo>
                  <a:pt x="149" y="836"/>
                </a:lnTo>
                <a:cubicBezTo>
                  <a:pt x="125" y="836"/>
                  <a:pt x="102" y="846"/>
                  <a:pt x="86" y="862"/>
                </a:cubicBezTo>
                <a:lnTo>
                  <a:pt x="86" y="862"/>
                </a:lnTo>
                <a:lnTo>
                  <a:pt x="86" y="862"/>
                </a:lnTo>
                <a:cubicBezTo>
                  <a:pt x="69" y="878"/>
                  <a:pt x="59" y="900"/>
                  <a:pt x="59" y="925"/>
                </a:cubicBezTo>
                <a:lnTo>
                  <a:pt x="59" y="925"/>
                </a:lnTo>
                <a:cubicBezTo>
                  <a:pt x="59" y="950"/>
                  <a:pt x="69" y="972"/>
                  <a:pt x="86" y="989"/>
                </a:cubicBezTo>
                <a:lnTo>
                  <a:pt x="86" y="989"/>
                </a:lnTo>
                <a:lnTo>
                  <a:pt x="86" y="989"/>
                </a:lnTo>
                <a:cubicBezTo>
                  <a:pt x="102" y="1005"/>
                  <a:pt x="125" y="1015"/>
                  <a:pt x="149" y="1015"/>
                </a:cubicBezTo>
                <a:lnTo>
                  <a:pt x="149" y="1015"/>
                </a:lnTo>
                <a:cubicBezTo>
                  <a:pt x="174" y="1015"/>
                  <a:pt x="196" y="1005"/>
                  <a:pt x="213" y="989"/>
                </a:cubicBezTo>
                <a:lnTo>
                  <a:pt x="213" y="989"/>
                </a:lnTo>
                <a:cubicBezTo>
                  <a:pt x="229" y="972"/>
                  <a:pt x="239" y="950"/>
                  <a:pt x="239" y="925"/>
                </a:cubicBezTo>
                <a:lnTo>
                  <a:pt x="239" y="925"/>
                </a:lnTo>
                <a:cubicBezTo>
                  <a:pt x="239" y="900"/>
                  <a:pt x="229" y="878"/>
                  <a:pt x="213" y="862"/>
                </a:cubicBezTo>
                <a:close/>
                <a:moveTo>
                  <a:pt x="943" y="760"/>
                </a:moveTo>
                <a:lnTo>
                  <a:pt x="943" y="760"/>
                </a:lnTo>
                <a:cubicBezTo>
                  <a:pt x="916" y="733"/>
                  <a:pt x="878" y="716"/>
                  <a:pt x="837" y="716"/>
                </a:cubicBezTo>
                <a:lnTo>
                  <a:pt x="837" y="716"/>
                </a:lnTo>
                <a:cubicBezTo>
                  <a:pt x="795" y="716"/>
                  <a:pt x="758" y="733"/>
                  <a:pt x="731" y="760"/>
                </a:cubicBezTo>
                <a:lnTo>
                  <a:pt x="731" y="760"/>
                </a:lnTo>
                <a:cubicBezTo>
                  <a:pt x="704" y="787"/>
                  <a:pt x="687" y="824"/>
                  <a:pt x="687" y="865"/>
                </a:cubicBezTo>
                <a:lnTo>
                  <a:pt x="687" y="865"/>
                </a:lnTo>
                <a:cubicBezTo>
                  <a:pt x="687" y="907"/>
                  <a:pt x="704" y="944"/>
                  <a:pt x="731" y="971"/>
                </a:cubicBezTo>
                <a:lnTo>
                  <a:pt x="731" y="971"/>
                </a:lnTo>
                <a:lnTo>
                  <a:pt x="731" y="971"/>
                </a:lnTo>
                <a:cubicBezTo>
                  <a:pt x="758" y="998"/>
                  <a:pt x="795" y="1015"/>
                  <a:pt x="837" y="1015"/>
                </a:cubicBezTo>
                <a:lnTo>
                  <a:pt x="837" y="1015"/>
                </a:lnTo>
                <a:cubicBezTo>
                  <a:pt x="878" y="1015"/>
                  <a:pt x="916" y="998"/>
                  <a:pt x="943" y="971"/>
                </a:cubicBezTo>
                <a:lnTo>
                  <a:pt x="943" y="971"/>
                </a:lnTo>
                <a:cubicBezTo>
                  <a:pt x="970" y="944"/>
                  <a:pt x="986" y="907"/>
                  <a:pt x="986" y="865"/>
                </a:cubicBezTo>
                <a:lnTo>
                  <a:pt x="986" y="865"/>
                </a:lnTo>
                <a:cubicBezTo>
                  <a:pt x="986" y="824"/>
                  <a:pt x="970" y="787"/>
                  <a:pt x="943" y="760"/>
                </a:cubicBezTo>
                <a:close/>
                <a:moveTo>
                  <a:pt x="926" y="865"/>
                </a:moveTo>
                <a:lnTo>
                  <a:pt x="926" y="865"/>
                </a:lnTo>
                <a:cubicBezTo>
                  <a:pt x="926" y="890"/>
                  <a:pt x="916" y="912"/>
                  <a:pt x="900" y="929"/>
                </a:cubicBezTo>
                <a:lnTo>
                  <a:pt x="900" y="929"/>
                </a:lnTo>
                <a:lnTo>
                  <a:pt x="900" y="929"/>
                </a:lnTo>
                <a:cubicBezTo>
                  <a:pt x="884" y="945"/>
                  <a:pt x="862" y="955"/>
                  <a:pt x="837" y="955"/>
                </a:cubicBezTo>
                <a:lnTo>
                  <a:pt x="837" y="955"/>
                </a:lnTo>
                <a:cubicBezTo>
                  <a:pt x="812" y="955"/>
                  <a:pt x="790" y="945"/>
                  <a:pt x="774" y="929"/>
                </a:cubicBezTo>
                <a:lnTo>
                  <a:pt x="774" y="929"/>
                </a:lnTo>
                <a:lnTo>
                  <a:pt x="774" y="929"/>
                </a:lnTo>
                <a:cubicBezTo>
                  <a:pt x="757" y="912"/>
                  <a:pt x="747" y="890"/>
                  <a:pt x="747" y="865"/>
                </a:cubicBezTo>
                <a:lnTo>
                  <a:pt x="747" y="865"/>
                </a:lnTo>
                <a:cubicBezTo>
                  <a:pt x="747" y="841"/>
                  <a:pt x="757" y="819"/>
                  <a:pt x="774" y="802"/>
                </a:cubicBezTo>
                <a:lnTo>
                  <a:pt x="774" y="802"/>
                </a:lnTo>
                <a:lnTo>
                  <a:pt x="774" y="802"/>
                </a:lnTo>
                <a:cubicBezTo>
                  <a:pt x="790" y="786"/>
                  <a:pt x="812" y="776"/>
                  <a:pt x="837" y="776"/>
                </a:cubicBezTo>
                <a:lnTo>
                  <a:pt x="837" y="836"/>
                </a:lnTo>
                <a:lnTo>
                  <a:pt x="837" y="836"/>
                </a:lnTo>
                <a:cubicBezTo>
                  <a:pt x="829" y="836"/>
                  <a:pt x="821" y="839"/>
                  <a:pt x="816" y="844"/>
                </a:cubicBezTo>
                <a:lnTo>
                  <a:pt x="816" y="844"/>
                </a:lnTo>
                <a:lnTo>
                  <a:pt x="816" y="844"/>
                </a:lnTo>
                <a:cubicBezTo>
                  <a:pt x="810" y="850"/>
                  <a:pt x="807" y="857"/>
                  <a:pt x="807" y="865"/>
                </a:cubicBezTo>
                <a:lnTo>
                  <a:pt x="807" y="865"/>
                </a:lnTo>
                <a:cubicBezTo>
                  <a:pt x="807" y="874"/>
                  <a:pt x="810" y="881"/>
                  <a:pt x="816" y="887"/>
                </a:cubicBezTo>
                <a:lnTo>
                  <a:pt x="816" y="887"/>
                </a:lnTo>
                <a:lnTo>
                  <a:pt x="816" y="887"/>
                </a:lnTo>
                <a:cubicBezTo>
                  <a:pt x="821" y="892"/>
                  <a:pt x="829" y="895"/>
                  <a:pt x="837" y="895"/>
                </a:cubicBezTo>
                <a:lnTo>
                  <a:pt x="837" y="895"/>
                </a:lnTo>
                <a:cubicBezTo>
                  <a:pt x="845" y="895"/>
                  <a:pt x="853" y="892"/>
                  <a:pt x="858" y="887"/>
                </a:cubicBezTo>
                <a:lnTo>
                  <a:pt x="858" y="887"/>
                </a:lnTo>
                <a:lnTo>
                  <a:pt x="858" y="887"/>
                </a:lnTo>
                <a:cubicBezTo>
                  <a:pt x="863" y="881"/>
                  <a:pt x="867" y="874"/>
                  <a:pt x="867" y="865"/>
                </a:cubicBezTo>
                <a:lnTo>
                  <a:pt x="926" y="865"/>
                </a:lnTo>
                <a:close/>
                <a:moveTo>
                  <a:pt x="149" y="895"/>
                </a:moveTo>
                <a:lnTo>
                  <a:pt x="149" y="895"/>
                </a:lnTo>
                <a:cubicBezTo>
                  <a:pt x="166" y="895"/>
                  <a:pt x="179" y="909"/>
                  <a:pt x="179" y="925"/>
                </a:cubicBezTo>
                <a:lnTo>
                  <a:pt x="179" y="925"/>
                </a:lnTo>
                <a:cubicBezTo>
                  <a:pt x="179" y="942"/>
                  <a:pt x="166" y="955"/>
                  <a:pt x="149" y="955"/>
                </a:cubicBezTo>
                <a:lnTo>
                  <a:pt x="149" y="955"/>
                </a:lnTo>
                <a:cubicBezTo>
                  <a:pt x="133" y="955"/>
                  <a:pt x="119" y="942"/>
                  <a:pt x="119" y="925"/>
                </a:cubicBezTo>
                <a:lnTo>
                  <a:pt x="119" y="925"/>
                </a:lnTo>
                <a:cubicBezTo>
                  <a:pt x="119" y="909"/>
                  <a:pt x="133" y="895"/>
                  <a:pt x="149" y="895"/>
                </a:cubicBezTo>
                <a:close/>
                <a:moveTo>
                  <a:pt x="448" y="418"/>
                </a:moveTo>
                <a:lnTo>
                  <a:pt x="448" y="119"/>
                </a:lnTo>
                <a:lnTo>
                  <a:pt x="508" y="119"/>
                </a:lnTo>
                <a:lnTo>
                  <a:pt x="508" y="438"/>
                </a:lnTo>
                <a:lnTo>
                  <a:pt x="673" y="657"/>
                </a:lnTo>
                <a:lnTo>
                  <a:pt x="801" y="657"/>
                </a:lnTo>
                <a:lnTo>
                  <a:pt x="692" y="60"/>
                </a:lnTo>
                <a:lnTo>
                  <a:pt x="358" y="60"/>
                </a:lnTo>
                <a:lnTo>
                  <a:pt x="358" y="358"/>
                </a:lnTo>
                <a:lnTo>
                  <a:pt x="299" y="358"/>
                </a:lnTo>
                <a:lnTo>
                  <a:pt x="299" y="30"/>
                </a:lnTo>
                <a:lnTo>
                  <a:pt x="299" y="0"/>
                </a:lnTo>
                <a:lnTo>
                  <a:pt x="328" y="0"/>
                </a:lnTo>
                <a:lnTo>
                  <a:pt x="717" y="0"/>
                </a:lnTo>
                <a:lnTo>
                  <a:pt x="742" y="0"/>
                </a:lnTo>
                <a:lnTo>
                  <a:pt x="747" y="24"/>
                </a:lnTo>
                <a:lnTo>
                  <a:pt x="862" y="658"/>
                </a:lnTo>
                <a:lnTo>
                  <a:pt x="862" y="658"/>
                </a:lnTo>
                <a:cubicBezTo>
                  <a:pt x="910" y="663"/>
                  <a:pt x="953" y="685"/>
                  <a:pt x="985" y="718"/>
                </a:cubicBezTo>
                <a:lnTo>
                  <a:pt x="985" y="718"/>
                </a:lnTo>
                <a:lnTo>
                  <a:pt x="986" y="719"/>
                </a:lnTo>
                <a:lnTo>
                  <a:pt x="986" y="149"/>
                </a:lnTo>
                <a:lnTo>
                  <a:pt x="1046" y="149"/>
                </a:lnTo>
                <a:lnTo>
                  <a:pt x="1046" y="836"/>
                </a:lnTo>
                <a:lnTo>
                  <a:pt x="1255" y="836"/>
                </a:lnTo>
                <a:lnTo>
                  <a:pt x="1255" y="895"/>
                </a:lnTo>
                <a:lnTo>
                  <a:pt x="1044" y="895"/>
                </a:lnTo>
                <a:lnTo>
                  <a:pt x="1044" y="895"/>
                </a:lnTo>
                <a:cubicBezTo>
                  <a:pt x="1037" y="941"/>
                  <a:pt x="1016" y="982"/>
                  <a:pt x="985" y="1014"/>
                </a:cubicBezTo>
                <a:lnTo>
                  <a:pt x="985" y="1014"/>
                </a:lnTo>
                <a:lnTo>
                  <a:pt x="985" y="1014"/>
                </a:lnTo>
                <a:cubicBezTo>
                  <a:pt x="947" y="1051"/>
                  <a:pt x="895" y="1075"/>
                  <a:pt x="837" y="1075"/>
                </a:cubicBezTo>
                <a:lnTo>
                  <a:pt x="837" y="1075"/>
                </a:lnTo>
                <a:cubicBezTo>
                  <a:pt x="779" y="1075"/>
                  <a:pt x="727" y="1051"/>
                  <a:pt x="689" y="1014"/>
                </a:cubicBezTo>
                <a:lnTo>
                  <a:pt x="689" y="1014"/>
                </a:lnTo>
                <a:lnTo>
                  <a:pt x="689" y="1014"/>
                </a:lnTo>
                <a:cubicBezTo>
                  <a:pt x="651" y="975"/>
                  <a:pt x="627" y="923"/>
                  <a:pt x="627" y="865"/>
                </a:cubicBezTo>
                <a:lnTo>
                  <a:pt x="627" y="865"/>
                </a:lnTo>
                <a:cubicBezTo>
                  <a:pt x="627" y="808"/>
                  <a:pt x="651" y="755"/>
                  <a:pt x="689" y="718"/>
                </a:cubicBezTo>
                <a:lnTo>
                  <a:pt x="690" y="716"/>
                </a:lnTo>
                <a:lnTo>
                  <a:pt x="657" y="716"/>
                </a:lnTo>
                <a:lnTo>
                  <a:pt x="643" y="716"/>
                </a:lnTo>
                <a:lnTo>
                  <a:pt x="634" y="704"/>
                </a:lnTo>
                <a:lnTo>
                  <a:pt x="464" y="478"/>
                </a:lnTo>
                <a:lnTo>
                  <a:pt x="102" y="478"/>
                </a:lnTo>
                <a:lnTo>
                  <a:pt x="59" y="519"/>
                </a:lnTo>
                <a:lnTo>
                  <a:pt x="59" y="627"/>
                </a:lnTo>
                <a:lnTo>
                  <a:pt x="269" y="627"/>
                </a:lnTo>
                <a:lnTo>
                  <a:pt x="269" y="686"/>
                </a:lnTo>
                <a:lnTo>
                  <a:pt x="59" y="686"/>
                </a:lnTo>
                <a:lnTo>
                  <a:pt x="59" y="776"/>
                </a:lnTo>
                <a:lnTo>
                  <a:pt x="0" y="776"/>
                </a:lnTo>
                <a:lnTo>
                  <a:pt x="0" y="657"/>
                </a:lnTo>
                <a:lnTo>
                  <a:pt x="0" y="627"/>
                </a:lnTo>
                <a:lnTo>
                  <a:pt x="0" y="507"/>
                </a:lnTo>
                <a:lnTo>
                  <a:pt x="0" y="495"/>
                </a:lnTo>
                <a:lnTo>
                  <a:pt x="8" y="487"/>
                </a:lnTo>
                <a:lnTo>
                  <a:pt x="68" y="427"/>
                </a:lnTo>
                <a:lnTo>
                  <a:pt x="77" y="418"/>
                </a:lnTo>
                <a:lnTo>
                  <a:pt x="89" y="418"/>
                </a:lnTo>
                <a:lnTo>
                  <a:pt x="448" y="418"/>
                </a:lnTo>
                <a:close/>
                <a:moveTo>
                  <a:pt x="1345" y="537"/>
                </a:moveTo>
                <a:lnTo>
                  <a:pt x="1166" y="537"/>
                </a:lnTo>
                <a:lnTo>
                  <a:pt x="1166" y="716"/>
                </a:lnTo>
                <a:lnTo>
                  <a:pt x="1345" y="716"/>
                </a:lnTo>
                <a:lnTo>
                  <a:pt x="1345" y="537"/>
                </a:lnTo>
                <a:close/>
                <a:moveTo>
                  <a:pt x="1136" y="478"/>
                </a:moveTo>
                <a:lnTo>
                  <a:pt x="1375" y="478"/>
                </a:lnTo>
                <a:lnTo>
                  <a:pt x="1405" y="478"/>
                </a:lnTo>
                <a:lnTo>
                  <a:pt x="1405" y="507"/>
                </a:lnTo>
                <a:lnTo>
                  <a:pt x="1405" y="746"/>
                </a:lnTo>
                <a:lnTo>
                  <a:pt x="1405" y="776"/>
                </a:lnTo>
                <a:lnTo>
                  <a:pt x="1375" y="776"/>
                </a:lnTo>
                <a:lnTo>
                  <a:pt x="1136" y="776"/>
                </a:lnTo>
                <a:lnTo>
                  <a:pt x="1106" y="776"/>
                </a:lnTo>
                <a:lnTo>
                  <a:pt x="1106" y="746"/>
                </a:lnTo>
                <a:lnTo>
                  <a:pt x="1106" y="507"/>
                </a:lnTo>
                <a:lnTo>
                  <a:pt x="1106" y="478"/>
                </a:lnTo>
                <a:lnTo>
                  <a:pt x="1136" y="478"/>
                </a:lnTo>
                <a:close/>
                <a:moveTo>
                  <a:pt x="149" y="776"/>
                </a:moveTo>
                <a:lnTo>
                  <a:pt x="149" y="776"/>
                </a:lnTo>
                <a:cubicBezTo>
                  <a:pt x="190" y="776"/>
                  <a:pt x="228" y="793"/>
                  <a:pt x="255" y="820"/>
                </a:cubicBezTo>
                <a:lnTo>
                  <a:pt x="255" y="820"/>
                </a:lnTo>
                <a:lnTo>
                  <a:pt x="255" y="820"/>
                </a:lnTo>
                <a:cubicBezTo>
                  <a:pt x="282" y="847"/>
                  <a:pt x="299" y="884"/>
                  <a:pt x="299" y="925"/>
                </a:cubicBezTo>
                <a:lnTo>
                  <a:pt x="299" y="925"/>
                </a:lnTo>
                <a:cubicBezTo>
                  <a:pt x="299" y="935"/>
                  <a:pt x="298" y="945"/>
                  <a:pt x="295" y="955"/>
                </a:cubicBezTo>
                <a:lnTo>
                  <a:pt x="598" y="955"/>
                </a:lnTo>
                <a:lnTo>
                  <a:pt x="598" y="1015"/>
                </a:lnTo>
                <a:lnTo>
                  <a:pt x="269" y="1015"/>
                </a:lnTo>
                <a:lnTo>
                  <a:pt x="269" y="1015"/>
                </a:lnTo>
                <a:cubicBezTo>
                  <a:pt x="264" y="1021"/>
                  <a:pt x="260" y="1026"/>
                  <a:pt x="255" y="1031"/>
                </a:cubicBezTo>
                <a:lnTo>
                  <a:pt x="255" y="1031"/>
                </a:lnTo>
                <a:cubicBezTo>
                  <a:pt x="228" y="1058"/>
                  <a:pt x="190" y="1075"/>
                  <a:pt x="149" y="1075"/>
                </a:cubicBezTo>
                <a:lnTo>
                  <a:pt x="149" y="1075"/>
                </a:lnTo>
                <a:cubicBezTo>
                  <a:pt x="108" y="1075"/>
                  <a:pt x="71" y="1058"/>
                  <a:pt x="43" y="1031"/>
                </a:cubicBezTo>
                <a:lnTo>
                  <a:pt x="43" y="1031"/>
                </a:lnTo>
                <a:lnTo>
                  <a:pt x="43" y="1031"/>
                </a:lnTo>
                <a:cubicBezTo>
                  <a:pt x="17" y="1004"/>
                  <a:pt x="0" y="966"/>
                  <a:pt x="0" y="925"/>
                </a:cubicBezTo>
                <a:lnTo>
                  <a:pt x="0" y="925"/>
                </a:lnTo>
                <a:cubicBezTo>
                  <a:pt x="0" y="884"/>
                  <a:pt x="17" y="847"/>
                  <a:pt x="43" y="820"/>
                </a:cubicBezTo>
                <a:lnTo>
                  <a:pt x="43" y="820"/>
                </a:lnTo>
                <a:lnTo>
                  <a:pt x="43" y="820"/>
                </a:lnTo>
                <a:lnTo>
                  <a:pt x="43" y="820"/>
                </a:lnTo>
                <a:cubicBezTo>
                  <a:pt x="71" y="793"/>
                  <a:pt x="108" y="776"/>
                  <a:pt x="149" y="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AEC12612-B511-5144-B8F4-64E4428C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152" y="2122139"/>
            <a:ext cx="1365937" cy="1578747"/>
          </a:xfrm>
          <a:custGeom>
            <a:avLst/>
            <a:gdLst>
              <a:gd name="T0" fmla="*/ 222 w 1218"/>
              <a:gd name="T1" fmla="*/ 290 h 1406"/>
              <a:gd name="T2" fmla="*/ 609 w 1218"/>
              <a:gd name="T3" fmla="*/ 669 h 1406"/>
              <a:gd name="T4" fmla="*/ 1024 w 1218"/>
              <a:gd name="T5" fmla="*/ 496 h 1406"/>
              <a:gd name="T6" fmla="*/ 1024 w 1218"/>
              <a:gd name="T7" fmla="*/ 670 h 1406"/>
              <a:gd name="T8" fmla="*/ 816 w 1218"/>
              <a:gd name="T9" fmla="*/ 790 h 1406"/>
              <a:gd name="T10" fmla="*/ 773 w 1218"/>
              <a:gd name="T11" fmla="*/ 765 h 1406"/>
              <a:gd name="T12" fmla="*/ 638 w 1218"/>
              <a:gd name="T13" fmla="*/ 719 h 1406"/>
              <a:gd name="T14" fmla="*/ 884 w 1218"/>
              <a:gd name="T15" fmla="*/ 1179 h 1406"/>
              <a:gd name="T16" fmla="*/ 1159 w 1218"/>
              <a:gd name="T17" fmla="*/ 1021 h 1406"/>
              <a:gd name="T18" fmla="*/ 1159 w 1218"/>
              <a:gd name="T19" fmla="*/ 418 h 1406"/>
              <a:gd name="T20" fmla="*/ 474 w 1218"/>
              <a:gd name="T21" fmla="*/ 145 h 1406"/>
              <a:gd name="T22" fmla="*/ 1130 w 1218"/>
              <a:gd name="T23" fmla="*/ 368 h 1406"/>
              <a:gd name="T24" fmla="*/ 884 w 1218"/>
              <a:gd name="T25" fmla="*/ 225 h 1406"/>
              <a:gd name="T26" fmla="*/ 474 w 1218"/>
              <a:gd name="T27" fmla="*/ 145 h 1406"/>
              <a:gd name="T28" fmla="*/ 290 w 1218"/>
              <a:gd name="T29" fmla="*/ 1153 h 1406"/>
              <a:gd name="T30" fmla="*/ 333 w 1218"/>
              <a:gd name="T31" fmla="*/ 1179 h 1406"/>
              <a:gd name="T32" fmla="*/ 580 w 1218"/>
              <a:gd name="T33" fmla="*/ 719 h 1406"/>
              <a:gd name="T34" fmla="*/ 58 w 1218"/>
              <a:gd name="T35" fmla="*/ 702 h 1406"/>
              <a:gd name="T36" fmla="*/ 116 w 1218"/>
              <a:gd name="T37" fmla="*/ 1054 h 1406"/>
              <a:gd name="T38" fmla="*/ 174 w 1218"/>
              <a:gd name="T39" fmla="*/ 863 h 1406"/>
              <a:gd name="T40" fmla="*/ 232 w 1218"/>
              <a:gd name="T41" fmla="*/ 1121 h 1406"/>
              <a:gd name="T42" fmla="*/ 290 w 1218"/>
              <a:gd name="T43" fmla="*/ 921 h 1406"/>
              <a:gd name="T44" fmla="*/ 884 w 1218"/>
              <a:gd name="T45" fmla="*/ 510 h 1406"/>
              <a:gd name="T46" fmla="*/ 831 w 1218"/>
              <a:gd name="T47" fmla="*/ 607 h 1406"/>
              <a:gd name="T48" fmla="*/ 966 w 1218"/>
              <a:gd name="T49" fmla="*/ 637 h 1406"/>
              <a:gd name="T50" fmla="*/ 416 w 1218"/>
              <a:gd name="T51" fmla="*/ 178 h 1406"/>
              <a:gd name="T52" fmla="*/ 333 w 1218"/>
              <a:gd name="T53" fmla="*/ 225 h 1406"/>
              <a:gd name="T54" fmla="*/ 802 w 1218"/>
              <a:gd name="T55" fmla="*/ 557 h 1406"/>
              <a:gd name="T56" fmla="*/ 913 w 1218"/>
              <a:gd name="T57" fmla="*/ 176 h 1406"/>
              <a:gd name="T58" fmla="*/ 1203 w 1218"/>
              <a:gd name="T59" fmla="*/ 343 h 1406"/>
              <a:gd name="T60" fmla="*/ 1217 w 1218"/>
              <a:gd name="T61" fmla="*/ 368 h 1406"/>
              <a:gd name="T62" fmla="*/ 1217 w 1218"/>
              <a:gd name="T63" fmla="*/ 1037 h 1406"/>
              <a:gd name="T64" fmla="*/ 1203 w 1218"/>
              <a:gd name="T65" fmla="*/ 1062 h 1406"/>
              <a:gd name="T66" fmla="*/ 913 w 1218"/>
              <a:gd name="T67" fmla="*/ 1229 h 1406"/>
              <a:gd name="T68" fmla="*/ 609 w 1218"/>
              <a:gd name="T69" fmla="*/ 1405 h 1406"/>
              <a:gd name="T70" fmla="*/ 305 w 1218"/>
              <a:gd name="T71" fmla="*/ 1229 h 1406"/>
              <a:gd name="T72" fmla="*/ 0 w 1218"/>
              <a:gd name="T73" fmla="*/ 1054 h 1406"/>
              <a:gd name="T74" fmla="*/ 0 w 1218"/>
              <a:gd name="T75" fmla="*/ 702 h 1406"/>
              <a:gd name="T76" fmla="*/ 0 w 1218"/>
              <a:gd name="T77" fmla="*/ 351 h 1406"/>
              <a:gd name="T78" fmla="*/ 208 w 1218"/>
              <a:gd name="T79" fmla="*/ 232 h 1406"/>
              <a:gd name="T80" fmla="*/ 401 w 1218"/>
              <a:gd name="T81" fmla="*/ 120 h 1406"/>
              <a:gd name="T82" fmla="*/ 594 w 1218"/>
              <a:gd name="T83" fmla="*/ 8 h 1406"/>
              <a:gd name="T84" fmla="*/ 623 w 1218"/>
              <a:gd name="T85" fmla="*/ 8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8" h="1406">
                <a:moveTo>
                  <a:pt x="744" y="591"/>
                </a:moveTo>
                <a:lnTo>
                  <a:pt x="222" y="290"/>
                </a:lnTo>
                <a:lnTo>
                  <a:pt x="87" y="368"/>
                </a:lnTo>
                <a:lnTo>
                  <a:pt x="609" y="669"/>
                </a:lnTo>
                <a:lnTo>
                  <a:pt x="744" y="591"/>
                </a:lnTo>
                <a:close/>
                <a:moveTo>
                  <a:pt x="1024" y="496"/>
                </a:moveTo>
                <a:lnTo>
                  <a:pt x="1024" y="653"/>
                </a:lnTo>
                <a:lnTo>
                  <a:pt x="1024" y="670"/>
                </a:lnTo>
                <a:lnTo>
                  <a:pt x="1009" y="678"/>
                </a:lnTo>
                <a:lnTo>
                  <a:pt x="816" y="790"/>
                </a:lnTo>
                <a:lnTo>
                  <a:pt x="773" y="815"/>
                </a:lnTo>
                <a:lnTo>
                  <a:pt x="773" y="765"/>
                </a:lnTo>
                <a:lnTo>
                  <a:pt x="773" y="641"/>
                </a:lnTo>
                <a:lnTo>
                  <a:pt x="638" y="719"/>
                </a:lnTo>
                <a:lnTo>
                  <a:pt x="638" y="1322"/>
                </a:lnTo>
                <a:lnTo>
                  <a:pt x="884" y="1179"/>
                </a:lnTo>
                <a:lnTo>
                  <a:pt x="884" y="1179"/>
                </a:lnTo>
                <a:lnTo>
                  <a:pt x="1159" y="1021"/>
                </a:lnTo>
                <a:lnTo>
                  <a:pt x="1159" y="702"/>
                </a:lnTo>
                <a:lnTo>
                  <a:pt x="1159" y="418"/>
                </a:lnTo>
                <a:lnTo>
                  <a:pt x="1024" y="496"/>
                </a:lnTo>
                <a:close/>
                <a:moveTo>
                  <a:pt x="474" y="145"/>
                </a:moveTo>
                <a:lnTo>
                  <a:pt x="995" y="446"/>
                </a:lnTo>
                <a:lnTo>
                  <a:pt x="1130" y="368"/>
                </a:lnTo>
                <a:lnTo>
                  <a:pt x="884" y="225"/>
                </a:lnTo>
                <a:lnTo>
                  <a:pt x="884" y="225"/>
                </a:lnTo>
                <a:lnTo>
                  <a:pt x="609" y="67"/>
                </a:lnTo>
                <a:lnTo>
                  <a:pt x="474" y="145"/>
                </a:lnTo>
                <a:close/>
                <a:moveTo>
                  <a:pt x="290" y="921"/>
                </a:moveTo>
                <a:lnTo>
                  <a:pt x="290" y="1153"/>
                </a:lnTo>
                <a:lnTo>
                  <a:pt x="288" y="1153"/>
                </a:lnTo>
                <a:lnTo>
                  <a:pt x="333" y="1179"/>
                </a:lnTo>
                <a:lnTo>
                  <a:pt x="580" y="1322"/>
                </a:lnTo>
                <a:lnTo>
                  <a:pt x="580" y="719"/>
                </a:lnTo>
                <a:lnTo>
                  <a:pt x="58" y="418"/>
                </a:lnTo>
                <a:lnTo>
                  <a:pt x="58" y="702"/>
                </a:lnTo>
                <a:lnTo>
                  <a:pt x="58" y="1020"/>
                </a:lnTo>
                <a:lnTo>
                  <a:pt x="116" y="1054"/>
                </a:lnTo>
                <a:lnTo>
                  <a:pt x="116" y="863"/>
                </a:lnTo>
                <a:lnTo>
                  <a:pt x="174" y="863"/>
                </a:lnTo>
                <a:lnTo>
                  <a:pt x="174" y="1087"/>
                </a:lnTo>
                <a:lnTo>
                  <a:pt x="232" y="1121"/>
                </a:lnTo>
                <a:lnTo>
                  <a:pt x="232" y="921"/>
                </a:lnTo>
                <a:lnTo>
                  <a:pt x="290" y="921"/>
                </a:lnTo>
                <a:close/>
                <a:moveTo>
                  <a:pt x="802" y="557"/>
                </a:moveTo>
                <a:lnTo>
                  <a:pt x="884" y="510"/>
                </a:lnTo>
                <a:lnTo>
                  <a:pt x="913" y="560"/>
                </a:lnTo>
                <a:lnTo>
                  <a:pt x="831" y="607"/>
                </a:lnTo>
                <a:lnTo>
                  <a:pt x="831" y="715"/>
                </a:lnTo>
                <a:lnTo>
                  <a:pt x="966" y="637"/>
                </a:lnTo>
                <a:lnTo>
                  <a:pt x="966" y="496"/>
                </a:lnTo>
                <a:lnTo>
                  <a:pt x="416" y="178"/>
                </a:lnTo>
                <a:lnTo>
                  <a:pt x="416" y="178"/>
                </a:lnTo>
                <a:lnTo>
                  <a:pt x="333" y="225"/>
                </a:lnTo>
                <a:lnTo>
                  <a:pt x="280" y="257"/>
                </a:lnTo>
                <a:lnTo>
                  <a:pt x="802" y="557"/>
                </a:lnTo>
                <a:close/>
                <a:moveTo>
                  <a:pt x="623" y="8"/>
                </a:moveTo>
                <a:lnTo>
                  <a:pt x="913" y="176"/>
                </a:lnTo>
                <a:lnTo>
                  <a:pt x="913" y="176"/>
                </a:lnTo>
                <a:lnTo>
                  <a:pt x="1203" y="343"/>
                </a:lnTo>
                <a:lnTo>
                  <a:pt x="1217" y="351"/>
                </a:lnTo>
                <a:lnTo>
                  <a:pt x="1217" y="368"/>
                </a:lnTo>
                <a:lnTo>
                  <a:pt x="1217" y="702"/>
                </a:lnTo>
                <a:lnTo>
                  <a:pt x="1217" y="1037"/>
                </a:lnTo>
                <a:lnTo>
                  <a:pt x="1217" y="1054"/>
                </a:lnTo>
                <a:lnTo>
                  <a:pt x="1203" y="1062"/>
                </a:lnTo>
                <a:lnTo>
                  <a:pt x="913" y="1229"/>
                </a:lnTo>
                <a:lnTo>
                  <a:pt x="913" y="1229"/>
                </a:lnTo>
                <a:lnTo>
                  <a:pt x="623" y="1397"/>
                </a:lnTo>
                <a:lnTo>
                  <a:pt x="609" y="1405"/>
                </a:lnTo>
                <a:lnTo>
                  <a:pt x="594" y="1397"/>
                </a:lnTo>
                <a:lnTo>
                  <a:pt x="305" y="1229"/>
                </a:lnTo>
                <a:lnTo>
                  <a:pt x="15" y="1062"/>
                </a:lnTo>
                <a:lnTo>
                  <a:pt x="0" y="1054"/>
                </a:lnTo>
                <a:lnTo>
                  <a:pt x="0" y="1037"/>
                </a:lnTo>
                <a:lnTo>
                  <a:pt x="0" y="702"/>
                </a:lnTo>
                <a:lnTo>
                  <a:pt x="0" y="368"/>
                </a:lnTo>
                <a:lnTo>
                  <a:pt x="0" y="351"/>
                </a:lnTo>
                <a:lnTo>
                  <a:pt x="15" y="343"/>
                </a:lnTo>
                <a:lnTo>
                  <a:pt x="208" y="232"/>
                </a:lnTo>
                <a:lnTo>
                  <a:pt x="305" y="176"/>
                </a:lnTo>
                <a:lnTo>
                  <a:pt x="401" y="120"/>
                </a:lnTo>
                <a:lnTo>
                  <a:pt x="416" y="112"/>
                </a:lnTo>
                <a:lnTo>
                  <a:pt x="594" y="8"/>
                </a:lnTo>
                <a:lnTo>
                  <a:pt x="609" y="0"/>
                </a:lnTo>
                <a:lnTo>
                  <a:pt x="6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34">
            <a:extLst>
              <a:ext uri="{FF2B5EF4-FFF2-40B4-BE49-F238E27FC236}">
                <a16:creationId xmlns:a16="http://schemas.microsoft.com/office/drawing/2014/main" id="{4BCBB9FA-AC21-0949-A902-61BE880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75" y="10085980"/>
            <a:ext cx="1169309" cy="1437012"/>
          </a:xfrm>
          <a:custGeom>
            <a:avLst/>
            <a:gdLst>
              <a:gd name="T0" fmla="*/ 2272781 w 296503"/>
              <a:gd name="T1" fmla="*/ 1180774 h 296503"/>
              <a:gd name="T2" fmla="*/ 2322929 w 296503"/>
              <a:gd name="T3" fmla="*/ 1227945 h 296503"/>
              <a:gd name="T4" fmla="*/ 2322929 w 296503"/>
              <a:gd name="T5" fmla="*/ 2796622 h 296503"/>
              <a:gd name="T6" fmla="*/ 2272781 w 296503"/>
              <a:gd name="T7" fmla="*/ 2843817 h 296503"/>
              <a:gd name="T8" fmla="*/ 2222616 w 296503"/>
              <a:gd name="T9" fmla="*/ 2796622 h 296503"/>
              <a:gd name="T10" fmla="*/ 2222616 w 296503"/>
              <a:gd name="T11" fmla="*/ 1227945 h 296503"/>
              <a:gd name="T12" fmla="*/ 2272781 w 296503"/>
              <a:gd name="T13" fmla="*/ 1180774 h 296503"/>
              <a:gd name="T14" fmla="*/ 1632228 w 296503"/>
              <a:gd name="T15" fmla="*/ 1180774 h 296503"/>
              <a:gd name="T16" fmla="*/ 1680323 w 296503"/>
              <a:gd name="T17" fmla="*/ 1227945 h 296503"/>
              <a:gd name="T18" fmla="*/ 1680323 w 296503"/>
              <a:gd name="T19" fmla="*/ 2796622 h 296503"/>
              <a:gd name="T20" fmla="*/ 1632228 w 296503"/>
              <a:gd name="T21" fmla="*/ 2843817 h 296503"/>
              <a:gd name="T22" fmla="*/ 1580138 w 296503"/>
              <a:gd name="T23" fmla="*/ 2796622 h 296503"/>
              <a:gd name="T24" fmla="*/ 1580138 w 296503"/>
              <a:gd name="T25" fmla="*/ 1227945 h 296503"/>
              <a:gd name="T26" fmla="*/ 1632228 w 296503"/>
              <a:gd name="T27" fmla="*/ 1180774 h 296503"/>
              <a:gd name="T28" fmla="*/ 968393 w 296503"/>
              <a:gd name="T29" fmla="*/ 1180774 h 296503"/>
              <a:gd name="T30" fmla="*/ 1020479 w 296503"/>
              <a:gd name="T31" fmla="*/ 1227945 h 296503"/>
              <a:gd name="T32" fmla="*/ 1020479 w 296503"/>
              <a:gd name="T33" fmla="*/ 2796622 h 296503"/>
              <a:gd name="T34" fmla="*/ 968393 w 296503"/>
              <a:gd name="T35" fmla="*/ 2843817 h 296503"/>
              <a:gd name="T36" fmla="*/ 920306 w 296503"/>
              <a:gd name="T37" fmla="*/ 2796622 h 296503"/>
              <a:gd name="T38" fmla="*/ 920306 w 296503"/>
              <a:gd name="T39" fmla="*/ 1227945 h 296503"/>
              <a:gd name="T40" fmla="*/ 968393 w 296503"/>
              <a:gd name="T41" fmla="*/ 1180774 h 296503"/>
              <a:gd name="T42" fmla="*/ 133984 w 296503"/>
              <a:gd name="T43" fmla="*/ 882707 h 296503"/>
              <a:gd name="T44" fmla="*/ 295550 w 296503"/>
              <a:gd name="T45" fmla="*/ 1544750 h 296503"/>
              <a:gd name="T46" fmla="*/ 295550 w 296503"/>
              <a:gd name="T47" fmla="*/ 2868817 h 296503"/>
              <a:gd name="T48" fmla="*/ 575330 w 296503"/>
              <a:gd name="T49" fmla="*/ 3144662 h 296503"/>
              <a:gd name="T50" fmla="*/ 2671776 w 296503"/>
              <a:gd name="T51" fmla="*/ 3144662 h 296503"/>
              <a:gd name="T52" fmla="*/ 2951561 w 296503"/>
              <a:gd name="T53" fmla="*/ 2868817 h 296503"/>
              <a:gd name="T54" fmla="*/ 2951561 w 296503"/>
              <a:gd name="T55" fmla="*/ 1544750 h 296503"/>
              <a:gd name="T56" fmla="*/ 3113128 w 296503"/>
              <a:gd name="T57" fmla="*/ 882707 h 296503"/>
              <a:gd name="T58" fmla="*/ 445292 w 296503"/>
              <a:gd name="T59" fmla="*/ 492597 h 296503"/>
              <a:gd name="T60" fmla="*/ 102431 w 296503"/>
              <a:gd name="T61" fmla="*/ 788140 h 296503"/>
              <a:gd name="T62" fmla="*/ 3140711 w 296503"/>
              <a:gd name="T63" fmla="*/ 788140 h 296503"/>
              <a:gd name="T64" fmla="*/ 2801819 w 296503"/>
              <a:gd name="T65" fmla="*/ 492597 h 296503"/>
              <a:gd name="T66" fmla="*/ 1296480 w 296503"/>
              <a:gd name="T67" fmla="*/ 98520 h 296503"/>
              <a:gd name="T68" fmla="*/ 953624 w 296503"/>
              <a:gd name="T69" fmla="*/ 394077 h 296503"/>
              <a:gd name="T70" fmla="*/ 2289518 w 296503"/>
              <a:gd name="T71" fmla="*/ 394077 h 296503"/>
              <a:gd name="T72" fmla="*/ 1950639 w 296503"/>
              <a:gd name="T73" fmla="*/ 98520 h 296503"/>
              <a:gd name="T74" fmla="*/ 1296480 w 296503"/>
              <a:gd name="T75" fmla="*/ 0 h 296503"/>
              <a:gd name="T76" fmla="*/ 1950639 w 296503"/>
              <a:gd name="T77" fmla="*/ 0 h 296503"/>
              <a:gd name="T78" fmla="*/ 2388037 w 296503"/>
              <a:gd name="T79" fmla="*/ 394077 h 296503"/>
              <a:gd name="T80" fmla="*/ 2801819 w 296503"/>
              <a:gd name="T81" fmla="*/ 394077 h 296503"/>
              <a:gd name="T82" fmla="*/ 3243166 w 296503"/>
              <a:gd name="T83" fmla="*/ 835417 h 296503"/>
              <a:gd name="T84" fmla="*/ 3235277 w 296503"/>
              <a:gd name="T85" fmla="*/ 859070 h 296503"/>
              <a:gd name="T86" fmla="*/ 3046128 w 296503"/>
              <a:gd name="T87" fmla="*/ 1544750 h 296503"/>
              <a:gd name="T88" fmla="*/ 3046128 w 296503"/>
              <a:gd name="T89" fmla="*/ 2868817 h 296503"/>
              <a:gd name="T90" fmla="*/ 2671776 w 296503"/>
              <a:gd name="T91" fmla="*/ 3243184 h 296503"/>
              <a:gd name="T92" fmla="*/ 575330 w 296503"/>
              <a:gd name="T93" fmla="*/ 3243184 h 296503"/>
              <a:gd name="T94" fmla="*/ 197031 w 296503"/>
              <a:gd name="T95" fmla="*/ 2868817 h 296503"/>
              <a:gd name="T96" fmla="*/ 197031 w 296503"/>
              <a:gd name="T97" fmla="*/ 1544750 h 296503"/>
              <a:gd name="T98" fmla="*/ 7881 w 296503"/>
              <a:gd name="T99" fmla="*/ 859070 h 296503"/>
              <a:gd name="T100" fmla="*/ 0 w 296503"/>
              <a:gd name="T101" fmla="*/ 835417 h 296503"/>
              <a:gd name="T102" fmla="*/ 445292 w 296503"/>
              <a:gd name="T103" fmla="*/ 394077 h 296503"/>
              <a:gd name="T104" fmla="*/ 855104 w 296503"/>
              <a:gd name="T105" fmla="*/ 394077 h 296503"/>
              <a:gd name="T106" fmla="*/ 1296480 w 296503"/>
              <a:gd name="T107" fmla="*/ 0 h 29650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3">
                <a:moveTo>
                  <a:pt x="207786" y="107950"/>
                </a:moveTo>
                <a:cubicBezTo>
                  <a:pt x="210256" y="107950"/>
                  <a:pt x="212372" y="109747"/>
                  <a:pt x="212372" y="112263"/>
                </a:cubicBezTo>
                <a:lnTo>
                  <a:pt x="212372" y="255677"/>
                </a:lnTo>
                <a:cubicBezTo>
                  <a:pt x="212372" y="258193"/>
                  <a:pt x="210256" y="259991"/>
                  <a:pt x="207786" y="259991"/>
                </a:cubicBezTo>
                <a:cubicBezTo>
                  <a:pt x="205317" y="259991"/>
                  <a:pt x="203200" y="258193"/>
                  <a:pt x="203200" y="255677"/>
                </a:cubicBezTo>
                <a:lnTo>
                  <a:pt x="203200" y="112263"/>
                </a:lnTo>
                <a:cubicBezTo>
                  <a:pt x="203200" y="109747"/>
                  <a:pt x="205317" y="107950"/>
                  <a:pt x="207786" y="107950"/>
                </a:cubicBezTo>
                <a:close/>
                <a:moveTo>
                  <a:pt x="149225" y="107950"/>
                </a:moveTo>
                <a:cubicBezTo>
                  <a:pt x="151790" y="107950"/>
                  <a:pt x="153621" y="109747"/>
                  <a:pt x="153621" y="112263"/>
                </a:cubicBezTo>
                <a:lnTo>
                  <a:pt x="153621" y="255677"/>
                </a:lnTo>
                <a:cubicBezTo>
                  <a:pt x="153621" y="258193"/>
                  <a:pt x="151790" y="259991"/>
                  <a:pt x="149225" y="259991"/>
                </a:cubicBezTo>
                <a:cubicBezTo>
                  <a:pt x="146661" y="259991"/>
                  <a:pt x="144463" y="258193"/>
                  <a:pt x="144463" y="255677"/>
                </a:cubicBezTo>
                <a:lnTo>
                  <a:pt x="144463" y="112263"/>
                </a:lnTo>
                <a:cubicBezTo>
                  <a:pt x="144463" y="109747"/>
                  <a:pt x="146661" y="107950"/>
                  <a:pt x="149225" y="107950"/>
                </a:cubicBezTo>
                <a:close/>
                <a:moveTo>
                  <a:pt x="88534" y="107950"/>
                </a:moveTo>
                <a:cubicBezTo>
                  <a:pt x="91098" y="107950"/>
                  <a:pt x="93296" y="109747"/>
                  <a:pt x="93296" y="112263"/>
                </a:cubicBezTo>
                <a:lnTo>
                  <a:pt x="93296" y="255677"/>
                </a:lnTo>
                <a:cubicBezTo>
                  <a:pt x="93296" y="258193"/>
                  <a:pt x="91098" y="259991"/>
                  <a:pt x="88534" y="259991"/>
                </a:cubicBezTo>
                <a:cubicBezTo>
                  <a:pt x="86336" y="259991"/>
                  <a:pt x="84138" y="258193"/>
                  <a:pt x="84138" y="255677"/>
                </a:cubicBezTo>
                <a:lnTo>
                  <a:pt x="84138" y="112263"/>
                </a:lnTo>
                <a:cubicBezTo>
                  <a:pt x="84138" y="109747"/>
                  <a:pt x="86336" y="107950"/>
                  <a:pt x="88534" y="107950"/>
                </a:cubicBezTo>
                <a:close/>
                <a:moveTo>
                  <a:pt x="12249" y="80701"/>
                </a:moveTo>
                <a:cubicBezTo>
                  <a:pt x="21976" y="99435"/>
                  <a:pt x="27020" y="120330"/>
                  <a:pt x="27020" y="141226"/>
                </a:cubicBezTo>
                <a:lnTo>
                  <a:pt x="27020" y="262277"/>
                </a:lnTo>
                <a:cubicBezTo>
                  <a:pt x="27020" y="275967"/>
                  <a:pt x="38549" y="287496"/>
                  <a:pt x="52599" y="287496"/>
                </a:cubicBezTo>
                <a:lnTo>
                  <a:pt x="244264" y="287496"/>
                </a:lnTo>
                <a:cubicBezTo>
                  <a:pt x="258314" y="287496"/>
                  <a:pt x="269843" y="275967"/>
                  <a:pt x="269843" y="262277"/>
                </a:cubicBezTo>
                <a:lnTo>
                  <a:pt x="269843" y="141226"/>
                </a:lnTo>
                <a:cubicBezTo>
                  <a:pt x="269843" y="120330"/>
                  <a:pt x="274887" y="99435"/>
                  <a:pt x="284614" y="80701"/>
                </a:cubicBezTo>
                <a:lnTo>
                  <a:pt x="12249" y="80701"/>
                </a:lnTo>
                <a:close/>
                <a:moveTo>
                  <a:pt x="40710" y="45034"/>
                </a:moveTo>
                <a:cubicBezTo>
                  <a:pt x="24498" y="45034"/>
                  <a:pt x="11528" y="56562"/>
                  <a:pt x="9367" y="72054"/>
                </a:cubicBezTo>
                <a:lnTo>
                  <a:pt x="287136" y="72054"/>
                </a:lnTo>
                <a:cubicBezTo>
                  <a:pt x="285335" y="56562"/>
                  <a:pt x="272005" y="45034"/>
                  <a:pt x="256153" y="45034"/>
                </a:cubicBezTo>
                <a:lnTo>
                  <a:pt x="40710" y="45034"/>
                </a:lnTo>
                <a:close/>
                <a:moveTo>
                  <a:pt x="118529" y="9007"/>
                </a:moveTo>
                <a:cubicBezTo>
                  <a:pt x="102677" y="9007"/>
                  <a:pt x="89347" y="20896"/>
                  <a:pt x="87185" y="36027"/>
                </a:cubicBezTo>
                <a:lnTo>
                  <a:pt x="209317" y="36027"/>
                </a:lnTo>
                <a:cubicBezTo>
                  <a:pt x="207156" y="20896"/>
                  <a:pt x="194186" y="9007"/>
                  <a:pt x="178334" y="9007"/>
                </a:cubicBezTo>
                <a:lnTo>
                  <a:pt x="118529" y="9007"/>
                </a:lnTo>
                <a:close/>
                <a:moveTo>
                  <a:pt x="118529" y="0"/>
                </a:moveTo>
                <a:lnTo>
                  <a:pt x="178334" y="0"/>
                </a:lnTo>
                <a:cubicBezTo>
                  <a:pt x="198869" y="0"/>
                  <a:pt x="216163" y="15852"/>
                  <a:pt x="218324" y="36027"/>
                </a:cubicBezTo>
                <a:lnTo>
                  <a:pt x="256153" y="36027"/>
                </a:lnTo>
                <a:cubicBezTo>
                  <a:pt x="278489" y="36027"/>
                  <a:pt x="296503" y="54041"/>
                  <a:pt x="296503" y="76377"/>
                </a:cubicBezTo>
                <a:cubicBezTo>
                  <a:pt x="296503" y="77098"/>
                  <a:pt x="296503" y="78179"/>
                  <a:pt x="295782" y="78539"/>
                </a:cubicBezTo>
                <a:cubicBezTo>
                  <a:pt x="284614" y="97633"/>
                  <a:pt x="278489" y="119250"/>
                  <a:pt x="278489" y="141226"/>
                </a:cubicBezTo>
                <a:lnTo>
                  <a:pt x="278489" y="262277"/>
                </a:lnTo>
                <a:cubicBezTo>
                  <a:pt x="278489" y="281011"/>
                  <a:pt x="262998" y="296503"/>
                  <a:pt x="244264" y="296503"/>
                </a:cubicBezTo>
                <a:lnTo>
                  <a:pt x="52599" y="296503"/>
                </a:lnTo>
                <a:cubicBezTo>
                  <a:pt x="33505" y="296503"/>
                  <a:pt x="18013" y="281011"/>
                  <a:pt x="18013" y="262277"/>
                </a:cubicBezTo>
                <a:lnTo>
                  <a:pt x="18013" y="141226"/>
                </a:lnTo>
                <a:cubicBezTo>
                  <a:pt x="18013" y="119250"/>
                  <a:pt x="12249" y="97633"/>
                  <a:pt x="720" y="78539"/>
                </a:cubicBezTo>
                <a:cubicBezTo>
                  <a:pt x="360" y="78179"/>
                  <a:pt x="0" y="77098"/>
                  <a:pt x="0" y="76377"/>
                </a:cubicBezTo>
                <a:cubicBezTo>
                  <a:pt x="0" y="54041"/>
                  <a:pt x="18374" y="36027"/>
                  <a:pt x="40710" y="36027"/>
                </a:cubicBezTo>
                <a:lnTo>
                  <a:pt x="78178" y="36027"/>
                </a:lnTo>
                <a:cubicBezTo>
                  <a:pt x="80700" y="15852"/>
                  <a:pt x="97633" y="0"/>
                  <a:pt x="11852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02">
            <a:extLst>
              <a:ext uri="{FF2B5EF4-FFF2-40B4-BE49-F238E27FC236}">
                <a16:creationId xmlns:a16="http://schemas.microsoft.com/office/drawing/2014/main" id="{82ABE28B-5AEF-AD4B-ADAF-B69C5105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317" y="2172939"/>
            <a:ext cx="1678005" cy="1425820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DACE20D-52AE-3A47-AB0B-EA01E38D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824" y="6127582"/>
            <a:ext cx="1538526" cy="1475240"/>
          </a:xfrm>
          <a:custGeom>
            <a:avLst/>
            <a:gdLst>
              <a:gd name="connsiteX0" fmla="*/ 105918 w 1727425"/>
              <a:gd name="connsiteY0" fmla="*/ 1106903 h 1656369"/>
              <a:gd name="connsiteX1" fmla="*/ 267965 w 1727425"/>
              <a:gd name="connsiteY1" fmla="*/ 1479602 h 1656369"/>
              <a:gd name="connsiteX2" fmla="*/ 587377 w 1727425"/>
              <a:gd name="connsiteY2" fmla="*/ 1542618 h 1656369"/>
              <a:gd name="connsiteX3" fmla="*/ 613665 w 1727425"/>
              <a:gd name="connsiteY3" fmla="*/ 1206649 h 1656369"/>
              <a:gd name="connsiteX4" fmla="*/ 323061 w 1727425"/>
              <a:gd name="connsiteY4" fmla="*/ 1176401 h 1656369"/>
              <a:gd name="connsiteX5" fmla="*/ 267605 w 1727425"/>
              <a:gd name="connsiteY5" fmla="*/ 1167039 h 1656369"/>
              <a:gd name="connsiteX6" fmla="*/ 105918 w 1727425"/>
              <a:gd name="connsiteY6" fmla="*/ 1106903 h 1656369"/>
              <a:gd name="connsiteX7" fmla="*/ 1032983 w 1727425"/>
              <a:gd name="connsiteY7" fmla="*/ 1055011 h 1656369"/>
              <a:gd name="connsiteX8" fmla="*/ 780910 w 1727425"/>
              <a:gd name="connsiteY8" fmla="*/ 1301676 h 1656369"/>
              <a:gd name="connsiteX9" fmla="*/ 979687 w 1727425"/>
              <a:gd name="connsiteY9" fmla="*/ 1562384 h 1656369"/>
              <a:gd name="connsiteX10" fmla="*/ 990130 w 1727425"/>
              <a:gd name="connsiteY10" fmla="*/ 1496127 h 1656369"/>
              <a:gd name="connsiteX11" fmla="*/ 1000933 w 1727425"/>
              <a:gd name="connsiteY11" fmla="*/ 1478122 h 1656369"/>
              <a:gd name="connsiteX12" fmla="*/ 1021459 w 1727425"/>
              <a:gd name="connsiteY12" fmla="*/ 1473801 h 1656369"/>
              <a:gd name="connsiteX13" fmla="*/ 1298019 w 1727425"/>
              <a:gd name="connsiteY13" fmla="*/ 1484604 h 1656369"/>
              <a:gd name="connsiteX14" fmla="*/ 1301260 w 1727425"/>
              <a:gd name="connsiteY14" fmla="*/ 1483524 h 1656369"/>
              <a:gd name="connsiteX15" fmla="*/ 1357796 w 1727425"/>
              <a:gd name="connsiteY15" fmla="*/ 1445354 h 1656369"/>
              <a:gd name="connsiteX16" fmla="*/ 1359597 w 1727425"/>
              <a:gd name="connsiteY16" fmla="*/ 1443193 h 1656369"/>
              <a:gd name="connsiteX17" fmla="*/ 1372200 w 1727425"/>
              <a:gd name="connsiteY17" fmla="*/ 1421227 h 1656369"/>
              <a:gd name="connsiteX18" fmla="*/ 1344472 w 1727425"/>
              <a:gd name="connsiteY18" fmla="*/ 1206971 h 1656369"/>
              <a:gd name="connsiteX19" fmla="*/ 1335110 w 1727425"/>
              <a:gd name="connsiteY19" fmla="*/ 1181044 h 1656369"/>
              <a:gd name="connsiteX20" fmla="*/ 1318545 w 1727425"/>
              <a:gd name="connsiteY20" fmla="*/ 1180684 h 1656369"/>
              <a:gd name="connsiteX21" fmla="*/ 1052788 w 1727425"/>
              <a:gd name="connsiteY21" fmla="*/ 1165560 h 1656369"/>
              <a:gd name="connsiteX22" fmla="*/ 1034063 w 1727425"/>
              <a:gd name="connsiteY22" fmla="*/ 1156558 h 1656369"/>
              <a:gd name="connsiteX23" fmla="*/ 1027221 w 1727425"/>
              <a:gd name="connsiteY23" fmla="*/ 1136753 h 1656369"/>
              <a:gd name="connsiteX24" fmla="*/ 1556213 w 1727425"/>
              <a:gd name="connsiteY24" fmla="*/ 757573 h 1656369"/>
              <a:gd name="connsiteX25" fmla="*/ 1250485 w 1727425"/>
              <a:gd name="connsiteY25" fmla="*/ 902331 h 1656369"/>
              <a:gd name="connsiteX26" fmla="*/ 1376162 w 1727425"/>
              <a:gd name="connsiteY26" fmla="*/ 1137113 h 1656369"/>
              <a:gd name="connsiteX27" fmla="*/ 1395607 w 1727425"/>
              <a:gd name="connsiteY27" fmla="*/ 1189327 h 1656369"/>
              <a:gd name="connsiteX28" fmla="*/ 1429097 w 1727425"/>
              <a:gd name="connsiteY28" fmla="*/ 1351009 h 1656369"/>
              <a:gd name="connsiteX29" fmla="*/ 1669286 w 1727425"/>
              <a:gd name="connsiteY29" fmla="*/ 1033045 h 1656369"/>
              <a:gd name="connsiteX30" fmla="*/ 1580340 w 1727425"/>
              <a:gd name="connsiteY30" fmla="*/ 695637 h 1656369"/>
              <a:gd name="connsiteX31" fmla="*/ 1595465 w 1727425"/>
              <a:gd name="connsiteY31" fmla="*/ 710761 h 1656369"/>
              <a:gd name="connsiteX32" fmla="*/ 1725462 w 1727425"/>
              <a:gd name="connsiteY32" fmla="*/ 1026924 h 1656369"/>
              <a:gd name="connsiteX33" fmla="*/ 1721861 w 1727425"/>
              <a:gd name="connsiteY33" fmla="*/ 1053571 h 1656369"/>
              <a:gd name="connsiteX34" fmla="*/ 1401009 w 1727425"/>
              <a:gd name="connsiteY34" fmla="*/ 1478122 h 1656369"/>
              <a:gd name="connsiteX35" fmla="*/ 1321066 w 1727425"/>
              <a:gd name="connsiteY35" fmla="*/ 1533937 h 1656369"/>
              <a:gd name="connsiteX36" fmla="*/ 1317825 w 1727425"/>
              <a:gd name="connsiteY36" fmla="*/ 1535377 h 1656369"/>
              <a:gd name="connsiteX37" fmla="*/ 1039104 w 1727425"/>
              <a:gd name="connsiteY37" fmla="*/ 1531416 h 1656369"/>
              <a:gd name="connsiteX38" fmla="*/ 1023260 w 1727425"/>
              <a:gd name="connsiteY38" fmla="*/ 1633323 h 1656369"/>
              <a:gd name="connsiteX39" fmla="*/ 1003094 w 1727425"/>
              <a:gd name="connsiteY39" fmla="*/ 1655289 h 1656369"/>
              <a:gd name="connsiteX40" fmla="*/ 996612 w 1727425"/>
              <a:gd name="connsiteY40" fmla="*/ 1656369 h 1656369"/>
              <a:gd name="connsiteX41" fmla="*/ 975006 w 1727425"/>
              <a:gd name="connsiteY41" fmla="*/ 1645566 h 1656369"/>
              <a:gd name="connsiteX42" fmla="*/ 723294 w 1727425"/>
              <a:gd name="connsiteY42" fmla="*/ 1315360 h 1656369"/>
              <a:gd name="connsiteX43" fmla="*/ 725814 w 1727425"/>
              <a:gd name="connsiteY43" fmla="*/ 1279710 h 1656369"/>
              <a:gd name="connsiteX44" fmla="*/ 1046307 w 1727425"/>
              <a:gd name="connsiteY44" fmla="*/ 966428 h 1656369"/>
              <a:gd name="connsiteX45" fmla="*/ 1076555 w 1727425"/>
              <a:gd name="connsiteY45" fmla="*/ 961027 h 1656369"/>
              <a:gd name="connsiteX46" fmla="*/ 1092040 w 1727425"/>
              <a:gd name="connsiteY46" fmla="*/ 987674 h 1656369"/>
              <a:gd name="connsiteX47" fmla="*/ 1083037 w 1727425"/>
              <a:gd name="connsiteY47" fmla="*/ 1113347 h 1656369"/>
              <a:gd name="connsiteX48" fmla="*/ 1312783 w 1727425"/>
              <a:gd name="connsiteY48" fmla="*/ 1126310 h 1656369"/>
              <a:gd name="connsiteX49" fmla="*/ 1188187 w 1727425"/>
              <a:gd name="connsiteY49" fmla="*/ 908093 h 1656369"/>
              <a:gd name="connsiteX50" fmla="*/ 1183506 w 1727425"/>
              <a:gd name="connsiteY50" fmla="*/ 885047 h 1656369"/>
              <a:gd name="connsiteX51" fmla="*/ 1198270 w 1727425"/>
              <a:gd name="connsiteY51" fmla="*/ 867402 h 1656369"/>
              <a:gd name="connsiteX52" fmla="*/ 1558734 w 1727425"/>
              <a:gd name="connsiteY52" fmla="*/ 696717 h 1656369"/>
              <a:gd name="connsiteX53" fmla="*/ 1580340 w 1727425"/>
              <a:gd name="connsiteY53" fmla="*/ 695637 h 1656369"/>
              <a:gd name="connsiteX54" fmla="*/ 476825 w 1727425"/>
              <a:gd name="connsiteY54" fmla="*/ 584405 h 1656369"/>
              <a:gd name="connsiteX55" fmla="*/ 149491 w 1727425"/>
              <a:gd name="connsiteY55" fmla="*/ 624375 h 1656369"/>
              <a:gd name="connsiteX56" fmla="*/ 201706 w 1727425"/>
              <a:gd name="connsiteY56" fmla="*/ 666146 h 1656369"/>
              <a:gd name="connsiteX57" fmla="*/ 211789 w 1727425"/>
              <a:gd name="connsiteY57" fmla="*/ 684511 h 1656369"/>
              <a:gd name="connsiteX58" fmla="*/ 205307 w 1727425"/>
              <a:gd name="connsiteY58" fmla="*/ 704676 h 1656369"/>
              <a:gd name="connsiteX59" fmla="*/ 57304 w 1727425"/>
              <a:gd name="connsiteY59" fmla="*/ 935137 h 1656369"/>
              <a:gd name="connsiteX60" fmla="*/ 56944 w 1727425"/>
              <a:gd name="connsiteY60" fmla="*/ 938738 h 1656369"/>
              <a:gd name="connsiteX61" fmla="*/ 74589 w 1727425"/>
              <a:gd name="connsiteY61" fmla="*/ 1028042 h 1656369"/>
              <a:gd name="connsiteX62" fmla="*/ 278048 w 1727425"/>
              <a:gd name="connsiteY62" fmla="*/ 1113745 h 1656369"/>
              <a:gd name="connsiteX63" fmla="*/ 305776 w 1727425"/>
              <a:gd name="connsiteY63" fmla="*/ 1118786 h 1656369"/>
              <a:gd name="connsiteX64" fmla="*/ 314058 w 1727425"/>
              <a:gd name="connsiteY64" fmla="*/ 1105102 h 1656369"/>
              <a:gd name="connsiteX65" fmla="*/ 460261 w 1727425"/>
              <a:gd name="connsiteY65" fmla="*/ 884724 h 1656369"/>
              <a:gd name="connsiteX66" fmla="*/ 477545 w 1727425"/>
              <a:gd name="connsiteY66" fmla="*/ 873201 h 1656369"/>
              <a:gd name="connsiteX67" fmla="*/ 498071 w 1727425"/>
              <a:gd name="connsiteY67" fmla="*/ 877522 h 1656369"/>
              <a:gd name="connsiteX68" fmla="*/ 566851 w 1727425"/>
              <a:gd name="connsiteY68" fmla="*/ 923254 h 1656369"/>
              <a:gd name="connsiteX69" fmla="*/ 493750 w 1727425"/>
              <a:gd name="connsiteY69" fmla="*/ 527870 h 1656369"/>
              <a:gd name="connsiteX70" fmla="*/ 523279 w 1727425"/>
              <a:gd name="connsiteY70" fmla="*/ 548035 h 1656369"/>
              <a:gd name="connsiteX71" fmla="*/ 637432 w 1727425"/>
              <a:gd name="connsiteY71" fmla="*/ 978709 h 1656369"/>
              <a:gd name="connsiteX72" fmla="*/ 626989 w 1727425"/>
              <a:gd name="connsiteY72" fmla="*/ 1007517 h 1656369"/>
              <a:gd name="connsiteX73" fmla="*/ 596380 w 1727425"/>
              <a:gd name="connsiteY73" fmla="*/ 1007877 h 1656369"/>
              <a:gd name="connsiteX74" fmla="*/ 490509 w 1727425"/>
              <a:gd name="connsiteY74" fmla="*/ 937298 h 1656369"/>
              <a:gd name="connsiteX75" fmla="*/ 364113 w 1727425"/>
              <a:gd name="connsiteY75" fmla="*/ 1127428 h 1656369"/>
              <a:gd name="connsiteX76" fmla="*/ 644274 w 1727425"/>
              <a:gd name="connsiteY76" fmla="*/ 1154075 h 1656369"/>
              <a:gd name="connsiteX77" fmla="*/ 662999 w 1727425"/>
              <a:gd name="connsiteY77" fmla="*/ 1163438 h 1656369"/>
              <a:gd name="connsiteX78" fmla="*/ 669841 w 1727425"/>
              <a:gd name="connsiteY78" fmla="*/ 1183243 h 1656369"/>
              <a:gd name="connsiteX79" fmla="*/ 639592 w 1727425"/>
              <a:gd name="connsiteY79" fmla="*/ 1577548 h 1656369"/>
              <a:gd name="connsiteX80" fmla="*/ 628789 w 1727425"/>
              <a:gd name="connsiteY80" fmla="*/ 1596993 h 1656369"/>
              <a:gd name="connsiteX81" fmla="*/ 612224 w 1727425"/>
              <a:gd name="connsiteY81" fmla="*/ 1602394 h 1656369"/>
              <a:gd name="connsiteX82" fmla="*/ 607183 w 1727425"/>
              <a:gd name="connsiteY82" fmla="*/ 1601674 h 1656369"/>
              <a:gd name="connsiteX83" fmla="*/ 243478 w 1727425"/>
              <a:gd name="connsiteY83" fmla="*/ 1530015 h 1656369"/>
              <a:gd name="connsiteX84" fmla="*/ 223672 w 1727425"/>
              <a:gd name="connsiteY84" fmla="*/ 1514171 h 1656369"/>
              <a:gd name="connsiteX85" fmla="*/ 14812 w 1727425"/>
              <a:gd name="connsiteY85" fmla="*/ 1032723 h 1656369"/>
              <a:gd name="connsiteX86" fmla="*/ 3288 w 1727425"/>
              <a:gd name="connsiteY86" fmla="*/ 930456 h 1656369"/>
              <a:gd name="connsiteX87" fmla="*/ 4009 w 1727425"/>
              <a:gd name="connsiteY87" fmla="*/ 926855 h 1656369"/>
              <a:gd name="connsiteX88" fmla="*/ 146250 w 1727425"/>
              <a:gd name="connsiteY88" fmla="*/ 690993 h 1656369"/>
              <a:gd name="connsiteX89" fmla="*/ 64866 w 1727425"/>
              <a:gd name="connsiteY89" fmla="*/ 626536 h 1656369"/>
              <a:gd name="connsiteX90" fmla="*/ 55504 w 1727425"/>
              <a:gd name="connsiteY90" fmla="*/ 598088 h 1656369"/>
              <a:gd name="connsiteX91" fmla="*/ 78550 w 1727425"/>
              <a:gd name="connsiteY91" fmla="*/ 578643 h 1656369"/>
              <a:gd name="connsiteX92" fmla="*/ 1071373 w 1727425"/>
              <a:gd name="connsiteY92" fmla="*/ 115566 h 1656369"/>
              <a:gd name="connsiteX93" fmla="*/ 891096 w 1727425"/>
              <a:gd name="connsiteY93" fmla="*/ 247219 h 1656369"/>
              <a:gd name="connsiteX94" fmla="*/ 873105 w 1727425"/>
              <a:gd name="connsiteY94" fmla="*/ 268082 h 1656369"/>
              <a:gd name="connsiteX95" fmla="*/ 881021 w 1727425"/>
              <a:gd name="connsiteY95" fmla="*/ 281751 h 1656369"/>
              <a:gd name="connsiteX96" fmla="*/ 1000486 w 1727425"/>
              <a:gd name="connsiteY96" fmla="*/ 516282 h 1656369"/>
              <a:gd name="connsiteX97" fmla="*/ 1002285 w 1727425"/>
              <a:gd name="connsiteY97" fmla="*/ 537145 h 1656369"/>
              <a:gd name="connsiteX98" fmla="*/ 988251 w 1727425"/>
              <a:gd name="connsiteY98" fmla="*/ 553332 h 1656369"/>
              <a:gd name="connsiteX99" fmla="*/ 914126 w 1727425"/>
              <a:gd name="connsiteY99" fmla="*/ 588584 h 1656369"/>
              <a:gd name="connsiteX100" fmla="*/ 1255968 w 1727425"/>
              <a:gd name="connsiteY100" fmla="*/ 681029 h 1656369"/>
              <a:gd name="connsiteX101" fmla="*/ 1384788 w 1727425"/>
              <a:gd name="connsiteY101" fmla="*/ 381391 h 1656369"/>
              <a:gd name="connsiteX102" fmla="*/ 1321457 w 1727425"/>
              <a:gd name="connsiteY102" fmla="*/ 405492 h 1656369"/>
              <a:gd name="connsiteX103" fmla="*/ 1300587 w 1727425"/>
              <a:gd name="connsiteY103" fmla="*/ 404772 h 1656369"/>
              <a:gd name="connsiteX104" fmla="*/ 1286553 w 1727425"/>
              <a:gd name="connsiteY104" fmla="*/ 389664 h 1656369"/>
              <a:gd name="connsiteX105" fmla="*/ 1158093 w 1727425"/>
              <a:gd name="connsiteY105" fmla="*/ 147580 h 1656369"/>
              <a:gd name="connsiteX106" fmla="*/ 1155574 w 1727425"/>
              <a:gd name="connsiteY106" fmla="*/ 145781 h 1656369"/>
              <a:gd name="connsiteX107" fmla="*/ 1071373 w 1727425"/>
              <a:gd name="connsiteY107" fmla="*/ 115566 h 1656369"/>
              <a:gd name="connsiteX108" fmla="*/ 576242 w 1727425"/>
              <a:gd name="connsiteY108" fmla="*/ 55854 h 1656369"/>
              <a:gd name="connsiteX109" fmla="*/ 372216 w 1727425"/>
              <a:gd name="connsiteY109" fmla="*/ 288226 h 1656369"/>
              <a:gd name="connsiteX110" fmla="*/ 653966 w 1727425"/>
              <a:gd name="connsiteY110" fmla="*/ 478153 h 1656369"/>
              <a:gd name="connsiteX111" fmla="*/ 814812 w 1727425"/>
              <a:gd name="connsiteY111" fmla="*/ 253694 h 1656369"/>
              <a:gd name="connsiteX112" fmla="*/ 851155 w 1727425"/>
              <a:gd name="connsiteY112" fmla="*/ 211248 h 1656369"/>
              <a:gd name="connsiteX113" fmla="*/ 975657 w 1727425"/>
              <a:gd name="connsiteY113" fmla="*/ 104055 h 1656369"/>
              <a:gd name="connsiteX114" fmla="*/ 568326 w 1727425"/>
              <a:gd name="connsiteY114" fmla="*/ 99 h 1656369"/>
              <a:gd name="connsiteX115" fmla="*/ 1074252 w 1727425"/>
              <a:gd name="connsiteY115" fmla="*/ 61249 h 1656369"/>
              <a:gd name="connsiteX116" fmla="*/ 1189039 w 1727425"/>
              <a:gd name="connsiteY116" fmla="*/ 102976 h 1656369"/>
              <a:gd name="connsiteX117" fmla="*/ 1191557 w 1727425"/>
              <a:gd name="connsiteY117" fmla="*/ 105134 h 1656369"/>
              <a:gd name="connsiteX118" fmla="*/ 1327574 w 1727425"/>
              <a:gd name="connsiteY118" fmla="*/ 345420 h 1656369"/>
              <a:gd name="connsiteX119" fmla="*/ 1425449 w 1727425"/>
              <a:gd name="connsiteY119" fmla="*/ 308010 h 1656369"/>
              <a:gd name="connsiteX120" fmla="*/ 1454596 w 1727425"/>
              <a:gd name="connsiteY120" fmla="*/ 314485 h 1656369"/>
              <a:gd name="connsiteX121" fmla="*/ 1459633 w 1727425"/>
              <a:gd name="connsiteY121" fmla="*/ 343622 h 1656369"/>
              <a:gd name="connsiteX122" fmla="*/ 1296629 w 1727425"/>
              <a:gd name="connsiteY122" fmla="*/ 724195 h 1656369"/>
              <a:gd name="connsiteX123" fmla="*/ 1271800 w 1727425"/>
              <a:gd name="connsiteY123" fmla="*/ 740382 h 1656369"/>
              <a:gd name="connsiteX124" fmla="*/ 1264604 w 1727425"/>
              <a:gd name="connsiteY124" fmla="*/ 739662 h 1656369"/>
              <a:gd name="connsiteX125" fmla="*/ 830644 w 1727425"/>
              <a:gd name="connsiteY125" fmla="*/ 622037 h 1656369"/>
              <a:gd name="connsiteX126" fmla="*/ 810854 w 1727425"/>
              <a:gd name="connsiteY126" fmla="*/ 598296 h 1656369"/>
              <a:gd name="connsiteX127" fmla="*/ 825967 w 1727425"/>
              <a:gd name="connsiteY127" fmla="*/ 571678 h 1656369"/>
              <a:gd name="connsiteX128" fmla="*/ 939674 w 1727425"/>
              <a:gd name="connsiteY128" fmla="*/ 516282 h 1656369"/>
              <a:gd name="connsiteX129" fmla="*/ 836762 w 1727425"/>
              <a:gd name="connsiteY129" fmla="*/ 313406 h 1656369"/>
              <a:gd name="connsiteX130" fmla="*/ 684552 w 1727425"/>
              <a:gd name="connsiteY130" fmla="*/ 530311 h 1656369"/>
              <a:gd name="connsiteX131" fmla="*/ 667280 w 1727425"/>
              <a:gd name="connsiteY131" fmla="*/ 542541 h 1656369"/>
              <a:gd name="connsiteX132" fmla="*/ 646410 w 1727425"/>
              <a:gd name="connsiteY132" fmla="*/ 538584 h 1656369"/>
              <a:gd name="connsiteX133" fmla="*/ 316442 w 1727425"/>
              <a:gd name="connsiteY133" fmla="*/ 315924 h 1656369"/>
              <a:gd name="connsiteX134" fmla="*/ 304928 w 1727425"/>
              <a:gd name="connsiteY134" fmla="*/ 296859 h 1656369"/>
              <a:gd name="connsiteX135" fmla="*/ 311405 w 1727425"/>
              <a:gd name="connsiteY135" fmla="*/ 275636 h 1656369"/>
              <a:gd name="connsiteX136" fmla="*/ 544937 w 1727425"/>
              <a:gd name="connsiteY136" fmla="*/ 9451 h 1656369"/>
              <a:gd name="connsiteX137" fmla="*/ 568326 w 1727425"/>
              <a:gd name="connsiteY137" fmla="*/ 99 h 165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727425" h="1656369">
                <a:moveTo>
                  <a:pt x="105918" y="1106903"/>
                </a:moveTo>
                <a:lnTo>
                  <a:pt x="267965" y="1479602"/>
                </a:lnTo>
                <a:lnTo>
                  <a:pt x="587377" y="1542618"/>
                </a:lnTo>
                <a:lnTo>
                  <a:pt x="613665" y="1206649"/>
                </a:lnTo>
                <a:cubicBezTo>
                  <a:pt x="560009" y="1203048"/>
                  <a:pt x="437934" y="1193326"/>
                  <a:pt x="323061" y="1176401"/>
                </a:cubicBezTo>
                <a:cubicBezTo>
                  <a:pt x="304696" y="1173881"/>
                  <a:pt x="286690" y="1170640"/>
                  <a:pt x="267605" y="1167039"/>
                </a:cubicBezTo>
                <a:cubicBezTo>
                  <a:pt x="209628" y="1155156"/>
                  <a:pt x="150931" y="1129949"/>
                  <a:pt x="105918" y="1106903"/>
                </a:cubicBezTo>
                <a:close/>
                <a:moveTo>
                  <a:pt x="1032983" y="1055011"/>
                </a:moveTo>
                <a:lnTo>
                  <a:pt x="780910" y="1301676"/>
                </a:lnTo>
                <a:lnTo>
                  <a:pt x="979687" y="1562384"/>
                </a:lnTo>
                <a:lnTo>
                  <a:pt x="990130" y="1496127"/>
                </a:lnTo>
                <a:cubicBezTo>
                  <a:pt x="990851" y="1488925"/>
                  <a:pt x="994812" y="1482443"/>
                  <a:pt x="1000933" y="1478122"/>
                </a:cubicBezTo>
                <a:cubicBezTo>
                  <a:pt x="1006695" y="1474161"/>
                  <a:pt x="1014257" y="1472361"/>
                  <a:pt x="1021459" y="1473801"/>
                </a:cubicBezTo>
                <a:cubicBezTo>
                  <a:pt x="1079796" y="1484244"/>
                  <a:pt x="1242923" y="1506210"/>
                  <a:pt x="1298019" y="1484604"/>
                </a:cubicBezTo>
                <a:lnTo>
                  <a:pt x="1301260" y="1483524"/>
                </a:lnTo>
                <a:cubicBezTo>
                  <a:pt x="1319265" y="1476682"/>
                  <a:pt x="1340511" y="1468400"/>
                  <a:pt x="1357796" y="1445354"/>
                </a:cubicBezTo>
                <a:lnTo>
                  <a:pt x="1359597" y="1443193"/>
                </a:lnTo>
                <a:cubicBezTo>
                  <a:pt x="1363918" y="1437072"/>
                  <a:pt x="1368239" y="1429870"/>
                  <a:pt x="1372200" y="1421227"/>
                </a:cubicBezTo>
                <a:cubicBezTo>
                  <a:pt x="1382643" y="1375495"/>
                  <a:pt x="1371480" y="1287632"/>
                  <a:pt x="1344472" y="1206971"/>
                </a:cubicBezTo>
                <a:cubicBezTo>
                  <a:pt x="1341231" y="1197969"/>
                  <a:pt x="1338351" y="1189327"/>
                  <a:pt x="1335110" y="1181044"/>
                </a:cubicBezTo>
                <a:lnTo>
                  <a:pt x="1318545" y="1180684"/>
                </a:lnTo>
                <a:lnTo>
                  <a:pt x="1052788" y="1165560"/>
                </a:lnTo>
                <a:cubicBezTo>
                  <a:pt x="1045586" y="1165200"/>
                  <a:pt x="1038744" y="1161959"/>
                  <a:pt x="1034063" y="1156558"/>
                </a:cubicBezTo>
                <a:cubicBezTo>
                  <a:pt x="1029382" y="1151156"/>
                  <a:pt x="1026861" y="1143955"/>
                  <a:pt x="1027221" y="1136753"/>
                </a:cubicBezTo>
                <a:close/>
                <a:moveTo>
                  <a:pt x="1556213" y="757573"/>
                </a:moveTo>
                <a:lnTo>
                  <a:pt x="1250485" y="902331"/>
                </a:lnTo>
                <a:cubicBezTo>
                  <a:pt x="1279294" y="944822"/>
                  <a:pt x="1334750" y="1033406"/>
                  <a:pt x="1376162" y="1137113"/>
                </a:cubicBezTo>
                <a:cubicBezTo>
                  <a:pt x="1383004" y="1154037"/>
                  <a:pt x="1389485" y="1171322"/>
                  <a:pt x="1395607" y="1189327"/>
                </a:cubicBezTo>
                <a:cubicBezTo>
                  <a:pt x="1414333" y="1245141"/>
                  <a:pt x="1425856" y="1302036"/>
                  <a:pt x="1429097" y="1351009"/>
                </a:cubicBezTo>
                <a:lnTo>
                  <a:pt x="1669286" y="1033045"/>
                </a:lnTo>
                <a:close/>
                <a:moveTo>
                  <a:pt x="1580340" y="695637"/>
                </a:moveTo>
                <a:cubicBezTo>
                  <a:pt x="1587182" y="698518"/>
                  <a:pt x="1592584" y="703919"/>
                  <a:pt x="1595465" y="710761"/>
                </a:cubicBezTo>
                <a:lnTo>
                  <a:pt x="1725462" y="1026924"/>
                </a:lnTo>
                <a:cubicBezTo>
                  <a:pt x="1729063" y="1035926"/>
                  <a:pt x="1727623" y="1046009"/>
                  <a:pt x="1721861" y="1053571"/>
                </a:cubicBezTo>
                <a:lnTo>
                  <a:pt x="1401009" y="1478122"/>
                </a:lnTo>
                <a:cubicBezTo>
                  <a:pt x="1374001" y="1513772"/>
                  <a:pt x="1340871" y="1526375"/>
                  <a:pt x="1321066" y="1533937"/>
                </a:cubicBezTo>
                <a:lnTo>
                  <a:pt x="1317825" y="1535377"/>
                </a:lnTo>
                <a:cubicBezTo>
                  <a:pt x="1252646" y="1560584"/>
                  <a:pt x="1102843" y="1541499"/>
                  <a:pt x="1039104" y="1531416"/>
                </a:cubicBezTo>
                <a:lnTo>
                  <a:pt x="1023260" y="1633323"/>
                </a:lnTo>
                <a:cubicBezTo>
                  <a:pt x="1021819" y="1644126"/>
                  <a:pt x="1013537" y="1652768"/>
                  <a:pt x="1003094" y="1655289"/>
                </a:cubicBezTo>
                <a:cubicBezTo>
                  <a:pt x="1000933" y="1656009"/>
                  <a:pt x="998773" y="1656369"/>
                  <a:pt x="996612" y="1656369"/>
                </a:cubicBezTo>
                <a:cubicBezTo>
                  <a:pt x="988330" y="1656369"/>
                  <a:pt x="980047" y="1652408"/>
                  <a:pt x="975006" y="1645566"/>
                </a:cubicBezTo>
                <a:lnTo>
                  <a:pt x="723294" y="1315360"/>
                </a:lnTo>
                <a:cubicBezTo>
                  <a:pt x="715011" y="1304557"/>
                  <a:pt x="716091" y="1289073"/>
                  <a:pt x="725814" y="1279710"/>
                </a:cubicBezTo>
                <a:lnTo>
                  <a:pt x="1046307" y="966428"/>
                </a:lnTo>
                <a:cubicBezTo>
                  <a:pt x="1054229" y="958866"/>
                  <a:pt x="1066472" y="956705"/>
                  <a:pt x="1076555" y="961027"/>
                </a:cubicBezTo>
                <a:cubicBezTo>
                  <a:pt x="1086638" y="966068"/>
                  <a:pt x="1092760" y="976511"/>
                  <a:pt x="1092040" y="987674"/>
                </a:cubicBezTo>
                <a:lnTo>
                  <a:pt x="1083037" y="1113347"/>
                </a:lnTo>
                <a:lnTo>
                  <a:pt x="1312783" y="1126310"/>
                </a:lnTo>
                <a:cubicBezTo>
                  <a:pt x="1259128" y="1004238"/>
                  <a:pt x="1188908" y="908813"/>
                  <a:pt x="1188187" y="908093"/>
                </a:cubicBezTo>
                <a:cubicBezTo>
                  <a:pt x="1183146" y="901251"/>
                  <a:pt x="1181706" y="893329"/>
                  <a:pt x="1183506" y="885047"/>
                </a:cubicBezTo>
                <a:cubicBezTo>
                  <a:pt x="1185667" y="877125"/>
                  <a:pt x="1191068" y="870643"/>
                  <a:pt x="1198270" y="867402"/>
                </a:cubicBezTo>
                <a:lnTo>
                  <a:pt x="1558734" y="696717"/>
                </a:lnTo>
                <a:cubicBezTo>
                  <a:pt x="1565576" y="693476"/>
                  <a:pt x="1573138" y="693116"/>
                  <a:pt x="1580340" y="695637"/>
                </a:cubicBezTo>
                <a:close/>
                <a:moveTo>
                  <a:pt x="476825" y="584405"/>
                </a:moveTo>
                <a:lnTo>
                  <a:pt x="149491" y="624375"/>
                </a:lnTo>
                <a:lnTo>
                  <a:pt x="201706" y="666146"/>
                </a:lnTo>
                <a:cubicBezTo>
                  <a:pt x="207467" y="670467"/>
                  <a:pt x="211068" y="677309"/>
                  <a:pt x="211789" y="684511"/>
                </a:cubicBezTo>
                <a:cubicBezTo>
                  <a:pt x="212509" y="691713"/>
                  <a:pt x="209988" y="699275"/>
                  <a:pt x="205307" y="704676"/>
                </a:cubicBezTo>
                <a:cubicBezTo>
                  <a:pt x="167136" y="749688"/>
                  <a:pt x="65947" y="877882"/>
                  <a:pt x="57304" y="935137"/>
                </a:cubicBezTo>
                <a:lnTo>
                  <a:pt x="56944" y="938738"/>
                </a:lnTo>
                <a:cubicBezTo>
                  <a:pt x="53343" y="962505"/>
                  <a:pt x="48662" y="991312"/>
                  <a:pt x="74589" y="1028042"/>
                </a:cubicBezTo>
                <a:cubicBezTo>
                  <a:pt x="105918" y="1046767"/>
                  <a:pt x="195224" y="1096820"/>
                  <a:pt x="278048" y="1113745"/>
                </a:cubicBezTo>
                <a:cubicBezTo>
                  <a:pt x="287410" y="1115545"/>
                  <a:pt x="296773" y="1116986"/>
                  <a:pt x="305776" y="1118786"/>
                </a:cubicBezTo>
                <a:lnTo>
                  <a:pt x="314058" y="1105102"/>
                </a:lnTo>
                <a:lnTo>
                  <a:pt x="460261" y="884724"/>
                </a:lnTo>
                <a:cubicBezTo>
                  <a:pt x="464222" y="878963"/>
                  <a:pt x="470343" y="874641"/>
                  <a:pt x="477545" y="873201"/>
                </a:cubicBezTo>
                <a:cubicBezTo>
                  <a:pt x="484387" y="871761"/>
                  <a:pt x="491950" y="873201"/>
                  <a:pt x="498071" y="877522"/>
                </a:cubicBezTo>
                <a:lnTo>
                  <a:pt x="566851" y="923254"/>
                </a:lnTo>
                <a:close/>
                <a:moveTo>
                  <a:pt x="493750" y="527870"/>
                </a:moveTo>
                <a:cubicBezTo>
                  <a:pt x="507434" y="526429"/>
                  <a:pt x="520038" y="534711"/>
                  <a:pt x="523279" y="548035"/>
                </a:cubicBezTo>
                <a:lnTo>
                  <a:pt x="637432" y="978709"/>
                </a:lnTo>
                <a:cubicBezTo>
                  <a:pt x="640673" y="989512"/>
                  <a:pt x="636351" y="1000675"/>
                  <a:pt x="626989" y="1007517"/>
                </a:cubicBezTo>
                <a:cubicBezTo>
                  <a:pt x="617986" y="1013998"/>
                  <a:pt x="605742" y="1014358"/>
                  <a:pt x="596380" y="1007877"/>
                </a:cubicBezTo>
                <a:lnTo>
                  <a:pt x="490509" y="937298"/>
                </a:lnTo>
                <a:lnTo>
                  <a:pt x="364113" y="1127428"/>
                </a:lnTo>
                <a:cubicBezTo>
                  <a:pt x="503473" y="1146153"/>
                  <a:pt x="642473" y="1154075"/>
                  <a:pt x="644274" y="1154075"/>
                </a:cubicBezTo>
                <a:cubicBezTo>
                  <a:pt x="651476" y="1154796"/>
                  <a:pt x="658318" y="1157676"/>
                  <a:pt x="662999" y="1163438"/>
                </a:cubicBezTo>
                <a:cubicBezTo>
                  <a:pt x="667680" y="1168839"/>
                  <a:pt x="670201" y="1176041"/>
                  <a:pt x="669841" y="1183243"/>
                </a:cubicBezTo>
                <a:lnTo>
                  <a:pt x="639592" y="1577548"/>
                </a:lnTo>
                <a:cubicBezTo>
                  <a:pt x="638872" y="1585110"/>
                  <a:pt x="634911" y="1592311"/>
                  <a:pt x="628789" y="1596993"/>
                </a:cubicBezTo>
                <a:cubicBezTo>
                  <a:pt x="623748" y="1600594"/>
                  <a:pt x="618346" y="1602394"/>
                  <a:pt x="612224" y="1602394"/>
                </a:cubicBezTo>
                <a:cubicBezTo>
                  <a:pt x="610784" y="1602394"/>
                  <a:pt x="608623" y="1602034"/>
                  <a:pt x="607183" y="1601674"/>
                </a:cubicBezTo>
                <a:lnTo>
                  <a:pt x="243478" y="1530015"/>
                </a:lnTo>
                <a:cubicBezTo>
                  <a:pt x="234835" y="1528214"/>
                  <a:pt x="227273" y="1522453"/>
                  <a:pt x="223672" y="1514171"/>
                </a:cubicBezTo>
                <a:lnTo>
                  <a:pt x="14812" y="1032723"/>
                </a:lnTo>
                <a:cubicBezTo>
                  <a:pt x="-5714" y="989512"/>
                  <a:pt x="48" y="952062"/>
                  <a:pt x="3288" y="930456"/>
                </a:cubicBezTo>
                <a:lnTo>
                  <a:pt x="4009" y="926855"/>
                </a:lnTo>
                <a:cubicBezTo>
                  <a:pt x="14092" y="858797"/>
                  <a:pt x="105558" y="741046"/>
                  <a:pt x="146250" y="690993"/>
                </a:cubicBezTo>
                <a:lnTo>
                  <a:pt x="64866" y="626536"/>
                </a:lnTo>
                <a:cubicBezTo>
                  <a:pt x="56584" y="620054"/>
                  <a:pt x="52623" y="608891"/>
                  <a:pt x="55504" y="598088"/>
                </a:cubicBezTo>
                <a:cubicBezTo>
                  <a:pt x="58744" y="587645"/>
                  <a:pt x="67747" y="580083"/>
                  <a:pt x="78550" y="578643"/>
                </a:cubicBezTo>
                <a:close/>
                <a:moveTo>
                  <a:pt x="1071373" y="115566"/>
                </a:moveTo>
                <a:cubicBezTo>
                  <a:pt x="1032151" y="126357"/>
                  <a:pt x="949749" y="182112"/>
                  <a:pt x="891096" y="247219"/>
                </a:cubicBezTo>
                <a:cubicBezTo>
                  <a:pt x="884619" y="254414"/>
                  <a:pt x="878862" y="260888"/>
                  <a:pt x="873105" y="268082"/>
                </a:cubicBezTo>
                <a:lnTo>
                  <a:pt x="881021" y="281751"/>
                </a:lnTo>
                <a:lnTo>
                  <a:pt x="1000486" y="516282"/>
                </a:lnTo>
                <a:cubicBezTo>
                  <a:pt x="1004084" y="523117"/>
                  <a:pt x="1004444" y="530671"/>
                  <a:pt x="1002285" y="537145"/>
                </a:cubicBezTo>
                <a:cubicBezTo>
                  <a:pt x="999766" y="544340"/>
                  <a:pt x="994728" y="550095"/>
                  <a:pt x="988251" y="553332"/>
                </a:cubicBezTo>
                <a:lnTo>
                  <a:pt x="914126" y="588584"/>
                </a:lnTo>
                <a:lnTo>
                  <a:pt x="1255968" y="681029"/>
                </a:lnTo>
                <a:lnTo>
                  <a:pt x="1384788" y="381391"/>
                </a:lnTo>
                <a:lnTo>
                  <a:pt x="1321457" y="405492"/>
                </a:lnTo>
                <a:cubicBezTo>
                  <a:pt x="1314620" y="408369"/>
                  <a:pt x="1307424" y="408010"/>
                  <a:pt x="1300587" y="404772"/>
                </a:cubicBezTo>
                <a:cubicBezTo>
                  <a:pt x="1294110" y="401895"/>
                  <a:pt x="1289072" y="396499"/>
                  <a:pt x="1286553" y="389664"/>
                </a:cubicBezTo>
                <a:cubicBezTo>
                  <a:pt x="1266403" y="334629"/>
                  <a:pt x="1204152" y="183910"/>
                  <a:pt x="1158093" y="147580"/>
                </a:cubicBezTo>
                <a:lnTo>
                  <a:pt x="1155574" y="145781"/>
                </a:lnTo>
                <a:cubicBezTo>
                  <a:pt x="1136863" y="130673"/>
                  <a:pt x="1114193" y="112688"/>
                  <a:pt x="1071373" y="115566"/>
                </a:cubicBezTo>
                <a:close/>
                <a:moveTo>
                  <a:pt x="576242" y="55854"/>
                </a:moveTo>
                <a:lnTo>
                  <a:pt x="372216" y="288226"/>
                </a:lnTo>
                <a:lnTo>
                  <a:pt x="653966" y="478153"/>
                </a:lnTo>
                <a:cubicBezTo>
                  <a:pt x="681313" y="435348"/>
                  <a:pt x="743924" y="342183"/>
                  <a:pt x="814812" y="253694"/>
                </a:cubicBezTo>
                <a:cubicBezTo>
                  <a:pt x="826326" y="239665"/>
                  <a:pt x="838201" y="225637"/>
                  <a:pt x="851155" y="211248"/>
                </a:cubicBezTo>
                <a:cubicBezTo>
                  <a:pt x="887138" y="170601"/>
                  <a:pt x="932837" y="132112"/>
                  <a:pt x="975657" y="104055"/>
                </a:cubicBezTo>
                <a:close/>
                <a:moveTo>
                  <a:pt x="568326" y="99"/>
                </a:moveTo>
                <a:lnTo>
                  <a:pt x="1074252" y="61249"/>
                </a:lnTo>
                <a:cubicBezTo>
                  <a:pt x="1134704" y="60170"/>
                  <a:pt x="1169248" y="87508"/>
                  <a:pt x="1189039" y="102976"/>
                </a:cubicBezTo>
                <a:lnTo>
                  <a:pt x="1191557" y="105134"/>
                </a:lnTo>
                <a:cubicBezTo>
                  <a:pt x="1246252" y="148299"/>
                  <a:pt x="1304545" y="286068"/>
                  <a:pt x="1327574" y="345420"/>
                </a:cubicBezTo>
                <a:lnTo>
                  <a:pt x="1425449" y="308010"/>
                </a:lnTo>
                <a:cubicBezTo>
                  <a:pt x="1435525" y="304053"/>
                  <a:pt x="1447039" y="306571"/>
                  <a:pt x="1454596" y="314485"/>
                </a:cubicBezTo>
                <a:cubicBezTo>
                  <a:pt x="1461792" y="322399"/>
                  <a:pt x="1463951" y="333909"/>
                  <a:pt x="1459633" y="343622"/>
                </a:cubicBezTo>
                <a:lnTo>
                  <a:pt x="1296629" y="724195"/>
                </a:lnTo>
                <a:cubicBezTo>
                  <a:pt x="1292311" y="734266"/>
                  <a:pt x="1282235" y="740382"/>
                  <a:pt x="1271800" y="740382"/>
                </a:cubicBezTo>
                <a:cubicBezTo>
                  <a:pt x="1269281" y="740382"/>
                  <a:pt x="1267122" y="740382"/>
                  <a:pt x="1264604" y="739662"/>
                </a:cubicBezTo>
                <a:lnTo>
                  <a:pt x="830644" y="622037"/>
                </a:lnTo>
                <a:cubicBezTo>
                  <a:pt x="819490" y="619159"/>
                  <a:pt x="811573" y="609447"/>
                  <a:pt x="810854" y="598296"/>
                </a:cubicBezTo>
                <a:cubicBezTo>
                  <a:pt x="809774" y="587145"/>
                  <a:pt x="815891" y="576354"/>
                  <a:pt x="825967" y="571678"/>
                </a:cubicBezTo>
                <a:lnTo>
                  <a:pt x="939674" y="516282"/>
                </a:lnTo>
                <a:lnTo>
                  <a:pt x="836762" y="313406"/>
                </a:lnTo>
                <a:cubicBezTo>
                  <a:pt x="752561" y="421679"/>
                  <a:pt x="685272" y="529232"/>
                  <a:pt x="684552" y="530311"/>
                </a:cubicBezTo>
                <a:cubicBezTo>
                  <a:pt x="680594" y="536786"/>
                  <a:pt x="674477" y="541102"/>
                  <a:pt x="667280" y="542541"/>
                </a:cubicBezTo>
                <a:cubicBezTo>
                  <a:pt x="660083" y="543980"/>
                  <a:pt x="652527" y="542541"/>
                  <a:pt x="646410" y="538584"/>
                </a:cubicBezTo>
                <a:lnTo>
                  <a:pt x="316442" y="315924"/>
                </a:lnTo>
                <a:cubicBezTo>
                  <a:pt x="309965" y="311607"/>
                  <a:pt x="305647" y="304413"/>
                  <a:pt x="304928" y="296859"/>
                </a:cubicBezTo>
                <a:cubicBezTo>
                  <a:pt x="303848" y="288946"/>
                  <a:pt x="306367" y="281392"/>
                  <a:pt x="311405" y="275636"/>
                </a:cubicBezTo>
                <a:lnTo>
                  <a:pt x="544937" y="9451"/>
                </a:lnTo>
                <a:cubicBezTo>
                  <a:pt x="550694" y="2617"/>
                  <a:pt x="559690" y="-621"/>
                  <a:pt x="568326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F2B4ACEB-8CF4-C146-A09A-9EB4480BFDF3}"/>
              </a:ext>
            </a:extLst>
          </p:cNvPr>
          <p:cNvSpPr txBox="1"/>
          <p:nvPr/>
        </p:nvSpPr>
        <p:spPr>
          <a:xfrm>
            <a:off x="9451355" y="5987560"/>
            <a:ext cx="54883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A3385B-6BF3-A945-BA60-A19B5A233A86}"/>
              </a:ext>
            </a:extLst>
          </p:cNvPr>
          <p:cNvGrpSpPr/>
          <p:nvPr/>
        </p:nvGrpSpPr>
        <p:grpSpPr>
          <a:xfrm>
            <a:off x="6092874" y="762000"/>
            <a:ext cx="12191902" cy="12192000"/>
            <a:chOff x="6318250" y="987378"/>
            <a:chExt cx="11741150" cy="1174124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EEB6BBA-684A-5444-912B-9C86BDDE5607}"/>
                </a:ext>
              </a:extLst>
            </p:cNvPr>
            <p:cNvGrpSpPr/>
            <p:nvPr/>
          </p:nvGrpSpPr>
          <p:grpSpPr>
            <a:xfrm>
              <a:off x="8098229" y="8993394"/>
              <a:ext cx="4002161" cy="3735106"/>
              <a:chOff x="8098229" y="8993394"/>
              <a:chExt cx="4002161" cy="3735106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7305158-FB62-0F42-9097-29B6A9799DDE}"/>
                  </a:ext>
                </a:extLst>
              </p:cNvPr>
              <p:cNvSpPr/>
              <p:nvPr/>
            </p:nvSpPr>
            <p:spPr>
              <a:xfrm>
                <a:off x="8098229" y="9589112"/>
                <a:ext cx="4002161" cy="3139388"/>
              </a:xfrm>
              <a:custGeom>
                <a:avLst/>
                <a:gdLst>
                  <a:gd name="connsiteX0" fmla="*/ 1247477 w 3371771"/>
                  <a:gd name="connsiteY0" fmla="*/ 0 h 2644896"/>
                  <a:gd name="connsiteX1" fmla="*/ 1420170 w 3371771"/>
                  <a:gd name="connsiteY1" fmla="*/ 156954 h 2644896"/>
                  <a:gd name="connsiteX2" fmla="*/ 3282364 w 3371771"/>
                  <a:gd name="connsiteY2" fmla="*/ 880162 h 2644896"/>
                  <a:gd name="connsiteX3" fmla="*/ 3371771 w 3371771"/>
                  <a:gd name="connsiteY3" fmla="*/ 882423 h 2644896"/>
                  <a:gd name="connsiteX4" fmla="*/ 3371771 w 3371771"/>
                  <a:gd name="connsiteY4" fmla="*/ 2644896 h 2644896"/>
                  <a:gd name="connsiteX5" fmla="*/ 3191668 w 3371771"/>
                  <a:gd name="connsiteY5" fmla="*/ 2640342 h 2644896"/>
                  <a:gd name="connsiteX6" fmla="*/ 119548 w 3371771"/>
                  <a:gd name="connsiteY6" fmla="*/ 1361455 h 2644896"/>
                  <a:gd name="connsiteX7" fmla="*/ 0 w 3371771"/>
                  <a:gd name="connsiteY7" fmla="*/ 1247477 h 2644896"/>
                  <a:gd name="connsiteX8" fmla="*/ 1247477 w 3371771"/>
                  <a:gd name="connsiteY8" fmla="*/ 0 h 26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1771" h="2644896">
                    <a:moveTo>
                      <a:pt x="1247477" y="0"/>
                    </a:moveTo>
                    <a:lnTo>
                      <a:pt x="1420170" y="156954"/>
                    </a:lnTo>
                    <a:cubicBezTo>
                      <a:pt x="1931439" y="578890"/>
                      <a:pt x="2576597" y="844387"/>
                      <a:pt x="3282364" y="880162"/>
                    </a:cubicBezTo>
                    <a:lnTo>
                      <a:pt x="3371771" y="882423"/>
                    </a:lnTo>
                    <a:lnTo>
                      <a:pt x="3371771" y="2644896"/>
                    </a:lnTo>
                    <a:lnTo>
                      <a:pt x="3191668" y="2640342"/>
                    </a:lnTo>
                    <a:cubicBezTo>
                      <a:pt x="2011052" y="2580497"/>
                      <a:pt x="939621" y="2106810"/>
                      <a:pt x="119548" y="1361455"/>
                    </a:cubicBezTo>
                    <a:lnTo>
                      <a:pt x="0" y="1247477"/>
                    </a:lnTo>
                    <a:lnTo>
                      <a:pt x="124747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8" name="Up Arrow 77">
                <a:extLst>
                  <a:ext uri="{FF2B5EF4-FFF2-40B4-BE49-F238E27FC236}">
                    <a16:creationId xmlns:a16="http://schemas.microsoft.com/office/drawing/2014/main" id="{5B9C971C-8BDD-DB43-9719-9C403FCE33FB}"/>
                  </a:ext>
                </a:extLst>
              </p:cNvPr>
              <p:cNvSpPr/>
              <p:nvPr/>
            </p:nvSpPr>
            <p:spPr>
              <a:xfrm rot="1379782">
                <a:off x="10424275" y="8993394"/>
                <a:ext cx="1297172" cy="1446028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E8F812-706B-0844-BBA3-FBFA8AE09EBF}"/>
                </a:ext>
              </a:extLst>
            </p:cNvPr>
            <p:cNvGrpSpPr/>
            <p:nvPr/>
          </p:nvGrpSpPr>
          <p:grpSpPr>
            <a:xfrm>
              <a:off x="12272494" y="8991209"/>
              <a:ext cx="4005949" cy="3737413"/>
              <a:chOff x="12272494" y="8991209"/>
              <a:chExt cx="4005949" cy="3737413"/>
            </a:xfrm>
            <a:solidFill>
              <a:schemeClr val="accent4"/>
            </a:solidFill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0E5A454-6F31-FF46-91AB-DE07B2882F7F}"/>
                  </a:ext>
                </a:extLst>
              </p:cNvPr>
              <p:cNvSpPr/>
              <p:nvPr/>
            </p:nvSpPr>
            <p:spPr>
              <a:xfrm>
                <a:off x="12272494" y="9590022"/>
                <a:ext cx="4005949" cy="3138600"/>
              </a:xfrm>
              <a:custGeom>
                <a:avLst/>
                <a:gdLst>
                  <a:gd name="connsiteX0" fmla="*/ 2127466 w 3374962"/>
                  <a:gd name="connsiteY0" fmla="*/ 0 h 2644232"/>
                  <a:gd name="connsiteX1" fmla="*/ 3374962 w 3374962"/>
                  <a:gd name="connsiteY1" fmla="*/ 1247496 h 2644232"/>
                  <a:gd name="connsiteX2" fmla="*/ 3256237 w 3374962"/>
                  <a:gd name="connsiteY2" fmla="*/ 1360689 h 2644232"/>
                  <a:gd name="connsiteX3" fmla="*/ 184117 w 3374962"/>
                  <a:gd name="connsiteY3" fmla="*/ 2639576 h 2644232"/>
                  <a:gd name="connsiteX4" fmla="*/ 0 w 3374962"/>
                  <a:gd name="connsiteY4" fmla="*/ 2644232 h 2644232"/>
                  <a:gd name="connsiteX5" fmla="*/ 0 w 3374962"/>
                  <a:gd name="connsiteY5" fmla="*/ 881758 h 2644232"/>
                  <a:gd name="connsiteX6" fmla="*/ 93421 w 3374962"/>
                  <a:gd name="connsiteY6" fmla="*/ 879396 h 2644232"/>
                  <a:gd name="connsiteX7" fmla="*/ 1955615 w 3374962"/>
                  <a:gd name="connsiteY7" fmla="*/ 156188 h 2644232"/>
                  <a:gd name="connsiteX8" fmla="*/ 2127466 w 3374962"/>
                  <a:gd name="connsiteY8" fmla="*/ 0 h 264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4962" h="2644232">
                    <a:moveTo>
                      <a:pt x="2127466" y="0"/>
                    </a:moveTo>
                    <a:lnTo>
                      <a:pt x="3374962" y="1247496"/>
                    </a:lnTo>
                    <a:lnTo>
                      <a:pt x="3256237" y="1360689"/>
                    </a:lnTo>
                    <a:cubicBezTo>
                      <a:pt x="2436164" y="2106044"/>
                      <a:pt x="1364733" y="2579731"/>
                      <a:pt x="184117" y="2639576"/>
                    </a:cubicBezTo>
                    <a:lnTo>
                      <a:pt x="0" y="2644232"/>
                    </a:lnTo>
                    <a:lnTo>
                      <a:pt x="0" y="881758"/>
                    </a:lnTo>
                    <a:lnTo>
                      <a:pt x="93421" y="879396"/>
                    </a:lnTo>
                    <a:cubicBezTo>
                      <a:pt x="799188" y="843621"/>
                      <a:pt x="1444346" y="578124"/>
                      <a:pt x="1955615" y="156188"/>
                    </a:cubicBezTo>
                    <a:lnTo>
                      <a:pt x="21274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0" name="Up Arrow 79">
                <a:extLst>
                  <a:ext uri="{FF2B5EF4-FFF2-40B4-BE49-F238E27FC236}">
                    <a16:creationId xmlns:a16="http://schemas.microsoft.com/office/drawing/2014/main" id="{8DF9ACDF-6BF3-7E42-981B-F1645359FBF8}"/>
                  </a:ext>
                </a:extLst>
              </p:cNvPr>
              <p:cNvSpPr/>
              <p:nvPr/>
            </p:nvSpPr>
            <p:spPr>
              <a:xfrm rot="20196095">
                <a:off x="12787337" y="8991209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7D402B2-C9AF-8445-9CCB-57B37D6CE098}"/>
                </a:ext>
              </a:extLst>
            </p:cNvPr>
            <p:cNvGrpSpPr/>
            <p:nvPr/>
          </p:nvGrpSpPr>
          <p:grpSpPr>
            <a:xfrm>
              <a:off x="12272494" y="987378"/>
              <a:ext cx="4006441" cy="3712577"/>
              <a:chOff x="12272494" y="987378"/>
              <a:chExt cx="4006441" cy="3712577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31E8ED0B-0E65-BC4D-8815-C923CA086425}"/>
                  </a:ext>
                </a:extLst>
              </p:cNvPr>
              <p:cNvSpPr/>
              <p:nvPr/>
            </p:nvSpPr>
            <p:spPr>
              <a:xfrm>
                <a:off x="12272494" y="987378"/>
                <a:ext cx="4006441" cy="3139058"/>
              </a:xfrm>
              <a:custGeom>
                <a:avLst/>
                <a:gdLst>
                  <a:gd name="connsiteX0" fmla="*/ 0 w 3375377"/>
                  <a:gd name="connsiteY0" fmla="*/ 0 h 2644618"/>
                  <a:gd name="connsiteX1" fmla="*/ 184117 w 3375377"/>
                  <a:gd name="connsiteY1" fmla="*/ 4655 h 2644618"/>
                  <a:gd name="connsiteX2" fmla="*/ 3256237 w 3375377"/>
                  <a:gd name="connsiteY2" fmla="*/ 1283542 h 2644618"/>
                  <a:gd name="connsiteX3" fmla="*/ 3375377 w 3375377"/>
                  <a:gd name="connsiteY3" fmla="*/ 1397132 h 2644618"/>
                  <a:gd name="connsiteX4" fmla="*/ 2127891 w 3375377"/>
                  <a:gd name="connsiteY4" fmla="*/ 2644618 h 2644618"/>
                  <a:gd name="connsiteX5" fmla="*/ 1955615 w 3375377"/>
                  <a:gd name="connsiteY5" fmla="*/ 2488043 h 2644618"/>
                  <a:gd name="connsiteX6" fmla="*/ 93421 w 3375377"/>
                  <a:gd name="connsiteY6" fmla="*/ 1764835 h 2644618"/>
                  <a:gd name="connsiteX7" fmla="*/ 0 w 3375377"/>
                  <a:gd name="connsiteY7" fmla="*/ 1762473 h 2644618"/>
                  <a:gd name="connsiteX8" fmla="*/ 0 w 3375377"/>
                  <a:gd name="connsiteY8" fmla="*/ 0 h 264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5377" h="2644618">
                    <a:moveTo>
                      <a:pt x="0" y="0"/>
                    </a:moveTo>
                    <a:lnTo>
                      <a:pt x="184117" y="4655"/>
                    </a:lnTo>
                    <a:cubicBezTo>
                      <a:pt x="1364733" y="64501"/>
                      <a:pt x="2436164" y="538187"/>
                      <a:pt x="3256237" y="1283542"/>
                    </a:cubicBezTo>
                    <a:lnTo>
                      <a:pt x="3375377" y="1397132"/>
                    </a:lnTo>
                    <a:lnTo>
                      <a:pt x="2127891" y="2644618"/>
                    </a:lnTo>
                    <a:lnTo>
                      <a:pt x="1955615" y="2488043"/>
                    </a:lnTo>
                    <a:cubicBezTo>
                      <a:pt x="1444346" y="2066107"/>
                      <a:pt x="799188" y="1800610"/>
                      <a:pt x="93421" y="1764835"/>
                    </a:cubicBezTo>
                    <a:lnTo>
                      <a:pt x="0" y="176247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3" name="Up Arrow 82">
                <a:extLst>
                  <a:ext uri="{FF2B5EF4-FFF2-40B4-BE49-F238E27FC236}">
                    <a16:creationId xmlns:a16="http://schemas.microsoft.com/office/drawing/2014/main" id="{8A886115-41C6-A848-957D-9B507E04EEC6}"/>
                  </a:ext>
                </a:extLst>
              </p:cNvPr>
              <p:cNvSpPr/>
              <p:nvPr/>
            </p:nvSpPr>
            <p:spPr>
              <a:xfrm rot="12179782">
                <a:off x="12721770" y="3253927"/>
                <a:ext cx="1297172" cy="1446028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15955D2-C26E-7C4C-BC2F-228434759D7F}"/>
                </a:ext>
              </a:extLst>
            </p:cNvPr>
            <p:cNvGrpSpPr/>
            <p:nvPr/>
          </p:nvGrpSpPr>
          <p:grpSpPr>
            <a:xfrm>
              <a:off x="8097735" y="987498"/>
              <a:ext cx="4002655" cy="3714642"/>
              <a:chOff x="8097735" y="987498"/>
              <a:chExt cx="4002655" cy="3714642"/>
            </a:xfrm>
            <a:solidFill>
              <a:schemeClr val="accent4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561A250-3E84-464D-A342-61075EFA1C5F}"/>
                  </a:ext>
                </a:extLst>
              </p:cNvPr>
              <p:cNvSpPr/>
              <p:nvPr/>
            </p:nvSpPr>
            <p:spPr>
              <a:xfrm>
                <a:off x="8097735" y="987498"/>
                <a:ext cx="4002655" cy="3139848"/>
              </a:xfrm>
              <a:custGeom>
                <a:avLst/>
                <a:gdLst>
                  <a:gd name="connsiteX0" fmla="*/ 3372187 w 3372187"/>
                  <a:gd name="connsiteY0" fmla="*/ 0 h 2645283"/>
                  <a:gd name="connsiteX1" fmla="*/ 3372187 w 3372187"/>
                  <a:gd name="connsiteY1" fmla="*/ 1762473 h 2645283"/>
                  <a:gd name="connsiteX2" fmla="*/ 3282780 w 3372187"/>
                  <a:gd name="connsiteY2" fmla="*/ 1764734 h 2645283"/>
                  <a:gd name="connsiteX3" fmla="*/ 1420586 w 3372187"/>
                  <a:gd name="connsiteY3" fmla="*/ 2487942 h 2645283"/>
                  <a:gd name="connsiteX4" fmla="*/ 1247467 w 3372187"/>
                  <a:gd name="connsiteY4" fmla="*/ 2645283 h 2645283"/>
                  <a:gd name="connsiteX5" fmla="*/ 0 w 3372187"/>
                  <a:gd name="connsiteY5" fmla="*/ 1397817 h 2645283"/>
                  <a:gd name="connsiteX6" fmla="*/ 119964 w 3372187"/>
                  <a:gd name="connsiteY6" fmla="*/ 1283441 h 2645283"/>
                  <a:gd name="connsiteX7" fmla="*/ 3192084 w 3372187"/>
                  <a:gd name="connsiteY7" fmla="*/ 4554 h 2645283"/>
                  <a:gd name="connsiteX8" fmla="*/ 3372187 w 3372187"/>
                  <a:gd name="connsiteY8" fmla="*/ 0 h 264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2187" h="2645283">
                    <a:moveTo>
                      <a:pt x="3372187" y="0"/>
                    </a:moveTo>
                    <a:lnTo>
                      <a:pt x="3372187" y="1762473"/>
                    </a:lnTo>
                    <a:lnTo>
                      <a:pt x="3282780" y="1764734"/>
                    </a:lnTo>
                    <a:cubicBezTo>
                      <a:pt x="2577013" y="1800509"/>
                      <a:pt x="1931855" y="2066006"/>
                      <a:pt x="1420586" y="2487942"/>
                    </a:cubicBezTo>
                    <a:lnTo>
                      <a:pt x="1247467" y="2645283"/>
                    </a:lnTo>
                    <a:lnTo>
                      <a:pt x="0" y="1397817"/>
                    </a:lnTo>
                    <a:lnTo>
                      <a:pt x="119964" y="1283441"/>
                    </a:lnTo>
                    <a:cubicBezTo>
                      <a:pt x="940037" y="538086"/>
                      <a:pt x="2011468" y="64400"/>
                      <a:pt x="3192084" y="4554"/>
                    </a:cubicBezTo>
                    <a:lnTo>
                      <a:pt x="33721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4" name="Up Arrow 83">
                <a:extLst>
                  <a:ext uri="{FF2B5EF4-FFF2-40B4-BE49-F238E27FC236}">
                    <a16:creationId xmlns:a16="http://schemas.microsoft.com/office/drawing/2014/main" id="{72214152-0C11-614A-8E5C-98378DA849E1}"/>
                  </a:ext>
                </a:extLst>
              </p:cNvPr>
              <p:cNvSpPr/>
              <p:nvPr/>
            </p:nvSpPr>
            <p:spPr>
              <a:xfrm rot="9396095">
                <a:off x="10358708" y="3256112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0A9D9E1-3183-2948-93CE-6F392A7EC0F4}"/>
                </a:ext>
              </a:extLst>
            </p:cNvPr>
            <p:cNvGrpSpPr/>
            <p:nvPr/>
          </p:nvGrpSpPr>
          <p:grpSpPr>
            <a:xfrm>
              <a:off x="14345953" y="6944534"/>
              <a:ext cx="3713421" cy="4004555"/>
              <a:chOff x="14345953" y="6944534"/>
              <a:chExt cx="3713421" cy="4004555"/>
            </a:xfrm>
            <a:solidFill>
              <a:schemeClr val="accent3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7B92188-949C-0645-8D8A-17B13FA16198}"/>
                  </a:ext>
                </a:extLst>
              </p:cNvPr>
              <p:cNvSpPr/>
              <p:nvPr/>
            </p:nvSpPr>
            <p:spPr>
              <a:xfrm>
                <a:off x="14919478" y="6944534"/>
                <a:ext cx="3139896" cy="4004555"/>
              </a:xfrm>
              <a:custGeom>
                <a:avLst/>
                <a:gdLst>
                  <a:gd name="connsiteX0" fmla="*/ 882850 w 2645323"/>
                  <a:gd name="connsiteY0" fmla="*/ 0 h 3373788"/>
                  <a:gd name="connsiteX1" fmla="*/ 2645323 w 2645323"/>
                  <a:gd name="connsiteY1" fmla="*/ 0 h 3373788"/>
                  <a:gd name="connsiteX2" fmla="*/ 2640729 w 2645323"/>
                  <a:gd name="connsiteY2" fmla="*/ 181704 h 3373788"/>
                  <a:gd name="connsiteX3" fmla="*/ 1361842 w 2645323"/>
                  <a:gd name="connsiteY3" fmla="*/ 3253824 h 3373788"/>
                  <a:gd name="connsiteX4" fmla="*/ 1247467 w 2645323"/>
                  <a:gd name="connsiteY4" fmla="*/ 3373788 h 3373788"/>
                  <a:gd name="connsiteX5" fmla="*/ 0 w 2645323"/>
                  <a:gd name="connsiteY5" fmla="*/ 2126321 h 3373788"/>
                  <a:gd name="connsiteX6" fmla="*/ 157341 w 2645323"/>
                  <a:gd name="connsiteY6" fmla="*/ 1953202 h 3373788"/>
                  <a:gd name="connsiteX7" fmla="*/ 880549 w 2645323"/>
                  <a:gd name="connsiteY7" fmla="*/ 91008 h 3373788"/>
                  <a:gd name="connsiteX8" fmla="*/ 882850 w 2645323"/>
                  <a:gd name="connsiteY8" fmla="*/ 0 h 337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5323" h="3373788">
                    <a:moveTo>
                      <a:pt x="882850" y="0"/>
                    </a:moveTo>
                    <a:lnTo>
                      <a:pt x="2645323" y="0"/>
                    </a:lnTo>
                    <a:lnTo>
                      <a:pt x="2640729" y="181704"/>
                    </a:lnTo>
                    <a:cubicBezTo>
                      <a:pt x="2580883" y="1362320"/>
                      <a:pt x="2107197" y="2433751"/>
                      <a:pt x="1361842" y="3253824"/>
                    </a:cubicBezTo>
                    <a:lnTo>
                      <a:pt x="1247467" y="3373788"/>
                    </a:lnTo>
                    <a:lnTo>
                      <a:pt x="0" y="2126321"/>
                    </a:lnTo>
                    <a:lnTo>
                      <a:pt x="157341" y="1953202"/>
                    </a:lnTo>
                    <a:cubicBezTo>
                      <a:pt x="579277" y="1441933"/>
                      <a:pt x="844774" y="796775"/>
                      <a:pt x="880549" y="91008"/>
                    </a:cubicBezTo>
                    <a:lnTo>
                      <a:pt x="8828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6" name="Up Arrow 85">
                <a:extLst>
                  <a:ext uri="{FF2B5EF4-FFF2-40B4-BE49-F238E27FC236}">
                    <a16:creationId xmlns:a16="http://schemas.microsoft.com/office/drawing/2014/main" id="{99622CCD-F1F1-024F-92AB-C3054289EE14}"/>
                  </a:ext>
                </a:extLst>
              </p:cNvPr>
              <p:cNvSpPr/>
              <p:nvPr/>
            </p:nvSpPr>
            <p:spPr>
              <a:xfrm rot="17579782">
                <a:off x="14420381" y="7316516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4E39D68-D291-6346-83D2-D618DC823ADE}"/>
                </a:ext>
              </a:extLst>
            </p:cNvPr>
            <p:cNvGrpSpPr/>
            <p:nvPr/>
          </p:nvGrpSpPr>
          <p:grpSpPr>
            <a:xfrm>
              <a:off x="14343768" y="2767405"/>
              <a:ext cx="3715632" cy="4005025"/>
              <a:chOff x="14343768" y="2767405"/>
              <a:chExt cx="3715632" cy="4005025"/>
            </a:xfrm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9BA5B03-BF5E-4D4E-9FBA-72CA66173101}"/>
                  </a:ext>
                </a:extLst>
              </p:cNvPr>
              <p:cNvSpPr/>
              <p:nvPr/>
            </p:nvSpPr>
            <p:spPr>
              <a:xfrm>
                <a:off x="14919938" y="2767405"/>
                <a:ext cx="3139462" cy="4005025"/>
              </a:xfrm>
              <a:custGeom>
                <a:avLst/>
                <a:gdLst>
                  <a:gd name="connsiteX0" fmla="*/ 1247477 w 2644958"/>
                  <a:gd name="connsiteY0" fmla="*/ 0 h 3374184"/>
                  <a:gd name="connsiteX1" fmla="*/ 1361455 w 2644958"/>
                  <a:gd name="connsiteY1" fmla="*/ 119547 h 3374184"/>
                  <a:gd name="connsiteX2" fmla="*/ 2640342 w 2644958"/>
                  <a:gd name="connsiteY2" fmla="*/ 3191667 h 3374184"/>
                  <a:gd name="connsiteX3" fmla="*/ 2644958 w 2644958"/>
                  <a:gd name="connsiteY3" fmla="*/ 3374183 h 3374184"/>
                  <a:gd name="connsiteX4" fmla="*/ 882484 w 2644958"/>
                  <a:gd name="connsiteY4" fmla="*/ 3374184 h 3374184"/>
                  <a:gd name="connsiteX5" fmla="*/ 880162 w 2644958"/>
                  <a:gd name="connsiteY5" fmla="*/ 3282363 h 3374184"/>
                  <a:gd name="connsiteX6" fmla="*/ 156954 w 2644958"/>
                  <a:gd name="connsiteY6" fmla="*/ 1420169 h 3374184"/>
                  <a:gd name="connsiteX7" fmla="*/ 0 w 2644958"/>
                  <a:gd name="connsiteY7" fmla="*/ 1247476 h 3374184"/>
                  <a:gd name="connsiteX8" fmla="*/ 1247477 w 2644958"/>
                  <a:gd name="connsiteY8" fmla="*/ 0 h 337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958" h="3374184">
                    <a:moveTo>
                      <a:pt x="1247477" y="0"/>
                    </a:moveTo>
                    <a:lnTo>
                      <a:pt x="1361455" y="119547"/>
                    </a:lnTo>
                    <a:cubicBezTo>
                      <a:pt x="2106810" y="939621"/>
                      <a:pt x="2580496" y="2011051"/>
                      <a:pt x="2640342" y="3191667"/>
                    </a:cubicBezTo>
                    <a:lnTo>
                      <a:pt x="2644958" y="3374183"/>
                    </a:lnTo>
                    <a:lnTo>
                      <a:pt x="882484" y="3374184"/>
                    </a:lnTo>
                    <a:lnTo>
                      <a:pt x="880162" y="3282363"/>
                    </a:lnTo>
                    <a:cubicBezTo>
                      <a:pt x="844387" y="2576597"/>
                      <a:pt x="578890" y="1931438"/>
                      <a:pt x="156954" y="1420169"/>
                    </a:cubicBezTo>
                    <a:lnTo>
                      <a:pt x="0" y="1247476"/>
                    </a:lnTo>
                    <a:lnTo>
                      <a:pt x="1247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7" name="Up Arrow 86">
                <a:extLst>
                  <a:ext uri="{FF2B5EF4-FFF2-40B4-BE49-F238E27FC236}">
                    <a16:creationId xmlns:a16="http://schemas.microsoft.com/office/drawing/2014/main" id="{9978B0CD-D87B-AB40-9640-78A142EA6B75}"/>
                  </a:ext>
                </a:extLst>
              </p:cNvPr>
              <p:cNvSpPr/>
              <p:nvPr/>
            </p:nvSpPr>
            <p:spPr>
              <a:xfrm rot="14796095">
                <a:off x="14418196" y="4953454"/>
                <a:ext cx="1297172" cy="1446028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649963-82AA-AF4F-A0C4-4CA8771AF079}"/>
                </a:ext>
              </a:extLst>
            </p:cNvPr>
            <p:cNvGrpSpPr/>
            <p:nvPr/>
          </p:nvGrpSpPr>
          <p:grpSpPr>
            <a:xfrm>
              <a:off x="6318250" y="2768383"/>
              <a:ext cx="3725618" cy="4004046"/>
              <a:chOff x="6318250" y="2768383"/>
              <a:chExt cx="3725618" cy="4004046"/>
            </a:xfrm>
            <a:solidFill>
              <a:schemeClr val="accent3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96474EE6-8240-CF47-8BF7-8BB5F36D03BA}"/>
                  </a:ext>
                </a:extLst>
              </p:cNvPr>
              <p:cNvSpPr/>
              <p:nvPr/>
            </p:nvSpPr>
            <p:spPr>
              <a:xfrm>
                <a:off x="6318250" y="2768383"/>
                <a:ext cx="3138552" cy="4004046"/>
              </a:xfrm>
              <a:custGeom>
                <a:avLst/>
                <a:gdLst>
                  <a:gd name="connsiteX0" fmla="*/ 1396695 w 2644191"/>
                  <a:gd name="connsiteY0" fmla="*/ 0 h 3373359"/>
                  <a:gd name="connsiteX1" fmla="*/ 2644191 w 2644191"/>
                  <a:gd name="connsiteY1" fmla="*/ 1247495 h 3373359"/>
                  <a:gd name="connsiteX2" fmla="*/ 2488003 w 2644191"/>
                  <a:gd name="connsiteY2" fmla="*/ 1419345 h 3373359"/>
                  <a:gd name="connsiteX3" fmla="*/ 1764795 w 2644191"/>
                  <a:gd name="connsiteY3" fmla="*/ 3281539 h 3373359"/>
                  <a:gd name="connsiteX4" fmla="*/ 1762473 w 2644191"/>
                  <a:gd name="connsiteY4" fmla="*/ 3373359 h 3373359"/>
                  <a:gd name="connsiteX5" fmla="*/ 0 w 2644191"/>
                  <a:gd name="connsiteY5" fmla="*/ 3373359 h 3373359"/>
                  <a:gd name="connsiteX6" fmla="*/ 4615 w 2644191"/>
                  <a:gd name="connsiteY6" fmla="*/ 3190843 h 3373359"/>
                  <a:gd name="connsiteX7" fmla="*/ 1283502 w 2644191"/>
                  <a:gd name="connsiteY7" fmla="*/ 118723 h 3373359"/>
                  <a:gd name="connsiteX8" fmla="*/ 1396695 w 2644191"/>
                  <a:gd name="connsiteY8" fmla="*/ 0 h 337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191" h="3373359">
                    <a:moveTo>
                      <a:pt x="1396695" y="0"/>
                    </a:moveTo>
                    <a:lnTo>
                      <a:pt x="2644191" y="1247495"/>
                    </a:lnTo>
                    <a:lnTo>
                      <a:pt x="2488003" y="1419345"/>
                    </a:lnTo>
                    <a:cubicBezTo>
                      <a:pt x="2066067" y="1930614"/>
                      <a:pt x="1800570" y="2575773"/>
                      <a:pt x="1764795" y="3281539"/>
                    </a:cubicBezTo>
                    <a:lnTo>
                      <a:pt x="1762473" y="3373359"/>
                    </a:lnTo>
                    <a:lnTo>
                      <a:pt x="0" y="3373359"/>
                    </a:lnTo>
                    <a:lnTo>
                      <a:pt x="4615" y="3190843"/>
                    </a:lnTo>
                    <a:cubicBezTo>
                      <a:pt x="64461" y="2010227"/>
                      <a:pt x="538147" y="938797"/>
                      <a:pt x="1283502" y="118723"/>
                    </a:cubicBezTo>
                    <a:lnTo>
                      <a:pt x="13966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9" name="Up Arrow 88">
                <a:extLst>
                  <a:ext uri="{FF2B5EF4-FFF2-40B4-BE49-F238E27FC236}">
                    <a16:creationId xmlns:a16="http://schemas.microsoft.com/office/drawing/2014/main" id="{1C04CB7F-0049-7943-8F96-61D0B8D38A27}"/>
                  </a:ext>
                </a:extLst>
              </p:cNvPr>
              <p:cNvSpPr/>
              <p:nvPr/>
            </p:nvSpPr>
            <p:spPr>
              <a:xfrm rot="6779782">
                <a:off x="8672268" y="4953456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4BEF28-DE6E-0847-AAC1-09D10E2CFBA5}"/>
                </a:ext>
              </a:extLst>
            </p:cNvPr>
            <p:cNvGrpSpPr/>
            <p:nvPr/>
          </p:nvGrpSpPr>
          <p:grpSpPr>
            <a:xfrm>
              <a:off x="6318275" y="6944534"/>
              <a:ext cx="3727778" cy="4003577"/>
              <a:chOff x="6318275" y="6944534"/>
              <a:chExt cx="3727778" cy="4003577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B8BF2161-4F80-DD44-9070-7090EEC32B5D}"/>
                  </a:ext>
                </a:extLst>
              </p:cNvPr>
              <p:cNvSpPr/>
              <p:nvPr/>
            </p:nvSpPr>
            <p:spPr>
              <a:xfrm>
                <a:off x="6318275" y="6944534"/>
                <a:ext cx="3138986" cy="4003577"/>
              </a:xfrm>
              <a:custGeom>
                <a:avLst/>
                <a:gdLst>
                  <a:gd name="connsiteX0" fmla="*/ 0 w 2644557"/>
                  <a:gd name="connsiteY0" fmla="*/ 0 h 3372964"/>
                  <a:gd name="connsiteX1" fmla="*/ 1762473 w 2644557"/>
                  <a:gd name="connsiteY1" fmla="*/ 0 h 3372964"/>
                  <a:gd name="connsiteX2" fmla="*/ 1764774 w 2644557"/>
                  <a:gd name="connsiteY2" fmla="*/ 91008 h 3372964"/>
                  <a:gd name="connsiteX3" fmla="*/ 2487982 w 2644557"/>
                  <a:gd name="connsiteY3" fmla="*/ 1953202 h 3372964"/>
                  <a:gd name="connsiteX4" fmla="*/ 2644557 w 2644557"/>
                  <a:gd name="connsiteY4" fmla="*/ 2125478 h 3372964"/>
                  <a:gd name="connsiteX5" fmla="*/ 1397071 w 2644557"/>
                  <a:gd name="connsiteY5" fmla="*/ 3372964 h 3372964"/>
                  <a:gd name="connsiteX6" fmla="*/ 1283481 w 2644557"/>
                  <a:gd name="connsiteY6" fmla="*/ 3253824 h 3372964"/>
                  <a:gd name="connsiteX7" fmla="*/ 4594 w 2644557"/>
                  <a:gd name="connsiteY7" fmla="*/ 181704 h 3372964"/>
                  <a:gd name="connsiteX8" fmla="*/ 0 w 2644557"/>
                  <a:gd name="connsiteY8" fmla="*/ 0 h 337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557" h="3372964">
                    <a:moveTo>
                      <a:pt x="0" y="0"/>
                    </a:moveTo>
                    <a:lnTo>
                      <a:pt x="1762473" y="0"/>
                    </a:lnTo>
                    <a:lnTo>
                      <a:pt x="1764774" y="91008"/>
                    </a:lnTo>
                    <a:cubicBezTo>
                      <a:pt x="1800549" y="796775"/>
                      <a:pt x="2066046" y="1441933"/>
                      <a:pt x="2487982" y="1953202"/>
                    </a:cubicBezTo>
                    <a:lnTo>
                      <a:pt x="2644557" y="2125478"/>
                    </a:lnTo>
                    <a:lnTo>
                      <a:pt x="1397071" y="3372964"/>
                    </a:lnTo>
                    <a:lnTo>
                      <a:pt x="1283481" y="3253824"/>
                    </a:lnTo>
                    <a:cubicBezTo>
                      <a:pt x="538126" y="2433751"/>
                      <a:pt x="64440" y="1362320"/>
                      <a:pt x="4594" y="1817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Up Arrow 89">
                <a:extLst>
                  <a:ext uri="{FF2B5EF4-FFF2-40B4-BE49-F238E27FC236}">
                    <a16:creationId xmlns:a16="http://schemas.microsoft.com/office/drawing/2014/main" id="{BA0A60A7-086E-B24D-ACAB-0D40E43C5E42}"/>
                  </a:ext>
                </a:extLst>
              </p:cNvPr>
              <p:cNvSpPr/>
              <p:nvPr/>
            </p:nvSpPr>
            <p:spPr>
              <a:xfrm rot="3996095">
                <a:off x="8674453" y="7316518"/>
                <a:ext cx="1297172" cy="1446028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0D87FD-5B26-9640-BC37-6F1D7D02A07F}"/>
              </a:ext>
            </a:extLst>
          </p:cNvPr>
          <p:cNvSpPr txBox="1"/>
          <p:nvPr/>
        </p:nvSpPr>
        <p:spPr>
          <a:xfrm rot="20252743">
            <a:off x="8610952" y="1967156"/>
            <a:ext cx="320792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DOWNSTREAM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EDDCF4-0048-4643-809E-D4325907D9CF}"/>
              </a:ext>
            </a:extLst>
          </p:cNvPr>
          <p:cNvSpPr txBox="1"/>
          <p:nvPr/>
        </p:nvSpPr>
        <p:spPr>
          <a:xfrm rot="20252743">
            <a:off x="12510320" y="11044549"/>
            <a:ext cx="310533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F4DFAA-1029-E04D-BCF8-CA09AE48698E}"/>
              </a:ext>
            </a:extLst>
          </p:cNvPr>
          <p:cNvSpPr txBox="1"/>
          <p:nvPr/>
        </p:nvSpPr>
        <p:spPr>
          <a:xfrm rot="1353734">
            <a:off x="13370095" y="1967156"/>
            <a:ext cx="149271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VALUE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E26F09-5BEE-CA48-A74B-22518FA601EB}"/>
              </a:ext>
            </a:extLst>
          </p:cNvPr>
          <p:cNvSpPr txBox="1"/>
          <p:nvPr/>
        </p:nvSpPr>
        <p:spPr>
          <a:xfrm rot="1353734">
            <a:off x="9115084" y="11041665"/>
            <a:ext cx="255390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INVENTORY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C280A8-981A-5B47-8149-59A833F03EDB}"/>
              </a:ext>
            </a:extLst>
          </p:cNvPr>
          <p:cNvSpPr txBox="1"/>
          <p:nvPr/>
        </p:nvSpPr>
        <p:spPr>
          <a:xfrm rot="17551490">
            <a:off x="6432545" y="4686588"/>
            <a:ext cx="239200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UPSTREAM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A7C79-1C90-7345-9770-EA1E17290DC2}"/>
              </a:ext>
            </a:extLst>
          </p:cNvPr>
          <p:cNvSpPr txBox="1"/>
          <p:nvPr/>
        </p:nvSpPr>
        <p:spPr>
          <a:xfrm rot="17551490">
            <a:off x="15568962" y="8429778"/>
            <a:ext cx="231666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LOGISTICS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F0305-01FD-8C43-A0A3-B23C9682B48E}"/>
              </a:ext>
            </a:extLst>
          </p:cNvPr>
          <p:cNvSpPr txBox="1"/>
          <p:nvPr/>
        </p:nvSpPr>
        <p:spPr>
          <a:xfrm rot="4050706">
            <a:off x="15205882" y="4701163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7C722D-E846-6643-9439-D8BD90262019}"/>
              </a:ext>
            </a:extLst>
          </p:cNvPr>
          <p:cNvSpPr txBox="1"/>
          <p:nvPr/>
        </p:nvSpPr>
        <p:spPr>
          <a:xfrm rot="4050706">
            <a:off x="6201744" y="8454230"/>
            <a:ext cx="276229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CASH-FLOW</a:t>
            </a:r>
          </a:p>
        </p:txBody>
      </p:sp>
    </p:spTree>
    <p:extLst>
      <p:ext uri="{BB962C8B-B14F-4D97-AF65-F5344CB8AC3E}">
        <p14:creationId xmlns:p14="http://schemas.microsoft.com/office/powerpoint/2010/main" val="22436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8E0D0-59FF-C148-B791-3D13D02850D8}"/>
              </a:ext>
            </a:extLst>
          </p:cNvPr>
          <p:cNvSpPr txBox="1"/>
          <p:nvPr/>
        </p:nvSpPr>
        <p:spPr>
          <a:xfrm>
            <a:off x="7669020" y="612372"/>
            <a:ext cx="9039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BIG BOX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C5133-A04F-9548-8645-372E16FE82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8E592-151F-2243-812D-B5D884221570}"/>
              </a:ext>
            </a:extLst>
          </p:cNvPr>
          <p:cNvSpPr txBox="1"/>
          <p:nvPr/>
        </p:nvSpPr>
        <p:spPr>
          <a:xfrm>
            <a:off x="1683843" y="8696886"/>
            <a:ext cx="4225750" cy="10664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Carefully selected manufacturers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B6A7B3-A911-C340-A3CA-276ABA3674B3}"/>
              </a:ext>
            </a:extLst>
          </p:cNvPr>
          <p:cNvGrpSpPr/>
          <p:nvPr/>
        </p:nvGrpSpPr>
        <p:grpSpPr>
          <a:xfrm>
            <a:off x="1944193" y="4554047"/>
            <a:ext cx="3705050" cy="3705050"/>
            <a:chOff x="3118370" y="4793672"/>
            <a:chExt cx="3225800" cy="32258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31ABED-26E8-4141-9515-9802B10F5212}"/>
                </a:ext>
              </a:extLst>
            </p:cNvPr>
            <p:cNvSpPr/>
            <p:nvPr/>
          </p:nvSpPr>
          <p:spPr>
            <a:xfrm>
              <a:off x="3118370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922">
              <a:extLst>
                <a:ext uri="{FF2B5EF4-FFF2-40B4-BE49-F238E27FC236}">
                  <a16:creationId xmlns:a16="http://schemas.microsoft.com/office/drawing/2014/main" id="{40A84A76-1F0F-5A45-9308-65C6809D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204" y="5644506"/>
              <a:ext cx="1524132" cy="1524132"/>
            </a:xfrm>
            <a:custGeom>
              <a:avLst/>
              <a:gdLst>
                <a:gd name="T0" fmla="*/ 2225924 w 293328"/>
                <a:gd name="T1" fmla="*/ 2982232 h 293328"/>
                <a:gd name="T2" fmla="*/ 2606720 w 293328"/>
                <a:gd name="T3" fmla="*/ 3061131 h 293328"/>
                <a:gd name="T4" fmla="*/ 2606720 w 293328"/>
                <a:gd name="T5" fmla="*/ 2761330 h 293328"/>
                <a:gd name="T6" fmla="*/ 1868162 w 293328"/>
                <a:gd name="T7" fmla="*/ 1547074 h 293328"/>
                <a:gd name="T8" fmla="*/ 1381781 w 293328"/>
                <a:gd name="T9" fmla="*/ 2315784 h 293328"/>
                <a:gd name="T10" fmla="*/ 1868162 w 293328"/>
                <a:gd name="T11" fmla="*/ 1547074 h 293328"/>
                <a:gd name="T12" fmla="*/ 792597 w 293328"/>
                <a:gd name="T13" fmla="*/ 2106834 h 293328"/>
                <a:gd name="T14" fmla="*/ 1282925 w 293328"/>
                <a:gd name="T15" fmla="*/ 1752049 h 293328"/>
                <a:gd name="T16" fmla="*/ 1330374 w 293328"/>
                <a:gd name="T17" fmla="*/ 1271135 h 293328"/>
                <a:gd name="T18" fmla="*/ 1330374 w 293328"/>
                <a:gd name="T19" fmla="*/ 1669261 h 293328"/>
                <a:gd name="T20" fmla="*/ 1330374 w 293328"/>
                <a:gd name="T21" fmla="*/ 1271135 h 293328"/>
                <a:gd name="T22" fmla="*/ 1350151 w 293328"/>
                <a:gd name="T23" fmla="*/ 1176512 h 293328"/>
                <a:gd name="T24" fmla="*/ 1967023 w 293328"/>
                <a:gd name="T25" fmla="*/ 1472163 h 293328"/>
                <a:gd name="T26" fmla="*/ 1939339 w 293328"/>
                <a:gd name="T27" fmla="*/ 2181752 h 293328"/>
                <a:gd name="T28" fmla="*/ 1330374 w 293328"/>
                <a:gd name="T29" fmla="*/ 2437980 h 293328"/>
                <a:gd name="T30" fmla="*/ 725364 w 293328"/>
                <a:gd name="T31" fmla="*/ 2181752 h 293328"/>
                <a:gd name="T32" fmla="*/ 697694 w 293328"/>
                <a:gd name="T33" fmla="*/ 1472163 h 293328"/>
                <a:gd name="T34" fmla="*/ 1310597 w 293328"/>
                <a:gd name="T35" fmla="*/ 1176512 h 293328"/>
                <a:gd name="T36" fmla="*/ 682860 w 293328"/>
                <a:gd name="T37" fmla="*/ 1151769 h 293328"/>
                <a:gd name="T38" fmla="*/ 682860 w 293328"/>
                <a:gd name="T39" fmla="*/ 2441784 h 293328"/>
                <a:gd name="T40" fmla="*/ 1805438 w 293328"/>
                <a:gd name="T41" fmla="*/ 2587732 h 293328"/>
                <a:gd name="T42" fmla="*/ 2158476 w 293328"/>
                <a:gd name="T43" fmla="*/ 2915168 h 293328"/>
                <a:gd name="T44" fmla="*/ 2146587 w 293328"/>
                <a:gd name="T45" fmla="*/ 2299753 h 293328"/>
                <a:gd name="T46" fmla="*/ 1983949 w 293328"/>
                <a:gd name="T47" fmla="*/ 1151769 h 293328"/>
                <a:gd name="T48" fmla="*/ 1333409 w 293328"/>
                <a:gd name="T49" fmla="*/ 784903 h 293328"/>
                <a:gd name="T50" fmla="*/ 2241775 w 293328"/>
                <a:gd name="T51" fmla="*/ 2256368 h 293328"/>
                <a:gd name="T52" fmla="*/ 2769346 w 293328"/>
                <a:gd name="T53" fmla="*/ 2911217 h 293328"/>
                <a:gd name="T54" fmla="*/ 2455986 w 293328"/>
                <a:gd name="T55" fmla="*/ 3222872 h 293328"/>
                <a:gd name="T56" fmla="*/ 1797510 w 293328"/>
                <a:gd name="T57" fmla="*/ 2694242 h 293328"/>
                <a:gd name="T58" fmla="*/ 313958 w 293328"/>
                <a:gd name="T59" fmla="*/ 1798754 h 293328"/>
                <a:gd name="T60" fmla="*/ 1333409 w 293328"/>
                <a:gd name="T61" fmla="*/ 784903 h 293328"/>
                <a:gd name="T62" fmla="*/ 2892729 w 293328"/>
                <a:gd name="T63" fmla="*/ 242833 h 293328"/>
                <a:gd name="T64" fmla="*/ 2892729 w 293328"/>
                <a:gd name="T65" fmla="*/ 315291 h 293328"/>
                <a:gd name="T66" fmla="*/ 2824315 w 293328"/>
                <a:gd name="T67" fmla="*/ 315291 h 293328"/>
                <a:gd name="T68" fmla="*/ 2824315 w 293328"/>
                <a:gd name="T69" fmla="*/ 242833 h 293328"/>
                <a:gd name="T70" fmla="*/ 2373485 w 293328"/>
                <a:gd name="T71" fmla="*/ 242833 h 293328"/>
                <a:gd name="T72" fmla="*/ 2373485 w 293328"/>
                <a:gd name="T73" fmla="*/ 315291 h 293328"/>
                <a:gd name="T74" fmla="*/ 2301039 w 293328"/>
                <a:gd name="T75" fmla="*/ 315291 h 293328"/>
                <a:gd name="T76" fmla="*/ 2301039 w 293328"/>
                <a:gd name="T77" fmla="*/ 242833 h 293328"/>
                <a:gd name="T78" fmla="*/ 2647214 w 293328"/>
                <a:gd name="T79" fmla="*/ 279054 h 293328"/>
                <a:gd name="T80" fmla="*/ 2546583 w 293328"/>
                <a:gd name="T81" fmla="*/ 279054 h 293328"/>
                <a:gd name="T82" fmla="*/ 98743 w 293328"/>
                <a:gd name="T83" fmla="*/ 94808 h 293328"/>
                <a:gd name="T84" fmla="*/ 3124131 w 293328"/>
                <a:gd name="T85" fmla="*/ 454216 h 293328"/>
                <a:gd name="T86" fmla="*/ 98743 w 293328"/>
                <a:gd name="T87" fmla="*/ 94808 h 293328"/>
                <a:gd name="T88" fmla="*/ 3175478 w 293328"/>
                <a:gd name="T89" fmla="*/ 0 h 293328"/>
                <a:gd name="T90" fmla="*/ 3222872 w 293328"/>
                <a:gd name="T91" fmla="*/ 3171527 h 293328"/>
                <a:gd name="T92" fmla="*/ 2859513 w 293328"/>
                <a:gd name="T93" fmla="*/ 3222872 h 293328"/>
                <a:gd name="T94" fmla="*/ 2859513 w 293328"/>
                <a:gd name="T95" fmla="*/ 3124131 h 293328"/>
                <a:gd name="T96" fmla="*/ 3124131 w 293328"/>
                <a:gd name="T97" fmla="*/ 552952 h 293328"/>
                <a:gd name="T98" fmla="*/ 98743 w 293328"/>
                <a:gd name="T99" fmla="*/ 3124131 h 293328"/>
                <a:gd name="T100" fmla="*/ 2061681 w 293328"/>
                <a:gd name="T101" fmla="*/ 3171527 h 293328"/>
                <a:gd name="T102" fmla="*/ 51356 w 293328"/>
                <a:gd name="T103" fmla="*/ 3222872 h 293328"/>
                <a:gd name="T104" fmla="*/ 0 w 293328"/>
                <a:gd name="T105" fmla="*/ 47381 h 29332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328" h="293328">
                  <a:moveTo>
                    <a:pt x="230028" y="244139"/>
                  </a:moveTo>
                  <a:lnTo>
                    <a:pt x="202590" y="271426"/>
                  </a:lnTo>
                  <a:lnTo>
                    <a:pt x="209811" y="278607"/>
                  </a:lnTo>
                  <a:cubicBezTo>
                    <a:pt x="217392" y="286147"/>
                    <a:pt x="229667" y="286147"/>
                    <a:pt x="237249" y="278607"/>
                  </a:cubicBezTo>
                  <a:cubicBezTo>
                    <a:pt x="240859" y="275017"/>
                    <a:pt x="243025" y="269990"/>
                    <a:pt x="243025" y="264963"/>
                  </a:cubicBezTo>
                  <a:cubicBezTo>
                    <a:pt x="243025" y="259578"/>
                    <a:pt x="240859" y="254910"/>
                    <a:pt x="237249" y="251320"/>
                  </a:cubicBezTo>
                  <a:lnTo>
                    <a:pt x="230028" y="244139"/>
                  </a:lnTo>
                  <a:close/>
                  <a:moveTo>
                    <a:pt x="170030" y="140806"/>
                  </a:moveTo>
                  <a:lnTo>
                    <a:pt x="125762" y="159462"/>
                  </a:lnTo>
                  <a:lnTo>
                    <a:pt x="125762" y="210769"/>
                  </a:lnTo>
                  <a:lnTo>
                    <a:pt x="170030" y="191753"/>
                  </a:lnTo>
                  <a:lnTo>
                    <a:pt x="170030" y="140806"/>
                  </a:lnTo>
                  <a:close/>
                  <a:moveTo>
                    <a:pt x="72138" y="140806"/>
                  </a:moveTo>
                  <a:lnTo>
                    <a:pt x="72138" y="191753"/>
                  </a:lnTo>
                  <a:lnTo>
                    <a:pt x="116765" y="210769"/>
                  </a:lnTo>
                  <a:lnTo>
                    <a:pt x="116765" y="159462"/>
                  </a:lnTo>
                  <a:lnTo>
                    <a:pt x="72138" y="140806"/>
                  </a:lnTo>
                  <a:close/>
                  <a:moveTo>
                    <a:pt x="121084" y="115690"/>
                  </a:moveTo>
                  <a:lnTo>
                    <a:pt x="78976" y="133989"/>
                  </a:lnTo>
                  <a:lnTo>
                    <a:pt x="121084" y="151928"/>
                  </a:lnTo>
                  <a:lnTo>
                    <a:pt x="163552" y="133989"/>
                  </a:lnTo>
                  <a:lnTo>
                    <a:pt x="121084" y="115690"/>
                  </a:lnTo>
                  <a:close/>
                  <a:moveTo>
                    <a:pt x="119284" y="107080"/>
                  </a:moveTo>
                  <a:cubicBezTo>
                    <a:pt x="120364" y="106362"/>
                    <a:pt x="121804" y="106362"/>
                    <a:pt x="122883" y="107080"/>
                  </a:cubicBezTo>
                  <a:lnTo>
                    <a:pt x="176508" y="129683"/>
                  </a:lnTo>
                  <a:cubicBezTo>
                    <a:pt x="177948" y="130401"/>
                    <a:pt x="179027" y="132195"/>
                    <a:pt x="179027" y="133989"/>
                  </a:cubicBezTo>
                  <a:lnTo>
                    <a:pt x="179027" y="194623"/>
                  </a:lnTo>
                  <a:cubicBezTo>
                    <a:pt x="179027" y="196417"/>
                    <a:pt x="177948" y="198211"/>
                    <a:pt x="176508" y="198570"/>
                  </a:cubicBezTo>
                  <a:lnTo>
                    <a:pt x="122883" y="221532"/>
                  </a:lnTo>
                  <a:cubicBezTo>
                    <a:pt x="122523" y="221891"/>
                    <a:pt x="121804" y="221891"/>
                    <a:pt x="121084" y="221891"/>
                  </a:cubicBezTo>
                  <a:cubicBezTo>
                    <a:pt x="120364" y="221891"/>
                    <a:pt x="120004" y="221891"/>
                    <a:pt x="119284" y="221532"/>
                  </a:cubicBezTo>
                  <a:lnTo>
                    <a:pt x="66019" y="198570"/>
                  </a:lnTo>
                  <a:cubicBezTo>
                    <a:pt x="64580" y="198211"/>
                    <a:pt x="63500" y="196417"/>
                    <a:pt x="63500" y="194623"/>
                  </a:cubicBezTo>
                  <a:lnTo>
                    <a:pt x="63500" y="133989"/>
                  </a:lnTo>
                  <a:cubicBezTo>
                    <a:pt x="63500" y="132195"/>
                    <a:pt x="64580" y="130401"/>
                    <a:pt x="66019" y="129683"/>
                  </a:cubicBezTo>
                  <a:lnTo>
                    <a:pt x="119284" y="107080"/>
                  </a:lnTo>
                  <a:close/>
                  <a:moveTo>
                    <a:pt x="121359" y="80413"/>
                  </a:moveTo>
                  <a:cubicBezTo>
                    <a:pt x="98975" y="80413"/>
                    <a:pt x="78036" y="89030"/>
                    <a:pt x="62150" y="104828"/>
                  </a:cubicBezTo>
                  <a:cubicBezTo>
                    <a:pt x="46626" y="120267"/>
                    <a:pt x="37962" y="141092"/>
                    <a:pt x="37962" y="163712"/>
                  </a:cubicBezTo>
                  <a:cubicBezTo>
                    <a:pt x="37962" y="185614"/>
                    <a:pt x="46626" y="206439"/>
                    <a:pt x="62150" y="222237"/>
                  </a:cubicBezTo>
                  <a:cubicBezTo>
                    <a:pt x="88506" y="248447"/>
                    <a:pt x="129663" y="254192"/>
                    <a:pt x="162516" y="236240"/>
                  </a:cubicBezTo>
                  <a:cubicBezTo>
                    <a:pt x="162877" y="235521"/>
                    <a:pt x="163599" y="235521"/>
                    <a:pt x="164321" y="235521"/>
                  </a:cubicBezTo>
                  <a:cubicBezTo>
                    <a:pt x="165405" y="235521"/>
                    <a:pt x="166849" y="236240"/>
                    <a:pt x="167571" y="236958"/>
                  </a:cubicBezTo>
                  <a:lnTo>
                    <a:pt x="196453" y="265322"/>
                  </a:lnTo>
                  <a:lnTo>
                    <a:pt x="223891" y="237676"/>
                  </a:lnTo>
                  <a:lnTo>
                    <a:pt x="195370" y="209311"/>
                  </a:lnTo>
                  <a:cubicBezTo>
                    <a:pt x="193926" y="207875"/>
                    <a:pt x="193565" y="205721"/>
                    <a:pt x="194648" y="203925"/>
                  </a:cubicBezTo>
                  <a:cubicBezTo>
                    <a:pt x="212699" y="171611"/>
                    <a:pt x="207284" y="131039"/>
                    <a:pt x="180568" y="104828"/>
                  </a:cubicBezTo>
                  <a:cubicBezTo>
                    <a:pt x="165043" y="89030"/>
                    <a:pt x="144104" y="80413"/>
                    <a:pt x="121359" y="80413"/>
                  </a:cubicBezTo>
                  <a:close/>
                  <a:moveTo>
                    <a:pt x="121359" y="71437"/>
                  </a:moveTo>
                  <a:cubicBezTo>
                    <a:pt x="146270" y="71437"/>
                    <a:pt x="169737" y="80772"/>
                    <a:pt x="187066" y="98365"/>
                  </a:cubicBezTo>
                  <a:cubicBezTo>
                    <a:pt x="215226" y="126371"/>
                    <a:pt x="222086" y="170175"/>
                    <a:pt x="204034" y="205362"/>
                  </a:cubicBezTo>
                  <a:lnTo>
                    <a:pt x="243747" y="244857"/>
                  </a:lnTo>
                  <a:cubicBezTo>
                    <a:pt x="249163" y="250242"/>
                    <a:pt x="252051" y="257423"/>
                    <a:pt x="252051" y="264963"/>
                  </a:cubicBezTo>
                  <a:cubicBezTo>
                    <a:pt x="252051" y="272503"/>
                    <a:pt x="249163" y="279684"/>
                    <a:pt x="243747" y="285070"/>
                  </a:cubicBezTo>
                  <a:cubicBezTo>
                    <a:pt x="237971" y="290456"/>
                    <a:pt x="230750" y="293328"/>
                    <a:pt x="223530" y="293328"/>
                  </a:cubicBezTo>
                  <a:cubicBezTo>
                    <a:pt x="216309" y="293328"/>
                    <a:pt x="209089" y="290456"/>
                    <a:pt x="203312" y="285070"/>
                  </a:cubicBezTo>
                  <a:lnTo>
                    <a:pt x="163599" y="245216"/>
                  </a:lnTo>
                  <a:cubicBezTo>
                    <a:pt x="128219" y="263527"/>
                    <a:pt x="84173" y="256705"/>
                    <a:pt x="56013" y="228700"/>
                  </a:cubicBezTo>
                  <a:cubicBezTo>
                    <a:pt x="38684" y="211106"/>
                    <a:pt x="28575" y="188127"/>
                    <a:pt x="28575" y="163712"/>
                  </a:cubicBezTo>
                  <a:cubicBezTo>
                    <a:pt x="28575" y="138938"/>
                    <a:pt x="38684" y="115600"/>
                    <a:pt x="56013" y="98365"/>
                  </a:cubicBezTo>
                  <a:cubicBezTo>
                    <a:pt x="73343" y="80772"/>
                    <a:pt x="96809" y="71437"/>
                    <a:pt x="121359" y="71437"/>
                  </a:cubicBezTo>
                  <a:close/>
                  <a:moveTo>
                    <a:pt x="257053" y="22102"/>
                  </a:moveTo>
                  <a:cubicBezTo>
                    <a:pt x="258518" y="20637"/>
                    <a:pt x="261815" y="20637"/>
                    <a:pt x="263280" y="22102"/>
                  </a:cubicBezTo>
                  <a:cubicBezTo>
                    <a:pt x="264379" y="22835"/>
                    <a:pt x="264746" y="24300"/>
                    <a:pt x="264746" y="25399"/>
                  </a:cubicBezTo>
                  <a:cubicBezTo>
                    <a:pt x="264746" y="26499"/>
                    <a:pt x="264379" y="27598"/>
                    <a:pt x="263280" y="28697"/>
                  </a:cubicBezTo>
                  <a:cubicBezTo>
                    <a:pt x="262548" y="29429"/>
                    <a:pt x="261449" y="29796"/>
                    <a:pt x="260350" y="29796"/>
                  </a:cubicBezTo>
                  <a:cubicBezTo>
                    <a:pt x="258884" y="29796"/>
                    <a:pt x="258152" y="29429"/>
                    <a:pt x="257053" y="28697"/>
                  </a:cubicBezTo>
                  <a:cubicBezTo>
                    <a:pt x="256320" y="27598"/>
                    <a:pt x="255587" y="26499"/>
                    <a:pt x="255587" y="25399"/>
                  </a:cubicBezTo>
                  <a:cubicBezTo>
                    <a:pt x="255587" y="24300"/>
                    <a:pt x="256320" y="22835"/>
                    <a:pt x="257053" y="22102"/>
                  </a:cubicBezTo>
                  <a:close/>
                  <a:moveTo>
                    <a:pt x="209428" y="22102"/>
                  </a:moveTo>
                  <a:cubicBezTo>
                    <a:pt x="211259" y="20637"/>
                    <a:pt x="214190" y="20637"/>
                    <a:pt x="216022" y="22102"/>
                  </a:cubicBezTo>
                  <a:cubicBezTo>
                    <a:pt x="216754" y="22835"/>
                    <a:pt x="217121" y="24300"/>
                    <a:pt x="217121" y="25399"/>
                  </a:cubicBezTo>
                  <a:cubicBezTo>
                    <a:pt x="217121" y="26499"/>
                    <a:pt x="216754" y="27598"/>
                    <a:pt x="216022" y="28697"/>
                  </a:cubicBezTo>
                  <a:cubicBezTo>
                    <a:pt x="214923" y="29429"/>
                    <a:pt x="213824" y="29796"/>
                    <a:pt x="212725" y="29796"/>
                  </a:cubicBezTo>
                  <a:cubicBezTo>
                    <a:pt x="211626" y="29796"/>
                    <a:pt x="210160" y="29429"/>
                    <a:pt x="209428" y="28697"/>
                  </a:cubicBezTo>
                  <a:cubicBezTo>
                    <a:pt x="208695" y="27598"/>
                    <a:pt x="207962" y="26499"/>
                    <a:pt x="207962" y="25399"/>
                  </a:cubicBezTo>
                  <a:cubicBezTo>
                    <a:pt x="207962" y="24300"/>
                    <a:pt x="208695" y="22835"/>
                    <a:pt x="209428" y="22102"/>
                  </a:cubicBezTo>
                  <a:close/>
                  <a:moveTo>
                    <a:pt x="236538" y="20637"/>
                  </a:moveTo>
                  <a:cubicBezTo>
                    <a:pt x="239102" y="20637"/>
                    <a:pt x="240934" y="22835"/>
                    <a:pt x="240934" y="25399"/>
                  </a:cubicBezTo>
                  <a:cubicBezTo>
                    <a:pt x="240934" y="27964"/>
                    <a:pt x="239102" y="29796"/>
                    <a:pt x="236538" y="29796"/>
                  </a:cubicBezTo>
                  <a:cubicBezTo>
                    <a:pt x="233973" y="29796"/>
                    <a:pt x="231775" y="27964"/>
                    <a:pt x="231775" y="25399"/>
                  </a:cubicBezTo>
                  <a:cubicBezTo>
                    <a:pt x="231775" y="22835"/>
                    <a:pt x="233973" y="20637"/>
                    <a:pt x="236538" y="20637"/>
                  </a:cubicBezTo>
                  <a:close/>
                  <a:moveTo>
                    <a:pt x="8987" y="8627"/>
                  </a:moveTo>
                  <a:lnTo>
                    <a:pt x="8987" y="41339"/>
                  </a:lnTo>
                  <a:lnTo>
                    <a:pt x="284341" y="41339"/>
                  </a:lnTo>
                  <a:lnTo>
                    <a:pt x="284341" y="8627"/>
                  </a:lnTo>
                  <a:lnTo>
                    <a:pt x="8987" y="8627"/>
                  </a:lnTo>
                  <a:close/>
                  <a:moveTo>
                    <a:pt x="4673" y="0"/>
                  </a:moveTo>
                  <a:lnTo>
                    <a:pt x="289014" y="0"/>
                  </a:lnTo>
                  <a:cubicBezTo>
                    <a:pt x="291530" y="0"/>
                    <a:pt x="293328" y="1797"/>
                    <a:pt x="293328" y="4314"/>
                  </a:cubicBezTo>
                  <a:lnTo>
                    <a:pt x="293328" y="288654"/>
                  </a:lnTo>
                  <a:cubicBezTo>
                    <a:pt x="293328" y="291530"/>
                    <a:pt x="291530" y="293328"/>
                    <a:pt x="289014" y="293328"/>
                  </a:cubicBezTo>
                  <a:lnTo>
                    <a:pt x="260256" y="293328"/>
                  </a:lnTo>
                  <a:cubicBezTo>
                    <a:pt x="258100" y="293328"/>
                    <a:pt x="255943" y="291530"/>
                    <a:pt x="255943" y="288654"/>
                  </a:cubicBezTo>
                  <a:cubicBezTo>
                    <a:pt x="255943" y="286498"/>
                    <a:pt x="258100" y="284341"/>
                    <a:pt x="260256" y="284341"/>
                  </a:cubicBezTo>
                  <a:lnTo>
                    <a:pt x="284341" y="284341"/>
                  </a:lnTo>
                  <a:lnTo>
                    <a:pt x="284341" y="50326"/>
                  </a:lnTo>
                  <a:lnTo>
                    <a:pt x="8987" y="50326"/>
                  </a:lnTo>
                  <a:lnTo>
                    <a:pt x="8987" y="284341"/>
                  </a:lnTo>
                  <a:lnTo>
                    <a:pt x="183330" y="284341"/>
                  </a:lnTo>
                  <a:cubicBezTo>
                    <a:pt x="185846" y="284341"/>
                    <a:pt x="187643" y="286498"/>
                    <a:pt x="187643" y="288654"/>
                  </a:cubicBezTo>
                  <a:cubicBezTo>
                    <a:pt x="187643" y="291530"/>
                    <a:pt x="185846" y="293328"/>
                    <a:pt x="183330" y="293328"/>
                  </a:cubicBezTo>
                  <a:lnTo>
                    <a:pt x="4673" y="293328"/>
                  </a:lnTo>
                  <a:cubicBezTo>
                    <a:pt x="2157" y="293328"/>
                    <a:pt x="0" y="291530"/>
                    <a:pt x="0" y="288654"/>
                  </a:cubicBezTo>
                  <a:lnTo>
                    <a:pt x="0" y="4314"/>
                  </a:lnTo>
                  <a:cubicBezTo>
                    <a:pt x="0" y="1797"/>
                    <a:pt x="2157" y="0"/>
                    <a:pt x="4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4907D5-479F-AF40-AEBF-CC4FCC516292}"/>
              </a:ext>
            </a:extLst>
          </p:cNvPr>
          <p:cNvSpPr txBox="1"/>
          <p:nvPr/>
        </p:nvSpPr>
        <p:spPr>
          <a:xfrm>
            <a:off x="18472629" y="8696886"/>
            <a:ext cx="4225750" cy="10664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box retail locations with just in time delivery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090AE-8A6E-8343-8BA7-7891B8A93F7A}"/>
              </a:ext>
            </a:extLst>
          </p:cNvPr>
          <p:cNvGrpSpPr/>
          <p:nvPr/>
        </p:nvGrpSpPr>
        <p:grpSpPr>
          <a:xfrm>
            <a:off x="18733995" y="4554047"/>
            <a:ext cx="3705050" cy="3705050"/>
            <a:chOff x="18034493" y="4793672"/>
            <a:chExt cx="3225800" cy="3225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7BC564-D87C-4242-A124-3E99B442DBAC}"/>
                </a:ext>
              </a:extLst>
            </p:cNvPr>
            <p:cNvSpPr/>
            <p:nvPr/>
          </p:nvSpPr>
          <p:spPr>
            <a:xfrm>
              <a:off x="18034493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582">
              <a:extLst>
                <a:ext uri="{FF2B5EF4-FFF2-40B4-BE49-F238E27FC236}">
                  <a16:creationId xmlns:a16="http://schemas.microsoft.com/office/drawing/2014/main" id="{8FB3B526-1D1E-0C4C-B5B2-EFAA489F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308" y="5718111"/>
              <a:ext cx="1524138" cy="1376922"/>
            </a:xfrm>
            <a:custGeom>
              <a:avLst/>
              <a:gdLst>
                <a:gd name="T0" fmla="*/ 2147483646 w 855"/>
                <a:gd name="T1" fmla="*/ 2147483646 h 770"/>
                <a:gd name="T2" fmla="*/ 2147483646 w 855"/>
                <a:gd name="T3" fmla="*/ 2147483646 h 770"/>
                <a:gd name="T4" fmla="*/ 2147483646 w 855"/>
                <a:gd name="T5" fmla="*/ 2147483646 h 770"/>
                <a:gd name="T6" fmla="*/ 2147483646 w 855"/>
                <a:gd name="T7" fmla="*/ 2147483646 h 770"/>
                <a:gd name="T8" fmla="*/ 2147483646 w 855"/>
                <a:gd name="T9" fmla="*/ 2147483646 h 770"/>
                <a:gd name="T10" fmla="*/ 2147483646 w 855"/>
                <a:gd name="T11" fmla="*/ 2147483646 h 770"/>
                <a:gd name="T12" fmla="*/ 2147483646 w 855"/>
                <a:gd name="T13" fmla="*/ 2147483646 h 770"/>
                <a:gd name="T14" fmla="*/ 2147483646 w 855"/>
                <a:gd name="T15" fmla="*/ 2147483646 h 770"/>
                <a:gd name="T16" fmla="*/ 2147483646 w 855"/>
                <a:gd name="T17" fmla="*/ 2147483646 h 770"/>
                <a:gd name="T18" fmla="*/ 2147483646 w 855"/>
                <a:gd name="T19" fmla="*/ 2147483646 h 770"/>
                <a:gd name="T20" fmla="*/ 2147483646 w 855"/>
                <a:gd name="T21" fmla="*/ 2147483646 h 770"/>
                <a:gd name="T22" fmla="*/ 2147483646 w 855"/>
                <a:gd name="T23" fmla="*/ 2147483646 h 770"/>
                <a:gd name="T24" fmla="*/ 2147483646 w 855"/>
                <a:gd name="T25" fmla="*/ 2147483646 h 770"/>
                <a:gd name="T26" fmla="*/ 2147483646 w 855"/>
                <a:gd name="T27" fmla="*/ 2147483646 h 770"/>
                <a:gd name="T28" fmla="*/ 2147483646 w 855"/>
                <a:gd name="T29" fmla="*/ 2147483646 h 770"/>
                <a:gd name="T30" fmla="*/ 2147483646 w 855"/>
                <a:gd name="T31" fmla="*/ 2147483646 h 770"/>
                <a:gd name="T32" fmla="*/ 2147483646 w 855"/>
                <a:gd name="T33" fmla="*/ 2147483646 h 770"/>
                <a:gd name="T34" fmla="*/ 2147483646 w 855"/>
                <a:gd name="T35" fmla="*/ 2147483646 h 770"/>
                <a:gd name="T36" fmla="*/ 2147483646 w 855"/>
                <a:gd name="T37" fmla="*/ 2147483646 h 770"/>
                <a:gd name="T38" fmla="*/ 2147483646 w 855"/>
                <a:gd name="T39" fmla="*/ 2147483646 h 770"/>
                <a:gd name="T40" fmla="*/ 2147483646 w 855"/>
                <a:gd name="T41" fmla="*/ 2147483646 h 770"/>
                <a:gd name="T42" fmla="*/ 2147483646 w 855"/>
                <a:gd name="T43" fmla="*/ 2147483646 h 770"/>
                <a:gd name="T44" fmla="*/ 2147483646 w 855"/>
                <a:gd name="T45" fmla="*/ 2147483646 h 770"/>
                <a:gd name="T46" fmla="*/ 2147483646 w 855"/>
                <a:gd name="T47" fmla="*/ 2147483646 h 770"/>
                <a:gd name="T48" fmla="*/ 2147483646 w 855"/>
                <a:gd name="T49" fmla="*/ 2147483646 h 770"/>
                <a:gd name="T50" fmla="*/ 2147483646 w 855"/>
                <a:gd name="T51" fmla="*/ 2147483646 h 770"/>
                <a:gd name="T52" fmla="*/ 2147483646 w 855"/>
                <a:gd name="T53" fmla="*/ 0 h 770"/>
                <a:gd name="T54" fmla="*/ 2147483646 w 855"/>
                <a:gd name="T55" fmla="*/ 2147483646 h 770"/>
                <a:gd name="T56" fmla="*/ 2147483646 w 855"/>
                <a:gd name="T57" fmla="*/ 2147483646 h 770"/>
                <a:gd name="T58" fmla="*/ 2147483646 w 855"/>
                <a:gd name="T59" fmla="*/ 2147483646 h 770"/>
                <a:gd name="T60" fmla="*/ 2147483646 w 855"/>
                <a:gd name="T61" fmla="*/ 2147483646 h 770"/>
                <a:gd name="T62" fmla="*/ 2147483646 w 855"/>
                <a:gd name="T63" fmla="*/ 2147483646 h 770"/>
                <a:gd name="T64" fmla="*/ 2147483646 w 855"/>
                <a:gd name="T65" fmla="*/ 2147483646 h 770"/>
                <a:gd name="T66" fmla="*/ 2147483646 w 855"/>
                <a:gd name="T67" fmla="*/ 2147483646 h 770"/>
                <a:gd name="T68" fmla="*/ 2147483646 w 855"/>
                <a:gd name="T69" fmla="*/ 2147483646 h 770"/>
                <a:gd name="T70" fmla="*/ 2147483646 w 855"/>
                <a:gd name="T71" fmla="*/ 2147483646 h 770"/>
                <a:gd name="T72" fmla="*/ 2147483646 w 855"/>
                <a:gd name="T73" fmla="*/ 2147483646 h 770"/>
                <a:gd name="T74" fmla="*/ 2147483646 w 855"/>
                <a:gd name="T75" fmla="*/ 2147483646 h 770"/>
                <a:gd name="T76" fmla="*/ 2147483646 w 855"/>
                <a:gd name="T77" fmla="*/ 2147483646 h 770"/>
                <a:gd name="T78" fmla="*/ 2147483646 w 855"/>
                <a:gd name="T79" fmla="*/ 2147483646 h 770"/>
                <a:gd name="T80" fmla="*/ 2147483646 w 855"/>
                <a:gd name="T81" fmla="*/ 2147483646 h 770"/>
                <a:gd name="T82" fmla="*/ 2147483646 w 855"/>
                <a:gd name="T83" fmla="*/ 2147483646 h 770"/>
                <a:gd name="T84" fmla="*/ 2147483646 w 855"/>
                <a:gd name="T85" fmla="*/ 2147483646 h 770"/>
                <a:gd name="T86" fmla="*/ 2147483646 w 855"/>
                <a:gd name="T87" fmla="*/ 2147483646 h 770"/>
                <a:gd name="T88" fmla="*/ 2147483646 w 855"/>
                <a:gd name="T89" fmla="*/ 2147483646 h 770"/>
                <a:gd name="T90" fmla="*/ 2147483646 w 855"/>
                <a:gd name="T91" fmla="*/ 2147483646 h 770"/>
                <a:gd name="T92" fmla="*/ 2147483646 w 855"/>
                <a:gd name="T93" fmla="*/ 2147483646 h 770"/>
                <a:gd name="T94" fmla="*/ 2147483646 w 855"/>
                <a:gd name="T95" fmla="*/ 2147483646 h 7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5" h="770">
                  <a:moveTo>
                    <a:pt x="529" y="550"/>
                  </a:moveTo>
                  <a:lnTo>
                    <a:pt x="446" y="424"/>
                  </a:lnTo>
                  <a:lnTo>
                    <a:pt x="738" y="294"/>
                  </a:lnTo>
                  <a:lnTo>
                    <a:pt x="821" y="420"/>
                  </a:lnTo>
                  <a:lnTo>
                    <a:pt x="529" y="550"/>
                  </a:lnTo>
                  <a:close/>
                  <a:moveTo>
                    <a:pt x="729" y="606"/>
                  </a:moveTo>
                  <a:lnTo>
                    <a:pt x="440" y="736"/>
                  </a:lnTo>
                  <a:lnTo>
                    <a:pt x="440" y="462"/>
                  </a:lnTo>
                  <a:lnTo>
                    <a:pt x="514" y="574"/>
                  </a:lnTo>
                  <a:cubicBezTo>
                    <a:pt x="516" y="577"/>
                    <a:pt x="520" y="579"/>
                    <a:pt x="524" y="579"/>
                  </a:cubicBezTo>
                  <a:cubicBezTo>
                    <a:pt x="526" y="579"/>
                    <a:pt x="528" y="579"/>
                    <a:pt x="530" y="578"/>
                  </a:cubicBezTo>
                  <a:lnTo>
                    <a:pt x="729" y="489"/>
                  </a:lnTo>
                  <a:lnTo>
                    <a:pt x="729" y="606"/>
                  </a:lnTo>
                  <a:close/>
                  <a:moveTo>
                    <a:pt x="427" y="404"/>
                  </a:moveTo>
                  <a:lnTo>
                    <a:pt x="270" y="335"/>
                  </a:lnTo>
                  <a:lnTo>
                    <a:pt x="170" y="290"/>
                  </a:lnTo>
                  <a:lnTo>
                    <a:pt x="143" y="278"/>
                  </a:lnTo>
                  <a:lnTo>
                    <a:pt x="298" y="209"/>
                  </a:lnTo>
                  <a:lnTo>
                    <a:pt x="298" y="268"/>
                  </a:lnTo>
                  <a:lnTo>
                    <a:pt x="278" y="268"/>
                  </a:lnTo>
                  <a:lnTo>
                    <a:pt x="311" y="324"/>
                  </a:lnTo>
                  <a:lnTo>
                    <a:pt x="343" y="268"/>
                  </a:lnTo>
                  <a:lnTo>
                    <a:pt x="323" y="268"/>
                  </a:lnTo>
                  <a:lnTo>
                    <a:pt x="323" y="197"/>
                  </a:lnTo>
                  <a:lnTo>
                    <a:pt x="414" y="157"/>
                  </a:lnTo>
                  <a:lnTo>
                    <a:pt x="414" y="358"/>
                  </a:lnTo>
                  <a:cubicBezTo>
                    <a:pt x="414" y="366"/>
                    <a:pt x="420" y="371"/>
                    <a:pt x="427" y="371"/>
                  </a:cubicBezTo>
                  <a:cubicBezTo>
                    <a:pt x="434" y="371"/>
                    <a:pt x="440" y="366"/>
                    <a:pt x="440" y="358"/>
                  </a:cubicBezTo>
                  <a:lnTo>
                    <a:pt x="440" y="157"/>
                  </a:lnTo>
                  <a:lnTo>
                    <a:pt x="504" y="186"/>
                  </a:lnTo>
                  <a:lnTo>
                    <a:pt x="504" y="230"/>
                  </a:lnTo>
                  <a:lnTo>
                    <a:pt x="485" y="230"/>
                  </a:lnTo>
                  <a:lnTo>
                    <a:pt x="517" y="285"/>
                  </a:lnTo>
                  <a:lnTo>
                    <a:pt x="550" y="230"/>
                  </a:lnTo>
                  <a:lnTo>
                    <a:pt x="530" y="230"/>
                  </a:lnTo>
                  <a:lnTo>
                    <a:pt x="530" y="197"/>
                  </a:lnTo>
                  <a:lnTo>
                    <a:pt x="710" y="278"/>
                  </a:lnTo>
                  <a:lnTo>
                    <a:pt x="692" y="286"/>
                  </a:lnTo>
                  <a:lnTo>
                    <a:pt x="427" y="404"/>
                  </a:lnTo>
                  <a:close/>
                  <a:moveTo>
                    <a:pt x="414" y="736"/>
                  </a:moveTo>
                  <a:lnTo>
                    <a:pt x="124" y="606"/>
                  </a:lnTo>
                  <a:lnTo>
                    <a:pt x="124" y="489"/>
                  </a:lnTo>
                  <a:lnTo>
                    <a:pt x="323" y="578"/>
                  </a:lnTo>
                  <a:cubicBezTo>
                    <a:pt x="325" y="579"/>
                    <a:pt x="327" y="579"/>
                    <a:pt x="329" y="579"/>
                  </a:cubicBezTo>
                  <a:cubicBezTo>
                    <a:pt x="333" y="579"/>
                    <a:pt x="337" y="577"/>
                    <a:pt x="340" y="574"/>
                  </a:cubicBezTo>
                  <a:lnTo>
                    <a:pt x="414" y="462"/>
                  </a:lnTo>
                  <a:lnTo>
                    <a:pt x="414" y="736"/>
                  </a:lnTo>
                  <a:close/>
                  <a:moveTo>
                    <a:pt x="32" y="420"/>
                  </a:moveTo>
                  <a:lnTo>
                    <a:pt x="116" y="294"/>
                  </a:lnTo>
                  <a:lnTo>
                    <a:pt x="356" y="402"/>
                  </a:lnTo>
                  <a:lnTo>
                    <a:pt x="407" y="424"/>
                  </a:lnTo>
                  <a:lnTo>
                    <a:pt x="324" y="550"/>
                  </a:lnTo>
                  <a:lnTo>
                    <a:pt x="32" y="420"/>
                  </a:lnTo>
                  <a:close/>
                  <a:moveTo>
                    <a:pt x="851" y="418"/>
                  </a:moveTo>
                  <a:lnTo>
                    <a:pt x="754" y="271"/>
                  </a:lnTo>
                  <a:cubicBezTo>
                    <a:pt x="754" y="271"/>
                    <a:pt x="753" y="271"/>
                    <a:pt x="753" y="270"/>
                  </a:cubicBezTo>
                  <a:cubicBezTo>
                    <a:pt x="752" y="269"/>
                    <a:pt x="752" y="269"/>
                    <a:pt x="751" y="268"/>
                  </a:cubicBezTo>
                  <a:cubicBezTo>
                    <a:pt x="751" y="268"/>
                    <a:pt x="751" y="268"/>
                    <a:pt x="750" y="268"/>
                  </a:cubicBezTo>
                  <a:cubicBezTo>
                    <a:pt x="750" y="268"/>
                    <a:pt x="750" y="268"/>
                    <a:pt x="750" y="267"/>
                  </a:cubicBezTo>
                  <a:cubicBezTo>
                    <a:pt x="750" y="267"/>
                    <a:pt x="750" y="267"/>
                    <a:pt x="749" y="267"/>
                  </a:cubicBezTo>
                  <a:cubicBezTo>
                    <a:pt x="748" y="267"/>
                    <a:pt x="748" y="266"/>
                    <a:pt x="748" y="266"/>
                  </a:cubicBezTo>
                  <a:lnTo>
                    <a:pt x="530" y="169"/>
                  </a:lnTo>
                  <a:lnTo>
                    <a:pt x="530" y="13"/>
                  </a:lnTo>
                  <a:cubicBezTo>
                    <a:pt x="530" y="6"/>
                    <a:pt x="524" y="0"/>
                    <a:pt x="517" y="0"/>
                  </a:cubicBezTo>
                  <a:cubicBezTo>
                    <a:pt x="510" y="0"/>
                    <a:pt x="504" y="6"/>
                    <a:pt x="504" y="13"/>
                  </a:cubicBezTo>
                  <a:lnTo>
                    <a:pt x="504" y="157"/>
                  </a:lnTo>
                  <a:lnTo>
                    <a:pt x="432" y="125"/>
                  </a:lnTo>
                  <a:cubicBezTo>
                    <a:pt x="431" y="125"/>
                    <a:pt x="429" y="124"/>
                    <a:pt x="427" y="124"/>
                  </a:cubicBezTo>
                  <a:cubicBezTo>
                    <a:pt x="425" y="124"/>
                    <a:pt x="423" y="125"/>
                    <a:pt x="422" y="125"/>
                  </a:cubicBezTo>
                  <a:lnTo>
                    <a:pt x="323" y="169"/>
                  </a:lnTo>
                  <a:lnTo>
                    <a:pt x="323" y="52"/>
                  </a:lnTo>
                  <a:cubicBezTo>
                    <a:pt x="323" y="45"/>
                    <a:pt x="318" y="39"/>
                    <a:pt x="311" y="39"/>
                  </a:cubicBezTo>
                  <a:cubicBezTo>
                    <a:pt x="303" y="39"/>
                    <a:pt x="298" y="45"/>
                    <a:pt x="298" y="52"/>
                  </a:cubicBezTo>
                  <a:lnTo>
                    <a:pt x="298" y="180"/>
                  </a:lnTo>
                  <a:lnTo>
                    <a:pt x="106" y="266"/>
                  </a:lnTo>
                  <a:lnTo>
                    <a:pt x="105" y="267"/>
                  </a:lnTo>
                  <a:cubicBezTo>
                    <a:pt x="104" y="267"/>
                    <a:pt x="104" y="267"/>
                    <a:pt x="104" y="267"/>
                  </a:cubicBezTo>
                  <a:cubicBezTo>
                    <a:pt x="103" y="268"/>
                    <a:pt x="103" y="268"/>
                    <a:pt x="103" y="268"/>
                  </a:cubicBezTo>
                  <a:lnTo>
                    <a:pt x="102" y="268"/>
                  </a:lnTo>
                  <a:cubicBezTo>
                    <a:pt x="101" y="269"/>
                    <a:pt x="101" y="269"/>
                    <a:pt x="101" y="270"/>
                  </a:cubicBezTo>
                  <a:cubicBezTo>
                    <a:pt x="100" y="271"/>
                    <a:pt x="100" y="271"/>
                    <a:pt x="100" y="271"/>
                  </a:cubicBezTo>
                  <a:lnTo>
                    <a:pt x="2" y="418"/>
                  </a:lnTo>
                  <a:cubicBezTo>
                    <a:pt x="0" y="422"/>
                    <a:pt x="0" y="425"/>
                    <a:pt x="1" y="429"/>
                  </a:cubicBezTo>
                  <a:cubicBezTo>
                    <a:pt x="2" y="433"/>
                    <a:pt x="5" y="436"/>
                    <a:pt x="8" y="437"/>
                  </a:cubicBezTo>
                  <a:lnTo>
                    <a:pt x="98" y="477"/>
                  </a:lnTo>
                  <a:lnTo>
                    <a:pt x="98" y="615"/>
                  </a:lnTo>
                  <a:cubicBezTo>
                    <a:pt x="98" y="620"/>
                    <a:pt x="101" y="624"/>
                    <a:pt x="106" y="626"/>
                  </a:cubicBezTo>
                  <a:lnTo>
                    <a:pt x="422" y="767"/>
                  </a:lnTo>
                  <a:cubicBezTo>
                    <a:pt x="423" y="768"/>
                    <a:pt x="425" y="769"/>
                    <a:pt x="427" y="769"/>
                  </a:cubicBezTo>
                  <a:cubicBezTo>
                    <a:pt x="429" y="769"/>
                    <a:pt x="430" y="768"/>
                    <a:pt x="432" y="767"/>
                  </a:cubicBezTo>
                  <a:lnTo>
                    <a:pt x="748" y="626"/>
                  </a:lnTo>
                  <a:cubicBezTo>
                    <a:pt x="752" y="624"/>
                    <a:pt x="755" y="620"/>
                    <a:pt x="755" y="615"/>
                  </a:cubicBezTo>
                  <a:lnTo>
                    <a:pt x="755" y="477"/>
                  </a:lnTo>
                  <a:lnTo>
                    <a:pt x="846" y="437"/>
                  </a:lnTo>
                  <a:cubicBezTo>
                    <a:pt x="849" y="436"/>
                    <a:pt x="851" y="433"/>
                    <a:pt x="853" y="429"/>
                  </a:cubicBezTo>
                  <a:cubicBezTo>
                    <a:pt x="854" y="425"/>
                    <a:pt x="853" y="422"/>
                    <a:pt x="851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81EA10-C0AD-EA41-84E7-293D370FF8CC}"/>
              </a:ext>
            </a:extLst>
          </p:cNvPr>
          <p:cNvSpPr txBox="1"/>
          <p:nvPr/>
        </p:nvSpPr>
        <p:spPr>
          <a:xfrm>
            <a:off x="12824145" y="8696886"/>
            <a:ext cx="4225750" cy="15794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strategically-located distribution centers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B9436D-AC3A-0C46-A9AB-81E4FB3F326C}"/>
              </a:ext>
            </a:extLst>
          </p:cNvPr>
          <p:cNvGrpSpPr/>
          <p:nvPr/>
        </p:nvGrpSpPr>
        <p:grpSpPr>
          <a:xfrm>
            <a:off x="13083479" y="4554047"/>
            <a:ext cx="3705050" cy="3705050"/>
            <a:chOff x="13062452" y="4793672"/>
            <a:chExt cx="3225800" cy="322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848417-2DC9-184E-B38C-D5B236AFCAB5}"/>
                </a:ext>
              </a:extLst>
            </p:cNvPr>
            <p:cNvSpPr/>
            <p:nvPr/>
          </p:nvSpPr>
          <p:spPr>
            <a:xfrm>
              <a:off x="13062452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948">
              <a:extLst>
                <a:ext uri="{FF2B5EF4-FFF2-40B4-BE49-F238E27FC236}">
                  <a16:creationId xmlns:a16="http://schemas.microsoft.com/office/drawing/2014/main" id="{0A88665D-1C68-F040-89AC-887D85FF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169" y="5735228"/>
              <a:ext cx="1524132" cy="1342688"/>
            </a:xfrm>
            <a:custGeom>
              <a:avLst/>
              <a:gdLst>
                <a:gd name="T0" fmla="*/ 2525107 w 293328"/>
                <a:gd name="T1" fmla="*/ 2510487 h 258401"/>
                <a:gd name="T2" fmla="*/ 837251 w 293328"/>
                <a:gd name="T3" fmla="*/ 2409736 h 258401"/>
                <a:gd name="T4" fmla="*/ 784920 w 293328"/>
                <a:gd name="T5" fmla="*/ 2462130 h 258401"/>
                <a:gd name="T6" fmla="*/ 2246127 w 293328"/>
                <a:gd name="T7" fmla="*/ 2469155 h 258401"/>
                <a:gd name="T8" fmla="*/ 2522941 w 293328"/>
                <a:gd name="T9" fmla="*/ 2191275 h 258401"/>
                <a:gd name="T10" fmla="*/ 830433 w 293328"/>
                <a:gd name="T11" fmla="*/ 2747039 h 258401"/>
                <a:gd name="T12" fmla="*/ 94930 w 293328"/>
                <a:gd name="T13" fmla="*/ 1929276 h 258401"/>
                <a:gd name="T14" fmla="*/ 458704 w 293328"/>
                <a:gd name="T15" fmla="*/ 2417541 h 258401"/>
                <a:gd name="T16" fmla="*/ 1823005 w 293328"/>
                <a:gd name="T17" fmla="*/ 2417541 h 258401"/>
                <a:gd name="T18" fmla="*/ 2196374 w 293328"/>
                <a:gd name="T19" fmla="*/ 1816036 h 258401"/>
                <a:gd name="T20" fmla="*/ 2439382 w 293328"/>
                <a:gd name="T21" fmla="*/ 1916765 h 258401"/>
                <a:gd name="T22" fmla="*/ 2196374 w 293328"/>
                <a:gd name="T23" fmla="*/ 1816036 h 258401"/>
                <a:gd name="T24" fmla="*/ 1399891 w 293328"/>
                <a:gd name="T25" fmla="*/ 1242515 h 258401"/>
                <a:gd name="T26" fmla="*/ 1530365 w 293328"/>
                <a:gd name="T27" fmla="*/ 1012278 h 258401"/>
                <a:gd name="T28" fmla="*/ 1008392 w 293328"/>
                <a:gd name="T29" fmla="*/ 1830032 h 258401"/>
                <a:gd name="T30" fmla="*/ 1629226 w 293328"/>
                <a:gd name="T31" fmla="*/ 1012278 h 258401"/>
                <a:gd name="T32" fmla="*/ 1562011 w 293328"/>
                <a:gd name="T33" fmla="*/ 1401293 h 258401"/>
                <a:gd name="T34" fmla="*/ 1253545 w 293328"/>
                <a:gd name="T35" fmla="*/ 1405279 h 258401"/>
                <a:gd name="T36" fmla="*/ 1202147 w 293328"/>
                <a:gd name="T37" fmla="*/ 1012278 h 258401"/>
                <a:gd name="T38" fmla="*/ 387515 w 293328"/>
                <a:gd name="T39" fmla="*/ 1282206 h 258401"/>
                <a:gd name="T40" fmla="*/ 521960 w 293328"/>
                <a:gd name="T41" fmla="*/ 1242515 h 258401"/>
                <a:gd name="T42" fmla="*/ 387515 w 293328"/>
                <a:gd name="T43" fmla="*/ 1012278 h 258401"/>
                <a:gd name="T44" fmla="*/ 909543 w 293328"/>
                <a:gd name="T45" fmla="*/ 1830032 h 258401"/>
                <a:gd name="T46" fmla="*/ 715752 w 293328"/>
                <a:gd name="T47" fmla="*/ 1353654 h 258401"/>
                <a:gd name="T48" fmla="*/ 648536 w 293328"/>
                <a:gd name="T49" fmla="*/ 1401293 h 258401"/>
                <a:gd name="T50" fmla="*/ 312403 w 293328"/>
                <a:gd name="T51" fmla="*/ 1393346 h 258401"/>
                <a:gd name="T52" fmla="*/ 94930 w 293328"/>
                <a:gd name="T53" fmla="*/ 1012278 h 258401"/>
                <a:gd name="T54" fmla="*/ 2443857 w 293328"/>
                <a:gd name="T55" fmla="*/ 1500546 h 258401"/>
                <a:gd name="T56" fmla="*/ 2309409 w 293328"/>
                <a:gd name="T57" fmla="*/ 682785 h 258401"/>
                <a:gd name="T58" fmla="*/ 1921859 w 293328"/>
                <a:gd name="T59" fmla="*/ 2417541 h 258401"/>
                <a:gd name="T60" fmla="*/ 2894664 w 293328"/>
                <a:gd name="T61" fmla="*/ 2417541 h 258401"/>
                <a:gd name="T62" fmla="*/ 3127961 w 293328"/>
                <a:gd name="T63" fmla="*/ 2191275 h 258401"/>
                <a:gd name="T64" fmla="*/ 2957922 w 293328"/>
                <a:gd name="T65" fmla="*/ 2092038 h 258401"/>
                <a:gd name="T66" fmla="*/ 2957922 w 293328"/>
                <a:gd name="T67" fmla="*/ 1917381 h 258401"/>
                <a:gd name="T68" fmla="*/ 3127961 w 293328"/>
                <a:gd name="T69" fmla="*/ 1818130 h 258401"/>
                <a:gd name="T70" fmla="*/ 2443857 w 293328"/>
                <a:gd name="T71" fmla="*/ 1599794 h 258401"/>
                <a:gd name="T72" fmla="*/ 1921859 w 293328"/>
                <a:gd name="T73" fmla="*/ 682785 h 258401"/>
                <a:gd name="T74" fmla="*/ 941146 w 293328"/>
                <a:gd name="T75" fmla="*/ 325503 h 258401"/>
                <a:gd name="T76" fmla="*/ 1071663 w 293328"/>
                <a:gd name="T77" fmla="*/ 95262 h 258401"/>
                <a:gd name="T78" fmla="*/ 553632 w 293328"/>
                <a:gd name="T79" fmla="*/ 913032 h 258401"/>
                <a:gd name="T80" fmla="*/ 1170524 w 293328"/>
                <a:gd name="T81" fmla="*/ 95262 h 258401"/>
                <a:gd name="T82" fmla="*/ 1123072 w 293328"/>
                <a:gd name="T83" fmla="*/ 488269 h 258401"/>
                <a:gd name="T84" fmla="*/ 814613 w 293328"/>
                <a:gd name="T85" fmla="*/ 484317 h 258401"/>
                <a:gd name="T86" fmla="*/ 747398 w 293328"/>
                <a:gd name="T87" fmla="*/ 95262 h 258401"/>
                <a:gd name="T88" fmla="*/ 1415681 w 293328"/>
                <a:gd name="T89" fmla="*/ 0 h 258401"/>
                <a:gd name="T90" fmla="*/ 1823005 w 293328"/>
                <a:gd name="T91" fmla="*/ 913032 h 258401"/>
                <a:gd name="T92" fmla="*/ 2309409 w 293328"/>
                <a:gd name="T93" fmla="*/ 583541 h 258401"/>
                <a:gd name="T94" fmla="*/ 3222872 w 293328"/>
                <a:gd name="T95" fmla="*/ 1814145 h 258401"/>
                <a:gd name="T96" fmla="*/ 2894664 w 293328"/>
                <a:gd name="T97" fmla="*/ 2516801 h 258401"/>
                <a:gd name="T98" fmla="*/ 1202147 w 293328"/>
                <a:gd name="T99" fmla="*/ 2516801 h 258401"/>
                <a:gd name="T100" fmla="*/ 177958 w 293328"/>
                <a:gd name="T101" fmla="*/ 2516801 h 258401"/>
                <a:gd name="T102" fmla="*/ 0 w 293328"/>
                <a:gd name="T103" fmla="*/ 964646 h 258401"/>
                <a:gd name="T104" fmla="*/ 454772 w 293328"/>
                <a:gd name="T105" fmla="*/ 47634 h 2584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328" h="258401">
                  <a:moveTo>
                    <a:pt x="229821" y="219075"/>
                  </a:moveTo>
                  <a:cubicBezTo>
                    <a:pt x="232386" y="219075"/>
                    <a:pt x="234584" y="220907"/>
                    <a:pt x="234584" y="223838"/>
                  </a:cubicBezTo>
                  <a:cubicBezTo>
                    <a:pt x="234584" y="226402"/>
                    <a:pt x="232386" y="228234"/>
                    <a:pt x="229821" y="228234"/>
                  </a:cubicBezTo>
                  <a:cubicBezTo>
                    <a:pt x="227257" y="228234"/>
                    <a:pt x="225425" y="226402"/>
                    <a:pt x="225425" y="223838"/>
                  </a:cubicBezTo>
                  <a:cubicBezTo>
                    <a:pt x="225425" y="220907"/>
                    <a:pt x="227257" y="219075"/>
                    <a:pt x="229821" y="219075"/>
                  </a:cubicBezTo>
                  <a:close/>
                  <a:moveTo>
                    <a:pt x="76200" y="219075"/>
                  </a:moveTo>
                  <a:cubicBezTo>
                    <a:pt x="78398" y="219075"/>
                    <a:pt x="80597" y="220907"/>
                    <a:pt x="80597" y="223838"/>
                  </a:cubicBezTo>
                  <a:cubicBezTo>
                    <a:pt x="80597" y="226402"/>
                    <a:pt x="78398" y="228234"/>
                    <a:pt x="76200" y="228234"/>
                  </a:cubicBezTo>
                  <a:cubicBezTo>
                    <a:pt x="73636" y="228234"/>
                    <a:pt x="71438" y="226402"/>
                    <a:pt x="71438" y="223838"/>
                  </a:cubicBezTo>
                  <a:cubicBezTo>
                    <a:pt x="71438" y="220907"/>
                    <a:pt x="73636" y="219075"/>
                    <a:pt x="76200" y="219075"/>
                  </a:cubicBezTo>
                  <a:close/>
                  <a:moveTo>
                    <a:pt x="229624" y="199214"/>
                  </a:moveTo>
                  <a:cubicBezTo>
                    <a:pt x="215947" y="199214"/>
                    <a:pt x="204430" y="210402"/>
                    <a:pt x="204430" y="224477"/>
                  </a:cubicBezTo>
                  <a:cubicBezTo>
                    <a:pt x="204430" y="238191"/>
                    <a:pt x="215947" y="249740"/>
                    <a:pt x="229624" y="249740"/>
                  </a:cubicBezTo>
                  <a:cubicBezTo>
                    <a:pt x="243660" y="249740"/>
                    <a:pt x="254818" y="238191"/>
                    <a:pt x="254818" y="224477"/>
                  </a:cubicBezTo>
                  <a:cubicBezTo>
                    <a:pt x="254818" y="210402"/>
                    <a:pt x="243660" y="199214"/>
                    <a:pt x="229624" y="199214"/>
                  </a:cubicBezTo>
                  <a:close/>
                  <a:moveTo>
                    <a:pt x="75581" y="199214"/>
                  </a:moveTo>
                  <a:cubicBezTo>
                    <a:pt x="61545" y="199214"/>
                    <a:pt x="50388" y="210402"/>
                    <a:pt x="50388" y="224477"/>
                  </a:cubicBezTo>
                  <a:cubicBezTo>
                    <a:pt x="50388" y="238191"/>
                    <a:pt x="61545" y="249740"/>
                    <a:pt x="75581" y="249740"/>
                  </a:cubicBezTo>
                  <a:cubicBezTo>
                    <a:pt x="89258" y="249740"/>
                    <a:pt x="100415" y="238191"/>
                    <a:pt x="100415" y="224477"/>
                  </a:cubicBezTo>
                  <a:cubicBezTo>
                    <a:pt x="100415" y="210402"/>
                    <a:pt x="89258" y="199214"/>
                    <a:pt x="75581" y="199214"/>
                  </a:cubicBezTo>
                  <a:close/>
                  <a:moveTo>
                    <a:pt x="8638" y="175395"/>
                  </a:moveTo>
                  <a:lnTo>
                    <a:pt x="8638" y="212568"/>
                  </a:lnTo>
                  <a:cubicBezTo>
                    <a:pt x="8638" y="216537"/>
                    <a:pt x="11877" y="219785"/>
                    <a:pt x="16196" y="219785"/>
                  </a:cubicBezTo>
                  <a:lnTo>
                    <a:pt x="41750" y="219785"/>
                  </a:lnTo>
                  <a:cubicBezTo>
                    <a:pt x="43909" y="203184"/>
                    <a:pt x="58306" y="190192"/>
                    <a:pt x="75581" y="190192"/>
                  </a:cubicBezTo>
                  <a:cubicBezTo>
                    <a:pt x="92857" y="190192"/>
                    <a:pt x="106894" y="203184"/>
                    <a:pt x="109413" y="219785"/>
                  </a:cubicBezTo>
                  <a:lnTo>
                    <a:pt x="165919" y="219785"/>
                  </a:lnTo>
                  <a:lnTo>
                    <a:pt x="165919" y="175395"/>
                  </a:lnTo>
                  <a:lnTo>
                    <a:pt x="8638" y="175395"/>
                  </a:lnTo>
                  <a:close/>
                  <a:moveTo>
                    <a:pt x="199901" y="165100"/>
                  </a:moveTo>
                  <a:lnTo>
                    <a:pt x="222019" y="165100"/>
                  </a:lnTo>
                  <a:cubicBezTo>
                    <a:pt x="224873" y="165100"/>
                    <a:pt x="226656" y="166932"/>
                    <a:pt x="226656" y="169863"/>
                  </a:cubicBezTo>
                  <a:cubicBezTo>
                    <a:pt x="226656" y="172061"/>
                    <a:pt x="224873" y="174259"/>
                    <a:pt x="222019" y="174259"/>
                  </a:cubicBezTo>
                  <a:lnTo>
                    <a:pt x="199901" y="174259"/>
                  </a:lnTo>
                  <a:cubicBezTo>
                    <a:pt x="197404" y="174259"/>
                    <a:pt x="195263" y="172061"/>
                    <a:pt x="195263" y="169863"/>
                  </a:cubicBezTo>
                  <a:cubicBezTo>
                    <a:pt x="195263" y="166932"/>
                    <a:pt x="197404" y="165100"/>
                    <a:pt x="199901" y="165100"/>
                  </a:cubicBezTo>
                  <a:close/>
                  <a:moveTo>
                    <a:pt x="118411" y="92028"/>
                  </a:moveTo>
                  <a:lnTo>
                    <a:pt x="118411" y="116569"/>
                  </a:lnTo>
                  <a:lnTo>
                    <a:pt x="127409" y="112960"/>
                  </a:lnTo>
                  <a:cubicBezTo>
                    <a:pt x="128128" y="112599"/>
                    <a:pt x="129208" y="112599"/>
                    <a:pt x="130288" y="112960"/>
                  </a:cubicBezTo>
                  <a:lnTo>
                    <a:pt x="139286" y="116569"/>
                  </a:lnTo>
                  <a:lnTo>
                    <a:pt x="139286" y="92028"/>
                  </a:lnTo>
                  <a:lnTo>
                    <a:pt x="118411" y="92028"/>
                  </a:lnTo>
                  <a:close/>
                  <a:moveTo>
                    <a:pt x="91777" y="92028"/>
                  </a:moveTo>
                  <a:lnTo>
                    <a:pt x="91777" y="166373"/>
                  </a:lnTo>
                  <a:lnTo>
                    <a:pt x="165919" y="166373"/>
                  </a:lnTo>
                  <a:lnTo>
                    <a:pt x="165919" y="92028"/>
                  </a:lnTo>
                  <a:lnTo>
                    <a:pt x="148284" y="92028"/>
                  </a:lnTo>
                  <a:lnTo>
                    <a:pt x="148284" y="123065"/>
                  </a:lnTo>
                  <a:cubicBezTo>
                    <a:pt x="148284" y="124870"/>
                    <a:pt x="147204" y="125952"/>
                    <a:pt x="146124" y="126674"/>
                  </a:cubicBezTo>
                  <a:cubicBezTo>
                    <a:pt x="145044" y="127757"/>
                    <a:pt x="143245" y="127757"/>
                    <a:pt x="142165" y="127396"/>
                  </a:cubicBezTo>
                  <a:lnTo>
                    <a:pt x="128848" y="121983"/>
                  </a:lnTo>
                  <a:lnTo>
                    <a:pt x="115532" y="127396"/>
                  </a:lnTo>
                  <a:cubicBezTo>
                    <a:pt x="115172" y="127757"/>
                    <a:pt x="114452" y="127757"/>
                    <a:pt x="114092" y="127757"/>
                  </a:cubicBezTo>
                  <a:cubicBezTo>
                    <a:pt x="113012" y="127757"/>
                    <a:pt x="112292" y="127396"/>
                    <a:pt x="111573" y="126674"/>
                  </a:cubicBezTo>
                  <a:cubicBezTo>
                    <a:pt x="110493" y="125952"/>
                    <a:pt x="109413" y="124870"/>
                    <a:pt x="109413" y="123065"/>
                  </a:cubicBezTo>
                  <a:lnTo>
                    <a:pt x="109413" y="92028"/>
                  </a:lnTo>
                  <a:lnTo>
                    <a:pt x="91777" y="92028"/>
                  </a:lnTo>
                  <a:close/>
                  <a:moveTo>
                    <a:pt x="35271" y="92028"/>
                  </a:moveTo>
                  <a:lnTo>
                    <a:pt x="35271" y="116569"/>
                  </a:lnTo>
                  <a:lnTo>
                    <a:pt x="44269" y="112960"/>
                  </a:lnTo>
                  <a:cubicBezTo>
                    <a:pt x="44629" y="112960"/>
                    <a:pt x="45349" y="112960"/>
                    <a:pt x="45709" y="112960"/>
                  </a:cubicBezTo>
                  <a:cubicBezTo>
                    <a:pt x="46428" y="112960"/>
                    <a:pt x="46788" y="112960"/>
                    <a:pt x="47508" y="112960"/>
                  </a:cubicBezTo>
                  <a:lnTo>
                    <a:pt x="56146" y="116569"/>
                  </a:lnTo>
                  <a:lnTo>
                    <a:pt x="56146" y="92028"/>
                  </a:lnTo>
                  <a:lnTo>
                    <a:pt x="35271" y="92028"/>
                  </a:lnTo>
                  <a:close/>
                  <a:moveTo>
                    <a:pt x="8638" y="92028"/>
                  </a:moveTo>
                  <a:lnTo>
                    <a:pt x="8638" y="166373"/>
                  </a:lnTo>
                  <a:lnTo>
                    <a:pt x="82780" y="166373"/>
                  </a:lnTo>
                  <a:lnTo>
                    <a:pt x="82780" y="92028"/>
                  </a:lnTo>
                  <a:lnTo>
                    <a:pt x="65144" y="92028"/>
                  </a:lnTo>
                  <a:lnTo>
                    <a:pt x="65144" y="123065"/>
                  </a:lnTo>
                  <a:cubicBezTo>
                    <a:pt x="65144" y="124870"/>
                    <a:pt x="64064" y="125952"/>
                    <a:pt x="63344" y="126674"/>
                  </a:cubicBezTo>
                  <a:cubicBezTo>
                    <a:pt x="62265" y="127396"/>
                    <a:pt x="61545" y="127757"/>
                    <a:pt x="60825" y="127757"/>
                  </a:cubicBezTo>
                  <a:cubicBezTo>
                    <a:pt x="60105" y="127757"/>
                    <a:pt x="59385" y="127757"/>
                    <a:pt x="59025" y="127396"/>
                  </a:cubicBezTo>
                  <a:lnTo>
                    <a:pt x="45709" y="121983"/>
                  </a:lnTo>
                  <a:lnTo>
                    <a:pt x="32752" y="127396"/>
                  </a:lnTo>
                  <a:cubicBezTo>
                    <a:pt x="31312" y="127757"/>
                    <a:pt x="29513" y="127757"/>
                    <a:pt x="28433" y="126674"/>
                  </a:cubicBezTo>
                  <a:cubicBezTo>
                    <a:pt x="27353" y="125952"/>
                    <a:pt x="26273" y="124870"/>
                    <a:pt x="26273" y="123065"/>
                  </a:cubicBezTo>
                  <a:lnTo>
                    <a:pt x="26273" y="92028"/>
                  </a:lnTo>
                  <a:lnTo>
                    <a:pt x="8638" y="92028"/>
                  </a:lnTo>
                  <a:close/>
                  <a:moveTo>
                    <a:pt x="204430" y="62074"/>
                  </a:moveTo>
                  <a:lnTo>
                    <a:pt x="204430" y="118374"/>
                  </a:lnTo>
                  <a:cubicBezTo>
                    <a:pt x="204430" y="128479"/>
                    <a:pt x="212708" y="136418"/>
                    <a:pt x="222426" y="136418"/>
                  </a:cubicBezTo>
                  <a:lnTo>
                    <a:pt x="258417" y="136418"/>
                  </a:lnTo>
                  <a:lnTo>
                    <a:pt x="233223" y="77592"/>
                  </a:lnTo>
                  <a:cubicBezTo>
                    <a:pt x="229264" y="68209"/>
                    <a:pt x="220266" y="62074"/>
                    <a:pt x="210189" y="62074"/>
                  </a:cubicBezTo>
                  <a:lnTo>
                    <a:pt x="204430" y="62074"/>
                  </a:lnTo>
                  <a:close/>
                  <a:moveTo>
                    <a:pt x="174917" y="62074"/>
                  </a:moveTo>
                  <a:lnTo>
                    <a:pt x="174917" y="219785"/>
                  </a:lnTo>
                  <a:lnTo>
                    <a:pt x="195792" y="219785"/>
                  </a:lnTo>
                  <a:cubicBezTo>
                    <a:pt x="197952" y="203184"/>
                    <a:pt x="212348" y="190192"/>
                    <a:pt x="229624" y="190192"/>
                  </a:cubicBezTo>
                  <a:cubicBezTo>
                    <a:pt x="246900" y="190192"/>
                    <a:pt x="261296" y="203184"/>
                    <a:pt x="263456" y="219785"/>
                  </a:cubicBezTo>
                  <a:lnTo>
                    <a:pt x="277132" y="219785"/>
                  </a:lnTo>
                  <a:cubicBezTo>
                    <a:pt x="281091" y="219785"/>
                    <a:pt x="284690" y="216537"/>
                    <a:pt x="284690" y="212568"/>
                  </a:cubicBezTo>
                  <a:lnTo>
                    <a:pt x="284690" y="199214"/>
                  </a:lnTo>
                  <a:lnTo>
                    <a:pt x="269214" y="199214"/>
                  </a:lnTo>
                  <a:cubicBezTo>
                    <a:pt x="267055" y="199214"/>
                    <a:pt x="264895" y="197049"/>
                    <a:pt x="264895" y="194523"/>
                  </a:cubicBezTo>
                  <a:cubicBezTo>
                    <a:pt x="264895" y="191996"/>
                    <a:pt x="267055" y="190192"/>
                    <a:pt x="269214" y="190192"/>
                  </a:cubicBezTo>
                  <a:lnTo>
                    <a:pt x="284690" y="190192"/>
                  </a:lnTo>
                  <a:lnTo>
                    <a:pt x="284690" y="174313"/>
                  </a:lnTo>
                  <a:lnTo>
                    <a:pt x="269214" y="174313"/>
                  </a:lnTo>
                  <a:cubicBezTo>
                    <a:pt x="267055" y="174313"/>
                    <a:pt x="264895" y="172147"/>
                    <a:pt x="264895" y="169982"/>
                  </a:cubicBezTo>
                  <a:cubicBezTo>
                    <a:pt x="264895" y="167095"/>
                    <a:pt x="267055" y="165290"/>
                    <a:pt x="269214" y="165290"/>
                  </a:cubicBezTo>
                  <a:lnTo>
                    <a:pt x="284690" y="165290"/>
                  </a:lnTo>
                  <a:lnTo>
                    <a:pt x="284690" y="164929"/>
                  </a:lnTo>
                  <a:cubicBezTo>
                    <a:pt x="284690" y="154102"/>
                    <a:pt x="275693" y="145441"/>
                    <a:pt x="265255" y="145441"/>
                  </a:cubicBezTo>
                  <a:lnTo>
                    <a:pt x="222426" y="145441"/>
                  </a:lnTo>
                  <a:cubicBezTo>
                    <a:pt x="207669" y="145441"/>
                    <a:pt x="195432" y="133531"/>
                    <a:pt x="195432" y="118374"/>
                  </a:cubicBezTo>
                  <a:lnTo>
                    <a:pt x="195432" y="62074"/>
                  </a:lnTo>
                  <a:lnTo>
                    <a:pt x="174917" y="62074"/>
                  </a:lnTo>
                  <a:close/>
                  <a:moveTo>
                    <a:pt x="77021" y="8661"/>
                  </a:moveTo>
                  <a:lnTo>
                    <a:pt x="77021" y="33202"/>
                  </a:lnTo>
                  <a:lnTo>
                    <a:pt x="85659" y="29593"/>
                  </a:lnTo>
                  <a:cubicBezTo>
                    <a:pt x="86739" y="29232"/>
                    <a:pt x="87818" y="29232"/>
                    <a:pt x="88898" y="29593"/>
                  </a:cubicBezTo>
                  <a:lnTo>
                    <a:pt x="97536" y="33202"/>
                  </a:lnTo>
                  <a:lnTo>
                    <a:pt x="97536" y="8661"/>
                  </a:lnTo>
                  <a:lnTo>
                    <a:pt x="77021" y="8661"/>
                  </a:lnTo>
                  <a:close/>
                  <a:moveTo>
                    <a:pt x="50388" y="8661"/>
                  </a:moveTo>
                  <a:lnTo>
                    <a:pt x="50388" y="83006"/>
                  </a:lnTo>
                  <a:lnTo>
                    <a:pt x="124169" y="83006"/>
                  </a:lnTo>
                  <a:lnTo>
                    <a:pt x="124169" y="8661"/>
                  </a:lnTo>
                  <a:lnTo>
                    <a:pt x="106534" y="8661"/>
                  </a:lnTo>
                  <a:lnTo>
                    <a:pt x="106534" y="40059"/>
                  </a:lnTo>
                  <a:cubicBezTo>
                    <a:pt x="106534" y="41503"/>
                    <a:pt x="105814" y="42946"/>
                    <a:pt x="104734" y="43307"/>
                  </a:cubicBezTo>
                  <a:cubicBezTo>
                    <a:pt x="104014" y="44029"/>
                    <a:pt x="102935" y="44390"/>
                    <a:pt x="102215" y="44390"/>
                  </a:cubicBezTo>
                  <a:cubicBezTo>
                    <a:pt x="101855" y="44390"/>
                    <a:pt x="101135" y="44390"/>
                    <a:pt x="100415" y="44029"/>
                  </a:cubicBezTo>
                  <a:lnTo>
                    <a:pt x="87458" y="38977"/>
                  </a:lnTo>
                  <a:lnTo>
                    <a:pt x="74142" y="44029"/>
                  </a:lnTo>
                  <a:cubicBezTo>
                    <a:pt x="72702" y="44751"/>
                    <a:pt x="71262" y="44390"/>
                    <a:pt x="69823" y="43307"/>
                  </a:cubicBezTo>
                  <a:cubicBezTo>
                    <a:pt x="68743" y="42946"/>
                    <a:pt x="68023" y="41503"/>
                    <a:pt x="68023" y="40059"/>
                  </a:cubicBezTo>
                  <a:lnTo>
                    <a:pt x="68023" y="8661"/>
                  </a:lnTo>
                  <a:lnTo>
                    <a:pt x="50388" y="8661"/>
                  </a:lnTo>
                  <a:close/>
                  <a:moveTo>
                    <a:pt x="45709" y="0"/>
                  </a:moveTo>
                  <a:lnTo>
                    <a:pt x="128848" y="0"/>
                  </a:lnTo>
                  <a:cubicBezTo>
                    <a:pt x="131368" y="0"/>
                    <a:pt x="133527" y="1804"/>
                    <a:pt x="133527" y="4331"/>
                  </a:cubicBezTo>
                  <a:lnTo>
                    <a:pt x="133527" y="83006"/>
                  </a:lnTo>
                  <a:lnTo>
                    <a:pt x="165919" y="83006"/>
                  </a:lnTo>
                  <a:lnTo>
                    <a:pt x="165919" y="57743"/>
                  </a:lnTo>
                  <a:cubicBezTo>
                    <a:pt x="165919" y="55578"/>
                    <a:pt x="167719" y="53051"/>
                    <a:pt x="170238" y="53051"/>
                  </a:cubicBezTo>
                  <a:lnTo>
                    <a:pt x="210189" y="53051"/>
                  </a:lnTo>
                  <a:cubicBezTo>
                    <a:pt x="223865" y="53051"/>
                    <a:pt x="236102" y="61352"/>
                    <a:pt x="241501" y="73983"/>
                  </a:cubicBezTo>
                  <a:lnTo>
                    <a:pt x="268134" y="136779"/>
                  </a:lnTo>
                  <a:cubicBezTo>
                    <a:pt x="282531" y="138223"/>
                    <a:pt x="293328" y="150493"/>
                    <a:pt x="293328" y="164929"/>
                  </a:cubicBezTo>
                  <a:lnTo>
                    <a:pt x="293328" y="212568"/>
                  </a:lnTo>
                  <a:cubicBezTo>
                    <a:pt x="293328" y="221590"/>
                    <a:pt x="286130" y="228808"/>
                    <a:pt x="277132" y="228808"/>
                  </a:cubicBezTo>
                  <a:lnTo>
                    <a:pt x="263456" y="228808"/>
                  </a:lnTo>
                  <a:cubicBezTo>
                    <a:pt x="261296" y="245409"/>
                    <a:pt x="246900" y="258401"/>
                    <a:pt x="229624" y="258401"/>
                  </a:cubicBezTo>
                  <a:cubicBezTo>
                    <a:pt x="212348" y="258401"/>
                    <a:pt x="197952" y="245409"/>
                    <a:pt x="195792" y="228808"/>
                  </a:cubicBezTo>
                  <a:lnTo>
                    <a:pt x="109413" y="228808"/>
                  </a:lnTo>
                  <a:cubicBezTo>
                    <a:pt x="106894" y="245409"/>
                    <a:pt x="92857" y="258401"/>
                    <a:pt x="75581" y="258401"/>
                  </a:cubicBezTo>
                  <a:cubicBezTo>
                    <a:pt x="58306" y="258401"/>
                    <a:pt x="43909" y="245409"/>
                    <a:pt x="41750" y="228808"/>
                  </a:cubicBezTo>
                  <a:lnTo>
                    <a:pt x="16196" y="228808"/>
                  </a:lnTo>
                  <a:cubicBezTo>
                    <a:pt x="7198" y="228808"/>
                    <a:pt x="0" y="221590"/>
                    <a:pt x="0" y="212568"/>
                  </a:cubicBezTo>
                  <a:lnTo>
                    <a:pt x="0" y="170704"/>
                  </a:lnTo>
                  <a:lnTo>
                    <a:pt x="0" y="87697"/>
                  </a:lnTo>
                  <a:cubicBezTo>
                    <a:pt x="0" y="85171"/>
                    <a:pt x="1799" y="83006"/>
                    <a:pt x="4319" y="83006"/>
                  </a:cubicBezTo>
                  <a:lnTo>
                    <a:pt x="41390" y="83006"/>
                  </a:lnTo>
                  <a:lnTo>
                    <a:pt x="41390" y="4331"/>
                  </a:lnTo>
                  <a:cubicBezTo>
                    <a:pt x="41390" y="1804"/>
                    <a:pt x="43549" y="0"/>
                    <a:pt x="45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88094-F0A9-C945-A810-C03B3F58FC9C}"/>
              </a:ext>
            </a:extLst>
          </p:cNvPr>
          <p:cNvSpPr txBox="1"/>
          <p:nvPr/>
        </p:nvSpPr>
        <p:spPr>
          <a:xfrm>
            <a:off x="7332858" y="8696886"/>
            <a:ext cx="4225750" cy="15794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Warehouses where manufacturers handle inventory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8258C6-CA0B-AF48-BAD0-1D08E0A8F54C}"/>
              </a:ext>
            </a:extLst>
          </p:cNvPr>
          <p:cNvGrpSpPr/>
          <p:nvPr/>
        </p:nvGrpSpPr>
        <p:grpSpPr>
          <a:xfrm>
            <a:off x="7593208" y="4554047"/>
            <a:ext cx="3705050" cy="3705050"/>
            <a:chOff x="8092443" y="4793672"/>
            <a:chExt cx="3225800" cy="322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D443C3-FC44-424C-9E80-548BD216BBAB}"/>
                </a:ext>
              </a:extLst>
            </p:cNvPr>
            <p:cNvSpPr/>
            <p:nvPr/>
          </p:nvSpPr>
          <p:spPr>
            <a:xfrm>
              <a:off x="8092443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682">
              <a:extLst>
                <a:ext uri="{FF2B5EF4-FFF2-40B4-BE49-F238E27FC236}">
                  <a16:creationId xmlns:a16="http://schemas.microsoft.com/office/drawing/2014/main" id="{8D538BC1-0590-4345-85ED-4EDA17F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4071" y="5636317"/>
              <a:ext cx="1522544" cy="1540510"/>
            </a:xfrm>
            <a:custGeom>
              <a:avLst/>
              <a:gdLst>
                <a:gd name="T0" fmla="*/ 1346981 w 295961"/>
                <a:gd name="T1" fmla="*/ 3153087 h 299677"/>
                <a:gd name="T2" fmla="*/ 2667198 w 295961"/>
                <a:gd name="T3" fmla="*/ 1608957 h 299677"/>
                <a:gd name="T4" fmla="*/ 426503 w 295961"/>
                <a:gd name="T5" fmla="*/ 1551194 h 299677"/>
                <a:gd name="T6" fmla="*/ 1202669 w 295961"/>
                <a:gd name="T7" fmla="*/ 1830863 h 299677"/>
                <a:gd name="T8" fmla="*/ 426503 w 295961"/>
                <a:gd name="T9" fmla="*/ 1551194 h 299677"/>
                <a:gd name="T10" fmla="*/ 1320870 w 295961"/>
                <a:gd name="T11" fmla="*/ 1452711 h 299677"/>
                <a:gd name="T12" fmla="*/ 1364212 w 295961"/>
                <a:gd name="T13" fmla="*/ 1523623 h 299677"/>
                <a:gd name="T14" fmla="*/ 1360273 w 295961"/>
                <a:gd name="T15" fmla="*/ 2622610 h 299677"/>
                <a:gd name="T16" fmla="*/ 1198731 w 295961"/>
                <a:gd name="T17" fmla="*/ 1929334 h 299677"/>
                <a:gd name="T18" fmla="*/ 131000 w 295961"/>
                <a:gd name="T19" fmla="*/ 3170145 h 299677"/>
                <a:gd name="T20" fmla="*/ 1104183 w 295961"/>
                <a:gd name="T21" fmla="*/ 3217408 h 299677"/>
                <a:gd name="T22" fmla="*/ 48261 w 295961"/>
                <a:gd name="T23" fmla="*/ 3264680 h 299677"/>
                <a:gd name="T24" fmla="*/ 8861 w 295961"/>
                <a:gd name="T25" fmla="*/ 3193768 h 299677"/>
                <a:gd name="T26" fmla="*/ 316191 w 295961"/>
                <a:gd name="T27" fmla="*/ 1476352 h 299677"/>
                <a:gd name="T28" fmla="*/ 1710633 w 295961"/>
                <a:gd name="T29" fmla="*/ 1149250 h 299677"/>
                <a:gd name="T30" fmla="*/ 2675110 w 295961"/>
                <a:gd name="T31" fmla="*/ 1514656 h 299677"/>
                <a:gd name="T32" fmla="*/ 1710633 w 295961"/>
                <a:gd name="T33" fmla="*/ 1149250 h 299677"/>
                <a:gd name="T34" fmla="*/ 2809503 w 295961"/>
                <a:gd name="T35" fmla="*/ 1054954 h 299677"/>
                <a:gd name="T36" fmla="*/ 2856927 w 295961"/>
                <a:gd name="T37" fmla="*/ 1121747 h 299677"/>
                <a:gd name="T38" fmla="*/ 3228489 w 295961"/>
                <a:gd name="T39" fmla="*/ 3223804 h 299677"/>
                <a:gd name="T40" fmla="*/ 1260018 w 295961"/>
                <a:gd name="T41" fmla="*/ 3247380 h 299677"/>
                <a:gd name="T42" fmla="*/ 1216540 w 295961"/>
                <a:gd name="T43" fmla="*/ 3176655 h 299677"/>
                <a:gd name="T44" fmla="*/ 1596009 w 295961"/>
                <a:gd name="T45" fmla="*/ 1078524 h 299677"/>
                <a:gd name="T46" fmla="*/ 482063 w 295961"/>
                <a:gd name="T47" fmla="*/ 968479 h 299677"/>
                <a:gd name="T48" fmla="*/ 615163 w 295961"/>
                <a:gd name="T49" fmla="*/ 1098745 h 299677"/>
                <a:gd name="T50" fmla="*/ 1104489 w 295961"/>
                <a:gd name="T51" fmla="*/ 1280336 h 299677"/>
                <a:gd name="T52" fmla="*/ 1010536 w 295961"/>
                <a:gd name="T53" fmla="*/ 1280336 h 299677"/>
                <a:gd name="T54" fmla="*/ 615163 w 295961"/>
                <a:gd name="T55" fmla="*/ 1197446 h 299677"/>
                <a:gd name="T56" fmla="*/ 482063 w 295961"/>
                <a:gd name="T57" fmla="*/ 968479 h 299677"/>
                <a:gd name="T58" fmla="*/ 285929 w 295961"/>
                <a:gd name="T59" fmla="*/ 652672 h 299677"/>
                <a:gd name="T60" fmla="*/ 681310 w 295961"/>
                <a:gd name="T61" fmla="*/ 735572 h 299677"/>
                <a:gd name="T62" fmla="*/ 814410 w 295961"/>
                <a:gd name="T63" fmla="*/ 964536 h 299677"/>
                <a:gd name="T64" fmla="*/ 681310 w 295961"/>
                <a:gd name="T65" fmla="*/ 834259 h 299677"/>
                <a:gd name="T66" fmla="*/ 188064 w 295961"/>
                <a:gd name="T67" fmla="*/ 652672 h 299677"/>
                <a:gd name="T68" fmla="*/ 1854465 w 295961"/>
                <a:gd name="T69" fmla="*/ 449653 h 299677"/>
                <a:gd name="T70" fmla="*/ 2032608 w 295961"/>
                <a:gd name="T71" fmla="*/ 631680 h 299677"/>
                <a:gd name="T72" fmla="*/ 2563095 w 295961"/>
                <a:gd name="T73" fmla="*/ 861207 h 299677"/>
                <a:gd name="T74" fmla="*/ 2464126 w 295961"/>
                <a:gd name="T75" fmla="*/ 861207 h 299677"/>
                <a:gd name="T76" fmla="*/ 2032608 w 295961"/>
                <a:gd name="T77" fmla="*/ 730619 h 299677"/>
                <a:gd name="T78" fmla="*/ 1854465 w 295961"/>
                <a:gd name="T79" fmla="*/ 449653 h 299677"/>
                <a:gd name="T80" fmla="*/ 1554160 w 295961"/>
                <a:gd name="T81" fmla="*/ 47485 h 299677"/>
                <a:gd name="T82" fmla="*/ 1983452 w 295961"/>
                <a:gd name="T83" fmla="*/ 182027 h 299677"/>
                <a:gd name="T84" fmla="*/ 2164620 w 295961"/>
                <a:gd name="T85" fmla="*/ 462993 h 299677"/>
                <a:gd name="T86" fmla="*/ 1983452 w 295961"/>
                <a:gd name="T87" fmla="*/ 280954 h 299677"/>
                <a:gd name="T88" fmla="*/ 1455699 w 295961"/>
                <a:gd name="T89" fmla="*/ 47485 h 2996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5961" h="299677">
                  <a:moveTo>
                    <a:pt x="162529" y="147692"/>
                  </a:moveTo>
                  <a:cubicBezTo>
                    <a:pt x="163613" y="180873"/>
                    <a:pt x="156386" y="229563"/>
                    <a:pt x="123141" y="289433"/>
                  </a:cubicBezTo>
                  <a:lnTo>
                    <a:pt x="283946" y="289433"/>
                  </a:lnTo>
                  <a:cubicBezTo>
                    <a:pt x="250339" y="229563"/>
                    <a:pt x="243112" y="180873"/>
                    <a:pt x="243835" y="147692"/>
                  </a:cubicBezTo>
                  <a:lnTo>
                    <a:pt x="162529" y="147692"/>
                  </a:lnTo>
                  <a:close/>
                  <a:moveTo>
                    <a:pt x="38991" y="142390"/>
                  </a:moveTo>
                  <a:cubicBezTo>
                    <a:pt x="40792" y="147813"/>
                    <a:pt x="42953" y="156491"/>
                    <a:pt x="43673" y="168062"/>
                  </a:cubicBezTo>
                  <a:lnTo>
                    <a:pt x="109948" y="168062"/>
                  </a:lnTo>
                  <a:cubicBezTo>
                    <a:pt x="110669" y="156491"/>
                    <a:pt x="112830" y="147813"/>
                    <a:pt x="114271" y="142390"/>
                  </a:cubicBezTo>
                  <a:lnTo>
                    <a:pt x="38991" y="142390"/>
                  </a:lnTo>
                  <a:close/>
                  <a:moveTo>
                    <a:pt x="32868" y="133350"/>
                  </a:moveTo>
                  <a:lnTo>
                    <a:pt x="120754" y="133350"/>
                  </a:lnTo>
                  <a:cubicBezTo>
                    <a:pt x="122195" y="133350"/>
                    <a:pt x="123636" y="134073"/>
                    <a:pt x="124716" y="135520"/>
                  </a:cubicBezTo>
                  <a:cubicBezTo>
                    <a:pt x="125437" y="136604"/>
                    <a:pt x="125437" y="138412"/>
                    <a:pt x="124716" y="139859"/>
                  </a:cubicBezTo>
                  <a:cubicBezTo>
                    <a:pt x="124716" y="140220"/>
                    <a:pt x="109228" y="175655"/>
                    <a:pt x="127238" y="234954"/>
                  </a:cubicBezTo>
                  <a:cubicBezTo>
                    <a:pt x="127958" y="237485"/>
                    <a:pt x="126517" y="240016"/>
                    <a:pt x="124356" y="240739"/>
                  </a:cubicBezTo>
                  <a:cubicBezTo>
                    <a:pt x="121835" y="241462"/>
                    <a:pt x="119313" y="240016"/>
                    <a:pt x="118593" y="237485"/>
                  </a:cubicBezTo>
                  <a:cubicBezTo>
                    <a:pt x="111389" y="213621"/>
                    <a:pt x="109228" y="193372"/>
                    <a:pt x="109588" y="177101"/>
                  </a:cubicBezTo>
                  <a:lnTo>
                    <a:pt x="44394" y="177101"/>
                  </a:lnTo>
                  <a:cubicBezTo>
                    <a:pt x="44754" y="204220"/>
                    <a:pt x="38631" y="242547"/>
                    <a:pt x="11976" y="290999"/>
                  </a:cubicBezTo>
                  <a:lnTo>
                    <a:pt x="96621" y="290999"/>
                  </a:lnTo>
                  <a:cubicBezTo>
                    <a:pt x="99143" y="290999"/>
                    <a:pt x="100944" y="292807"/>
                    <a:pt x="100944" y="295338"/>
                  </a:cubicBezTo>
                  <a:cubicBezTo>
                    <a:pt x="100944" y="297869"/>
                    <a:pt x="99143" y="299677"/>
                    <a:pt x="96621" y="299677"/>
                  </a:cubicBezTo>
                  <a:lnTo>
                    <a:pt x="4412" y="299677"/>
                  </a:lnTo>
                  <a:cubicBezTo>
                    <a:pt x="2611" y="299677"/>
                    <a:pt x="1171" y="298953"/>
                    <a:pt x="810" y="297507"/>
                  </a:cubicBezTo>
                  <a:cubicBezTo>
                    <a:pt x="-270" y="296061"/>
                    <a:pt x="-270" y="294614"/>
                    <a:pt x="810" y="293168"/>
                  </a:cubicBezTo>
                  <a:cubicBezTo>
                    <a:pt x="54839" y="199881"/>
                    <a:pt x="28906" y="140220"/>
                    <a:pt x="28906" y="139859"/>
                  </a:cubicBezTo>
                  <a:cubicBezTo>
                    <a:pt x="28185" y="138412"/>
                    <a:pt x="28185" y="136604"/>
                    <a:pt x="28906" y="135520"/>
                  </a:cubicBezTo>
                  <a:cubicBezTo>
                    <a:pt x="29986" y="134073"/>
                    <a:pt x="31427" y="133350"/>
                    <a:pt x="32868" y="133350"/>
                  </a:cubicBezTo>
                  <a:close/>
                  <a:moveTo>
                    <a:pt x="156386" y="105494"/>
                  </a:moveTo>
                  <a:cubicBezTo>
                    <a:pt x="158193" y="112347"/>
                    <a:pt x="161084" y="123527"/>
                    <a:pt x="162168" y="139036"/>
                  </a:cubicBezTo>
                  <a:lnTo>
                    <a:pt x="244558" y="139036"/>
                  </a:lnTo>
                  <a:cubicBezTo>
                    <a:pt x="245642" y="123527"/>
                    <a:pt x="248533" y="112347"/>
                    <a:pt x="250701" y="105494"/>
                  </a:cubicBezTo>
                  <a:lnTo>
                    <a:pt x="156386" y="105494"/>
                  </a:lnTo>
                  <a:close/>
                  <a:moveTo>
                    <a:pt x="149520" y="96838"/>
                  </a:moveTo>
                  <a:lnTo>
                    <a:pt x="256844" y="96838"/>
                  </a:lnTo>
                  <a:cubicBezTo>
                    <a:pt x="258651" y="96838"/>
                    <a:pt x="259735" y="97559"/>
                    <a:pt x="260819" y="99002"/>
                  </a:cubicBezTo>
                  <a:cubicBezTo>
                    <a:pt x="261541" y="100084"/>
                    <a:pt x="261903" y="101527"/>
                    <a:pt x="261180" y="102969"/>
                  </a:cubicBezTo>
                  <a:cubicBezTo>
                    <a:pt x="260819" y="103691"/>
                    <a:pt x="229019" y="177988"/>
                    <a:pt x="295148" y="291597"/>
                  </a:cubicBezTo>
                  <a:cubicBezTo>
                    <a:pt x="296232" y="293040"/>
                    <a:pt x="296232" y="294483"/>
                    <a:pt x="295148" y="295925"/>
                  </a:cubicBezTo>
                  <a:cubicBezTo>
                    <a:pt x="294786" y="297368"/>
                    <a:pt x="293341" y="298089"/>
                    <a:pt x="291534" y="298089"/>
                  </a:cubicBezTo>
                  <a:lnTo>
                    <a:pt x="115191" y="298089"/>
                  </a:lnTo>
                  <a:cubicBezTo>
                    <a:pt x="113746" y="298089"/>
                    <a:pt x="112301" y="297368"/>
                    <a:pt x="111216" y="295925"/>
                  </a:cubicBezTo>
                  <a:cubicBezTo>
                    <a:pt x="110855" y="294483"/>
                    <a:pt x="110855" y="293040"/>
                    <a:pt x="111216" y="291597"/>
                  </a:cubicBezTo>
                  <a:cubicBezTo>
                    <a:pt x="177706" y="177627"/>
                    <a:pt x="145907" y="103691"/>
                    <a:pt x="145545" y="102969"/>
                  </a:cubicBezTo>
                  <a:cubicBezTo>
                    <a:pt x="145184" y="101527"/>
                    <a:pt x="145184" y="100084"/>
                    <a:pt x="145907" y="99002"/>
                  </a:cubicBezTo>
                  <a:cubicBezTo>
                    <a:pt x="146991" y="97559"/>
                    <a:pt x="148436" y="96838"/>
                    <a:pt x="149520" y="96838"/>
                  </a:cubicBezTo>
                  <a:close/>
                  <a:moveTo>
                    <a:pt x="44070" y="88900"/>
                  </a:moveTo>
                  <a:cubicBezTo>
                    <a:pt x="46576" y="88900"/>
                    <a:pt x="48723" y="90712"/>
                    <a:pt x="48723" y="93249"/>
                  </a:cubicBezTo>
                  <a:cubicBezTo>
                    <a:pt x="48723" y="97597"/>
                    <a:pt x="51944" y="100858"/>
                    <a:pt x="56238" y="100858"/>
                  </a:cubicBezTo>
                  <a:lnTo>
                    <a:pt x="84868" y="100858"/>
                  </a:lnTo>
                  <a:cubicBezTo>
                    <a:pt x="93815" y="100858"/>
                    <a:pt x="100972" y="108468"/>
                    <a:pt x="100972" y="117527"/>
                  </a:cubicBezTo>
                  <a:cubicBezTo>
                    <a:pt x="100972" y="120064"/>
                    <a:pt x="99183" y="121876"/>
                    <a:pt x="96678" y="121876"/>
                  </a:cubicBezTo>
                  <a:cubicBezTo>
                    <a:pt x="94531" y="121876"/>
                    <a:pt x="92383" y="120064"/>
                    <a:pt x="92383" y="117527"/>
                  </a:cubicBezTo>
                  <a:cubicBezTo>
                    <a:pt x="92383" y="113179"/>
                    <a:pt x="88805" y="109918"/>
                    <a:pt x="84868" y="109918"/>
                  </a:cubicBezTo>
                  <a:lnTo>
                    <a:pt x="56238" y="109918"/>
                  </a:lnTo>
                  <a:cubicBezTo>
                    <a:pt x="46933" y="109918"/>
                    <a:pt x="39418" y="102308"/>
                    <a:pt x="39418" y="93249"/>
                  </a:cubicBezTo>
                  <a:cubicBezTo>
                    <a:pt x="39418" y="90712"/>
                    <a:pt x="41565" y="88900"/>
                    <a:pt x="44070" y="88900"/>
                  </a:cubicBezTo>
                  <a:close/>
                  <a:moveTo>
                    <a:pt x="21845" y="55563"/>
                  </a:moveTo>
                  <a:cubicBezTo>
                    <a:pt x="23993" y="55563"/>
                    <a:pt x="26140" y="57375"/>
                    <a:pt x="26140" y="59911"/>
                  </a:cubicBezTo>
                  <a:cubicBezTo>
                    <a:pt x="26140" y="64260"/>
                    <a:pt x="29719" y="67521"/>
                    <a:pt x="33655" y="67521"/>
                  </a:cubicBezTo>
                  <a:lnTo>
                    <a:pt x="62285" y="67521"/>
                  </a:lnTo>
                  <a:cubicBezTo>
                    <a:pt x="71232" y="67521"/>
                    <a:pt x="78747" y="75130"/>
                    <a:pt x="78747" y="84189"/>
                  </a:cubicBezTo>
                  <a:cubicBezTo>
                    <a:pt x="78747" y="86726"/>
                    <a:pt x="76958" y="88538"/>
                    <a:pt x="74453" y="88538"/>
                  </a:cubicBezTo>
                  <a:cubicBezTo>
                    <a:pt x="71948" y="88538"/>
                    <a:pt x="69800" y="86726"/>
                    <a:pt x="69800" y="84189"/>
                  </a:cubicBezTo>
                  <a:cubicBezTo>
                    <a:pt x="69800" y="79841"/>
                    <a:pt x="66580" y="76580"/>
                    <a:pt x="62285" y="76580"/>
                  </a:cubicBezTo>
                  <a:lnTo>
                    <a:pt x="33655" y="76580"/>
                  </a:lnTo>
                  <a:cubicBezTo>
                    <a:pt x="24708" y="76580"/>
                    <a:pt x="17193" y="68970"/>
                    <a:pt x="17193" y="59911"/>
                  </a:cubicBezTo>
                  <a:cubicBezTo>
                    <a:pt x="17193" y="57375"/>
                    <a:pt x="19340" y="55563"/>
                    <a:pt x="21845" y="55563"/>
                  </a:cubicBezTo>
                  <a:close/>
                  <a:moveTo>
                    <a:pt x="169535" y="41275"/>
                  </a:moveTo>
                  <a:cubicBezTo>
                    <a:pt x="171707" y="41275"/>
                    <a:pt x="173878" y="43454"/>
                    <a:pt x="173878" y="45634"/>
                  </a:cubicBezTo>
                  <a:cubicBezTo>
                    <a:pt x="173878" y="52535"/>
                    <a:pt x="179307" y="57984"/>
                    <a:pt x="185821" y="57984"/>
                  </a:cubicBezTo>
                  <a:lnTo>
                    <a:pt x="213327" y="57984"/>
                  </a:lnTo>
                  <a:cubicBezTo>
                    <a:pt x="224908" y="57984"/>
                    <a:pt x="234318" y="67429"/>
                    <a:pt x="234318" y="79053"/>
                  </a:cubicBezTo>
                  <a:cubicBezTo>
                    <a:pt x="234318" y="81595"/>
                    <a:pt x="232509" y="83775"/>
                    <a:pt x="229975" y="83775"/>
                  </a:cubicBezTo>
                  <a:cubicBezTo>
                    <a:pt x="227804" y="83775"/>
                    <a:pt x="225270" y="81595"/>
                    <a:pt x="225270" y="79053"/>
                  </a:cubicBezTo>
                  <a:cubicBezTo>
                    <a:pt x="225270" y="72514"/>
                    <a:pt x="219842" y="67066"/>
                    <a:pt x="213327" y="67066"/>
                  </a:cubicBezTo>
                  <a:lnTo>
                    <a:pt x="185821" y="67066"/>
                  </a:lnTo>
                  <a:cubicBezTo>
                    <a:pt x="174240" y="67066"/>
                    <a:pt x="164830" y="57258"/>
                    <a:pt x="164830" y="45634"/>
                  </a:cubicBezTo>
                  <a:cubicBezTo>
                    <a:pt x="164830" y="43454"/>
                    <a:pt x="166640" y="41275"/>
                    <a:pt x="169535" y="41275"/>
                  </a:cubicBezTo>
                  <a:close/>
                  <a:moveTo>
                    <a:pt x="137761" y="0"/>
                  </a:moveTo>
                  <a:cubicBezTo>
                    <a:pt x="140281" y="0"/>
                    <a:pt x="142081" y="2179"/>
                    <a:pt x="142081" y="4359"/>
                  </a:cubicBezTo>
                  <a:cubicBezTo>
                    <a:pt x="142081" y="11260"/>
                    <a:pt x="147482" y="16709"/>
                    <a:pt x="153963" y="16709"/>
                  </a:cubicBezTo>
                  <a:lnTo>
                    <a:pt x="181327" y="16709"/>
                  </a:lnTo>
                  <a:cubicBezTo>
                    <a:pt x="193209" y="16709"/>
                    <a:pt x="202570" y="26154"/>
                    <a:pt x="202570" y="38141"/>
                  </a:cubicBezTo>
                  <a:cubicBezTo>
                    <a:pt x="202570" y="40320"/>
                    <a:pt x="200410" y="42500"/>
                    <a:pt x="197889" y="42500"/>
                  </a:cubicBezTo>
                  <a:cubicBezTo>
                    <a:pt x="195369" y="42500"/>
                    <a:pt x="193569" y="40320"/>
                    <a:pt x="193569" y="38141"/>
                  </a:cubicBezTo>
                  <a:cubicBezTo>
                    <a:pt x="193569" y="31239"/>
                    <a:pt x="188168" y="25790"/>
                    <a:pt x="181327" y="25790"/>
                  </a:cubicBezTo>
                  <a:lnTo>
                    <a:pt x="153963" y="25790"/>
                  </a:lnTo>
                  <a:cubicBezTo>
                    <a:pt x="142802" y="25790"/>
                    <a:pt x="133080" y="16346"/>
                    <a:pt x="133080" y="4359"/>
                  </a:cubicBezTo>
                  <a:cubicBezTo>
                    <a:pt x="133080" y="2179"/>
                    <a:pt x="135240" y="0"/>
                    <a:pt x="137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7811581-D5E4-3E4B-968A-C337A2712674}"/>
              </a:ext>
            </a:extLst>
          </p:cNvPr>
          <p:cNvSpPr/>
          <p:nvPr/>
        </p:nvSpPr>
        <p:spPr>
          <a:xfrm>
            <a:off x="6037485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36B14E5-0164-D44B-9BBA-B91F2B72D46E}"/>
              </a:ext>
            </a:extLst>
          </p:cNvPr>
          <p:cNvSpPr/>
          <p:nvPr/>
        </p:nvSpPr>
        <p:spPr>
          <a:xfrm>
            <a:off x="11606598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7A1DF50-1D07-4C4B-91C9-D79A12BB5BFD}"/>
              </a:ext>
            </a:extLst>
          </p:cNvPr>
          <p:cNvSpPr/>
          <p:nvPr/>
        </p:nvSpPr>
        <p:spPr>
          <a:xfrm>
            <a:off x="17176992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4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8AD7F9-BFFD-DF4A-8B52-235B0DE4C5CC}"/>
              </a:ext>
            </a:extLst>
          </p:cNvPr>
          <p:cNvSpPr/>
          <p:nvPr/>
        </p:nvSpPr>
        <p:spPr>
          <a:xfrm>
            <a:off x="3662662" y="4360337"/>
            <a:ext cx="17052326" cy="54783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F388D7A-E62C-A04A-97C7-8BF20A0605AB}"/>
              </a:ext>
            </a:extLst>
          </p:cNvPr>
          <p:cNvSpPr/>
          <p:nvPr/>
        </p:nvSpPr>
        <p:spPr>
          <a:xfrm rot="5400000">
            <a:off x="10388633" y="2808448"/>
            <a:ext cx="3600384" cy="310377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8EB5844-0845-5441-B855-179A9A269A90}"/>
              </a:ext>
            </a:extLst>
          </p:cNvPr>
          <p:cNvSpPr/>
          <p:nvPr/>
        </p:nvSpPr>
        <p:spPr>
          <a:xfrm rot="5400000">
            <a:off x="3414359" y="3899964"/>
            <a:ext cx="3600384" cy="310377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0E5EE63-181F-F749-B7F6-17105BBC69A3}"/>
              </a:ext>
            </a:extLst>
          </p:cNvPr>
          <p:cNvSpPr/>
          <p:nvPr/>
        </p:nvSpPr>
        <p:spPr>
          <a:xfrm rot="5400000">
            <a:off x="17362907" y="3899964"/>
            <a:ext cx="3600384" cy="310377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434E87F-D341-D94F-BEBF-680C5BD121BA}"/>
              </a:ext>
            </a:extLst>
          </p:cNvPr>
          <p:cNvSpPr/>
          <p:nvPr/>
        </p:nvSpPr>
        <p:spPr>
          <a:xfrm rot="5400000">
            <a:off x="13492411" y="8209024"/>
            <a:ext cx="3600384" cy="310377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A47A598-49C6-F54B-8475-5E1C9EA9E6C2}"/>
              </a:ext>
            </a:extLst>
          </p:cNvPr>
          <p:cNvSpPr/>
          <p:nvPr/>
        </p:nvSpPr>
        <p:spPr>
          <a:xfrm rot="5400000">
            <a:off x="7284855" y="8209024"/>
            <a:ext cx="3600384" cy="310377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FA89B-541E-D240-AF66-FEAD51063E59}"/>
              </a:ext>
            </a:extLst>
          </p:cNvPr>
          <p:cNvSpPr txBox="1"/>
          <p:nvPr/>
        </p:nvSpPr>
        <p:spPr>
          <a:xfrm>
            <a:off x="6568565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B3CA0-8A0D-2E41-86D9-D15D05EB965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947E0-D7E6-EB4F-8D3C-244241EFF031}"/>
              </a:ext>
            </a:extLst>
          </p:cNvPr>
          <p:cNvSpPr txBox="1"/>
          <p:nvPr/>
        </p:nvSpPr>
        <p:spPr>
          <a:xfrm>
            <a:off x="10996551" y="6383799"/>
            <a:ext cx="229582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MATERIAL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66925-F77A-6748-999C-12906A051E41}"/>
              </a:ext>
            </a:extLst>
          </p:cNvPr>
          <p:cNvSpPr txBox="1"/>
          <p:nvPr/>
        </p:nvSpPr>
        <p:spPr>
          <a:xfrm>
            <a:off x="3472731" y="7519987"/>
            <a:ext cx="348364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RECYCLING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SUSTAINABILITY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855D1-F607-B749-968D-A7E6EFB26FB6}"/>
              </a:ext>
            </a:extLst>
          </p:cNvPr>
          <p:cNvSpPr txBox="1"/>
          <p:nvPr/>
        </p:nvSpPr>
        <p:spPr>
          <a:xfrm>
            <a:off x="17708216" y="7519987"/>
            <a:ext cx="290977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1373D-A0D7-604B-BD6F-10F2036A0FD3}"/>
              </a:ext>
            </a:extLst>
          </p:cNvPr>
          <p:cNvSpPr txBox="1"/>
          <p:nvPr/>
        </p:nvSpPr>
        <p:spPr>
          <a:xfrm>
            <a:off x="8091026" y="11856675"/>
            <a:ext cx="198804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12FD-BBBD-6B48-A3A2-3D4995349A40}"/>
              </a:ext>
            </a:extLst>
          </p:cNvPr>
          <p:cNvSpPr txBox="1"/>
          <p:nvPr/>
        </p:nvSpPr>
        <p:spPr>
          <a:xfrm>
            <a:off x="13751160" y="11856675"/>
            <a:ext cx="308289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EQUIPMENT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MOLDMAKERS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C45343-7B88-DA44-AD78-E54D5160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291" y="4646156"/>
            <a:ext cx="1680520" cy="1611394"/>
          </a:xfrm>
          <a:custGeom>
            <a:avLst/>
            <a:gdLst>
              <a:gd name="connsiteX0" fmla="*/ 105918 w 1727425"/>
              <a:gd name="connsiteY0" fmla="*/ 1106903 h 1656369"/>
              <a:gd name="connsiteX1" fmla="*/ 267965 w 1727425"/>
              <a:gd name="connsiteY1" fmla="*/ 1479602 h 1656369"/>
              <a:gd name="connsiteX2" fmla="*/ 587377 w 1727425"/>
              <a:gd name="connsiteY2" fmla="*/ 1542618 h 1656369"/>
              <a:gd name="connsiteX3" fmla="*/ 613665 w 1727425"/>
              <a:gd name="connsiteY3" fmla="*/ 1206649 h 1656369"/>
              <a:gd name="connsiteX4" fmla="*/ 323061 w 1727425"/>
              <a:gd name="connsiteY4" fmla="*/ 1176401 h 1656369"/>
              <a:gd name="connsiteX5" fmla="*/ 267605 w 1727425"/>
              <a:gd name="connsiteY5" fmla="*/ 1167039 h 1656369"/>
              <a:gd name="connsiteX6" fmla="*/ 105918 w 1727425"/>
              <a:gd name="connsiteY6" fmla="*/ 1106903 h 1656369"/>
              <a:gd name="connsiteX7" fmla="*/ 1032983 w 1727425"/>
              <a:gd name="connsiteY7" fmla="*/ 1055011 h 1656369"/>
              <a:gd name="connsiteX8" fmla="*/ 780910 w 1727425"/>
              <a:gd name="connsiteY8" fmla="*/ 1301676 h 1656369"/>
              <a:gd name="connsiteX9" fmla="*/ 979687 w 1727425"/>
              <a:gd name="connsiteY9" fmla="*/ 1562384 h 1656369"/>
              <a:gd name="connsiteX10" fmla="*/ 990130 w 1727425"/>
              <a:gd name="connsiteY10" fmla="*/ 1496127 h 1656369"/>
              <a:gd name="connsiteX11" fmla="*/ 1000933 w 1727425"/>
              <a:gd name="connsiteY11" fmla="*/ 1478122 h 1656369"/>
              <a:gd name="connsiteX12" fmla="*/ 1021459 w 1727425"/>
              <a:gd name="connsiteY12" fmla="*/ 1473801 h 1656369"/>
              <a:gd name="connsiteX13" fmla="*/ 1298019 w 1727425"/>
              <a:gd name="connsiteY13" fmla="*/ 1484604 h 1656369"/>
              <a:gd name="connsiteX14" fmla="*/ 1301260 w 1727425"/>
              <a:gd name="connsiteY14" fmla="*/ 1483524 h 1656369"/>
              <a:gd name="connsiteX15" fmla="*/ 1357796 w 1727425"/>
              <a:gd name="connsiteY15" fmla="*/ 1445354 h 1656369"/>
              <a:gd name="connsiteX16" fmla="*/ 1359597 w 1727425"/>
              <a:gd name="connsiteY16" fmla="*/ 1443193 h 1656369"/>
              <a:gd name="connsiteX17" fmla="*/ 1372200 w 1727425"/>
              <a:gd name="connsiteY17" fmla="*/ 1421227 h 1656369"/>
              <a:gd name="connsiteX18" fmla="*/ 1344472 w 1727425"/>
              <a:gd name="connsiteY18" fmla="*/ 1206971 h 1656369"/>
              <a:gd name="connsiteX19" fmla="*/ 1335110 w 1727425"/>
              <a:gd name="connsiteY19" fmla="*/ 1181044 h 1656369"/>
              <a:gd name="connsiteX20" fmla="*/ 1318545 w 1727425"/>
              <a:gd name="connsiteY20" fmla="*/ 1180684 h 1656369"/>
              <a:gd name="connsiteX21" fmla="*/ 1052788 w 1727425"/>
              <a:gd name="connsiteY21" fmla="*/ 1165560 h 1656369"/>
              <a:gd name="connsiteX22" fmla="*/ 1034063 w 1727425"/>
              <a:gd name="connsiteY22" fmla="*/ 1156558 h 1656369"/>
              <a:gd name="connsiteX23" fmla="*/ 1027221 w 1727425"/>
              <a:gd name="connsiteY23" fmla="*/ 1136753 h 1656369"/>
              <a:gd name="connsiteX24" fmla="*/ 1556213 w 1727425"/>
              <a:gd name="connsiteY24" fmla="*/ 757573 h 1656369"/>
              <a:gd name="connsiteX25" fmla="*/ 1250485 w 1727425"/>
              <a:gd name="connsiteY25" fmla="*/ 902331 h 1656369"/>
              <a:gd name="connsiteX26" fmla="*/ 1376162 w 1727425"/>
              <a:gd name="connsiteY26" fmla="*/ 1137113 h 1656369"/>
              <a:gd name="connsiteX27" fmla="*/ 1395607 w 1727425"/>
              <a:gd name="connsiteY27" fmla="*/ 1189327 h 1656369"/>
              <a:gd name="connsiteX28" fmla="*/ 1429097 w 1727425"/>
              <a:gd name="connsiteY28" fmla="*/ 1351009 h 1656369"/>
              <a:gd name="connsiteX29" fmla="*/ 1669286 w 1727425"/>
              <a:gd name="connsiteY29" fmla="*/ 1033045 h 1656369"/>
              <a:gd name="connsiteX30" fmla="*/ 1580340 w 1727425"/>
              <a:gd name="connsiteY30" fmla="*/ 695637 h 1656369"/>
              <a:gd name="connsiteX31" fmla="*/ 1595465 w 1727425"/>
              <a:gd name="connsiteY31" fmla="*/ 710761 h 1656369"/>
              <a:gd name="connsiteX32" fmla="*/ 1725462 w 1727425"/>
              <a:gd name="connsiteY32" fmla="*/ 1026924 h 1656369"/>
              <a:gd name="connsiteX33" fmla="*/ 1721861 w 1727425"/>
              <a:gd name="connsiteY33" fmla="*/ 1053571 h 1656369"/>
              <a:gd name="connsiteX34" fmla="*/ 1401009 w 1727425"/>
              <a:gd name="connsiteY34" fmla="*/ 1478122 h 1656369"/>
              <a:gd name="connsiteX35" fmla="*/ 1321066 w 1727425"/>
              <a:gd name="connsiteY35" fmla="*/ 1533937 h 1656369"/>
              <a:gd name="connsiteX36" fmla="*/ 1317825 w 1727425"/>
              <a:gd name="connsiteY36" fmla="*/ 1535377 h 1656369"/>
              <a:gd name="connsiteX37" fmla="*/ 1039104 w 1727425"/>
              <a:gd name="connsiteY37" fmla="*/ 1531416 h 1656369"/>
              <a:gd name="connsiteX38" fmla="*/ 1023260 w 1727425"/>
              <a:gd name="connsiteY38" fmla="*/ 1633323 h 1656369"/>
              <a:gd name="connsiteX39" fmla="*/ 1003094 w 1727425"/>
              <a:gd name="connsiteY39" fmla="*/ 1655289 h 1656369"/>
              <a:gd name="connsiteX40" fmla="*/ 996612 w 1727425"/>
              <a:gd name="connsiteY40" fmla="*/ 1656369 h 1656369"/>
              <a:gd name="connsiteX41" fmla="*/ 975006 w 1727425"/>
              <a:gd name="connsiteY41" fmla="*/ 1645566 h 1656369"/>
              <a:gd name="connsiteX42" fmla="*/ 723294 w 1727425"/>
              <a:gd name="connsiteY42" fmla="*/ 1315360 h 1656369"/>
              <a:gd name="connsiteX43" fmla="*/ 725814 w 1727425"/>
              <a:gd name="connsiteY43" fmla="*/ 1279710 h 1656369"/>
              <a:gd name="connsiteX44" fmla="*/ 1046307 w 1727425"/>
              <a:gd name="connsiteY44" fmla="*/ 966428 h 1656369"/>
              <a:gd name="connsiteX45" fmla="*/ 1076555 w 1727425"/>
              <a:gd name="connsiteY45" fmla="*/ 961027 h 1656369"/>
              <a:gd name="connsiteX46" fmla="*/ 1092040 w 1727425"/>
              <a:gd name="connsiteY46" fmla="*/ 987674 h 1656369"/>
              <a:gd name="connsiteX47" fmla="*/ 1083037 w 1727425"/>
              <a:gd name="connsiteY47" fmla="*/ 1113347 h 1656369"/>
              <a:gd name="connsiteX48" fmla="*/ 1312783 w 1727425"/>
              <a:gd name="connsiteY48" fmla="*/ 1126310 h 1656369"/>
              <a:gd name="connsiteX49" fmla="*/ 1188187 w 1727425"/>
              <a:gd name="connsiteY49" fmla="*/ 908093 h 1656369"/>
              <a:gd name="connsiteX50" fmla="*/ 1183506 w 1727425"/>
              <a:gd name="connsiteY50" fmla="*/ 885047 h 1656369"/>
              <a:gd name="connsiteX51" fmla="*/ 1198270 w 1727425"/>
              <a:gd name="connsiteY51" fmla="*/ 867402 h 1656369"/>
              <a:gd name="connsiteX52" fmla="*/ 1558734 w 1727425"/>
              <a:gd name="connsiteY52" fmla="*/ 696717 h 1656369"/>
              <a:gd name="connsiteX53" fmla="*/ 1580340 w 1727425"/>
              <a:gd name="connsiteY53" fmla="*/ 695637 h 1656369"/>
              <a:gd name="connsiteX54" fmla="*/ 476825 w 1727425"/>
              <a:gd name="connsiteY54" fmla="*/ 584405 h 1656369"/>
              <a:gd name="connsiteX55" fmla="*/ 149491 w 1727425"/>
              <a:gd name="connsiteY55" fmla="*/ 624375 h 1656369"/>
              <a:gd name="connsiteX56" fmla="*/ 201706 w 1727425"/>
              <a:gd name="connsiteY56" fmla="*/ 666146 h 1656369"/>
              <a:gd name="connsiteX57" fmla="*/ 211789 w 1727425"/>
              <a:gd name="connsiteY57" fmla="*/ 684511 h 1656369"/>
              <a:gd name="connsiteX58" fmla="*/ 205307 w 1727425"/>
              <a:gd name="connsiteY58" fmla="*/ 704676 h 1656369"/>
              <a:gd name="connsiteX59" fmla="*/ 57304 w 1727425"/>
              <a:gd name="connsiteY59" fmla="*/ 935137 h 1656369"/>
              <a:gd name="connsiteX60" fmla="*/ 56944 w 1727425"/>
              <a:gd name="connsiteY60" fmla="*/ 938738 h 1656369"/>
              <a:gd name="connsiteX61" fmla="*/ 74589 w 1727425"/>
              <a:gd name="connsiteY61" fmla="*/ 1028042 h 1656369"/>
              <a:gd name="connsiteX62" fmla="*/ 278048 w 1727425"/>
              <a:gd name="connsiteY62" fmla="*/ 1113745 h 1656369"/>
              <a:gd name="connsiteX63" fmla="*/ 305776 w 1727425"/>
              <a:gd name="connsiteY63" fmla="*/ 1118786 h 1656369"/>
              <a:gd name="connsiteX64" fmla="*/ 314058 w 1727425"/>
              <a:gd name="connsiteY64" fmla="*/ 1105102 h 1656369"/>
              <a:gd name="connsiteX65" fmla="*/ 460261 w 1727425"/>
              <a:gd name="connsiteY65" fmla="*/ 884724 h 1656369"/>
              <a:gd name="connsiteX66" fmla="*/ 477545 w 1727425"/>
              <a:gd name="connsiteY66" fmla="*/ 873201 h 1656369"/>
              <a:gd name="connsiteX67" fmla="*/ 498071 w 1727425"/>
              <a:gd name="connsiteY67" fmla="*/ 877522 h 1656369"/>
              <a:gd name="connsiteX68" fmla="*/ 566851 w 1727425"/>
              <a:gd name="connsiteY68" fmla="*/ 923254 h 1656369"/>
              <a:gd name="connsiteX69" fmla="*/ 493750 w 1727425"/>
              <a:gd name="connsiteY69" fmla="*/ 527870 h 1656369"/>
              <a:gd name="connsiteX70" fmla="*/ 523279 w 1727425"/>
              <a:gd name="connsiteY70" fmla="*/ 548035 h 1656369"/>
              <a:gd name="connsiteX71" fmla="*/ 637432 w 1727425"/>
              <a:gd name="connsiteY71" fmla="*/ 978709 h 1656369"/>
              <a:gd name="connsiteX72" fmla="*/ 626989 w 1727425"/>
              <a:gd name="connsiteY72" fmla="*/ 1007517 h 1656369"/>
              <a:gd name="connsiteX73" fmla="*/ 596380 w 1727425"/>
              <a:gd name="connsiteY73" fmla="*/ 1007877 h 1656369"/>
              <a:gd name="connsiteX74" fmla="*/ 490509 w 1727425"/>
              <a:gd name="connsiteY74" fmla="*/ 937298 h 1656369"/>
              <a:gd name="connsiteX75" fmla="*/ 364113 w 1727425"/>
              <a:gd name="connsiteY75" fmla="*/ 1127428 h 1656369"/>
              <a:gd name="connsiteX76" fmla="*/ 644274 w 1727425"/>
              <a:gd name="connsiteY76" fmla="*/ 1154075 h 1656369"/>
              <a:gd name="connsiteX77" fmla="*/ 662999 w 1727425"/>
              <a:gd name="connsiteY77" fmla="*/ 1163438 h 1656369"/>
              <a:gd name="connsiteX78" fmla="*/ 669841 w 1727425"/>
              <a:gd name="connsiteY78" fmla="*/ 1183243 h 1656369"/>
              <a:gd name="connsiteX79" fmla="*/ 639592 w 1727425"/>
              <a:gd name="connsiteY79" fmla="*/ 1577548 h 1656369"/>
              <a:gd name="connsiteX80" fmla="*/ 628789 w 1727425"/>
              <a:gd name="connsiteY80" fmla="*/ 1596993 h 1656369"/>
              <a:gd name="connsiteX81" fmla="*/ 612224 w 1727425"/>
              <a:gd name="connsiteY81" fmla="*/ 1602394 h 1656369"/>
              <a:gd name="connsiteX82" fmla="*/ 607183 w 1727425"/>
              <a:gd name="connsiteY82" fmla="*/ 1601674 h 1656369"/>
              <a:gd name="connsiteX83" fmla="*/ 243478 w 1727425"/>
              <a:gd name="connsiteY83" fmla="*/ 1530015 h 1656369"/>
              <a:gd name="connsiteX84" fmla="*/ 223672 w 1727425"/>
              <a:gd name="connsiteY84" fmla="*/ 1514171 h 1656369"/>
              <a:gd name="connsiteX85" fmla="*/ 14812 w 1727425"/>
              <a:gd name="connsiteY85" fmla="*/ 1032723 h 1656369"/>
              <a:gd name="connsiteX86" fmla="*/ 3288 w 1727425"/>
              <a:gd name="connsiteY86" fmla="*/ 930456 h 1656369"/>
              <a:gd name="connsiteX87" fmla="*/ 4009 w 1727425"/>
              <a:gd name="connsiteY87" fmla="*/ 926855 h 1656369"/>
              <a:gd name="connsiteX88" fmla="*/ 146250 w 1727425"/>
              <a:gd name="connsiteY88" fmla="*/ 690993 h 1656369"/>
              <a:gd name="connsiteX89" fmla="*/ 64866 w 1727425"/>
              <a:gd name="connsiteY89" fmla="*/ 626536 h 1656369"/>
              <a:gd name="connsiteX90" fmla="*/ 55504 w 1727425"/>
              <a:gd name="connsiteY90" fmla="*/ 598088 h 1656369"/>
              <a:gd name="connsiteX91" fmla="*/ 78550 w 1727425"/>
              <a:gd name="connsiteY91" fmla="*/ 578643 h 1656369"/>
              <a:gd name="connsiteX92" fmla="*/ 1071373 w 1727425"/>
              <a:gd name="connsiteY92" fmla="*/ 115566 h 1656369"/>
              <a:gd name="connsiteX93" fmla="*/ 891096 w 1727425"/>
              <a:gd name="connsiteY93" fmla="*/ 247219 h 1656369"/>
              <a:gd name="connsiteX94" fmla="*/ 873105 w 1727425"/>
              <a:gd name="connsiteY94" fmla="*/ 268082 h 1656369"/>
              <a:gd name="connsiteX95" fmla="*/ 881021 w 1727425"/>
              <a:gd name="connsiteY95" fmla="*/ 281751 h 1656369"/>
              <a:gd name="connsiteX96" fmla="*/ 1000486 w 1727425"/>
              <a:gd name="connsiteY96" fmla="*/ 516282 h 1656369"/>
              <a:gd name="connsiteX97" fmla="*/ 1002285 w 1727425"/>
              <a:gd name="connsiteY97" fmla="*/ 537145 h 1656369"/>
              <a:gd name="connsiteX98" fmla="*/ 988251 w 1727425"/>
              <a:gd name="connsiteY98" fmla="*/ 553332 h 1656369"/>
              <a:gd name="connsiteX99" fmla="*/ 914126 w 1727425"/>
              <a:gd name="connsiteY99" fmla="*/ 588584 h 1656369"/>
              <a:gd name="connsiteX100" fmla="*/ 1255968 w 1727425"/>
              <a:gd name="connsiteY100" fmla="*/ 681029 h 1656369"/>
              <a:gd name="connsiteX101" fmla="*/ 1384788 w 1727425"/>
              <a:gd name="connsiteY101" fmla="*/ 381391 h 1656369"/>
              <a:gd name="connsiteX102" fmla="*/ 1321457 w 1727425"/>
              <a:gd name="connsiteY102" fmla="*/ 405492 h 1656369"/>
              <a:gd name="connsiteX103" fmla="*/ 1300587 w 1727425"/>
              <a:gd name="connsiteY103" fmla="*/ 404772 h 1656369"/>
              <a:gd name="connsiteX104" fmla="*/ 1286553 w 1727425"/>
              <a:gd name="connsiteY104" fmla="*/ 389664 h 1656369"/>
              <a:gd name="connsiteX105" fmla="*/ 1158093 w 1727425"/>
              <a:gd name="connsiteY105" fmla="*/ 147580 h 1656369"/>
              <a:gd name="connsiteX106" fmla="*/ 1155574 w 1727425"/>
              <a:gd name="connsiteY106" fmla="*/ 145781 h 1656369"/>
              <a:gd name="connsiteX107" fmla="*/ 1071373 w 1727425"/>
              <a:gd name="connsiteY107" fmla="*/ 115566 h 1656369"/>
              <a:gd name="connsiteX108" fmla="*/ 576242 w 1727425"/>
              <a:gd name="connsiteY108" fmla="*/ 55854 h 1656369"/>
              <a:gd name="connsiteX109" fmla="*/ 372216 w 1727425"/>
              <a:gd name="connsiteY109" fmla="*/ 288226 h 1656369"/>
              <a:gd name="connsiteX110" fmla="*/ 653966 w 1727425"/>
              <a:gd name="connsiteY110" fmla="*/ 478153 h 1656369"/>
              <a:gd name="connsiteX111" fmla="*/ 814812 w 1727425"/>
              <a:gd name="connsiteY111" fmla="*/ 253694 h 1656369"/>
              <a:gd name="connsiteX112" fmla="*/ 851155 w 1727425"/>
              <a:gd name="connsiteY112" fmla="*/ 211248 h 1656369"/>
              <a:gd name="connsiteX113" fmla="*/ 975657 w 1727425"/>
              <a:gd name="connsiteY113" fmla="*/ 104055 h 1656369"/>
              <a:gd name="connsiteX114" fmla="*/ 568326 w 1727425"/>
              <a:gd name="connsiteY114" fmla="*/ 99 h 1656369"/>
              <a:gd name="connsiteX115" fmla="*/ 1074252 w 1727425"/>
              <a:gd name="connsiteY115" fmla="*/ 61249 h 1656369"/>
              <a:gd name="connsiteX116" fmla="*/ 1189039 w 1727425"/>
              <a:gd name="connsiteY116" fmla="*/ 102976 h 1656369"/>
              <a:gd name="connsiteX117" fmla="*/ 1191557 w 1727425"/>
              <a:gd name="connsiteY117" fmla="*/ 105134 h 1656369"/>
              <a:gd name="connsiteX118" fmla="*/ 1327574 w 1727425"/>
              <a:gd name="connsiteY118" fmla="*/ 345420 h 1656369"/>
              <a:gd name="connsiteX119" fmla="*/ 1425449 w 1727425"/>
              <a:gd name="connsiteY119" fmla="*/ 308010 h 1656369"/>
              <a:gd name="connsiteX120" fmla="*/ 1454596 w 1727425"/>
              <a:gd name="connsiteY120" fmla="*/ 314485 h 1656369"/>
              <a:gd name="connsiteX121" fmla="*/ 1459633 w 1727425"/>
              <a:gd name="connsiteY121" fmla="*/ 343622 h 1656369"/>
              <a:gd name="connsiteX122" fmla="*/ 1296629 w 1727425"/>
              <a:gd name="connsiteY122" fmla="*/ 724195 h 1656369"/>
              <a:gd name="connsiteX123" fmla="*/ 1271800 w 1727425"/>
              <a:gd name="connsiteY123" fmla="*/ 740382 h 1656369"/>
              <a:gd name="connsiteX124" fmla="*/ 1264604 w 1727425"/>
              <a:gd name="connsiteY124" fmla="*/ 739662 h 1656369"/>
              <a:gd name="connsiteX125" fmla="*/ 830644 w 1727425"/>
              <a:gd name="connsiteY125" fmla="*/ 622037 h 1656369"/>
              <a:gd name="connsiteX126" fmla="*/ 810854 w 1727425"/>
              <a:gd name="connsiteY126" fmla="*/ 598296 h 1656369"/>
              <a:gd name="connsiteX127" fmla="*/ 825967 w 1727425"/>
              <a:gd name="connsiteY127" fmla="*/ 571678 h 1656369"/>
              <a:gd name="connsiteX128" fmla="*/ 939674 w 1727425"/>
              <a:gd name="connsiteY128" fmla="*/ 516282 h 1656369"/>
              <a:gd name="connsiteX129" fmla="*/ 836762 w 1727425"/>
              <a:gd name="connsiteY129" fmla="*/ 313406 h 1656369"/>
              <a:gd name="connsiteX130" fmla="*/ 684552 w 1727425"/>
              <a:gd name="connsiteY130" fmla="*/ 530311 h 1656369"/>
              <a:gd name="connsiteX131" fmla="*/ 667280 w 1727425"/>
              <a:gd name="connsiteY131" fmla="*/ 542541 h 1656369"/>
              <a:gd name="connsiteX132" fmla="*/ 646410 w 1727425"/>
              <a:gd name="connsiteY132" fmla="*/ 538584 h 1656369"/>
              <a:gd name="connsiteX133" fmla="*/ 316442 w 1727425"/>
              <a:gd name="connsiteY133" fmla="*/ 315924 h 1656369"/>
              <a:gd name="connsiteX134" fmla="*/ 304928 w 1727425"/>
              <a:gd name="connsiteY134" fmla="*/ 296859 h 1656369"/>
              <a:gd name="connsiteX135" fmla="*/ 311405 w 1727425"/>
              <a:gd name="connsiteY135" fmla="*/ 275636 h 1656369"/>
              <a:gd name="connsiteX136" fmla="*/ 544937 w 1727425"/>
              <a:gd name="connsiteY136" fmla="*/ 9451 h 1656369"/>
              <a:gd name="connsiteX137" fmla="*/ 568326 w 1727425"/>
              <a:gd name="connsiteY137" fmla="*/ 99 h 165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727425" h="1656369">
                <a:moveTo>
                  <a:pt x="105918" y="1106903"/>
                </a:moveTo>
                <a:lnTo>
                  <a:pt x="267965" y="1479602"/>
                </a:lnTo>
                <a:lnTo>
                  <a:pt x="587377" y="1542618"/>
                </a:lnTo>
                <a:lnTo>
                  <a:pt x="613665" y="1206649"/>
                </a:lnTo>
                <a:cubicBezTo>
                  <a:pt x="560009" y="1203048"/>
                  <a:pt x="437934" y="1193326"/>
                  <a:pt x="323061" y="1176401"/>
                </a:cubicBezTo>
                <a:cubicBezTo>
                  <a:pt x="304696" y="1173881"/>
                  <a:pt x="286690" y="1170640"/>
                  <a:pt x="267605" y="1167039"/>
                </a:cubicBezTo>
                <a:cubicBezTo>
                  <a:pt x="209628" y="1155156"/>
                  <a:pt x="150931" y="1129949"/>
                  <a:pt x="105918" y="1106903"/>
                </a:cubicBezTo>
                <a:close/>
                <a:moveTo>
                  <a:pt x="1032983" y="1055011"/>
                </a:moveTo>
                <a:lnTo>
                  <a:pt x="780910" y="1301676"/>
                </a:lnTo>
                <a:lnTo>
                  <a:pt x="979687" y="1562384"/>
                </a:lnTo>
                <a:lnTo>
                  <a:pt x="990130" y="1496127"/>
                </a:lnTo>
                <a:cubicBezTo>
                  <a:pt x="990851" y="1488925"/>
                  <a:pt x="994812" y="1482443"/>
                  <a:pt x="1000933" y="1478122"/>
                </a:cubicBezTo>
                <a:cubicBezTo>
                  <a:pt x="1006695" y="1474161"/>
                  <a:pt x="1014257" y="1472361"/>
                  <a:pt x="1021459" y="1473801"/>
                </a:cubicBezTo>
                <a:cubicBezTo>
                  <a:pt x="1079796" y="1484244"/>
                  <a:pt x="1242923" y="1506210"/>
                  <a:pt x="1298019" y="1484604"/>
                </a:cubicBezTo>
                <a:lnTo>
                  <a:pt x="1301260" y="1483524"/>
                </a:lnTo>
                <a:cubicBezTo>
                  <a:pt x="1319265" y="1476682"/>
                  <a:pt x="1340511" y="1468400"/>
                  <a:pt x="1357796" y="1445354"/>
                </a:cubicBezTo>
                <a:lnTo>
                  <a:pt x="1359597" y="1443193"/>
                </a:lnTo>
                <a:cubicBezTo>
                  <a:pt x="1363918" y="1437072"/>
                  <a:pt x="1368239" y="1429870"/>
                  <a:pt x="1372200" y="1421227"/>
                </a:cubicBezTo>
                <a:cubicBezTo>
                  <a:pt x="1382643" y="1375495"/>
                  <a:pt x="1371480" y="1287632"/>
                  <a:pt x="1344472" y="1206971"/>
                </a:cubicBezTo>
                <a:cubicBezTo>
                  <a:pt x="1341231" y="1197969"/>
                  <a:pt x="1338351" y="1189327"/>
                  <a:pt x="1335110" y="1181044"/>
                </a:cubicBezTo>
                <a:lnTo>
                  <a:pt x="1318545" y="1180684"/>
                </a:lnTo>
                <a:lnTo>
                  <a:pt x="1052788" y="1165560"/>
                </a:lnTo>
                <a:cubicBezTo>
                  <a:pt x="1045586" y="1165200"/>
                  <a:pt x="1038744" y="1161959"/>
                  <a:pt x="1034063" y="1156558"/>
                </a:cubicBezTo>
                <a:cubicBezTo>
                  <a:pt x="1029382" y="1151156"/>
                  <a:pt x="1026861" y="1143955"/>
                  <a:pt x="1027221" y="1136753"/>
                </a:cubicBezTo>
                <a:close/>
                <a:moveTo>
                  <a:pt x="1556213" y="757573"/>
                </a:moveTo>
                <a:lnTo>
                  <a:pt x="1250485" y="902331"/>
                </a:lnTo>
                <a:cubicBezTo>
                  <a:pt x="1279294" y="944822"/>
                  <a:pt x="1334750" y="1033406"/>
                  <a:pt x="1376162" y="1137113"/>
                </a:cubicBezTo>
                <a:cubicBezTo>
                  <a:pt x="1383004" y="1154037"/>
                  <a:pt x="1389485" y="1171322"/>
                  <a:pt x="1395607" y="1189327"/>
                </a:cubicBezTo>
                <a:cubicBezTo>
                  <a:pt x="1414333" y="1245141"/>
                  <a:pt x="1425856" y="1302036"/>
                  <a:pt x="1429097" y="1351009"/>
                </a:cubicBezTo>
                <a:lnTo>
                  <a:pt x="1669286" y="1033045"/>
                </a:lnTo>
                <a:close/>
                <a:moveTo>
                  <a:pt x="1580340" y="695637"/>
                </a:moveTo>
                <a:cubicBezTo>
                  <a:pt x="1587182" y="698518"/>
                  <a:pt x="1592584" y="703919"/>
                  <a:pt x="1595465" y="710761"/>
                </a:cubicBezTo>
                <a:lnTo>
                  <a:pt x="1725462" y="1026924"/>
                </a:lnTo>
                <a:cubicBezTo>
                  <a:pt x="1729063" y="1035926"/>
                  <a:pt x="1727623" y="1046009"/>
                  <a:pt x="1721861" y="1053571"/>
                </a:cubicBezTo>
                <a:lnTo>
                  <a:pt x="1401009" y="1478122"/>
                </a:lnTo>
                <a:cubicBezTo>
                  <a:pt x="1374001" y="1513772"/>
                  <a:pt x="1340871" y="1526375"/>
                  <a:pt x="1321066" y="1533937"/>
                </a:cubicBezTo>
                <a:lnTo>
                  <a:pt x="1317825" y="1535377"/>
                </a:lnTo>
                <a:cubicBezTo>
                  <a:pt x="1252646" y="1560584"/>
                  <a:pt x="1102843" y="1541499"/>
                  <a:pt x="1039104" y="1531416"/>
                </a:cubicBezTo>
                <a:lnTo>
                  <a:pt x="1023260" y="1633323"/>
                </a:lnTo>
                <a:cubicBezTo>
                  <a:pt x="1021819" y="1644126"/>
                  <a:pt x="1013537" y="1652768"/>
                  <a:pt x="1003094" y="1655289"/>
                </a:cubicBezTo>
                <a:cubicBezTo>
                  <a:pt x="1000933" y="1656009"/>
                  <a:pt x="998773" y="1656369"/>
                  <a:pt x="996612" y="1656369"/>
                </a:cubicBezTo>
                <a:cubicBezTo>
                  <a:pt x="988330" y="1656369"/>
                  <a:pt x="980047" y="1652408"/>
                  <a:pt x="975006" y="1645566"/>
                </a:cubicBezTo>
                <a:lnTo>
                  <a:pt x="723294" y="1315360"/>
                </a:lnTo>
                <a:cubicBezTo>
                  <a:pt x="715011" y="1304557"/>
                  <a:pt x="716091" y="1289073"/>
                  <a:pt x="725814" y="1279710"/>
                </a:cubicBezTo>
                <a:lnTo>
                  <a:pt x="1046307" y="966428"/>
                </a:lnTo>
                <a:cubicBezTo>
                  <a:pt x="1054229" y="958866"/>
                  <a:pt x="1066472" y="956705"/>
                  <a:pt x="1076555" y="961027"/>
                </a:cubicBezTo>
                <a:cubicBezTo>
                  <a:pt x="1086638" y="966068"/>
                  <a:pt x="1092760" y="976511"/>
                  <a:pt x="1092040" y="987674"/>
                </a:cubicBezTo>
                <a:lnTo>
                  <a:pt x="1083037" y="1113347"/>
                </a:lnTo>
                <a:lnTo>
                  <a:pt x="1312783" y="1126310"/>
                </a:lnTo>
                <a:cubicBezTo>
                  <a:pt x="1259128" y="1004238"/>
                  <a:pt x="1188908" y="908813"/>
                  <a:pt x="1188187" y="908093"/>
                </a:cubicBezTo>
                <a:cubicBezTo>
                  <a:pt x="1183146" y="901251"/>
                  <a:pt x="1181706" y="893329"/>
                  <a:pt x="1183506" y="885047"/>
                </a:cubicBezTo>
                <a:cubicBezTo>
                  <a:pt x="1185667" y="877125"/>
                  <a:pt x="1191068" y="870643"/>
                  <a:pt x="1198270" y="867402"/>
                </a:cubicBezTo>
                <a:lnTo>
                  <a:pt x="1558734" y="696717"/>
                </a:lnTo>
                <a:cubicBezTo>
                  <a:pt x="1565576" y="693476"/>
                  <a:pt x="1573138" y="693116"/>
                  <a:pt x="1580340" y="695637"/>
                </a:cubicBezTo>
                <a:close/>
                <a:moveTo>
                  <a:pt x="476825" y="584405"/>
                </a:moveTo>
                <a:lnTo>
                  <a:pt x="149491" y="624375"/>
                </a:lnTo>
                <a:lnTo>
                  <a:pt x="201706" y="666146"/>
                </a:lnTo>
                <a:cubicBezTo>
                  <a:pt x="207467" y="670467"/>
                  <a:pt x="211068" y="677309"/>
                  <a:pt x="211789" y="684511"/>
                </a:cubicBezTo>
                <a:cubicBezTo>
                  <a:pt x="212509" y="691713"/>
                  <a:pt x="209988" y="699275"/>
                  <a:pt x="205307" y="704676"/>
                </a:cubicBezTo>
                <a:cubicBezTo>
                  <a:pt x="167136" y="749688"/>
                  <a:pt x="65947" y="877882"/>
                  <a:pt x="57304" y="935137"/>
                </a:cubicBezTo>
                <a:lnTo>
                  <a:pt x="56944" y="938738"/>
                </a:lnTo>
                <a:cubicBezTo>
                  <a:pt x="53343" y="962505"/>
                  <a:pt x="48662" y="991312"/>
                  <a:pt x="74589" y="1028042"/>
                </a:cubicBezTo>
                <a:cubicBezTo>
                  <a:pt x="105918" y="1046767"/>
                  <a:pt x="195224" y="1096820"/>
                  <a:pt x="278048" y="1113745"/>
                </a:cubicBezTo>
                <a:cubicBezTo>
                  <a:pt x="287410" y="1115545"/>
                  <a:pt x="296773" y="1116986"/>
                  <a:pt x="305776" y="1118786"/>
                </a:cubicBezTo>
                <a:lnTo>
                  <a:pt x="314058" y="1105102"/>
                </a:lnTo>
                <a:lnTo>
                  <a:pt x="460261" y="884724"/>
                </a:lnTo>
                <a:cubicBezTo>
                  <a:pt x="464222" y="878963"/>
                  <a:pt x="470343" y="874641"/>
                  <a:pt x="477545" y="873201"/>
                </a:cubicBezTo>
                <a:cubicBezTo>
                  <a:pt x="484387" y="871761"/>
                  <a:pt x="491950" y="873201"/>
                  <a:pt x="498071" y="877522"/>
                </a:cubicBezTo>
                <a:lnTo>
                  <a:pt x="566851" y="923254"/>
                </a:lnTo>
                <a:close/>
                <a:moveTo>
                  <a:pt x="493750" y="527870"/>
                </a:moveTo>
                <a:cubicBezTo>
                  <a:pt x="507434" y="526429"/>
                  <a:pt x="520038" y="534711"/>
                  <a:pt x="523279" y="548035"/>
                </a:cubicBezTo>
                <a:lnTo>
                  <a:pt x="637432" y="978709"/>
                </a:lnTo>
                <a:cubicBezTo>
                  <a:pt x="640673" y="989512"/>
                  <a:pt x="636351" y="1000675"/>
                  <a:pt x="626989" y="1007517"/>
                </a:cubicBezTo>
                <a:cubicBezTo>
                  <a:pt x="617986" y="1013998"/>
                  <a:pt x="605742" y="1014358"/>
                  <a:pt x="596380" y="1007877"/>
                </a:cubicBezTo>
                <a:lnTo>
                  <a:pt x="490509" y="937298"/>
                </a:lnTo>
                <a:lnTo>
                  <a:pt x="364113" y="1127428"/>
                </a:lnTo>
                <a:cubicBezTo>
                  <a:pt x="503473" y="1146153"/>
                  <a:pt x="642473" y="1154075"/>
                  <a:pt x="644274" y="1154075"/>
                </a:cubicBezTo>
                <a:cubicBezTo>
                  <a:pt x="651476" y="1154796"/>
                  <a:pt x="658318" y="1157676"/>
                  <a:pt x="662999" y="1163438"/>
                </a:cubicBezTo>
                <a:cubicBezTo>
                  <a:pt x="667680" y="1168839"/>
                  <a:pt x="670201" y="1176041"/>
                  <a:pt x="669841" y="1183243"/>
                </a:cubicBezTo>
                <a:lnTo>
                  <a:pt x="639592" y="1577548"/>
                </a:lnTo>
                <a:cubicBezTo>
                  <a:pt x="638872" y="1585110"/>
                  <a:pt x="634911" y="1592311"/>
                  <a:pt x="628789" y="1596993"/>
                </a:cubicBezTo>
                <a:cubicBezTo>
                  <a:pt x="623748" y="1600594"/>
                  <a:pt x="618346" y="1602394"/>
                  <a:pt x="612224" y="1602394"/>
                </a:cubicBezTo>
                <a:cubicBezTo>
                  <a:pt x="610784" y="1602394"/>
                  <a:pt x="608623" y="1602034"/>
                  <a:pt x="607183" y="1601674"/>
                </a:cubicBezTo>
                <a:lnTo>
                  <a:pt x="243478" y="1530015"/>
                </a:lnTo>
                <a:cubicBezTo>
                  <a:pt x="234835" y="1528214"/>
                  <a:pt x="227273" y="1522453"/>
                  <a:pt x="223672" y="1514171"/>
                </a:cubicBezTo>
                <a:lnTo>
                  <a:pt x="14812" y="1032723"/>
                </a:lnTo>
                <a:cubicBezTo>
                  <a:pt x="-5714" y="989512"/>
                  <a:pt x="48" y="952062"/>
                  <a:pt x="3288" y="930456"/>
                </a:cubicBezTo>
                <a:lnTo>
                  <a:pt x="4009" y="926855"/>
                </a:lnTo>
                <a:cubicBezTo>
                  <a:pt x="14092" y="858797"/>
                  <a:pt x="105558" y="741046"/>
                  <a:pt x="146250" y="690993"/>
                </a:cubicBezTo>
                <a:lnTo>
                  <a:pt x="64866" y="626536"/>
                </a:lnTo>
                <a:cubicBezTo>
                  <a:pt x="56584" y="620054"/>
                  <a:pt x="52623" y="608891"/>
                  <a:pt x="55504" y="598088"/>
                </a:cubicBezTo>
                <a:cubicBezTo>
                  <a:pt x="58744" y="587645"/>
                  <a:pt x="67747" y="580083"/>
                  <a:pt x="78550" y="578643"/>
                </a:cubicBezTo>
                <a:close/>
                <a:moveTo>
                  <a:pt x="1071373" y="115566"/>
                </a:moveTo>
                <a:cubicBezTo>
                  <a:pt x="1032151" y="126357"/>
                  <a:pt x="949749" y="182112"/>
                  <a:pt x="891096" y="247219"/>
                </a:cubicBezTo>
                <a:cubicBezTo>
                  <a:pt x="884619" y="254414"/>
                  <a:pt x="878862" y="260888"/>
                  <a:pt x="873105" y="268082"/>
                </a:cubicBezTo>
                <a:lnTo>
                  <a:pt x="881021" y="281751"/>
                </a:lnTo>
                <a:lnTo>
                  <a:pt x="1000486" y="516282"/>
                </a:lnTo>
                <a:cubicBezTo>
                  <a:pt x="1004084" y="523117"/>
                  <a:pt x="1004444" y="530671"/>
                  <a:pt x="1002285" y="537145"/>
                </a:cubicBezTo>
                <a:cubicBezTo>
                  <a:pt x="999766" y="544340"/>
                  <a:pt x="994728" y="550095"/>
                  <a:pt x="988251" y="553332"/>
                </a:cubicBezTo>
                <a:lnTo>
                  <a:pt x="914126" y="588584"/>
                </a:lnTo>
                <a:lnTo>
                  <a:pt x="1255968" y="681029"/>
                </a:lnTo>
                <a:lnTo>
                  <a:pt x="1384788" y="381391"/>
                </a:lnTo>
                <a:lnTo>
                  <a:pt x="1321457" y="405492"/>
                </a:lnTo>
                <a:cubicBezTo>
                  <a:pt x="1314620" y="408369"/>
                  <a:pt x="1307424" y="408010"/>
                  <a:pt x="1300587" y="404772"/>
                </a:cubicBezTo>
                <a:cubicBezTo>
                  <a:pt x="1294110" y="401895"/>
                  <a:pt x="1289072" y="396499"/>
                  <a:pt x="1286553" y="389664"/>
                </a:cubicBezTo>
                <a:cubicBezTo>
                  <a:pt x="1266403" y="334629"/>
                  <a:pt x="1204152" y="183910"/>
                  <a:pt x="1158093" y="147580"/>
                </a:cubicBezTo>
                <a:lnTo>
                  <a:pt x="1155574" y="145781"/>
                </a:lnTo>
                <a:cubicBezTo>
                  <a:pt x="1136863" y="130673"/>
                  <a:pt x="1114193" y="112688"/>
                  <a:pt x="1071373" y="115566"/>
                </a:cubicBezTo>
                <a:close/>
                <a:moveTo>
                  <a:pt x="576242" y="55854"/>
                </a:moveTo>
                <a:lnTo>
                  <a:pt x="372216" y="288226"/>
                </a:lnTo>
                <a:lnTo>
                  <a:pt x="653966" y="478153"/>
                </a:lnTo>
                <a:cubicBezTo>
                  <a:pt x="681313" y="435348"/>
                  <a:pt x="743924" y="342183"/>
                  <a:pt x="814812" y="253694"/>
                </a:cubicBezTo>
                <a:cubicBezTo>
                  <a:pt x="826326" y="239665"/>
                  <a:pt x="838201" y="225637"/>
                  <a:pt x="851155" y="211248"/>
                </a:cubicBezTo>
                <a:cubicBezTo>
                  <a:pt x="887138" y="170601"/>
                  <a:pt x="932837" y="132112"/>
                  <a:pt x="975657" y="104055"/>
                </a:cubicBezTo>
                <a:close/>
                <a:moveTo>
                  <a:pt x="568326" y="99"/>
                </a:moveTo>
                <a:lnTo>
                  <a:pt x="1074252" y="61249"/>
                </a:lnTo>
                <a:cubicBezTo>
                  <a:pt x="1134704" y="60170"/>
                  <a:pt x="1169248" y="87508"/>
                  <a:pt x="1189039" y="102976"/>
                </a:cubicBezTo>
                <a:lnTo>
                  <a:pt x="1191557" y="105134"/>
                </a:lnTo>
                <a:cubicBezTo>
                  <a:pt x="1246252" y="148299"/>
                  <a:pt x="1304545" y="286068"/>
                  <a:pt x="1327574" y="345420"/>
                </a:cubicBezTo>
                <a:lnTo>
                  <a:pt x="1425449" y="308010"/>
                </a:lnTo>
                <a:cubicBezTo>
                  <a:pt x="1435525" y="304053"/>
                  <a:pt x="1447039" y="306571"/>
                  <a:pt x="1454596" y="314485"/>
                </a:cubicBezTo>
                <a:cubicBezTo>
                  <a:pt x="1461792" y="322399"/>
                  <a:pt x="1463951" y="333909"/>
                  <a:pt x="1459633" y="343622"/>
                </a:cubicBezTo>
                <a:lnTo>
                  <a:pt x="1296629" y="724195"/>
                </a:lnTo>
                <a:cubicBezTo>
                  <a:pt x="1292311" y="734266"/>
                  <a:pt x="1282235" y="740382"/>
                  <a:pt x="1271800" y="740382"/>
                </a:cubicBezTo>
                <a:cubicBezTo>
                  <a:pt x="1269281" y="740382"/>
                  <a:pt x="1267122" y="740382"/>
                  <a:pt x="1264604" y="739662"/>
                </a:cubicBezTo>
                <a:lnTo>
                  <a:pt x="830644" y="622037"/>
                </a:lnTo>
                <a:cubicBezTo>
                  <a:pt x="819490" y="619159"/>
                  <a:pt x="811573" y="609447"/>
                  <a:pt x="810854" y="598296"/>
                </a:cubicBezTo>
                <a:cubicBezTo>
                  <a:pt x="809774" y="587145"/>
                  <a:pt x="815891" y="576354"/>
                  <a:pt x="825967" y="571678"/>
                </a:cubicBezTo>
                <a:lnTo>
                  <a:pt x="939674" y="516282"/>
                </a:lnTo>
                <a:lnTo>
                  <a:pt x="836762" y="313406"/>
                </a:lnTo>
                <a:cubicBezTo>
                  <a:pt x="752561" y="421679"/>
                  <a:pt x="685272" y="529232"/>
                  <a:pt x="684552" y="530311"/>
                </a:cubicBezTo>
                <a:cubicBezTo>
                  <a:pt x="680594" y="536786"/>
                  <a:pt x="674477" y="541102"/>
                  <a:pt x="667280" y="542541"/>
                </a:cubicBezTo>
                <a:cubicBezTo>
                  <a:pt x="660083" y="543980"/>
                  <a:pt x="652527" y="542541"/>
                  <a:pt x="646410" y="538584"/>
                </a:cubicBezTo>
                <a:lnTo>
                  <a:pt x="316442" y="315924"/>
                </a:lnTo>
                <a:cubicBezTo>
                  <a:pt x="309965" y="311607"/>
                  <a:pt x="305647" y="304413"/>
                  <a:pt x="304928" y="296859"/>
                </a:cubicBezTo>
                <a:cubicBezTo>
                  <a:pt x="303848" y="288946"/>
                  <a:pt x="306367" y="281392"/>
                  <a:pt x="311405" y="275636"/>
                </a:cubicBezTo>
                <a:lnTo>
                  <a:pt x="544937" y="9451"/>
                </a:lnTo>
                <a:cubicBezTo>
                  <a:pt x="550694" y="2617"/>
                  <a:pt x="559690" y="-621"/>
                  <a:pt x="568326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4CB99935-2AD4-1347-A459-7A8F2901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733" y="3554640"/>
            <a:ext cx="1394183" cy="1611394"/>
          </a:xfrm>
          <a:custGeom>
            <a:avLst/>
            <a:gdLst>
              <a:gd name="T0" fmla="*/ 222 w 1218"/>
              <a:gd name="T1" fmla="*/ 290 h 1406"/>
              <a:gd name="T2" fmla="*/ 609 w 1218"/>
              <a:gd name="T3" fmla="*/ 669 h 1406"/>
              <a:gd name="T4" fmla="*/ 1024 w 1218"/>
              <a:gd name="T5" fmla="*/ 496 h 1406"/>
              <a:gd name="T6" fmla="*/ 1024 w 1218"/>
              <a:gd name="T7" fmla="*/ 670 h 1406"/>
              <a:gd name="T8" fmla="*/ 816 w 1218"/>
              <a:gd name="T9" fmla="*/ 790 h 1406"/>
              <a:gd name="T10" fmla="*/ 773 w 1218"/>
              <a:gd name="T11" fmla="*/ 765 h 1406"/>
              <a:gd name="T12" fmla="*/ 638 w 1218"/>
              <a:gd name="T13" fmla="*/ 719 h 1406"/>
              <a:gd name="T14" fmla="*/ 884 w 1218"/>
              <a:gd name="T15" fmla="*/ 1179 h 1406"/>
              <a:gd name="T16" fmla="*/ 1159 w 1218"/>
              <a:gd name="T17" fmla="*/ 1021 h 1406"/>
              <a:gd name="T18" fmla="*/ 1159 w 1218"/>
              <a:gd name="T19" fmla="*/ 418 h 1406"/>
              <a:gd name="T20" fmla="*/ 474 w 1218"/>
              <a:gd name="T21" fmla="*/ 145 h 1406"/>
              <a:gd name="T22" fmla="*/ 1130 w 1218"/>
              <a:gd name="T23" fmla="*/ 368 h 1406"/>
              <a:gd name="T24" fmla="*/ 884 w 1218"/>
              <a:gd name="T25" fmla="*/ 225 h 1406"/>
              <a:gd name="T26" fmla="*/ 474 w 1218"/>
              <a:gd name="T27" fmla="*/ 145 h 1406"/>
              <a:gd name="T28" fmla="*/ 290 w 1218"/>
              <a:gd name="T29" fmla="*/ 1153 h 1406"/>
              <a:gd name="T30" fmla="*/ 333 w 1218"/>
              <a:gd name="T31" fmla="*/ 1179 h 1406"/>
              <a:gd name="T32" fmla="*/ 580 w 1218"/>
              <a:gd name="T33" fmla="*/ 719 h 1406"/>
              <a:gd name="T34" fmla="*/ 58 w 1218"/>
              <a:gd name="T35" fmla="*/ 702 h 1406"/>
              <a:gd name="T36" fmla="*/ 116 w 1218"/>
              <a:gd name="T37" fmla="*/ 1054 h 1406"/>
              <a:gd name="T38" fmla="*/ 174 w 1218"/>
              <a:gd name="T39" fmla="*/ 863 h 1406"/>
              <a:gd name="T40" fmla="*/ 232 w 1218"/>
              <a:gd name="T41" fmla="*/ 1121 h 1406"/>
              <a:gd name="T42" fmla="*/ 290 w 1218"/>
              <a:gd name="T43" fmla="*/ 921 h 1406"/>
              <a:gd name="T44" fmla="*/ 884 w 1218"/>
              <a:gd name="T45" fmla="*/ 510 h 1406"/>
              <a:gd name="T46" fmla="*/ 831 w 1218"/>
              <a:gd name="T47" fmla="*/ 607 h 1406"/>
              <a:gd name="T48" fmla="*/ 966 w 1218"/>
              <a:gd name="T49" fmla="*/ 637 h 1406"/>
              <a:gd name="T50" fmla="*/ 416 w 1218"/>
              <a:gd name="T51" fmla="*/ 178 h 1406"/>
              <a:gd name="T52" fmla="*/ 333 w 1218"/>
              <a:gd name="T53" fmla="*/ 225 h 1406"/>
              <a:gd name="T54" fmla="*/ 802 w 1218"/>
              <a:gd name="T55" fmla="*/ 557 h 1406"/>
              <a:gd name="T56" fmla="*/ 913 w 1218"/>
              <a:gd name="T57" fmla="*/ 176 h 1406"/>
              <a:gd name="T58" fmla="*/ 1203 w 1218"/>
              <a:gd name="T59" fmla="*/ 343 h 1406"/>
              <a:gd name="T60" fmla="*/ 1217 w 1218"/>
              <a:gd name="T61" fmla="*/ 368 h 1406"/>
              <a:gd name="T62" fmla="*/ 1217 w 1218"/>
              <a:gd name="T63" fmla="*/ 1037 h 1406"/>
              <a:gd name="T64" fmla="*/ 1203 w 1218"/>
              <a:gd name="T65" fmla="*/ 1062 h 1406"/>
              <a:gd name="T66" fmla="*/ 913 w 1218"/>
              <a:gd name="T67" fmla="*/ 1229 h 1406"/>
              <a:gd name="T68" fmla="*/ 609 w 1218"/>
              <a:gd name="T69" fmla="*/ 1405 h 1406"/>
              <a:gd name="T70" fmla="*/ 305 w 1218"/>
              <a:gd name="T71" fmla="*/ 1229 h 1406"/>
              <a:gd name="T72" fmla="*/ 0 w 1218"/>
              <a:gd name="T73" fmla="*/ 1054 h 1406"/>
              <a:gd name="T74" fmla="*/ 0 w 1218"/>
              <a:gd name="T75" fmla="*/ 702 h 1406"/>
              <a:gd name="T76" fmla="*/ 0 w 1218"/>
              <a:gd name="T77" fmla="*/ 351 h 1406"/>
              <a:gd name="T78" fmla="*/ 208 w 1218"/>
              <a:gd name="T79" fmla="*/ 232 h 1406"/>
              <a:gd name="T80" fmla="*/ 401 w 1218"/>
              <a:gd name="T81" fmla="*/ 120 h 1406"/>
              <a:gd name="T82" fmla="*/ 594 w 1218"/>
              <a:gd name="T83" fmla="*/ 8 h 1406"/>
              <a:gd name="T84" fmla="*/ 623 w 1218"/>
              <a:gd name="T85" fmla="*/ 8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8" h="1406">
                <a:moveTo>
                  <a:pt x="744" y="591"/>
                </a:moveTo>
                <a:lnTo>
                  <a:pt x="222" y="290"/>
                </a:lnTo>
                <a:lnTo>
                  <a:pt x="87" y="368"/>
                </a:lnTo>
                <a:lnTo>
                  <a:pt x="609" y="669"/>
                </a:lnTo>
                <a:lnTo>
                  <a:pt x="744" y="591"/>
                </a:lnTo>
                <a:close/>
                <a:moveTo>
                  <a:pt x="1024" y="496"/>
                </a:moveTo>
                <a:lnTo>
                  <a:pt x="1024" y="653"/>
                </a:lnTo>
                <a:lnTo>
                  <a:pt x="1024" y="670"/>
                </a:lnTo>
                <a:lnTo>
                  <a:pt x="1009" y="678"/>
                </a:lnTo>
                <a:lnTo>
                  <a:pt x="816" y="790"/>
                </a:lnTo>
                <a:lnTo>
                  <a:pt x="773" y="815"/>
                </a:lnTo>
                <a:lnTo>
                  <a:pt x="773" y="765"/>
                </a:lnTo>
                <a:lnTo>
                  <a:pt x="773" y="641"/>
                </a:lnTo>
                <a:lnTo>
                  <a:pt x="638" y="719"/>
                </a:lnTo>
                <a:lnTo>
                  <a:pt x="638" y="1322"/>
                </a:lnTo>
                <a:lnTo>
                  <a:pt x="884" y="1179"/>
                </a:lnTo>
                <a:lnTo>
                  <a:pt x="884" y="1179"/>
                </a:lnTo>
                <a:lnTo>
                  <a:pt x="1159" y="1021"/>
                </a:lnTo>
                <a:lnTo>
                  <a:pt x="1159" y="702"/>
                </a:lnTo>
                <a:lnTo>
                  <a:pt x="1159" y="418"/>
                </a:lnTo>
                <a:lnTo>
                  <a:pt x="1024" y="496"/>
                </a:lnTo>
                <a:close/>
                <a:moveTo>
                  <a:pt x="474" y="145"/>
                </a:moveTo>
                <a:lnTo>
                  <a:pt x="995" y="446"/>
                </a:lnTo>
                <a:lnTo>
                  <a:pt x="1130" y="368"/>
                </a:lnTo>
                <a:lnTo>
                  <a:pt x="884" y="225"/>
                </a:lnTo>
                <a:lnTo>
                  <a:pt x="884" y="225"/>
                </a:lnTo>
                <a:lnTo>
                  <a:pt x="609" y="67"/>
                </a:lnTo>
                <a:lnTo>
                  <a:pt x="474" y="145"/>
                </a:lnTo>
                <a:close/>
                <a:moveTo>
                  <a:pt x="290" y="921"/>
                </a:moveTo>
                <a:lnTo>
                  <a:pt x="290" y="1153"/>
                </a:lnTo>
                <a:lnTo>
                  <a:pt x="288" y="1153"/>
                </a:lnTo>
                <a:lnTo>
                  <a:pt x="333" y="1179"/>
                </a:lnTo>
                <a:lnTo>
                  <a:pt x="580" y="1322"/>
                </a:lnTo>
                <a:lnTo>
                  <a:pt x="580" y="719"/>
                </a:lnTo>
                <a:lnTo>
                  <a:pt x="58" y="418"/>
                </a:lnTo>
                <a:lnTo>
                  <a:pt x="58" y="702"/>
                </a:lnTo>
                <a:lnTo>
                  <a:pt x="58" y="1020"/>
                </a:lnTo>
                <a:lnTo>
                  <a:pt x="116" y="1054"/>
                </a:lnTo>
                <a:lnTo>
                  <a:pt x="116" y="863"/>
                </a:lnTo>
                <a:lnTo>
                  <a:pt x="174" y="863"/>
                </a:lnTo>
                <a:lnTo>
                  <a:pt x="174" y="1087"/>
                </a:lnTo>
                <a:lnTo>
                  <a:pt x="232" y="1121"/>
                </a:lnTo>
                <a:lnTo>
                  <a:pt x="232" y="921"/>
                </a:lnTo>
                <a:lnTo>
                  <a:pt x="290" y="921"/>
                </a:lnTo>
                <a:close/>
                <a:moveTo>
                  <a:pt x="802" y="557"/>
                </a:moveTo>
                <a:lnTo>
                  <a:pt x="884" y="510"/>
                </a:lnTo>
                <a:lnTo>
                  <a:pt x="913" y="560"/>
                </a:lnTo>
                <a:lnTo>
                  <a:pt x="831" y="607"/>
                </a:lnTo>
                <a:lnTo>
                  <a:pt x="831" y="715"/>
                </a:lnTo>
                <a:lnTo>
                  <a:pt x="966" y="637"/>
                </a:lnTo>
                <a:lnTo>
                  <a:pt x="966" y="496"/>
                </a:lnTo>
                <a:lnTo>
                  <a:pt x="416" y="178"/>
                </a:lnTo>
                <a:lnTo>
                  <a:pt x="416" y="178"/>
                </a:lnTo>
                <a:lnTo>
                  <a:pt x="333" y="225"/>
                </a:lnTo>
                <a:lnTo>
                  <a:pt x="280" y="257"/>
                </a:lnTo>
                <a:lnTo>
                  <a:pt x="802" y="557"/>
                </a:lnTo>
                <a:close/>
                <a:moveTo>
                  <a:pt x="623" y="8"/>
                </a:moveTo>
                <a:lnTo>
                  <a:pt x="913" y="176"/>
                </a:lnTo>
                <a:lnTo>
                  <a:pt x="913" y="176"/>
                </a:lnTo>
                <a:lnTo>
                  <a:pt x="1203" y="343"/>
                </a:lnTo>
                <a:lnTo>
                  <a:pt x="1217" y="351"/>
                </a:lnTo>
                <a:lnTo>
                  <a:pt x="1217" y="368"/>
                </a:lnTo>
                <a:lnTo>
                  <a:pt x="1217" y="702"/>
                </a:lnTo>
                <a:lnTo>
                  <a:pt x="1217" y="1037"/>
                </a:lnTo>
                <a:lnTo>
                  <a:pt x="1217" y="1054"/>
                </a:lnTo>
                <a:lnTo>
                  <a:pt x="1203" y="1062"/>
                </a:lnTo>
                <a:lnTo>
                  <a:pt x="913" y="1229"/>
                </a:lnTo>
                <a:lnTo>
                  <a:pt x="913" y="1229"/>
                </a:lnTo>
                <a:lnTo>
                  <a:pt x="623" y="1397"/>
                </a:lnTo>
                <a:lnTo>
                  <a:pt x="609" y="1405"/>
                </a:lnTo>
                <a:lnTo>
                  <a:pt x="594" y="1397"/>
                </a:lnTo>
                <a:lnTo>
                  <a:pt x="305" y="1229"/>
                </a:lnTo>
                <a:lnTo>
                  <a:pt x="15" y="1062"/>
                </a:lnTo>
                <a:lnTo>
                  <a:pt x="0" y="1054"/>
                </a:lnTo>
                <a:lnTo>
                  <a:pt x="0" y="1037"/>
                </a:lnTo>
                <a:lnTo>
                  <a:pt x="0" y="702"/>
                </a:lnTo>
                <a:lnTo>
                  <a:pt x="0" y="368"/>
                </a:lnTo>
                <a:lnTo>
                  <a:pt x="0" y="351"/>
                </a:lnTo>
                <a:lnTo>
                  <a:pt x="15" y="343"/>
                </a:lnTo>
                <a:lnTo>
                  <a:pt x="208" y="232"/>
                </a:lnTo>
                <a:lnTo>
                  <a:pt x="305" y="176"/>
                </a:lnTo>
                <a:lnTo>
                  <a:pt x="401" y="120"/>
                </a:lnTo>
                <a:lnTo>
                  <a:pt x="416" y="112"/>
                </a:lnTo>
                <a:lnTo>
                  <a:pt x="594" y="8"/>
                </a:lnTo>
                <a:lnTo>
                  <a:pt x="609" y="0"/>
                </a:lnTo>
                <a:lnTo>
                  <a:pt x="6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30CA4057-DBCD-6C4D-ABDF-4894512F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5347" y="474908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682">
            <a:extLst>
              <a:ext uri="{FF2B5EF4-FFF2-40B4-BE49-F238E27FC236}">
                <a16:creationId xmlns:a16="http://schemas.microsoft.com/office/drawing/2014/main" id="{806F028B-6BAA-B54B-A2E6-3956A7B7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301" y="8955216"/>
            <a:ext cx="1592603" cy="1611394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714">
            <a:extLst>
              <a:ext uri="{FF2B5EF4-FFF2-40B4-BE49-F238E27FC236}">
                <a16:creationId xmlns:a16="http://schemas.microsoft.com/office/drawing/2014/main" id="{47561C30-86F0-C14C-9B04-C64EC31A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0" y="8955216"/>
            <a:ext cx="1611394" cy="1611394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C9B2B-9498-7540-BB52-6C37EAA1ABA3}"/>
              </a:ext>
            </a:extLst>
          </p:cNvPr>
          <p:cNvSpPr txBox="1"/>
          <p:nvPr/>
        </p:nvSpPr>
        <p:spPr>
          <a:xfrm>
            <a:off x="7911877" y="612372"/>
            <a:ext cx="8553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LINEAR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2E66-77B3-B946-82D3-7D8B838D3D7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CCC833B-986D-2A49-84C2-307F664F85FD}"/>
              </a:ext>
            </a:extLst>
          </p:cNvPr>
          <p:cNvSpPr/>
          <p:nvPr/>
        </p:nvSpPr>
        <p:spPr>
          <a:xfrm>
            <a:off x="1766418" y="6367106"/>
            <a:ext cx="5008850" cy="164413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42CD3E2-E919-8A4B-8949-3F947FEC0986}"/>
              </a:ext>
            </a:extLst>
          </p:cNvPr>
          <p:cNvSpPr/>
          <p:nvPr/>
        </p:nvSpPr>
        <p:spPr>
          <a:xfrm>
            <a:off x="6777416" y="6367106"/>
            <a:ext cx="5426254" cy="164413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FCDEBBB-2D1A-CB4E-889A-5260025769E0}"/>
              </a:ext>
            </a:extLst>
          </p:cNvPr>
          <p:cNvSpPr/>
          <p:nvPr/>
        </p:nvSpPr>
        <p:spPr>
          <a:xfrm>
            <a:off x="12187616" y="6367106"/>
            <a:ext cx="5426254" cy="164413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0E96DD2-B809-5F41-91E4-6D0060D6A35F}"/>
              </a:ext>
            </a:extLst>
          </p:cNvPr>
          <p:cNvSpPr/>
          <p:nvPr/>
        </p:nvSpPr>
        <p:spPr>
          <a:xfrm>
            <a:off x="17616020" y="6367106"/>
            <a:ext cx="5008848" cy="1644138"/>
          </a:xfrm>
          <a:custGeom>
            <a:avLst/>
            <a:gdLst>
              <a:gd name="connsiteX0" fmla="*/ 0 w 5008848"/>
              <a:gd name="connsiteY0" fmla="*/ 0 h 1644138"/>
              <a:gd name="connsiteX1" fmla="*/ 5008848 w 5008848"/>
              <a:gd name="connsiteY1" fmla="*/ 0 h 1644138"/>
              <a:gd name="connsiteX2" fmla="*/ 5008848 w 5008848"/>
              <a:gd name="connsiteY2" fmla="*/ 1644138 h 1644138"/>
              <a:gd name="connsiteX3" fmla="*/ 0 w 5008848"/>
              <a:gd name="connsiteY3" fmla="*/ 1644138 h 1644138"/>
              <a:gd name="connsiteX4" fmla="*/ 0 w 5008848"/>
              <a:gd name="connsiteY4" fmla="*/ 1642029 h 1644138"/>
              <a:gd name="connsiteX5" fmla="*/ 835720 w 5008848"/>
              <a:gd name="connsiteY5" fmla="*/ 822069 h 1644138"/>
              <a:gd name="connsiteX6" fmla="*/ 0 w 5008848"/>
              <a:gd name="connsiteY6" fmla="*/ 2110 h 16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8848" h="1644138">
                <a:moveTo>
                  <a:pt x="0" y="0"/>
                </a:moveTo>
                <a:lnTo>
                  <a:pt x="5008848" y="0"/>
                </a:lnTo>
                <a:lnTo>
                  <a:pt x="5008848" y="1644138"/>
                </a:lnTo>
                <a:lnTo>
                  <a:pt x="0" y="1644138"/>
                </a:lnTo>
                <a:lnTo>
                  <a:pt x="0" y="1642029"/>
                </a:lnTo>
                <a:lnTo>
                  <a:pt x="835720" y="822069"/>
                </a:lnTo>
                <a:lnTo>
                  <a:pt x="0" y="21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3A342-3492-C94D-B10E-5397B1A44F72}"/>
              </a:ext>
            </a:extLst>
          </p:cNvPr>
          <p:cNvSpPr txBox="1"/>
          <p:nvPr/>
        </p:nvSpPr>
        <p:spPr>
          <a:xfrm>
            <a:off x="2856992" y="6903456"/>
            <a:ext cx="237116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SOURCING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2D4F24-7987-A24E-A797-CBD4E7F31C4D}"/>
              </a:ext>
            </a:extLst>
          </p:cNvPr>
          <p:cNvSpPr txBox="1"/>
          <p:nvPr/>
        </p:nvSpPr>
        <p:spPr>
          <a:xfrm>
            <a:off x="7784253" y="6903456"/>
            <a:ext cx="38443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MANUFACTURING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B507D-AA26-344C-B022-80E27BD1BC5D}"/>
              </a:ext>
            </a:extLst>
          </p:cNvPr>
          <p:cNvSpPr txBox="1"/>
          <p:nvPr/>
        </p:nvSpPr>
        <p:spPr>
          <a:xfrm>
            <a:off x="13542952" y="6903456"/>
            <a:ext cx="30428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5D9CC-20D0-0844-9B8C-2CD47A43E651}"/>
              </a:ext>
            </a:extLst>
          </p:cNvPr>
          <p:cNvSpPr txBox="1"/>
          <p:nvPr/>
        </p:nvSpPr>
        <p:spPr>
          <a:xfrm>
            <a:off x="18929178" y="6903456"/>
            <a:ext cx="3127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POINT OF SALE</a:t>
            </a:r>
          </a:p>
        </p:txBody>
      </p:sp>
      <p:sp>
        <p:nvSpPr>
          <p:cNvPr id="17" name="Freeform 727">
            <a:extLst>
              <a:ext uri="{FF2B5EF4-FFF2-40B4-BE49-F238E27FC236}">
                <a16:creationId xmlns:a16="http://schemas.microsoft.com/office/drawing/2014/main" id="{46202F54-BC2D-9D4F-91CC-4F53475D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074" y="8806061"/>
            <a:ext cx="1473238" cy="1261540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A66F9-DCFA-BD42-BFB9-81D47818DD6B}"/>
              </a:ext>
            </a:extLst>
          </p:cNvPr>
          <p:cNvSpPr txBox="1"/>
          <p:nvPr/>
        </p:nvSpPr>
        <p:spPr>
          <a:xfrm>
            <a:off x="3221383" y="10297245"/>
            <a:ext cx="165462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Supplier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50EC8-CB30-8C42-BE77-79CED863AB13}"/>
              </a:ext>
            </a:extLst>
          </p:cNvPr>
          <p:cNvSpPr txBox="1"/>
          <p:nvPr/>
        </p:nvSpPr>
        <p:spPr>
          <a:xfrm>
            <a:off x="8287596" y="10297245"/>
            <a:ext cx="28376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Manufacturing</a:t>
            </a:r>
          </a:p>
        </p:txBody>
      </p:sp>
      <p:sp>
        <p:nvSpPr>
          <p:cNvPr id="20" name="Freeform 902">
            <a:extLst>
              <a:ext uri="{FF2B5EF4-FFF2-40B4-BE49-F238E27FC236}">
                <a16:creationId xmlns:a16="http://schemas.microsoft.com/office/drawing/2014/main" id="{0969FC1F-A7FD-834B-84A6-AB2E4C10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076" y="8806061"/>
            <a:ext cx="1484670" cy="1261540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7DE1D-4156-5E4B-AA48-3A5C1AF7983E}"/>
              </a:ext>
            </a:extLst>
          </p:cNvPr>
          <p:cNvSpPr txBox="1"/>
          <p:nvPr/>
        </p:nvSpPr>
        <p:spPr>
          <a:xfrm>
            <a:off x="13787297" y="10297245"/>
            <a:ext cx="2226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Wholesaler</a:t>
            </a:r>
          </a:p>
        </p:txBody>
      </p:sp>
      <p:sp>
        <p:nvSpPr>
          <p:cNvPr id="22" name="Freeform 954">
            <a:extLst>
              <a:ext uri="{FF2B5EF4-FFF2-40B4-BE49-F238E27FC236}">
                <a16:creationId xmlns:a16="http://schemas.microsoft.com/office/drawing/2014/main" id="{68093AE9-DA40-A84D-AAE0-78FAC4C1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973" y="8806062"/>
            <a:ext cx="1261538" cy="1261540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DB177-D29F-974B-94BC-EF4F881BD558}"/>
              </a:ext>
            </a:extLst>
          </p:cNvPr>
          <p:cNvSpPr txBox="1"/>
          <p:nvPr/>
        </p:nvSpPr>
        <p:spPr>
          <a:xfrm>
            <a:off x="18062864" y="10297245"/>
            <a:ext cx="15680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Retailer</a:t>
            </a:r>
          </a:p>
        </p:txBody>
      </p:sp>
      <p:sp>
        <p:nvSpPr>
          <p:cNvPr id="24" name="Freeform 921">
            <a:extLst>
              <a:ext uri="{FF2B5EF4-FFF2-40B4-BE49-F238E27FC236}">
                <a16:creationId xmlns:a16="http://schemas.microsoft.com/office/drawing/2014/main" id="{5F583613-9FE8-6946-B18A-5F89395B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9854" y="8806061"/>
            <a:ext cx="1254075" cy="1261540"/>
          </a:xfrm>
          <a:custGeom>
            <a:avLst/>
            <a:gdLst>
              <a:gd name="T0" fmla="*/ 1998562 w 293328"/>
              <a:gd name="T1" fmla="*/ 3145440 h 294910"/>
              <a:gd name="T2" fmla="*/ 1245709 w 293328"/>
              <a:gd name="T3" fmla="*/ 2948513 h 294910"/>
              <a:gd name="T4" fmla="*/ 1341307 w 293328"/>
              <a:gd name="T5" fmla="*/ 3044955 h 294910"/>
              <a:gd name="T6" fmla="*/ 1432940 w 293328"/>
              <a:gd name="T7" fmla="*/ 2996740 h 294910"/>
              <a:gd name="T8" fmla="*/ 2193749 w 293328"/>
              <a:gd name="T9" fmla="*/ 3044955 h 294910"/>
              <a:gd name="T10" fmla="*/ 1432940 w 293328"/>
              <a:gd name="T11" fmla="*/ 3097214 h 294910"/>
              <a:gd name="T12" fmla="*/ 1245709 w 293328"/>
              <a:gd name="T13" fmla="*/ 2848043 h 294910"/>
              <a:gd name="T14" fmla="*/ 2102252 w 293328"/>
              <a:gd name="T15" fmla="*/ 2639628 h 294910"/>
              <a:gd name="T16" fmla="*/ 1995124 w 293328"/>
              <a:gd name="T17" fmla="*/ 2173523 h 294910"/>
              <a:gd name="T18" fmla="*/ 1808626 w 293328"/>
              <a:gd name="T19" fmla="*/ 2639628 h 294910"/>
              <a:gd name="T20" fmla="*/ 1090427 w 293328"/>
              <a:gd name="T21" fmla="*/ 2061985 h 294910"/>
              <a:gd name="T22" fmla="*/ 1384045 w 293328"/>
              <a:gd name="T23" fmla="*/ 2639628 h 294910"/>
              <a:gd name="T24" fmla="*/ 832512 w 293328"/>
              <a:gd name="T25" fmla="*/ 1747257 h 294910"/>
              <a:gd name="T26" fmla="*/ 2447458 w 293328"/>
              <a:gd name="T27" fmla="*/ 2149635 h 294910"/>
              <a:gd name="T28" fmla="*/ 2102252 w 293328"/>
              <a:gd name="T29" fmla="*/ 2739220 h 294910"/>
              <a:gd name="T30" fmla="*/ 991229 w 293328"/>
              <a:gd name="T31" fmla="*/ 2002223 h 294910"/>
              <a:gd name="T32" fmla="*/ 832512 w 293328"/>
              <a:gd name="T33" fmla="*/ 1747257 h 294910"/>
              <a:gd name="T34" fmla="*/ 2654135 w 293328"/>
              <a:gd name="T35" fmla="*/ 1368951 h 294910"/>
              <a:gd name="T36" fmla="*/ 3124131 w 293328"/>
              <a:gd name="T37" fmla="*/ 1139456 h 294910"/>
              <a:gd name="T38" fmla="*/ 1658836 w 293328"/>
              <a:gd name="T39" fmla="*/ 1155287 h 294910"/>
              <a:gd name="T40" fmla="*/ 2346054 w 293328"/>
              <a:gd name="T41" fmla="*/ 1155287 h 294910"/>
              <a:gd name="T42" fmla="*/ 880759 w 293328"/>
              <a:gd name="T43" fmla="*/ 1139456 h 294910"/>
              <a:gd name="T44" fmla="*/ 1350764 w 293328"/>
              <a:gd name="T45" fmla="*/ 1368951 h 294910"/>
              <a:gd name="T46" fmla="*/ 880759 w 293328"/>
              <a:gd name="T47" fmla="*/ 1139456 h 294910"/>
              <a:gd name="T48" fmla="*/ 312026 w 293328"/>
              <a:gd name="T49" fmla="*/ 1368951 h 294910"/>
              <a:gd name="T50" fmla="*/ 782016 w 293328"/>
              <a:gd name="T51" fmla="*/ 1139456 h 294910"/>
              <a:gd name="T52" fmla="*/ 2425054 w 293328"/>
              <a:gd name="T53" fmla="*/ 1044514 h 294910"/>
              <a:gd name="T54" fmla="*/ 2278904 w 293328"/>
              <a:gd name="T55" fmla="*/ 751742 h 294910"/>
              <a:gd name="T56" fmla="*/ 2314460 w 293328"/>
              <a:gd name="T57" fmla="*/ 1044514 h 294910"/>
              <a:gd name="T58" fmla="*/ 1054540 w 293328"/>
              <a:gd name="T59" fmla="*/ 751742 h 294910"/>
              <a:gd name="T60" fmla="*/ 1564038 w 293328"/>
              <a:gd name="T61" fmla="*/ 751742 h 294910"/>
              <a:gd name="T62" fmla="*/ 165902 w 293328"/>
              <a:gd name="T63" fmla="*/ 1044514 h 294910"/>
              <a:gd name="T64" fmla="*/ 458138 w 293328"/>
              <a:gd name="T65" fmla="*/ 751742 h 294910"/>
              <a:gd name="T66" fmla="*/ 2507661 w 293328"/>
              <a:gd name="T67" fmla="*/ 384372 h 294910"/>
              <a:gd name="T68" fmla="*/ 2423152 w 293328"/>
              <a:gd name="T69" fmla="*/ 416651 h 294910"/>
              <a:gd name="T70" fmla="*/ 1830095 w 293328"/>
              <a:gd name="T71" fmla="*/ 348091 h 294910"/>
              <a:gd name="T72" fmla="*/ 1902551 w 293328"/>
              <a:gd name="T73" fmla="*/ 416651 h 294910"/>
              <a:gd name="T74" fmla="*/ 1814003 w 293328"/>
              <a:gd name="T75" fmla="*/ 380366 h 294910"/>
              <a:gd name="T76" fmla="*/ 2210980 w 293328"/>
              <a:gd name="T77" fmla="*/ 384372 h 294910"/>
              <a:gd name="T78" fmla="*/ 2160748 w 293328"/>
              <a:gd name="T79" fmla="*/ 331965 h 294910"/>
              <a:gd name="T80" fmla="*/ 2733109 w 293328"/>
              <a:gd name="T81" fmla="*/ 652836 h 294910"/>
              <a:gd name="T82" fmla="*/ 442354 w 293328"/>
              <a:gd name="T83" fmla="*/ 0 h 294910"/>
              <a:gd name="T84" fmla="*/ 2831853 w 293328"/>
              <a:gd name="T85" fmla="*/ 680530 h 294910"/>
              <a:gd name="T86" fmla="*/ 3222872 w 293328"/>
              <a:gd name="T87" fmla="*/ 1155287 h 294910"/>
              <a:gd name="T88" fmla="*/ 2831853 w 293328"/>
              <a:gd name="T89" fmla="*/ 3177048 h 294910"/>
              <a:gd name="T90" fmla="*/ 2278904 w 293328"/>
              <a:gd name="T91" fmla="*/ 3177048 h 294910"/>
              <a:gd name="T92" fmla="*/ 2733109 w 293328"/>
              <a:gd name="T93" fmla="*/ 1463894 h 294910"/>
              <a:gd name="T94" fmla="*/ 2132780 w 293328"/>
              <a:gd name="T95" fmla="*/ 1463894 h 294910"/>
              <a:gd name="T96" fmla="*/ 1350764 w 293328"/>
              <a:gd name="T97" fmla="*/ 1463894 h 294910"/>
              <a:gd name="T98" fmla="*/ 568749 w 293328"/>
              <a:gd name="T99" fmla="*/ 1463894 h 294910"/>
              <a:gd name="T100" fmla="*/ 896570 w 293328"/>
              <a:gd name="T101" fmla="*/ 3129573 h 294910"/>
              <a:gd name="T102" fmla="*/ 442354 w 293328"/>
              <a:gd name="T103" fmla="*/ 3228482 h 294910"/>
              <a:gd name="T104" fmla="*/ 312026 w 293328"/>
              <a:gd name="T105" fmla="*/ 1463894 h 294910"/>
              <a:gd name="T106" fmla="*/ 11829 w 293328"/>
              <a:gd name="T107" fmla="*/ 1056369 h 294910"/>
              <a:gd name="T108" fmla="*/ 442354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0EB38-6405-154A-A987-74D8F24C59E8}"/>
              </a:ext>
            </a:extLst>
          </p:cNvPr>
          <p:cNvSpPr txBox="1"/>
          <p:nvPr/>
        </p:nvSpPr>
        <p:spPr>
          <a:xfrm>
            <a:off x="20266708" y="10297244"/>
            <a:ext cx="20313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Consumer</a:t>
            </a:r>
          </a:p>
        </p:txBody>
      </p:sp>
      <p:sp>
        <p:nvSpPr>
          <p:cNvPr id="26" name="Freeform 1047">
            <a:extLst>
              <a:ext uri="{FF2B5EF4-FFF2-40B4-BE49-F238E27FC236}">
                <a16:creationId xmlns:a16="http://schemas.microsoft.com/office/drawing/2014/main" id="{5788B157-93F2-BC40-9052-622425924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59607" y="8806061"/>
            <a:ext cx="1269280" cy="1261540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1048">
            <a:extLst>
              <a:ext uri="{FF2B5EF4-FFF2-40B4-BE49-F238E27FC236}">
                <a16:creationId xmlns:a16="http://schemas.microsoft.com/office/drawing/2014/main" id="{2F8EF990-1636-CA45-A72C-B4B3EEA73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6811" y="8806061"/>
            <a:ext cx="1238322" cy="1261540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B235A5F-2356-1942-B3AD-6F9252A3B9C7}"/>
              </a:ext>
            </a:extLst>
          </p:cNvPr>
          <p:cNvSpPr/>
          <p:nvPr/>
        </p:nvSpPr>
        <p:spPr>
          <a:xfrm>
            <a:off x="6290424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8CDC9D9-5ECF-7F4B-BB22-BBF68A3D0EA9}"/>
              </a:ext>
            </a:extLst>
          </p:cNvPr>
          <p:cNvSpPr/>
          <p:nvPr/>
        </p:nvSpPr>
        <p:spPr>
          <a:xfrm>
            <a:off x="11775089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67DE53D-993A-F144-9A8C-CF82144FEA8B}"/>
              </a:ext>
            </a:extLst>
          </p:cNvPr>
          <p:cNvSpPr/>
          <p:nvPr/>
        </p:nvSpPr>
        <p:spPr>
          <a:xfrm>
            <a:off x="16398082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EB37AFA-A375-2640-AB13-044CE68FA417}"/>
              </a:ext>
            </a:extLst>
          </p:cNvPr>
          <p:cNvSpPr txBox="1">
            <a:spLocks/>
          </p:cNvSpPr>
          <p:nvPr/>
        </p:nvSpPr>
        <p:spPr>
          <a:xfrm>
            <a:off x="1766418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C6365B7-31F6-984E-B9ED-32F21515AA98}"/>
              </a:ext>
            </a:extLst>
          </p:cNvPr>
          <p:cNvSpPr txBox="1">
            <a:spLocks/>
          </p:cNvSpPr>
          <p:nvPr/>
        </p:nvSpPr>
        <p:spPr>
          <a:xfrm>
            <a:off x="7228540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7FF1EDE-C77F-7440-9E73-EC7087ED25B7}"/>
              </a:ext>
            </a:extLst>
          </p:cNvPr>
          <p:cNvSpPr txBox="1">
            <a:spLocks/>
          </p:cNvSpPr>
          <p:nvPr/>
        </p:nvSpPr>
        <p:spPr>
          <a:xfrm>
            <a:off x="12638739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B48AC38-9AC9-5249-BC4F-7D430BF8A39F}"/>
              </a:ext>
            </a:extLst>
          </p:cNvPr>
          <p:cNvSpPr txBox="1">
            <a:spLocks/>
          </p:cNvSpPr>
          <p:nvPr/>
        </p:nvSpPr>
        <p:spPr>
          <a:xfrm>
            <a:off x="18016727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13603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DE309B6A-D79E-6E4E-8632-E0438A35128C}"/>
              </a:ext>
            </a:extLst>
          </p:cNvPr>
          <p:cNvSpPr/>
          <p:nvPr/>
        </p:nvSpPr>
        <p:spPr>
          <a:xfrm>
            <a:off x="1600851" y="8344930"/>
            <a:ext cx="21206546" cy="3756454"/>
          </a:xfrm>
          <a:prstGeom prst="homePlate">
            <a:avLst>
              <a:gd name="adj" fmla="val 2280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ECE88BD-1C91-5B4E-A9AD-1C1D2F89B554}"/>
              </a:ext>
            </a:extLst>
          </p:cNvPr>
          <p:cNvSpPr/>
          <p:nvPr/>
        </p:nvSpPr>
        <p:spPr>
          <a:xfrm>
            <a:off x="1600851" y="4143633"/>
            <a:ext cx="4533986" cy="3756454"/>
          </a:xfrm>
          <a:prstGeom prst="homePlate">
            <a:avLst>
              <a:gd name="adj" fmla="val 228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B0D2409D-3372-1C40-B72D-9FD5197A7EA1}"/>
              </a:ext>
            </a:extLst>
          </p:cNvPr>
          <p:cNvSpPr/>
          <p:nvPr/>
        </p:nvSpPr>
        <p:spPr>
          <a:xfrm>
            <a:off x="563953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62A639-BE58-344B-9BDD-CDEC5060F695}"/>
              </a:ext>
            </a:extLst>
          </p:cNvPr>
          <p:cNvSpPr/>
          <p:nvPr/>
        </p:nvSpPr>
        <p:spPr>
          <a:xfrm>
            <a:off x="980767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F68C493-875C-1D42-874C-7B92C58F459F}"/>
              </a:ext>
            </a:extLst>
          </p:cNvPr>
          <p:cNvSpPr/>
          <p:nvPr/>
        </p:nvSpPr>
        <p:spPr>
          <a:xfrm>
            <a:off x="1397581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2B6CB39-7724-7E4E-BC7C-D972894D4A86}"/>
              </a:ext>
            </a:extLst>
          </p:cNvPr>
          <p:cNvSpPr/>
          <p:nvPr/>
        </p:nvSpPr>
        <p:spPr>
          <a:xfrm>
            <a:off x="1814395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BD79B-CE69-D64A-99E3-DBC8BD017026}"/>
              </a:ext>
            </a:extLst>
          </p:cNvPr>
          <p:cNvSpPr txBox="1"/>
          <p:nvPr/>
        </p:nvSpPr>
        <p:spPr>
          <a:xfrm>
            <a:off x="7255452" y="9715325"/>
            <a:ext cx="9866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STRATEGY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AFA17E-67D9-8442-9560-300A2A0F3761}"/>
              </a:ext>
            </a:extLst>
          </p:cNvPr>
          <p:cNvSpPr/>
          <p:nvPr/>
        </p:nvSpPr>
        <p:spPr>
          <a:xfrm>
            <a:off x="1563153" y="3698790"/>
            <a:ext cx="1087395" cy="1087395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B7ABC6-5F8B-1242-B357-E18C9C987F8B}"/>
              </a:ext>
            </a:extLst>
          </p:cNvPr>
          <p:cNvSpPr/>
          <p:nvPr/>
        </p:nvSpPr>
        <p:spPr>
          <a:xfrm>
            <a:off x="5591139" y="3698790"/>
            <a:ext cx="1087395" cy="108739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C26CBE-23AE-F748-8C6D-1838F3CCB534}"/>
              </a:ext>
            </a:extLst>
          </p:cNvPr>
          <p:cNvSpPr/>
          <p:nvPr/>
        </p:nvSpPr>
        <p:spPr>
          <a:xfrm>
            <a:off x="9807677" y="3698790"/>
            <a:ext cx="1087395" cy="108739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046286-DCCF-9348-880B-08AC7A23071A}"/>
              </a:ext>
            </a:extLst>
          </p:cNvPr>
          <p:cNvSpPr/>
          <p:nvPr/>
        </p:nvSpPr>
        <p:spPr>
          <a:xfrm>
            <a:off x="13975817" y="3698790"/>
            <a:ext cx="1087395" cy="108739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625D2-0D67-C740-9E7E-3358A9C1034E}"/>
              </a:ext>
            </a:extLst>
          </p:cNvPr>
          <p:cNvSpPr/>
          <p:nvPr/>
        </p:nvSpPr>
        <p:spPr>
          <a:xfrm>
            <a:off x="18143957" y="3698790"/>
            <a:ext cx="1087395" cy="1087395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C38AA-5549-954D-B448-1904AE8896B8}"/>
              </a:ext>
            </a:extLst>
          </p:cNvPr>
          <p:cNvSpPr txBox="1"/>
          <p:nvPr/>
        </p:nvSpPr>
        <p:spPr>
          <a:xfrm>
            <a:off x="1803722" y="3950099"/>
            <a:ext cx="6062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1ACF8-66FC-554A-A231-BF99B1E70979}"/>
              </a:ext>
            </a:extLst>
          </p:cNvPr>
          <p:cNvSpPr txBox="1"/>
          <p:nvPr/>
        </p:nvSpPr>
        <p:spPr>
          <a:xfrm>
            <a:off x="5791633" y="3950099"/>
            <a:ext cx="6864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E79D4-70C0-7F48-A1B9-79F5EA2B976B}"/>
              </a:ext>
            </a:extLst>
          </p:cNvPr>
          <p:cNvSpPr txBox="1"/>
          <p:nvPr/>
        </p:nvSpPr>
        <p:spPr>
          <a:xfrm>
            <a:off x="10000957" y="3950099"/>
            <a:ext cx="7008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A77A8-5B9D-0141-80B5-58F1BD0994D3}"/>
              </a:ext>
            </a:extLst>
          </p:cNvPr>
          <p:cNvSpPr txBox="1"/>
          <p:nvPr/>
        </p:nvSpPr>
        <p:spPr>
          <a:xfrm>
            <a:off x="14154670" y="3950099"/>
            <a:ext cx="7296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A498-0916-414D-92F9-9848F28A8DD7}"/>
              </a:ext>
            </a:extLst>
          </p:cNvPr>
          <p:cNvSpPr txBox="1"/>
          <p:nvPr/>
        </p:nvSpPr>
        <p:spPr>
          <a:xfrm>
            <a:off x="18328421" y="3950099"/>
            <a:ext cx="7184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47313-3D8B-1D44-8D9A-9F73D3272CAE}"/>
              </a:ext>
            </a:extLst>
          </p:cNvPr>
          <p:cNvSpPr txBox="1"/>
          <p:nvPr/>
        </p:nvSpPr>
        <p:spPr>
          <a:xfrm>
            <a:off x="2210526" y="5483251"/>
            <a:ext cx="308074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KEY SUCCESS FACTORS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F4359-41AF-7F4C-ADC4-ED0924F5E092}"/>
              </a:ext>
            </a:extLst>
          </p:cNvPr>
          <p:cNvSpPr txBox="1"/>
          <p:nvPr/>
        </p:nvSpPr>
        <p:spPr>
          <a:xfrm>
            <a:off x="6726933" y="5483251"/>
            <a:ext cx="308074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TARGET SETTING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A9E8E-B298-5648-859A-15BC63A8895C}"/>
              </a:ext>
            </a:extLst>
          </p:cNvPr>
          <p:cNvSpPr txBox="1"/>
          <p:nvPr/>
        </p:nvSpPr>
        <p:spPr>
          <a:xfrm>
            <a:off x="10895073" y="5237030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CURRENT STATE ASSESMENT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7D1544-B7E9-734D-8812-99018D098CF4}"/>
              </a:ext>
            </a:extLst>
          </p:cNvPr>
          <p:cNvSpPr txBox="1"/>
          <p:nvPr/>
        </p:nvSpPr>
        <p:spPr>
          <a:xfrm>
            <a:off x="14900027" y="5237030"/>
            <a:ext cx="3336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 THE IMPROVEMENT PROJECTS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94624-DFFC-964C-826F-92B676928826}"/>
              </a:ext>
            </a:extLst>
          </p:cNvPr>
          <p:cNvSpPr txBox="1"/>
          <p:nvPr/>
        </p:nvSpPr>
        <p:spPr>
          <a:xfrm>
            <a:off x="19179084" y="5760249"/>
            <a:ext cx="33203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IMPLEMENTATION</a:t>
            </a:r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3B918434-B972-CF43-9A32-4DF9C5F91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4661" y="1836900"/>
            <a:ext cx="1519566" cy="1524131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948">
            <a:extLst>
              <a:ext uri="{FF2B5EF4-FFF2-40B4-BE49-F238E27FC236}">
                <a16:creationId xmlns:a16="http://schemas.microsoft.com/office/drawing/2014/main" id="{BB551570-DB70-714C-9FE6-4ED0250AC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89178" y="1839620"/>
            <a:ext cx="1509596" cy="1518690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942">
            <a:extLst>
              <a:ext uri="{FF2B5EF4-FFF2-40B4-BE49-F238E27FC236}">
                <a16:creationId xmlns:a16="http://schemas.microsoft.com/office/drawing/2014/main" id="{9D512E2A-1F7F-6041-9FD8-4B3B5860C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9758" y="1830986"/>
            <a:ext cx="1333616" cy="1535958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960">
            <a:extLst>
              <a:ext uri="{FF2B5EF4-FFF2-40B4-BE49-F238E27FC236}">
                <a16:creationId xmlns:a16="http://schemas.microsoft.com/office/drawing/2014/main" id="{38AA6812-7F2D-1444-8111-F9AF7BDFD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53751" y="1830986"/>
            <a:ext cx="1531358" cy="1535958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199">
            <a:extLst>
              <a:ext uri="{FF2B5EF4-FFF2-40B4-BE49-F238E27FC236}">
                <a16:creationId xmlns:a16="http://schemas.microsoft.com/office/drawing/2014/main" id="{2277D733-6BB0-5340-A2AE-8BA373DF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219" y="1830986"/>
            <a:ext cx="1540411" cy="153595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7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42DCE-AB23-9A42-997E-4785A872568C}"/>
              </a:ext>
            </a:extLst>
          </p:cNvPr>
          <p:cNvGrpSpPr/>
          <p:nvPr/>
        </p:nvGrpSpPr>
        <p:grpSpPr>
          <a:xfrm>
            <a:off x="7052179" y="2719137"/>
            <a:ext cx="10313994" cy="10234863"/>
            <a:chOff x="6581087" y="1293284"/>
            <a:chExt cx="11215477" cy="111294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77D131-5683-524D-BAB5-56BD1421939A}"/>
                </a:ext>
              </a:extLst>
            </p:cNvPr>
            <p:cNvGrpSpPr/>
            <p:nvPr/>
          </p:nvGrpSpPr>
          <p:grpSpPr>
            <a:xfrm>
              <a:off x="6581087" y="1293284"/>
              <a:ext cx="11215477" cy="11129432"/>
              <a:chOff x="6581087" y="1293284"/>
              <a:chExt cx="11215477" cy="11129432"/>
            </a:xfrm>
          </p:grpSpPr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68994D9-7D6F-B443-A9C6-BFC4F888C3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0766928"/>
                  </p:ext>
                </p:extLst>
              </p:nvPr>
            </p:nvGraphicFramePr>
            <p:xfrm>
              <a:off x="7461249" y="2080684"/>
              <a:ext cx="9455151" cy="95546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F5F640-4C68-0A40-9E11-46CF86D185CA}"/>
                  </a:ext>
                </a:extLst>
              </p:cNvPr>
              <p:cNvSpPr/>
              <p:nvPr/>
            </p:nvSpPr>
            <p:spPr>
              <a:xfrm>
                <a:off x="13360400" y="1293284"/>
                <a:ext cx="1574800" cy="157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4FF3C4-EB1B-1F43-BD6D-DA1985EFB4FA}"/>
                  </a:ext>
                </a:extLst>
              </p:cNvPr>
              <p:cNvSpPr/>
              <p:nvPr/>
            </p:nvSpPr>
            <p:spPr>
              <a:xfrm>
                <a:off x="9442451" y="1293284"/>
                <a:ext cx="1574800" cy="1574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E902522-3A8F-0A4E-955D-5EE23E9CCD6A}"/>
                  </a:ext>
                </a:extLst>
              </p:cNvPr>
              <p:cNvSpPr/>
              <p:nvPr/>
            </p:nvSpPr>
            <p:spPr>
              <a:xfrm>
                <a:off x="16221764" y="4195510"/>
                <a:ext cx="1574800" cy="157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7007CC0-CDAA-AB41-B24A-B3E64543DA7C}"/>
                  </a:ext>
                </a:extLst>
              </p:cNvPr>
              <p:cNvSpPr/>
              <p:nvPr/>
            </p:nvSpPr>
            <p:spPr>
              <a:xfrm>
                <a:off x="6581087" y="4195510"/>
                <a:ext cx="1574800" cy="1574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E23FBB-C9B1-D341-B9FC-DE7587A323C1}"/>
                  </a:ext>
                </a:extLst>
              </p:cNvPr>
              <p:cNvSpPr/>
              <p:nvPr/>
            </p:nvSpPr>
            <p:spPr>
              <a:xfrm>
                <a:off x="13360400" y="10847916"/>
                <a:ext cx="1574800" cy="15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39F253-88D8-A44F-AF0D-16F1B6FF1AE5}"/>
                  </a:ext>
                </a:extLst>
              </p:cNvPr>
              <p:cNvSpPr/>
              <p:nvPr/>
            </p:nvSpPr>
            <p:spPr>
              <a:xfrm>
                <a:off x="9442451" y="10847916"/>
                <a:ext cx="1574800" cy="1574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E8C9F8-8750-EC42-ACCB-677CC44B16BE}"/>
                  </a:ext>
                </a:extLst>
              </p:cNvPr>
              <p:cNvSpPr/>
              <p:nvPr/>
            </p:nvSpPr>
            <p:spPr>
              <a:xfrm>
                <a:off x="16221764" y="7945691"/>
                <a:ext cx="1574800" cy="1574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B89A92-CD39-314A-8D4A-4E63DD4CCE87}"/>
                  </a:ext>
                </a:extLst>
              </p:cNvPr>
              <p:cNvSpPr/>
              <p:nvPr/>
            </p:nvSpPr>
            <p:spPr>
              <a:xfrm>
                <a:off x="6581087" y="7945691"/>
                <a:ext cx="1574800" cy="1574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7E4C6D-0B84-BA45-B204-5D7D8F5D7A10}"/>
                </a:ext>
              </a:extLst>
            </p:cNvPr>
            <p:cNvSpPr txBox="1"/>
            <p:nvPr/>
          </p:nvSpPr>
          <p:spPr>
            <a:xfrm rot="20335555">
              <a:off x="7832092" y="290806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MANAGEMENT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77537-B376-954A-BE10-9F08737FDCF7}"/>
                </a:ext>
              </a:extLst>
            </p:cNvPr>
            <p:cNvSpPr txBox="1"/>
            <p:nvPr/>
          </p:nvSpPr>
          <p:spPr>
            <a:xfrm rot="1214831">
              <a:off x="7609833" y="2910784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ANALYSIS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FA2271-575C-0247-B542-2474B77FA792}"/>
                </a:ext>
              </a:extLst>
            </p:cNvPr>
            <p:cNvSpPr txBox="1"/>
            <p:nvPr/>
          </p:nvSpPr>
          <p:spPr>
            <a:xfrm rot="3873604">
              <a:off x="7324530" y="290806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LOGISTIC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85E7-4632-994E-BF59-92E485A715D0}"/>
                </a:ext>
              </a:extLst>
            </p:cNvPr>
            <p:cNvSpPr txBox="1"/>
            <p:nvPr/>
          </p:nvSpPr>
          <p:spPr>
            <a:xfrm rot="17720451">
              <a:off x="8117903" y="2840833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9001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D53C31-76C7-D446-A7F6-78C2BE9F5CC3}"/>
                </a:ext>
              </a:extLst>
            </p:cNvPr>
            <p:cNvSpPr txBox="1"/>
            <p:nvPr/>
          </p:nvSpPr>
          <p:spPr>
            <a:xfrm rot="17720451">
              <a:off x="7463651" y="1999926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PRODUCT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AA870-FD11-264B-99EB-EDF703698533}"/>
                </a:ext>
              </a:extLst>
            </p:cNvPr>
            <p:cNvSpPr txBox="1"/>
            <p:nvPr/>
          </p:nvSpPr>
          <p:spPr>
            <a:xfrm rot="20152609">
              <a:off x="7463651" y="1999925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PROFIT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282B-31B2-F04A-87DB-F4A69BD37E70}"/>
                </a:ext>
              </a:extLst>
            </p:cNvPr>
            <p:cNvSpPr txBox="1"/>
            <p:nvPr/>
          </p:nvSpPr>
          <p:spPr>
            <a:xfrm rot="1219246">
              <a:off x="7776470" y="195179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DISTRIBUTION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B23A88-9D3B-F844-8B50-D201187B50F1}"/>
                </a:ext>
              </a:extLst>
            </p:cNvPr>
            <p:cNvSpPr txBox="1"/>
            <p:nvPr/>
          </p:nvSpPr>
          <p:spPr>
            <a:xfrm rot="3987602">
              <a:off x="7986253" y="2120240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PROCUREMENT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5260E2-B933-9644-8E4E-5BBF452FED31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54EA7-515A-F648-BD22-4C04979785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3" name="Freeform 933">
            <a:extLst>
              <a:ext uri="{FF2B5EF4-FFF2-40B4-BE49-F238E27FC236}">
                <a16:creationId xmlns:a16="http://schemas.microsoft.com/office/drawing/2014/main" id="{324ACF86-BE26-5545-A6B6-152810AFE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15858" y="9158734"/>
            <a:ext cx="861138" cy="804416"/>
          </a:xfrm>
          <a:custGeom>
            <a:avLst/>
            <a:gdLst>
              <a:gd name="T0" fmla="*/ 505720 w 291412"/>
              <a:gd name="T1" fmla="*/ 2301153 h 272690"/>
              <a:gd name="T2" fmla="*/ 932921 w 291412"/>
              <a:gd name="T3" fmla="*/ 2391876 h 272690"/>
              <a:gd name="T4" fmla="*/ 853059 w 291412"/>
              <a:gd name="T5" fmla="*/ 2652197 h 272690"/>
              <a:gd name="T6" fmla="*/ 1236350 w 291412"/>
              <a:gd name="T7" fmla="*/ 2561474 h 272690"/>
              <a:gd name="T8" fmla="*/ 1547771 w 291412"/>
              <a:gd name="T9" fmla="*/ 2892814 h 272690"/>
              <a:gd name="T10" fmla="*/ 1831237 w 291412"/>
              <a:gd name="T11" fmla="*/ 2628537 h 272690"/>
              <a:gd name="T12" fmla="*/ 2266415 w 291412"/>
              <a:gd name="T13" fmla="*/ 2758691 h 272690"/>
              <a:gd name="T14" fmla="*/ 2366238 w 291412"/>
              <a:gd name="T15" fmla="*/ 2451038 h 272690"/>
              <a:gd name="T16" fmla="*/ 2793434 w 291412"/>
              <a:gd name="T17" fmla="*/ 2297197 h 272690"/>
              <a:gd name="T18" fmla="*/ 3001034 w 291412"/>
              <a:gd name="T19" fmla="*/ 2084200 h 272690"/>
              <a:gd name="T20" fmla="*/ 2741523 w 291412"/>
              <a:gd name="T21" fmla="*/ 2380036 h 272690"/>
              <a:gd name="T22" fmla="*/ 2561875 w 291412"/>
              <a:gd name="T23" fmla="*/ 2664036 h 272690"/>
              <a:gd name="T24" fmla="*/ 2070775 w 291412"/>
              <a:gd name="T25" fmla="*/ 2667969 h 272690"/>
              <a:gd name="T26" fmla="*/ 1547771 w 291412"/>
              <a:gd name="T27" fmla="*/ 2991406 h 272690"/>
              <a:gd name="T28" fmla="*/ 1164487 w 291412"/>
              <a:gd name="T29" fmla="*/ 2798159 h 272690"/>
              <a:gd name="T30" fmla="*/ 765243 w 291412"/>
              <a:gd name="T31" fmla="*/ 2569364 h 272690"/>
              <a:gd name="T32" fmla="*/ 477781 w 291412"/>
              <a:gd name="T33" fmla="*/ 2395801 h 272690"/>
              <a:gd name="T34" fmla="*/ 1048179 w 291412"/>
              <a:gd name="T35" fmla="*/ 1836782 h 272690"/>
              <a:gd name="T36" fmla="*/ 2244406 w 291412"/>
              <a:gd name="T37" fmla="*/ 1836782 h 272690"/>
              <a:gd name="T38" fmla="*/ 483344 w 291412"/>
              <a:gd name="T39" fmla="*/ 1674293 h 272690"/>
              <a:gd name="T40" fmla="*/ 483344 w 291412"/>
              <a:gd name="T41" fmla="*/ 1317167 h 272690"/>
              <a:gd name="T42" fmla="*/ 904797 w 291412"/>
              <a:gd name="T43" fmla="*/ 1474143 h 272690"/>
              <a:gd name="T44" fmla="*/ 454978 w 291412"/>
              <a:gd name="T45" fmla="*/ 1772393 h 272690"/>
              <a:gd name="T46" fmla="*/ 410398 w 291412"/>
              <a:gd name="T47" fmla="*/ 1242597 h 272690"/>
              <a:gd name="T48" fmla="*/ 580098 w 291412"/>
              <a:gd name="T49" fmla="*/ 1970836 h 272690"/>
              <a:gd name="T50" fmla="*/ 2308418 w 291412"/>
              <a:gd name="T51" fmla="*/ 1761860 h 272690"/>
              <a:gd name="T52" fmla="*/ 2596456 w 291412"/>
              <a:gd name="T53" fmla="*/ 1750042 h 272690"/>
              <a:gd name="T54" fmla="*/ 2640481 w 291412"/>
              <a:gd name="T55" fmla="*/ 1217734 h 272690"/>
              <a:gd name="T56" fmla="*/ 2268411 w 291412"/>
              <a:gd name="T57" fmla="*/ 1249279 h 272690"/>
              <a:gd name="T58" fmla="*/ 1644294 w 291412"/>
              <a:gd name="T59" fmla="*/ 756396 h 272690"/>
              <a:gd name="T60" fmla="*/ 2280414 w 291412"/>
              <a:gd name="T61" fmla="*/ 1107328 h 272690"/>
              <a:gd name="T62" fmla="*/ 2708494 w 291412"/>
              <a:gd name="T63" fmla="*/ 922009 h 272690"/>
              <a:gd name="T64" fmla="*/ 2668485 w 291412"/>
              <a:gd name="T65" fmla="*/ 1316300 h 272690"/>
              <a:gd name="T66" fmla="*/ 3228568 w 291412"/>
              <a:gd name="T67" fmla="*/ 1698776 h 272690"/>
              <a:gd name="T68" fmla="*/ 1644294 w 291412"/>
              <a:gd name="T69" fmla="*/ 2329654 h 272690"/>
              <a:gd name="T70" fmla="*/ 580098 w 291412"/>
              <a:gd name="T71" fmla="*/ 922009 h 272690"/>
              <a:gd name="T72" fmla="*/ 1767356 w 291412"/>
              <a:gd name="T73" fmla="*/ 0 h 272690"/>
              <a:gd name="T74" fmla="*/ 2150623 w 291412"/>
              <a:gd name="T75" fmla="*/ 189340 h 272690"/>
              <a:gd name="T76" fmla="*/ 2561875 w 291412"/>
              <a:gd name="T77" fmla="*/ 327386 h 272690"/>
              <a:gd name="T78" fmla="*/ 2741523 w 291412"/>
              <a:gd name="T79" fmla="*/ 611394 h 272690"/>
              <a:gd name="T80" fmla="*/ 3001034 w 291412"/>
              <a:gd name="T81" fmla="*/ 907206 h 272690"/>
              <a:gd name="T82" fmla="*/ 2809404 w 291412"/>
              <a:gd name="T83" fmla="*/ 690265 h 272690"/>
              <a:gd name="T84" fmla="*/ 2378203 w 291412"/>
              <a:gd name="T85" fmla="*/ 603502 h 272690"/>
              <a:gd name="T86" fmla="*/ 2266415 w 291412"/>
              <a:gd name="T87" fmla="*/ 228794 h 272690"/>
              <a:gd name="T88" fmla="*/ 1831237 w 291412"/>
              <a:gd name="T89" fmla="*/ 362890 h 272690"/>
              <a:gd name="T90" fmla="*/ 1547771 w 291412"/>
              <a:gd name="T91" fmla="*/ 98617 h 272690"/>
              <a:gd name="T92" fmla="*/ 1236350 w 291412"/>
              <a:gd name="T93" fmla="*/ 429944 h 272690"/>
              <a:gd name="T94" fmla="*/ 853059 w 291412"/>
              <a:gd name="T95" fmla="*/ 339223 h 272690"/>
              <a:gd name="T96" fmla="*/ 932921 w 291412"/>
              <a:gd name="T97" fmla="*/ 603502 h 272690"/>
              <a:gd name="T98" fmla="*/ 505720 w 291412"/>
              <a:gd name="T99" fmla="*/ 690265 h 272690"/>
              <a:gd name="T100" fmla="*/ 294123 w 291412"/>
              <a:gd name="T101" fmla="*/ 840157 h 272690"/>
              <a:gd name="T102" fmla="*/ 705345 w 291412"/>
              <a:gd name="T103" fmla="*/ 686329 h 272690"/>
              <a:gd name="T104" fmla="*/ 809148 w 291412"/>
              <a:gd name="T105" fmla="*/ 256381 h 272690"/>
              <a:gd name="T106" fmla="*/ 1240350 w 291412"/>
              <a:gd name="T107" fmla="*/ 323435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55C338BE-FBC0-C841-9677-A3EF568A31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0122" y="11793642"/>
            <a:ext cx="861138" cy="861138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44">
            <a:extLst>
              <a:ext uri="{FF2B5EF4-FFF2-40B4-BE49-F238E27FC236}">
                <a16:creationId xmlns:a16="http://schemas.microsoft.com/office/drawing/2014/main" id="{85C1EA7C-F5EF-DD46-942D-FB7DE5C1D8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0122" y="3077064"/>
            <a:ext cx="861138" cy="721912"/>
          </a:xfrm>
          <a:custGeom>
            <a:avLst/>
            <a:gdLst>
              <a:gd name="T0" fmla="*/ 2873064 w 291740"/>
              <a:gd name="T1" fmla="*/ 2652346 h 244094"/>
              <a:gd name="T2" fmla="*/ 331277 w 291740"/>
              <a:gd name="T3" fmla="*/ 2652346 h 244094"/>
              <a:gd name="T4" fmla="*/ 2558958 w 291740"/>
              <a:gd name="T5" fmla="*/ 2118299 h 244094"/>
              <a:gd name="T6" fmla="*/ 2508753 w 291740"/>
              <a:gd name="T7" fmla="*/ 2074338 h 244094"/>
              <a:gd name="T8" fmla="*/ 2245261 w 291740"/>
              <a:gd name="T9" fmla="*/ 2158571 h 244094"/>
              <a:gd name="T10" fmla="*/ 1996464 w 291740"/>
              <a:gd name="T11" fmla="*/ 2074338 h 244094"/>
              <a:gd name="T12" fmla="*/ 1952865 w 291740"/>
              <a:gd name="T13" fmla="*/ 2118299 h 244094"/>
              <a:gd name="T14" fmla="*/ 1791937 w 291740"/>
              <a:gd name="T15" fmla="*/ 2118299 h 244094"/>
              <a:gd name="T16" fmla="*/ 1743634 w 291740"/>
              <a:gd name="T17" fmla="*/ 2074338 h 244094"/>
              <a:gd name="T18" fmla="*/ 1479990 w 291740"/>
              <a:gd name="T19" fmla="*/ 2158571 h 244094"/>
              <a:gd name="T20" fmla="*/ 1216528 w 291740"/>
              <a:gd name="T21" fmla="*/ 2074338 h 244094"/>
              <a:gd name="T22" fmla="*/ 1168242 w 291740"/>
              <a:gd name="T23" fmla="*/ 2118299 h 244094"/>
              <a:gd name="T24" fmla="*/ 1024733 w 291740"/>
              <a:gd name="T25" fmla="*/ 2118299 h 244094"/>
              <a:gd name="T26" fmla="*/ 972421 w 291740"/>
              <a:gd name="T27" fmla="*/ 2074338 h 244094"/>
              <a:gd name="T28" fmla="*/ 714888 w 291740"/>
              <a:gd name="T29" fmla="*/ 2158571 h 244094"/>
              <a:gd name="T30" fmla="*/ 2545716 w 291740"/>
              <a:gd name="T31" fmla="*/ 1810647 h 244094"/>
              <a:gd name="T32" fmla="*/ 2493401 w 291740"/>
              <a:gd name="T33" fmla="*/ 1861275 h 244094"/>
              <a:gd name="T34" fmla="*/ 2332285 w 291740"/>
              <a:gd name="T35" fmla="*/ 1861275 h 244094"/>
              <a:gd name="T36" fmla="*/ 2282068 w 291740"/>
              <a:gd name="T37" fmla="*/ 1810647 h 244094"/>
              <a:gd name="T38" fmla="*/ 2020524 w 291740"/>
              <a:gd name="T39" fmla="*/ 1911901 h 244094"/>
              <a:gd name="T40" fmla="*/ 1739612 w 291740"/>
              <a:gd name="T41" fmla="*/ 1810647 h 244094"/>
              <a:gd name="T42" fmla="*/ 1691326 w 291740"/>
              <a:gd name="T43" fmla="*/ 1861275 h 244094"/>
              <a:gd name="T44" fmla="*/ 1530214 w 291740"/>
              <a:gd name="T45" fmla="*/ 1861275 h 244094"/>
              <a:gd name="T46" fmla="*/ 1479990 w 291740"/>
              <a:gd name="T47" fmla="*/ 1810647 h 244094"/>
              <a:gd name="T48" fmla="*/ 1203100 w 291740"/>
              <a:gd name="T49" fmla="*/ 1911901 h 244094"/>
              <a:gd name="T50" fmla="*/ 939485 w 291740"/>
              <a:gd name="T51" fmla="*/ 1810647 h 244094"/>
              <a:gd name="T52" fmla="*/ 889258 w 291740"/>
              <a:gd name="T53" fmla="*/ 1861275 h 244094"/>
              <a:gd name="T54" fmla="*/ 728141 w 291740"/>
              <a:gd name="T55" fmla="*/ 1861275 h 244094"/>
              <a:gd name="T56" fmla="*/ 677922 w 291740"/>
              <a:gd name="T57" fmla="*/ 1810647 h 244094"/>
              <a:gd name="T58" fmla="*/ 2990442 w 291740"/>
              <a:gd name="T59" fmla="*/ 1106339 h 244094"/>
              <a:gd name="T60" fmla="*/ 209949 w 291740"/>
              <a:gd name="T61" fmla="*/ 879503 h 244094"/>
              <a:gd name="T62" fmla="*/ 324800 w 291740"/>
              <a:gd name="T63" fmla="*/ 994900 h 244094"/>
              <a:gd name="T64" fmla="*/ 990216 w 291740"/>
              <a:gd name="T65" fmla="*/ 421852 h 244094"/>
              <a:gd name="T66" fmla="*/ 796139 w 291740"/>
              <a:gd name="T67" fmla="*/ 1456554 h 244094"/>
              <a:gd name="T68" fmla="*/ 538698 w 291740"/>
              <a:gd name="T69" fmla="*/ 2343991 h 244094"/>
              <a:gd name="T70" fmla="*/ 2851812 w 291740"/>
              <a:gd name="T71" fmla="*/ 1150107 h 244094"/>
              <a:gd name="T72" fmla="*/ 2328983 w 291740"/>
              <a:gd name="T73" fmla="*/ 1420740 h 244094"/>
              <a:gd name="T74" fmla="*/ 1639777 w 291740"/>
              <a:gd name="T75" fmla="*/ 1181955 h 244094"/>
              <a:gd name="T76" fmla="*/ 2237882 w 291740"/>
              <a:gd name="T77" fmla="*/ 99486 h 244094"/>
              <a:gd name="T78" fmla="*/ 2352749 w 291740"/>
              <a:gd name="T79" fmla="*/ 214888 h 244094"/>
              <a:gd name="T80" fmla="*/ 851586 w 291740"/>
              <a:gd name="T81" fmla="*/ 214888 h 244094"/>
              <a:gd name="T82" fmla="*/ 962493 w 291740"/>
              <a:gd name="T83" fmla="*/ 99486 h 244094"/>
              <a:gd name="T84" fmla="*/ 1120924 w 291740"/>
              <a:gd name="T85" fmla="*/ 354177 h 244094"/>
              <a:gd name="T86" fmla="*/ 2027950 w 291740"/>
              <a:gd name="T87" fmla="*/ 214888 h 244094"/>
              <a:gd name="T88" fmla="*/ 2309170 w 291740"/>
              <a:gd name="T89" fmla="*/ 409908 h 244094"/>
              <a:gd name="T90" fmla="*/ 2784481 w 291740"/>
              <a:gd name="T91" fmla="*/ 994900 h 244094"/>
              <a:gd name="T92" fmla="*/ 2998367 w 291740"/>
              <a:gd name="T93" fmla="*/ 1205816 h 244094"/>
              <a:gd name="T94" fmla="*/ 499050 w 291740"/>
              <a:gd name="T95" fmla="*/ 2439522 h 244094"/>
              <a:gd name="T96" fmla="*/ 0 w 291740"/>
              <a:gd name="T97" fmla="*/ 994900 h 244094"/>
              <a:gd name="T98" fmla="*/ 407963 w 291740"/>
              <a:gd name="T99" fmla="*/ 1070517 h 244094"/>
              <a:gd name="T100" fmla="*/ 752573 w 291740"/>
              <a:gd name="T101" fmla="*/ 214888 h 2440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1740" h="244094">
                <a:moveTo>
                  <a:pt x="34468" y="234950"/>
                </a:moveTo>
                <a:lnTo>
                  <a:pt x="257274" y="234950"/>
                </a:lnTo>
                <a:cubicBezTo>
                  <a:pt x="259785" y="234950"/>
                  <a:pt x="261579" y="237236"/>
                  <a:pt x="261579" y="239522"/>
                </a:cubicBezTo>
                <a:cubicBezTo>
                  <a:pt x="261579" y="242189"/>
                  <a:pt x="259785" y="244094"/>
                  <a:pt x="257274" y="244094"/>
                </a:cubicBezTo>
                <a:lnTo>
                  <a:pt x="34468" y="244094"/>
                </a:lnTo>
                <a:cubicBezTo>
                  <a:pt x="31957" y="244094"/>
                  <a:pt x="30163" y="242189"/>
                  <a:pt x="30163" y="239522"/>
                </a:cubicBezTo>
                <a:cubicBezTo>
                  <a:pt x="30163" y="237236"/>
                  <a:pt x="31957" y="234950"/>
                  <a:pt x="34468" y="234950"/>
                </a:cubicBezTo>
                <a:close/>
                <a:moveTo>
                  <a:pt x="228410" y="187325"/>
                </a:moveTo>
                <a:cubicBezTo>
                  <a:pt x="231077" y="187325"/>
                  <a:pt x="232982" y="188979"/>
                  <a:pt x="232982" y="191294"/>
                </a:cubicBezTo>
                <a:cubicBezTo>
                  <a:pt x="232982" y="193278"/>
                  <a:pt x="231077" y="194931"/>
                  <a:pt x="228410" y="194931"/>
                </a:cubicBezTo>
                <a:cubicBezTo>
                  <a:pt x="225743" y="194931"/>
                  <a:pt x="223838" y="193278"/>
                  <a:pt x="223838" y="191294"/>
                </a:cubicBezTo>
                <a:cubicBezTo>
                  <a:pt x="223838" y="188979"/>
                  <a:pt x="225743" y="187325"/>
                  <a:pt x="228410" y="187325"/>
                </a:cubicBezTo>
                <a:close/>
                <a:moveTo>
                  <a:pt x="204421" y="187325"/>
                </a:moveTo>
                <a:cubicBezTo>
                  <a:pt x="206986" y="187325"/>
                  <a:pt x="209184" y="188979"/>
                  <a:pt x="209184" y="191294"/>
                </a:cubicBezTo>
                <a:cubicBezTo>
                  <a:pt x="209184" y="193278"/>
                  <a:pt x="206986" y="194931"/>
                  <a:pt x="204421" y="194931"/>
                </a:cubicBezTo>
                <a:cubicBezTo>
                  <a:pt x="201857" y="194931"/>
                  <a:pt x="200025" y="193278"/>
                  <a:pt x="200025" y="191294"/>
                </a:cubicBezTo>
                <a:cubicBezTo>
                  <a:pt x="200025" y="188979"/>
                  <a:pt x="201857" y="187325"/>
                  <a:pt x="204421" y="187325"/>
                </a:cubicBezTo>
                <a:close/>
                <a:moveTo>
                  <a:pt x="181769" y="187325"/>
                </a:moveTo>
                <a:cubicBezTo>
                  <a:pt x="183754" y="187325"/>
                  <a:pt x="185407" y="188979"/>
                  <a:pt x="185407" y="191294"/>
                </a:cubicBezTo>
                <a:cubicBezTo>
                  <a:pt x="185407" y="193278"/>
                  <a:pt x="183754" y="194931"/>
                  <a:pt x="181769" y="194931"/>
                </a:cubicBezTo>
                <a:cubicBezTo>
                  <a:pt x="179454" y="194931"/>
                  <a:pt x="177800" y="193278"/>
                  <a:pt x="177800" y="191294"/>
                </a:cubicBezTo>
                <a:cubicBezTo>
                  <a:pt x="177800" y="188979"/>
                  <a:pt x="179454" y="187325"/>
                  <a:pt x="181769" y="187325"/>
                </a:cubicBezTo>
                <a:close/>
                <a:moveTo>
                  <a:pt x="158750" y="187325"/>
                </a:moveTo>
                <a:cubicBezTo>
                  <a:pt x="161315" y="187325"/>
                  <a:pt x="163147" y="188979"/>
                  <a:pt x="163147" y="191294"/>
                </a:cubicBezTo>
                <a:cubicBezTo>
                  <a:pt x="163147" y="193278"/>
                  <a:pt x="161315" y="194931"/>
                  <a:pt x="158750" y="194931"/>
                </a:cubicBezTo>
                <a:cubicBezTo>
                  <a:pt x="156186" y="194931"/>
                  <a:pt x="153988" y="193278"/>
                  <a:pt x="153988" y="191294"/>
                </a:cubicBezTo>
                <a:cubicBezTo>
                  <a:pt x="153988" y="188979"/>
                  <a:pt x="156186" y="187325"/>
                  <a:pt x="158750" y="187325"/>
                </a:cubicBezTo>
                <a:close/>
                <a:moveTo>
                  <a:pt x="134747" y="187325"/>
                </a:moveTo>
                <a:cubicBezTo>
                  <a:pt x="137033" y="187325"/>
                  <a:pt x="139319" y="188979"/>
                  <a:pt x="139319" y="191294"/>
                </a:cubicBezTo>
                <a:cubicBezTo>
                  <a:pt x="139319" y="193278"/>
                  <a:pt x="137033" y="194931"/>
                  <a:pt x="134747" y="194931"/>
                </a:cubicBezTo>
                <a:cubicBezTo>
                  <a:pt x="132461" y="194931"/>
                  <a:pt x="130175" y="193278"/>
                  <a:pt x="130175" y="191294"/>
                </a:cubicBezTo>
                <a:cubicBezTo>
                  <a:pt x="130175" y="188979"/>
                  <a:pt x="132461" y="187325"/>
                  <a:pt x="134747" y="187325"/>
                </a:cubicBezTo>
                <a:close/>
                <a:moveTo>
                  <a:pt x="110759" y="187325"/>
                </a:moveTo>
                <a:cubicBezTo>
                  <a:pt x="113323" y="187325"/>
                  <a:pt x="115522" y="188979"/>
                  <a:pt x="115522" y="191294"/>
                </a:cubicBezTo>
                <a:cubicBezTo>
                  <a:pt x="115522" y="193278"/>
                  <a:pt x="113323" y="194931"/>
                  <a:pt x="110759" y="194931"/>
                </a:cubicBezTo>
                <a:cubicBezTo>
                  <a:pt x="108195" y="194931"/>
                  <a:pt x="106363" y="193278"/>
                  <a:pt x="106363" y="191294"/>
                </a:cubicBezTo>
                <a:cubicBezTo>
                  <a:pt x="106363" y="188979"/>
                  <a:pt x="108195" y="187325"/>
                  <a:pt x="110759" y="187325"/>
                </a:cubicBezTo>
                <a:close/>
                <a:moveTo>
                  <a:pt x="88534" y="187325"/>
                </a:moveTo>
                <a:cubicBezTo>
                  <a:pt x="91098" y="187325"/>
                  <a:pt x="93297" y="188979"/>
                  <a:pt x="93297" y="191294"/>
                </a:cubicBezTo>
                <a:cubicBezTo>
                  <a:pt x="93297" y="193278"/>
                  <a:pt x="91098" y="194931"/>
                  <a:pt x="88534" y="194931"/>
                </a:cubicBezTo>
                <a:cubicBezTo>
                  <a:pt x="86336" y="194931"/>
                  <a:pt x="84138" y="193278"/>
                  <a:pt x="84138" y="191294"/>
                </a:cubicBezTo>
                <a:cubicBezTo>
                  <a:pt x="84138" y="188979"/>
                  <a:pt x="86336" y="187325"/>
                  <a:pt x="88534" y="187325"/>
                </a:cubicBezTo>
                <a:close/>
                <a:moveTo>
                  <a:pt x="65087" y="187325"/>
                </a:moveTo>
                <a:cubicBezTo>
                  <a:pt x="67652" y="187325"/>
                  <a:pt x="69484" y="188979"/>
                  <a:pt x="69484" y="191294"/>
                </a:cubicBezTo>
                <a:cubicBezTo>
                  <a:pt x="69484" y="193278"/>
                  <a:pt x="67652" y="194931"/>
                  <a:pt x="65087" y="194931"/>
                </a:cubicBezTo>
                <a:cubicBezTo>
                  <a:pt x="62523" y="194931"/>
                  <a:pt x="60325" y="193278"/>
                  <a:pt x="60325" y="191294"/>
                </a:cubicBezTo>
                <a:cubicBezTo>
                  <a:pt x="60325" y="188979"/>
                  <a:pt x="62523" y="187325"/>
                  <a:pt x="65087" y="187325"/>
                </a:cubicBezTo>
                <a:close/>
                <a:moveTo>
                  <a:pt x="231776" y="163512"/>
                </a:moveTo>
                <a:cubicBezTo>
                  <a:pt x="234340" y="163512"/>
                  <a:pt x="236172" y="165798"/>
                  <a:pt x="236172" y="168084"/>
                </a:cubicBezTo>
                <a:cubicBezTo>
                  <a:pt x="236172" y="170751"/>
                  <a:pt x="234340" y="172656"/>
                  <a:pt x="231776" y="172656"/>
                </a:cubicBezTo>
                <a:cubicBezTo>
                  <a:pt x="229211" y="172656"/>
                  <a:pt x="227013" y="170751"/>
                  <a:pt x="227013" y="168084"/>
                </a:cubicBezTo>
                <a:cubicBezTo>
                  <a:pt x="227013" y="165798"/>
                  <a:pt x="229211" y="163512"/>
                  <a:pt x="231776" y="163512"/>
                </a:cubicBezTo>
                <a:close/>
                <a:moveTo>
                  <a:pt x="207772" y="163512"/>
                </a:moveTo>
                <a:cubicBezTo>
                  <a:pt x="210439" y="163512"/>
                  <a:pt x="212344" y="165798"/>
                  <a:pt x="212344" y="168084"/>
                </a:cubicBezTo>
                <a:cubicBezTo>
                  <a:pt x="212344" y="170751"/>
                  <a:pt x="210439" y="172656"/>
                  <a:pt x="207772" y="172656"/>
                </a:cubicBezTo>
                <a:cubicBezTo>
                  <a:pt x="205105" y="172656"/>
                  <a:pt x="203200" y="170751"/>
                  <a:pt x="203200" y="168084"/>
                </a:cubicBezTo>
                <a:cubicBezTo>
                  <a:pt x="203200" y="165798"/>
                  <a:pt x="205105" y="163512"/>
                  <a:pt x="207772" y="163512"/>
                </a:cubicBezTo>
                <a:close/>
                <a:moveTo>
                  <a:pt x="183960" y="163512"/>
                </a:moveTo>
                <a:cubicBezTo>
                  <a:pt x="186627" y="163512"/>
                  <a:pt x="188532" y="165798"/>
                  <a:pt x="188532" y="168084"/>
                </a:cubicBezTo>
                <a:cubicBezTo>
                  <a:pt x="188532" y="170751"/>
                  <a:pt x="186627" y="172656"/>
                  <a:pt x="183960" y="172656"/>
                </a:cubicBezTo>
                <a:cubicBezTo>
                  <a:pt x="181674" y="172656"/>
                  <a:pt x="179388" y="170751"/>
                  <a:pt x="179388" y="168084"/>
                </a:cubicBezTo>
                <a:cubicBezTo>
                  <a:pt x="179388" y="165798"/>
                  <a:pt x="181674" y="163512"/>
                  <a:pt x="183960" y="163512"/>
                </a:cubicBezTo>
                <a:close/>
                <a:moveTo>
                  <a:pt x="158384" y="163512"/>
                </a:moveTo>
                <a:cubicBezTo>
                  <a:pt x="160948" y="163512"/>
                  <a:pt x="163147" y="165798"/>
                  <a:pt x="163147" y="168084"/>
                </a:cubicBezTo>
                <a:cubicBezTo>
                  <a:pt x="163147" y="170751"/>
                  <a:pt x="160948" y="172656"/>
                  <a:pt x="158384" y="172656"/>
                </a:cubicBezTo>
                <a:cubicBezTo>
                  <a:pt x="155820" y="172656"/>
                  <a:pt x="153988" y="170751"/>
                  <a:pt x="153988" y="168084"/>
                </a:cubicBezTo>
                <a:cubicBezTo>
                  <a:pt x="153988" y="165798"/>
                  <a:pt x="155820" y="163512"/>
                  <a:pt x="158384" y="163512"/>
                </a:cubicBezTo>
                <a:close/>
                <a:moveTo>
                  <a:pt x="134747" y="163512"/>
                </a:moveTo>
                <a:cubicBezTo>
                  <a:pt x="137033" y="163512"/>
                  <a:pt x="139319" y="165798"/>
                  <a:pt x="139319" y="168084"/>
                </a:cubicBezTo>
                <a:cubicBezTo>
                  <a:pt x="139319" y="170751"/>
                  <a:pt x="137033" y="172656"/>
                  <a:pt x="134747" y="172656"/>
                </a:cubicBezTo>
                <a:cubicBezTo>
                  <a:pt x="132080" y="172656"/>
                  <a:pt x="130175" y="170751"/>
                  <a:pt x="130175" y="168084"/>
                </a:cubicBezTo>
                <a:cubicBezTo>
                  <a:pt x="130175" y="165798"/>
                  <a:pt x="132080" y="163512"/>
                  <a:pt x="134747" y="163512"/>
                </a:cubicBezTo>
                <a:close/>
                <a:moveTo>
                  <a:pt x="109537" y="163512"/>
                </a:moveTo>
                <a:cubicBezTo>
                  <a:pt x="111735" y="163512"/>
                  <a:pt x="113934" y="165798"/>
                  <a:pt x="113934" y="168084"/>
                </a:cubicBezTo>
                <a:cubicBezTo>
                  <a:pt x="113934" y="170751"/>
                  <a:pt x="111735" y="172656"/>
                  <a:pt x="109537" y="172656"/>
                </a:cubicBezTo>
                <a:cubicBezTo>
                  <a:pt x="106973" y="172656"/>
                  <a:pt x="104775" y="170751"/>
                  <a:pt x="104775" y="168084"/>
                </a:cubicBezTo>
                <a:cubicBezTo>
                  <a:pt x="104775" y="165798"/>
                  <a:pt x="106973" y="163512"/>
                  <a:pt x="109537" y="163512"/>
                </a:cubicBezTo>
                <a:close/>
                <a:moveTo>
                  <a:pt x="85535" y="163512"/>
                </a:moveTo>
                <a:cubicBezTo>
                  <a:pt x="88202" y="163512"/>
                  <a:pt x="90107" y="165798"/>
                  <a:pt x="90107" y="168084"/>
                </a:cubicBezTo>
                <a:cubicBezTo>
                  <a:pt x="90107" y="170751"/>
                  <a:pt x="88202" y="172656"/>
                  <a:pt x="85535" y="172656"/>
                </a:cubicBezTo>
                <a:cubicBezTo>
                  <a:pt x="82868" y="172656"/>
                  <a:pt x="80963" y="170751"/>
                  <a:pt x="80963" y="168084"/>
                </a:cubicBezTo>
                <a:cubicBezTo>
                  <a:pt x="80963" y="165798"/>
                  <a:pt x="82868" y="163512"/>
                  <a:pt x="85535" y="163512"/>
                </a:cubicBezTo>
                <a:close/>
                <a:moveTo>
                  <a:pt x="61722" y="163512"/>
                </a:moveTo>
                <a:cubicBezTo>
                  <a:pt x="64389" y="163512"/>
                  <a:pt x="66294" y="165798"/>
                  <a:pt x="66294" y="168084"/>
                </a:cubicBezTo>
                <a:cubicBezTo>
                  <a:pt x="66294" y="170751"/>
                  <a:pt x="64389" y="172656"/>
                  <a:pt x="61722" y="172656"/>
                </a:cubicBezTo>
                <a:cubicBezTo>
                  <a:pt x="59055" y="172656"/>
                  <a:pt x="57150" y="170751"/>
                  <a:pt x="57150" y="168084"/>
                </a:cubicBezTo>
                <a:cubicBezTo>
                  <a:pt x="57150" y="165798"/>
                  <a:pt x="59055" y="163512"/>
                  <a:pt x="61722" y="163512"/>
                </a:cubicBezTo>
                <a:close/>
                <a:moveTo>
                  <a:pt x="272266" y="79424"/>
                </a:moveTo>
                <a:cubicBezTo>
                  <a:pt x="266857" y="79424"/>
                  <a:pt x="262169" y="84096"/>
                  <a:pt x="262169" y="89846"/>
                </a:cubicBezTo>
                <a:cubicBezTo>
                  <a:pt x="262169" y="95237"/>
                  <a:pt x="266857" y="99909"/>
                  <a:pt x="272266" y="99909"/>
                </a:cubicBezTo>
                <a:cubicBezTo>
                  <a:pt x="278397" y="99909"/>
                  <a:pt x="282724" y="95237"/>
                  <a:pt x="282724" y="89846"/>
                </a:cubicBezTo>
                <a:cubicBezTo>
                  <a:pt x="282724" y="84096"/>
                  <a:pt x="278397" y="79424"/>
                  <a:pt x="272266" y="79424"/>
                </a:cubicBezTo>
                <a:close/>
                <a:moveTo>
                  <a:pt x="19113" y="79424"/>
                </a:moveTo>
                <a:cubicBezTo>
                  <a:pt x="13343" y="79424"/>
                  <a:pt x="8655" y="84096"/>
                  <a:pt x="8655" y="89846"/>
                </a:cubicBezTo>
                <a:cubicBezTo>
                  <a:pt x="8655" y="95237"/>
                  <a:pt x="13343" y="99909"/>
                  <a:pt x="19113" y="99909"/>
                </a:cubicBezTo>
                <a:cubicBezTo>
                  <a:pt x="24882" y="99909"/>
                  <a:pt x="29570" y="95237"/>
                  <a:pt x="29570" y="89846"/>
                </a:cubicBezTo>
                <a:cubicBezTo>
                  <a:pt x="29570" y="84096"/>
                  <a:pt x="24882" y="79424"/>
                  <a:pt x="19113" y="79424"/>
                </a:cubicBezTo>
                <a:close/>
                <a:moveTo>
                  <a:pt x="94482" y="37017"/>
                </a:moveTo>
                <a:cubicBezTo>
                  <a:pt x="93039" y="37735"/>
                  <a:pt x="91597" y="37735"/>
                  <a:pt x="90154" y="38095"/>
                </a:cubicBezTo>
                <a:lnTo>
                  <a:pt x="79336" y="128300"/>
                </a:lnTo>
                <a:cubicBezTo>
                  <a:pt x="79336" y="129738"/>
                  <a:pt x="78614" y="131175"/>
                  <a:pt x="77172" y="131894"/>
                </a:cubicBezTo>
                <a:cubicBezTo>
                  <a:pt x="75369" y="132253"/>
                  <a:pt x="73926" y="132253"/>
                  <a:pt x="72484" y="131535"/>
                </a:cubicBezTo>
                <a:lnTo>
                  <a:pt x="32095" y="103862"/>
                </a:lnTo>
                <a:cubicBezTo>
                  <a:pt x="30652" y="104940"/>
                  <a:pt x="29210" y="106018"/>
                  <a:pt x="27046" y="106737"/>
                </a:cubicBezTo>
                <a:lnTo>
                  <a:pt x="49044" y="211677"/>
                </a:lnTo>
                <a:lnTo>
                  <a:pt x="242335" y="211677"/>
                </a:lnTo>
                <a:lnTo>
                  <a:pt x="264333" y="106737"/>
                </a:lnTo>
                <a:cubicBezTo>
                  <a:pt x="262890" y="106018"/>
                  <a:pt x="261087" y="104940"/>
                  <a:pt x="259645" y="103862"/>
                </a:cubicBezTo>
                <a:lnTo>
                  <a:pt x="219255" y="131535"/>
                </a:lnTo>
                <a:cubicBezTo>
                  <a:pt x="217813" y="132253"/>
                  <a:pt x="216010" y="132613"/>
                  <a:pt x="214567" y="131894"/>
                </a:cubicBezTo>
                <a:cubicBezTo>
                  <a:pt x="213486" y="131175"/>
                  <a:pt x="212404" y="129738"/>
                  <a:pt x="212043" y="128300"/>
                </a:cubicBezTo>
                <a:lnTo>
                  <a:pt x="201585" y="38095"/>
                </a:lnTo>
                <a:cubicBezTo>
                  <a:pt x="200143" y="37735"/>
                  <a:pt x="198700" y="37735"/>
                  <a:pt x="196897" y="37017"/>
                </a:cubicBezTo>
                <a:lnTo>
                  <a:pt x="149295" y="106737"/>
                </a:lnTo>
                <a:cubicBezTo>
                  <a:pt x="147853" y="109253"/>
                  <a:pt x="143886" y="109253"/>
                  <a:pt x="142083" y="106737"/>
                </a:cubicBezTo>
                <a:lnTo>
                  <a:pt x="94482" y="37017"/>
                </a:lnTo>
                <a:close/>
                <a:moveTo>
                  <a:pt x="203749" y="8985"/>
                </a:moveTo>
                <a:cubicBezTo>
                  <a:pt x="197979" y="8985"/>
                  <a:pt x="193652" y="13657"/>
                  <a:pt x="193652" y="19407"/>
                </a:cubicBezTo>
                <a:cubicBezTo>
                  <a:pt x="193652" y="24797"/>
                  <a:pt x="197979" y="29469"/>
                  <a:pt x="203749" y="29469"/>
                </a:cubicBezTo>
                <a:cubicBezTo>
                  <a:pt x="209519" y="29469"/>
                  <a:pt x="214207" y="24797"/>
                  <a:pt x="214207" y="19407"/>
                </a:cubicBezTo>
                <a:cubicBezTo>
                  <a:pt x="214207" y="13657"/>
                  <a:pt x="209519" y="8985"/>
                  <a:pt x="203749" y="8985"/>
                </a:cubicBezTo>
                <a:close/>
                <a:moveTo>
                  <a:pt x="87630" y="8985"/>
                </a:moveTo>
                <a:cubicBezTo>
                  <a:pt x="82221" y="8985"/>
                  <a:pt x="77533" y="13657"/>
                  <a:pt x="77533" y="19407"/>
                </a:cubicBezTo>
                <a:cubicBezTo>
                  <a:pt x="77533" y="24797"/>
                  <a:pt x="82221" y="29469"/>
                  <a:pt x="87630" y="29469"/>
                </a:cubicBezTo>
                <a:cubicBezTo>
                  <a:pt x="93400" y="29469"/>
                  <a:pt x="98088" y="24797"/>
                  <a:pt x="98088" y="19407"/>
                </a:cubicBezTo>
                <a:cubicBezTo>
                  <a:pt x="98088" y="13657"/>
                  <a:pt x="93400" y="8985"/>
                  <a:pt x="87630" y="8985"/>
                </a:cubicBezTo>
                <a:close/>
                <a:moveTo>
                  <a:pt x="87630" y="0"/>
                </a:moveTo>
                <a:cubicBezTo>
                  <a:pt x="98448" y="0"/>
                  <a:pt x="106743" y="8625"/>
                  <a:pt x="106743" y="19407"/>
                </a:cubicBezTo>
                <a:cubicBezTo>
                  <a:pt x="106743" y="24079"/>
                  <a:pt x="104940" y="28391"/>
                  <a:pt x="102055" y="31985"/>
                </a:cubicBezTo>
                <a:lnTo>
                  <a:pt x="145689" y="96674"/>
                </a:lnTo>
                <a:lnTo>
                  <a:pt x="190045" y="31985"/>
                </a:lnTo>
                <a:cubicBezTo>
                  <a:pt x="186800" y="28391"/>
                  <a:pt x="184636" y="24079"/>
                  <a:pt x="184636" y="19407"/>
                </a:cubicBezTo>
                <a:cubicBezTo>
                  <a:pt x="184636" y="8625"/>
                  <a:pt x="193291" y="0"/>
                  <a:pt x="203749" y="0"/>
                </a:cubicBezTo>
                <a:cubicBezTo>
                  <a:pt x="214567" y="0"/>
                  <a:pt x="223222" y="8625"/>
                  <a:pt x="223222" y="19407"/>
                </a:cubicBezTo>
                <a:cubicBezTo>
                  <a:pt x="223222" y="27673"/>
                  <a:pt x="217813" y="34501"/>
                  <a:pt x="210240" y="37017"/>
                </a:cubicBezTo>
                <a:lnTo>
                  <a:pt x="220337" y="120034"/>
                </a:lnTo>
                <a:lnTo>
                  <a:pt x="254596" y="96674"/>
                </a:lnTo>
                <a:cubicBezTo>
                  <a:pt x="253875" y="94518"/>
                  <a:pt x="253514" y="92002"/>
                  <a:pt x="253514" y="89846"/>
                </a:cubicBezTo>
                <a:cubicBezTo>
                  <a:pt x="253514" y="79065"/>
                  <a:pt x="261808" y="70439"/>
                  <a:pt x="272266" y="70439"/>
                </a:cubicBezTo>
                <a:cubicBezTo>
                  <a:pt x="283085" y="70439"/>
                  <a:pt x="291740" y="79065"/>
                  <a:pt x="291740" y="89846"/>
                </a:cubicBezTo>
                <a:cubicBezTo>
                  <a:pt x="291740" y="100268"/>
                  <a:pt x="283085" y="108175"/>
                  <a:pt x="272987" y="108893"/>
                </a:cubicBezTo>
                <a:lnTo>
                  <a:pt x="250269" y="216709"/>
                </a:lnTo>
                <a:cubicBezTo>
                  <a:pt x="249908" y="218865"/>
                  <a:pt x="248105" y="220303"/>
                  <a:pt x="245941" y="220303"/>
                </a:cubicBezTo>
                <a:lnTo>
                  <a:pt x="45438" y="220303"/>
                </a:lnTo>
                <a:cubicBezTo>
                  <a:pt x="43635" y="220303"/>
                  <a:pt x="41831" y="218865"/>
                  <a:pt x="41471" y="216709"/>
                </a:cubicBezTo>
                <a:lnTo>
                  <a:pt x="18752" y="108893"/>
                </a:lnTo>
                <a:cubicBezTo>
                  <a:pt x="8294" y="108175"/>
                  <a:pt x="0" y="100268"/>
                  <a:pt x="0" y="89846"/>
                </a:cubicBezTo>
                <a:cubicBezTo>
                  <a:pt x="0" y="79065"/>
                  <a:pt x="8655" y="70439"/>
                  <a:pt x="19113" y="70439"/>
                </a:cubicBezTo>
                <a:cubicBezTo>
                  <a:pt x="29931" y="70439"/>
                  <a:pt x="38225" y="79065"/>
                  <a:pt x="38225" y="89846"/>
                </a:cubicBezTo>
                <a:cubicBezTo>
                  <a:pt x="38225" y="92002"/>
                  <a:pt x="37865" y="94518"/>
                  <a:pt x="37143" y="96674"/>
                </a:cubicBezTo>
                <a:lnTo>
                  <a:pt x="71763" y="120034"/>
                </a:lnTo>
                <a:lnTo>
                  <a:pt x="81139" y="37017"/>
                </a:lnTo>
                <a:cubicBezTo>
                  <a:pt x="73926" y="34501"/>
                  <a:pt x="68517" y="27673"/>
                  <a:pt x="68517" y="19407"/>
                </a:cubicBezTo>
                <a:cubicBezTo>
                  <a:pt x="68517" y="8625"/>
                  <a:pt x="77172" y="0"/>
                  <a:pt x="87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43">
            <a:extLst>
              <a:ext uri="{FF2B5EF4-FFF2-40B4-BE49-F238E27FC236}">
                <a16:creationId xmlns:a16="http://schemas.microsoft.com/office/drawing/2014/main" id="{83BE5839-442E-2744-A6DE-CB37D34A4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07550" y="5681627"/>
            <a:ext cx="861138" cy="861138"/>
          </a:xfrm>
          <a:custGeom>
            <a:avLst/>
            <a:gdLst>
              <a:gd name="T0" fmla="*/ 1251396 w 291740"/>
              <a:gd name="T1" fmla="*/ 2020601 h 291739"/>
              <a:gd name="T2" fmla="*/ 1150798 w 291740"/>
              <a:gd name="T3" fmla="*/ 2020601 h 291739"/>
              <a:gd name="T4" fmla="*/ 1040832 w 291740"/>
              <a:gd name="T5" fmla="*/ 1365640 h 291739"/>
              <a:gd name="T6" fmla="*/ 1326757 w 291740"/>
              <a:gd name="T7" fmla="*/ 2146330 h 291739"/>
              <a:gd name="T8" fmla="*/ 1040832 w 291740"/>
              <a:gd name="T9" fmla="*/ 1365640 h 291739"/>
              <a:gd name="T10" fmla="*/ 1592522 w 291740"/>
              <a:gd name="T11" fmla="*/ 500906 h 291739"/>
              <a:gd name="T12" fmla="*/ 548614 w 291740"/>
              <a:gd name="T13" fmla="*/ 1606171 h 291739"/>
              <a:gd name="T14" fmla="*/ 2314917 w 291740"/>
              <a:gd name="T15" fmla="*/ 2378685 h 291739"/>
              <a:gd name="T16" fmla="*/ 2382405 w 291740"/>
              <a:gd name="T17" fmla="*/ 2449994 h 291739"/>
              <a:gd name="T18" fmla="*/ 453341 w 291740"/>
              <a:gd name="T19" fmla="*/ 1606171 h 291739"/>
              <a:gd name="T20" fmla="*/ 1890637 w 291740"/>
              <a:gd name="T21" fmla="*/ 434341 h 291739"/>
              <a:gd name="T22" fmla="*/ 1811207 w 291740"/>
              <a:gd name="T23" fmla="*/ 767235 h 291739"/>
              <a:gd name="T24" fmla="*/ 1426021 w 291740"/>
              <a:gd name="T25" fmla="*/ 2146330 h 291739"/>
              <a:gd name="T26" fmla="*/ 2613367 w 291740"/>
              <a:gd name="T27" fmla="*/ 2019531 h 291739"/>
              <a:gd name="T28" fmla="*/ 2593503 w 291740"/>
              <a:gd name="T29" fmla="*/ 1916479 h 291739"/>
              <a:gd name="T30" fmla="*/ 2736453 w 291740"/>
              <a:gd name="T31" fmla="*/ 1765886 h 291739"/>
              <a:gd name="T32" fmla="*/ 2688812 w 291740"/>
              <a:gd name="T33" fmla="*/ 1639078 h 291739"/>
              <a:gd name="T34" fmla="*/ 2760285 w 291740"/>
              <a:gd name="T35" fmla="*/ 1504331 h 291739"/>
              <a:gd name="T36" fmla="*/ 2645136 w 291740"/>
              <a:gd name="T37" fmla="*/ 1365640 h 291739"/>
              <a:gd name="T38" fmla="*/ 2744390 w 291740"/>
              <a:gd name="T39" fmla="*/ 1207116 h 291739"/>
              <a:gd name="T40" fmla="*/ 2093147 w 291740"/>
              <a:gd name="T41" fmla="*/ 1096149 h 291739"/>
              <a:gd name="T42" fmla="*/ 2045506 w 291740"/>
              <a:gd name="T43" fmla="*/ 1036714 h 291739"/>
              <a:gd name="T44" fmla="*/ 1890637 w 291740"/>
              <a:gd name="T45" fmla="*/ 434341 h 291739"/>
              <a:gd name="T46" fmla="*/ 2172572 w 291740"/>
              <a:gd name="T47" fmla="*/ 715719 h 291739"/>
              <a:gd name="T48" fmla="*/ 2649091 w 291740"/>
              <a:gd name="T49" fmla="*/ 1001030 h 291739"/>
              <a:gd name="T50" fmla="*/ 2792054 w 291740"/>
              <a:gd name="T51" fmla="*/ 1357716 h 291739"/>
              <a:gd name="T52" fmla="*/ 2800006 w 291740"/>
              <a:gd name="T53" fmla="*/ 1650966 h 291739"/>
              <a:gd name="T54" fmla="*/ 2704696 w 291740"/>
              <a:gd name="T55" fmla="*/ 1964047 h 291739"/>
              <a:gd name="T56" fmla="*/ 2506146 w 291740"/>
              <a:gd name="T57" fmla="*/ 2245414 h 291739"/>
              <a:gd name="T58" fmla="*/ 989211 w 291740"/>
              <a:gd name="T59" fmla="*/ 2245414 h 291739"/>
              <a:gd name="T60" fmla="*/ 941557 w 291740"/>
              <a:gd name="T61" fmla="*/ 1314115 h 291739"/>
              <a:gd name="T62" fmla="*/ 1354556 w 291740"/>
              <a:gd name="T63" fmla="*/ 1266565 h 291739"/>
              <a:gd name="T64" fmla="*/ 1692089 w 291740"/>
              <a:gd name="T65" fmla="*/ 414542 h 291739"/>
              <a:gd name="T66" fmla="*/ 1894605 w 291740"/>
              <a:gd name="T67" fmla="*/ 335278 h 291739"/>
              <a:gd name="T68" fmla="*/ 99008 w 291740"/>
              <a:gd name="T69" fmla="*/ 1604202 h 291739"/>
              <a:gd name="T70" fmla="*/ 3105309 w 291740"/>
              <a:gd name="T71" fmla="*/ 1604202 h 291739"/>
              <a:gd name="T72" fmla="*/ 1600188 w 291740"/>
              <a:gd name="T73" fmla="*/ 0 h 291739"/>
              <a:gd name="T74" fmla="*/ 1600188 w 291740"/>
              <a:gd name="T75" fmla="*/ 3204428 h 291739"/>
              <a:gd name="T76" fmla="*/ 1600188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47">
            <a:extLst>
              <a:ext uri="{FF2B5EF4-FFF2-40B4-BE49-F238E27FC236}">
                <a16:creationId xmlns:a16="http://schemas.microsoft.com/office/drawing/2014/main" id="{94E921F7-CAC8-E348-8C3A-B589BF629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6430" y="3012678"/>
            <a:ext cx="822462" cy="861138"/>
          </a:xfrm>
          <a:custGeom>
            <a:avLst/>
            <a:gdLst>
              <a:gd name="T0" fmla="*/ 2102423 w 279041"/>
              <a:gd name="T1" fmla="*/ 2336560 h 291739"/>
              <a:gd name="T2" fmla="*/ 2102423 w 279041"/>
              <a:gd name="T3" fmla="*/ 2436995 h 291739"/>
              <a:gd name="T4" fmla="*/ 1736729 w 279041"/>
              <a:gd name="T5" fmla="*/ 2386777 h 291739"/>
              <a:gd name="T6" fmla="*/ 377534 w 279041"/>
              <a:gd name="T7" fmla="*/ 2336560 h 291739"/>
              <a:gd name="T8" fmla="*/ 1593824 w 279041"/>
              <a:gd name="T9" fmla="*/ 2386777 h 291739"/>
              <a:gd name="T10" fmla="*/ 377534 w 279041"/>
              <a:gd name="T11" fmla="*/ 2436995 h 291739"/>
              <a:gd name="T12" fmla="*/ 377534 w 279041"/>
              <a:gd name="T13" fmla="*/ 2336560 h 291739"/>
              <a:gd name="T14" fmla="*/ 2293929 w 279041"/>
              <a:gd name="T15" fmla="*/ 2005238 h 291739"/>
              <a:gd name="T16" fmla="*/ 2293929 w 279041"/>
              <a:gd name="T17" fmla="*/ 2105850 h 291739"/>
              <a:gd name="T18" fmla="*/ 1736729 w 279041"/>
              <a:gd name="T19" fmla="*/ 2053523 h 291739"/>
              <a:gd name="T20" fmla="*/ 1020007 w 279041"/>
              <a:gd name="T21" fmla="*/ 2005238 h 291739"/>
              <a:gd name="T22" fmla="*/ 1454895 w 279041"/>
              <a:gd name="T23" fmla="*/ 2053523 h 291739"/>
              <a:gd name="T24" fmla="*/ 1020007 w 279041"/>
              <a:gd name="T25" fmla="*/ 2105850 h 291739"/>
              <a:gd name="T26" fmla="*/ 1020007 w 279041"/>
              <a:gd name="T27" fmla="*/ 2005238 h 291739"/>
              <a:gd name="T28" fmla="*/ 2171604 w 279041"/>
              <a:gd name="T29" fmla="*/ 1691381 h 291739"/>
              <a:gd name="T30" fmla="*/ 2171604 w 279041"/>
              <a:gd name="T31" fmla="*/ 1791979 h 291739"/>
              <a:gd name="T32" fmla="*/ 1736729 w 279041"/>
              <a:gd name="T33" fmla="*/ 1743693 h 291739"/>
              <a:gd name="T34" fmla="*/ 1019316 w 279041"/>
              <a:gd name="T35" fmla="*/ 1691381 h 291739"/>
              <a:gd name="T36" fmla="*/ 1576528 w 279041"/>
              <a:gd name="T37" fmla="*/ 1743693 h 291739"/>
              <a:gd name="T38" fmla="*/ 1019316 w 279041"/>
              <a:gd name="T39" fmla="*/ 1791979 h 291739"/>
              <a:gd name="T40" fmla="*/ 1019316 w 279041"/>
              <a:gd name="T41" fmla="*/ 1691381 h 291739"/>
              <a:gd name="T42" fmla="*/ 428666 w 279041"/>
              <a:gd name="T43" fmla="*/ 2006721 h 291739"/>
              <a:gd name="T44" fmla="*/ 748363 w 279041"/>
              <a:gd name="T45" fmla="*/ 1455296 h 291739"/>
              <a:gd name="T46" fmla="*/ 1783483 w 279041"/>
              <a:gd name="T47" fmla="*/ 1360082 h 291739"/>
              <a:gd name="T48" fmla="*/ 2340684 w 279041"/>
              <a:gd name="T49" fmla="*/ 1410301 h 291739"/>
              <a:gd name="T50" fmla="*/ 1783483 w 279041"/>
              <a:gd name="T51" fmla="*/ 1460525 h 291739"/>
              <a:gd name="T52" fmla="*/ 1783483 w 279041"/>
              <a:gd name="T53" fmla="*/ 1360082 h 291739"/>
              <a:gd name="T54" fmla="*/ 1525873 w 279041"/>
              <a:gd name="T55" fmla="*/ 1360082 h 291739"/>
              <a:gd name="T56" fmla="*/ 1525873 w 279041"/>
              <a:gd name="T57" fmla="*/ 1460525 h 291739"/>
              <a:gd name="T58" fmla="*/ 972573 w 279041"/>
              <a:gd name="T59" fmla="*/ 1410301 h 291739"/>
              <a:gd name="T60" fmla="*/ 377349 w 279041"/>
              <a:gd name="T61" fmla="*/ 1360082 h 291739"/>
              <a:gd name="T62" fmla="*/ 847054 w 279041"/>
              <a:gd name="T63" fmla="*/ 1407695 h 291739"/>
              <a:gd name="T64" fmla="*/ 795752 w 279041"/>
              <a:gd name="T65" fmla="*/ 2105902 h 291739"/>
              <a:gd name="T66" fmla="*/ 329987 w 279041"/>
              <a:gd name="T67" fmla="*/ 2054334 h 291739"/>
              <a:gd name="T68" fmla="*/ 377349 w 279041"/>
              <a:gd name="T69" fmla="*/ 1360082 h 291739"/>
              <a:gd name="T70" fmla="*/ 2293929 w 279041"/>
              <a:gd name="T71" fmla="*/ 1046210 h 291739"/>
              <a:gd name="T72" fmla="*/ 2293929 w 279041"/>
              <a:gd name="T73" fmla="*/ 1146823 h 291739"/>
              <a:gd name="T74" fmla="*/ 1736729 w 279041"/>
              <a:gd name="T75" fmla="*/ 1094504 h 291739"/>
              <a:gd name="T76" fmla="*/ 377534 w 279041"/>
              <a:gd name="T77" fmla="*/ 1046210 h 291739"/>
              <a:gd name="T78" fmla="*/ 1593824 w 279041"/>
              <a:gd name="T79" fmla="*/ 1094504 h 291739"/>
              <a:gd name="T80" fmla="*/ 377534 w 279041"/>
              <a:gd name="T81" fmla="*/ 1146823 h 291739"/>
              <a:gd name="T82" fmla="*/ 377534 w 279041"/>
              <a:gd name="T83" fmla="*/ 1046210 h 291739"/>
              <a:gd name="T84" fmla="*/ 2663748 w 279041"/>
              <a:gd name="T85" fmla="*/ 2764764 h 291739"/>
              <a:gd name="T86" fmla="*/ 483251 w 279041"/>
              <a:gd name="T87" fmla="*/ 2812299 h 291739"/>
              <a:gd name="T88" fmla="*/ 2954478 w 279041"/>
              <a:gd name="T89" fmla="*/ 3105420 h 291739"/>
              <a:gd name="T90" fmla="*/ 2663748 w 279041"/>
              <a:gd name="T91" fmla="*/ 483251 h 291739"/>
              <a:gd name="T92" fmla="*/ 428440 w 279041"/>
              <a:gd name="T93" fmla="*/ 721093 h 291739"/>
              <a:gd name="T94" fmla="*/ 2259547 w 279041"/>
              <a:gd name="T95" fmla="*/ 429739 h 291739"/>
              <a:gd name="T96" fmla="*/ 377243 w 279041"/>
              <a:gd name="T97" fmla="*/ 331293 h 291739"/>
              <a:gd name="T98" fmla="*/ 2358000 w 279041"/>
              <a:gd name="T99" fmla="*/ 382465 h 291739"/>
              <a:gd name="T100" fmla="*/ 2310743 w 279041"/>
              <a:gd name="T101" fmla="*/ 815580 h 291739"/>
              <a:gd name="T102" fmla="*/ 329987 w 279041"/>
              <a:gd name="T103" fmla="*/ 768358 h 291739"/>
              <a:gd name="T104" fmla="*/ 377243 w 279041"/>
              <a:gd name="T105" fmla="*/ 331293 h 291739"/>
              <a:gd name="T106" fmla="*/ 98246 w 279041"/>
              <a:gd name="T107" fmla="*/ 2717241 h 291739"/>
              <a:gd name="T108" fmla="*/ 2569462 w 279041"/>
              <a:gd name="T109" fmla="*/ 95082 h 291739"/>
              <a:gd name="T110" fmla="*/ 47167 w 279041"/>
              <a:gd name="T111" fmla="*/ 0 h 291739"/>
              <a:gd name="T112" fmla="*/ 2663748 w 279041"/>
              <a:gd name="T113" fmla="*/ 47507 h 291739"/>
              <a:gd name="T114" fmla="*/ 3001616 w 279041"/>
              <a:gd name="T115" fmla="*/ 388179 h 291739"/>
              <a:gd name="T116" fmla="*/ 3052695 w 279041"/>
              <a:gd name="T117" fmla="*/ 3152941 h 291739"/>
              <a:gd name="T118" fmla="*/ 432175 w 279041"/>
              <a:gd name="T119" fmla="*/ 3204428 h 291739"/>
              <a:gd name="T120" fmla="*/ 385020 w 279041"/>
              <a:gd name="T121" fmla="*/ 2812299 h 291739"/>
              <a:gd name="T122" fmla="*/ 0 w 279041"/>
              <a:gd name="T123" fmla="*/ 2764764 h 291739"/>
              <a:gd name="T124" fmla="*/ 47167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948">
            <a:extLst>
              <a:ext uri="{FF2B5EF4-FFF2-40B4-BE49-F238E27FC236}">
                <a16:creationId xmlns:a16="http://schemas.microsoft.com/office/drawing/2014/main" id="{5F524167-8159-F743-9FA4-8C51A3FA8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79671" y="11804961"/>
            <a:ext cx="855980" cy="861138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959">
            <a:extLst>
              <a:ext uri="{FF2B5EF4-FFF2-40B4-BE49-F238E27FC236}">
                <a16:creationId xmlns:a16="http://schemas.microsoft.com/office/drawing/2014/main" id="{2C3E0410-BC13-B34F-9541-7C2132602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1816" y="9130373"/>
            <a:ext cx="788946" cy="861138"/>
          </a:xfrm>
          <a:custGeom>
            <a:avLst/>
            <a:gdLst>
              <a:gd name="T0" fmla="*/ 936695 w 267928"/>
              <a:gd name="T1" fmla="*/ 2702635 h 291740"/>
              <a:gd name="T2" fmla="*/ 936695 w 267928"/>
              <a:gd name="T3" fmla="*/ 2803223 h 291740"/>
              <a:gd name="T4" fmla="*/ 311819 w 267928"/>
              <a:gd name="T5" fmla="*/ 2754944 h 291740"/>
              <a:gd name="T6" fmla="*/ 1505441 w 267928"/>
              <a:gd name="T7" fmla="*/ 2319039 h 291740"/>
              <a:gd name="T8" fmla="*/ 1953741 w 267928"/>
              <a:gd name="T9" fmla="*/ 2367313 h 291740"/>
              <a:gd name="T10" fmla="*/ 1505441 w 267928"/>
              <a:gd name="T11" fmla="*/ 2419637 h 291740"/>
              <a:gd name="T12" fmla="*/ 1505441 w 267928"/>
              <a:gd name="T13" fmla="*/ 2319039 h 291740"/>
              <a:gd name="T14" fmla="*/ 1178546 w 267928"/>
              <a:gd name="T15" fmla="*/ 2319039 h 291740"/>
              <a:gd name="T16" fmla="*/ 1178546 w 267928"/>
              <a:gd name="T17" fmla="*/ 2419637 h 291740"/>
              <a:gd name="T18" fmla="*/ 311819 w 267928"/>
              <a:gd name="T19" fmla="*/ 2367313 h 291740"/>
              <a:gd name="T20" fmla="*/ 1052042 w 267928"/>
              <a:gd name="T21" fmla="*/ 1935436 h 291740"/>
              <a:gd name="T22" fmla="*/ 1953652 w 267928"/>
              <a:gd name="T23" fmla="*/ 1983707 h 291740"/>
              <a:gd name="T24" fmla="*/ 1052042 w 267928"/>
              <a:gd name="T25" fmla="*/ 2036032 h 291740"/>
              <a:gd name="T26" fmla="*/ 1052042 w 267928"/>
              <a:gd name="T27" fmla="*/ 1935436 h 291740"/>
              <a:gd name="T28" fmla="*/ 725002 w 267928"/>
              <a:gd name="T29" fmla="*/ 1935436 h 291740"/>
              <a:gd name="T30" fmla="*/ 725002 w 267928"/>
              <a:gd name="T31" fmla="*/ 2036032 h 291740"/>
              <a:gd name="T32" fmla="*/ 311819 w 267928"/>
              <a:gd name="T33" fmla="*/ 1983707 h 291740"/>
              <a:gd name="T34" fmla="*/ 1605548 w 267928"/>
              <a:gd name="T35" fmla="*/ 1551827 h 291740"/>
              <a:gd name="T36" fmla="*/ 1953741 w 267928"/>
              <a:gd name="T37" fmla="*/ 1600113 h 291740"/>
              <a:gd name="T38" fmla="*/ 1605548 w 267928"/>
              <a:gd name="T39" fmla="*/ 1652438 h 291740"/>
              <a:gd name="T40" fmla="*/ 1605548 w 267928"/>
              <a:gd name="T41" fmla="*/ 1551827 h 291740"/>
              <a:gd name="T42" fmla="*/ 1286404 w 267928"/>
              <a:gd name="T43" fmla="*/ 1551827 h 291740"/>
              <a:gd name="T44" fmla="*/ 1286404 w 267928"/>
              <a:gd name="T45" fmla="*/ 1652438 h 291740"/>
              <a:gd name="T46" fmla="*/ 311819 w 267928"/>
              <a:gd name="T47" fmla="*/ 1600113 h 291740"/>
              <a:gd name="T48" fmla="*/ 358896 w 267928"/>
              <a:gd name="T49" fmla="*/ 1150798 h 291740"/>
              <a:gd name="T50" fmla="*/ 1433962 w 267928"/>
              <a:gd name="T51" fmla="*/ 1201016 h 291740"/>
              <a:gd name="T52" fmla="*/ 358896 w 267928"/>
              <a:gd name="T53" fmla="*/ 1251234 h 291740"/>
              <a:gd name="T54" fmla="*/ 358896 w 267928"/>
              <a:gd name="T55" fmla="*/ 1150798 h 291740"/>
              <a:gd name="T56" fmla="*/ 1766856 w 267928"/>
              <a:gd name="T57" fmla="*/ 1164479 h 291740"/>
              <a:gd name="T58" fmla="*/ 1766856 w 267928"/>
              <a:gd name="T59" fmla="*/ 811971 h 291740"/>
              <a:gd name="T60" fmla="*/ 94463 w 267928"/>
              <a:gd name="T61" fmla="*/ 3105309 h 291740"/>
              <a:gd name="T62" fmla="*/ 2183989 w 267928"/>
              <a:gd name="T63" fmla="*/ 1259547 h 291740"/>
              <a:gd name="T64" fmla="*/ 1672420 w 267928"/>
              <a:gd name="T65" fmla="*/ 1212026 h 291740"/>
              <a:gd name="T66" fmla="*/ 94463 w 267928"/>
              <a:gd name="T67" fmla="*/ 744643 h 291740"/>
              <a:gd name="T68" fmla="*/ 417114 w 267928"/>
              <a:gd name="T69" fmla="*/ 649561 h 291740"/>
              <a:gd name="T70" fmla="*/ 1751117 w 267928"/>
              <a:gd name="T71" fmla="*/ 661460 h 291740"/>
              <a:gd name="T72" fmla="*/ 2282362 w 267928"/>
              <a:gd name="T73" fmla="*/ 1212026 h 291740"/>
              <a:gd name="T74" fmla="*/ 2506667 w 267928"/>
              <a:gd name="T75" fmla="*/ 2784481 h 291740"/>
              <a:gd name="T76" fmla="*/ 417114 w 267928"/>
              <a:gd name="T77" fmla="*/ 419824 h 291740"/>
              <a:gd name="T78" fmla="*/ 735882 w 267928"/>
              <a:gd name="T79" fmla="*/ 324812 h 291740"/>
              <a:gd name="T80" fmla="*/ 2601118 w 267928"/>
              <a:gd name="T81" fmla="*/ 372321 h 291740"/>
              <a:gd name="T82" fmla="*/ 2829339 w 267928"/>
              <a:gd name="T83" fmla="*/ 2459681 h 291740"/>
              <a:gd name="T84" fmla="*/ 735882 w 267928"/>
              <a:gd name="T85" fmla="*/ 95082 h 291740"/>
              <a:gd name="T86" fmla="*/ 2876573 w 267928"/>
              <a:gd name="T87" fmla="*/ 0 h 291740"/>
              <a:gd name="T88" fmla="*/ 2923779 w 267928"/>
              <a:gd name="T89" fmla="*/ 2507213 h 291740"/>
              <a:gd name="T90" fmla="*/ 2601118 w 267928"/>
              <a:gd name="T91" fmla="*/ 2554743 h 291740"/>
              <a:gd name="T92" fmla="*/ 2553883 w 267928"/>
              <a:gd name="T93" fmla="*/ 2879548 h 291740"/>
              <a:gd name="T94" fmla="*/ 2282362 w 267928"/>
              <a:gd name="T95" fmla="*/ 3152830 h 291740"/>
              <a:gd name="T96" fmla="*/ 47229 w 267928"/>
              <a:gd name="T97" fmla="*/ 3204328 h 291740"/>
              <a:gd name="T98" fmla="*/ 0 w 267928"/>
              <a:gd name="T99" fmla="*/ 697120 h 291740"/>
              <a:gd name="T100" fmla="*/ 318727 w 267928"/>
              <a:gd name="T101" fmla="*/ 649561 h 291740"/>
              <a:gd name="T102" fmla="*/ 365954 w 267928"/>
              <a:gd name="T103" fmla="*/ 324812 h 291740"/>
              <a:gd name="T104" fmla="*/ 641410 w 267928"/>
              <a:gd name="T105" fmla="*/ 47507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958">
            <a:extLst>
              <a:ext uri="{FF2B5EF4-FFF2-40B4-BE49-F238E27FC236}">
                <a16:creationId xmlns:a16="http://schemas.microsoft.com/office/drawing/2014/main" id="{37583651-3A1A-4E45-AB0A-9C233D74D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8299" y="5687372"/>
            <a:ext cx="855980" cy="855980"/>
          </a:xfrm>
          <a:custGeom>
            <a:avLst/>
            <a:gdLst>
              <a:gd name="T0" fmla="*/ 2156066 w 290777"/>
              <a:gd name="T1" fmla="*/ 2924920 h 290331"/>
              <a:gd name="T2" fmla="*/ 2229705 w 290777"/>
              <a:gd name="T3" fmla="*/ 2724819 h 290331"/>
              <a:gd name="T4" fmla="*/ 2627282 w 290777"/>
              <a:gd name="T5" fmla="*/ 2144901 h 290331"/>
              <a:gd name="T6" fmla="*/ 2577930 w 290777"/>
              <a:gd name="T7" fmla="*/ 2222730 h 290331"/>
              <a:gd name="T8" fmla="*/ 2764473 w 290777"/>
              <a:gd name="T9" fmla="*/ 1541784 h 290331"/>
              <a:gd name="T10" fmla="*/ 2764473 w 290777"/>
              <a:gd name="T11" fmla="*/ 1641762 h 290331"/>
              <a:gd name="T12" fmla="*/ 2764473 w 290777"/>
              <a:gd name="T13" fmla="*/ 1541784 h 290331"/>
              <a:gd name="T14" fmla="*/ 532006 w 290777"/>
              <a:gd name="T15" fmla="*/ 2626740 h 290331"/>
              <a:gd name="T16" fmla="*/ 1694814 w 290777"/>
              <a:gd name="T17" fmla="*/ 2595374 h 290331"/>
              <a:gd name="T18" fmla="*/ 473875 w 290777"/>
              <a:gd name="T19" fmla="*/ 1704804 h 290331"/>
              <a:gd name="T20" fmla="*/ 1862138 w 290777"/>
              <a:gd name="T21" fmla="*/ 1022762 h 290331"/>
              <a:gd name="T22" fmla="*/ 2244876 w 290777"/>
              <a:gd name="T23" fmla="*/ 1470868 h 290331"/>
              <a:gd name="T24" fmla="*/ 2336742 w 290777"/>
              <a:gd name="T25" fmla="*/ 1198120 h 290331"/>
              <a:gd name="T26" fmla="*/ 2244876 w 290777"/>
              <a:gd name="T27" fmla="*/ 1833274 h 290331"/>
              <a:gd name="T28" fmla="*/ 1812387 w 290777"/>
              <a:gd name="T29" fmla="*/ 1517644 h 290331"/>
              <a:gd name="T30" fmla="*/ 1333346 w 290777"/>
              <a:gd name="T31" fmla="*/ 1022762 h 290331"/>
              <a:gd name="T32" fmla="*/ 1130188 w 290777"/>
              <a:gd name="T33" fmla="*/ 1786498 h 290331"/>
              <a:gd name="T34" fmla="*/ 1587311 w 290777"/>
              <a:gd name="T35" fmla="*/ 1883945 h 290331"/>
              <a:gd name="T36" fmla="*/ 1333346 w 290777"/>
              <a:gd name="T37" fmla="*/ 1533216 h 290331"/>
              <a:gd name="T38" fmla="*/ 1126298 w 290777"/>
              <a:gd name="T39" fmla="*/ 1326699 h 290331"/>
              <a:gd name="T40" fmla="*/ 1333346 w 290777"/>
              <a:gd name="T41" fmla="*/ 1022762 h 290331"/>
              <a:gd name="T42" fmla="*/ 2618054 w 290777"/>
              <a:gd name="T43" fmla="*/ 1015050 h 290331"/>
              <a:gd name="T44" fmla="*/ 2570594 w 290777"/>
              <a:gd name="T45" fmla="*/ 934315 h 290331"/>
              <a:gd name="T46" fmla="*/ 628921 w 290777"/>
              <a:gd name="T47" fmla="*/ 1379175 h 290331"/>
              <a:gd name="T48" fmla="*/ 694782 w 290777"/>
              <a:gd name="T49" fmla="*/ 1171244 h 290331"/>
              <a:gd name="T50" fmla="*/ 366798 w 290777"/>
              <a:gd name="T51" fmla="*/ 781870 h 290331"/>
              <a:gd name="T52" fmla="*/ 822694 w 290777"/>
              <a:gd name="T53" fmla="*/ 1241857 h 290331"/>
              <a:gd name="T54" fmla="*/ 570789 w 290777"/>
              <a:gd name="T55" fmla="*/ 1704804 h 290331"/>
              <a:gd name="T56" fmla="*/ 1442857 w 290777"/>
              <a:gd name="T57" fmla="*/ 2587501 h 290331"/>
              <a:gd name="T58" fmla="*/ 2035901 w 290777"/>
              <a:gd name="T59" fmla="*/ 2391361 h 290331"/>
              <a:gd name="T60" fmla="*/ 2299459 w 290777"/>
              <a:gd name="T61" fmla="*/ 2932763 h 290331"/>
              <a:gd name="T62" fmla="*/ 462251 w 290777"/>
              <a:gd name="T63" fmla="*/ 2693430 h 290331"/>
              <a:gd name="T64" fmla="*/ 366798 w 290777"/>
              <a:gd name="T65" fmla="*/ 781870 h 290331"/>
              <a:gd name="T66" fmla="*/ 2159601 w 290777"/>
              <a:gd name="T67" fmla="*/ 569073 h 290331"/>
              <a:gd name="T68" fmla="*/ 2184278 w 290777"/>
              <a:gd name="T69" fmla="*/ 484480 h 290331"/>
              <a:gd name="T70" fmla="*/ 991596 w 290777"/>
              <a:gd name="T71" fmla="*/ 565199 h 290331"/>
              <a:gd name="T72" fmla="*/ 938162 w 290777"/>
              <a:gd name="T73" fmla="*/ 484480 h 290331"/>
              <a:gd name="T74" fmla="*/ 1556793 w 290777"/>
              <a:gd name="T75" fmla="*/ 413223 h 290331"/>
              <a:gd name="T76" fmla="*/ 1557893 w 290777"/>
              <a:gd name="T77" fmla="*/ 0 h 290331"/>
              <a:gd name="T78" fmla="*/ 2758642 w 290777"/>
              <a:gd name="T79" fmla="*/ 2757156 h 290331"/>
              <a:gd name="T80" fmla="*/ 2619198 w 290777"/>
              <a:gd name="T81" fmla="*/ 2612213 h 290331"/>
              <a:gd name="T82" fmla="*/ 419174 w 290777"/>
              <a:gd name="T83" fmla="*/ 641551 h 290331"/>
              <a:gd name="T84" fmla="*/ 450131 w 290777"/>
              <a:gd name="T85" fmla="*/ 461309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49F2BA-9454-8D46-92B7-A854E2EA208B}"/>
              </a:ext>
            </a:extLst>
          </p:cNvPr>
          <p:cNvSpPr/>
          <p:nvPr/>
        </p:nvSpPr>
        <p:spPr>
          <a:xfrm>
            <a:off x="7918449" y="3620015"/>
            <a:ext cx="8540752" cy="8540750"/>
          </a:xfrm>
          <a:prstGeom prst="ellipse">
            <a:avLst/>
          </a:prstGeom>
          <a:solidFill>
            <a:schemeClr val="bg2"/>
          </a:solidFill>
          <a:ln w="63500" cap="rnd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78496-987D-2948-AC7E-2D2576F1B770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E06E8-F910-4742-999C-E69516FD661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6BD35E-9058-3C45-8CD0-D76835C05857}"/>
              </a:ext>
            </a:extLst>
          </p:cNvPr>
          <p:cNvSpPr/>
          <p:nvPr/>
        </p:nvSpPr>
        <p:spPr>
          <a:xfrm>
            <a:off x="13177270" y="3122329"/>
            <a:ext cx="3844330" cy="38443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B5EE2-AB1C-994A-9BA0-07200AB701C5}"/>
              </a:ext>
            </a:extLst>
          </p:cNvPr>
          <p:cNvSpPr/>
          <p:nvPr/>
        </p:nvSpPr>
        <p:spPr>
          <a:xfrm>
            <a:off x="7356052" y="3122329"/>
            <a:ext cx="3844330" cy="3844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5C5A41-99FB-8C42-9C7E-65873EEAAB41}"/>
              </a:ext>
            </a:extLst>
          </p:cNvPr>
          <p:cNvSpPr/>
          <p:nvPr/>
        </p:nvSpPr>
        <p:spPr>
          <a:xfrm>
            <a:off x="13177270" y="8814121"/>
            <a:ext cx="3844330" cy="384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D922F9-E8F6-2746-8805-177409325754}"/>
              </a:ext>
            </a:extLst>
          </p:cNvPr>
          <p:cNvSpPr/>
          <p:nvPr/>
        </p:nvSpPr>
        <p:spPr>
          <a:xfrm>
            <a:off x="7356052" y="8814121"/>
            <a:ext cx="3844330" cy="384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ED491-F4BA-0E49-B047-5FD0C7D5A6EF}"/>
              </a:ext>
            </a:extLst>
          </p:cNvPr>
          <p:cNvSpPr txBox="1"/>
          <p:nvPr/>
        </p:nvSpPr>
        <p:spPr>
          <a:xfrm>
            <a:off x="8119086" y="4231074"/>
            <a:ext cx="2318262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61DEE-B9DE-F642-9D3E-4D678EAAC853}"/>
              </a:ext>
            </a:extLst>
          </p:cNvPr>
          <p:cNvSpPr txBox="1"/>
          <p:nvPr/>
        </p:nvSpPr>
        <p:spPr>
          <a:xfrm>
            <a:off x="7936346" y="9907480"/>
            <a:ext cx="2683747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DISTRIBUTION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70E6D0-0CD5-CE43-991C-0434ADBE8F0A}"/>
              </a:ext>
            </a:extLst>
          </p:cNvPr>
          <p:cNvSpPr txBox="1">
            <a:spLocks/>
          </p:cNvSpPr>
          <p:nvPr/>
        </p:nvSpPr>
        <p:spPr>
          <a:xfrm>
            <a:off x="7781255" y="4885088"/>
            <a:ext cx="2993924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Researches demand and predicts how to sell into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328AF-539F-6443-BF73-648304A76AC6}"/>
              </a:ext>
            </a:extLst>
          </p:cNvPr>
          <p:cNvSpPr txBox="1"/>
          <p:nvPr/>
        </p:nvSpPr>
        <p:spPr>
          <a:xfrm>
            <a:off x="13709473" y="4086481"/>
            <a:ext cx="2779928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DEVELOPMENT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EDE5806-1680-5C4C-893E-A848B3250B5A}"/>
              </a:ext>
            </a:extLst>
          </p:cNvPr>
          <p:cNvSpPr txBox="1">
            <a:spLocks/>
          </p:cNvSpPr>
          <p:nvPr/>
        </p:nvSpPr>
        <p:spPr>
          <a:xfrm>
            <a:off x="13602473" y="5171382"/>
            <a:ext cx="2993924" cy="8311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Solves for the demand.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5ABB4E6-B406-9146-8D93-14BC4597E706}"/>
              </a:ext>
            </a:extLst>
          </p:cNvPr>
          <p:cNvSpPr txBox="1">
            <a:spLocks/>
          </p:cNvSpPr>
          <p:nvPr/>
        </p:nvSpPr>
        <p:spPr>
          <a:xfrm>
            <a:off x="7781255" y="10583158"/>
            <a:ext cx="2993924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Gets the product into the hands of the consumer.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0F29-3CAC-7048-AC77-E4780B79018E}"/>
              </a:ext>
            </a:extLst>
          </p:cNvPr>
          <p:cNvSpPr txBox="1"/>
          <p:nvPr/>
        </p:nvSpPr>
        <p:spPr>
          <a:xfrm>
            <a:off x="13406505" y="9907480"/>
            <a:ext cx="338586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MANUFACTURING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48DC586-B095-B544-A5DD-8CCFAF5B3661}"/>
              </a:ext>
            </a:extLst>
          </p:cNvPr>
          <p:cNvSpPr txBox="1">
            <a:spLocks/>
          </p:cNvSpPr>
          <p:nvPr/>
        </p:nvSpPr>
        <p:spPr>
          <a:xfrm>
            <a:off x="13406505" y="10583158"/>
            <a:ext cx="3385860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Procures the materials and assembles the products at scale.</a:t>
            </a:r>
          </a:p>
        </p:txBody>
      </p:sp>
    </p:spTree>
    <p:extLst>
      <p:ext uri="{BB962C8B-B14F-4D97-AF65-F5344CB8AC3E}">
        <p14:creationId xmlns:p14="http://schemas.microsoft.com/office/powerpoint/2010/main" val="270627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9BD64A34-96F0-5944-B166-0A3BB9E3547D}"/>
              </a:ext>
            </a:extLst>
          </p:cNvPr>
          <p:cNvSpPr/>
          <p:nvPr/>
        </p:nvSpPr>
        <p:spPr>
          <a:xfrm>
            <a:off x="9928255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C30C71F3-BAFF-604C-91F6-8571CB8B138D}"/>
              </a:ext>
            </a:extLst>
          </p:cNvPr>
          <p:cNvSpPr/>
          <p:nvPr/>
        </p:nvSpPr>
        <p:spPr>
          <a:xfrm>
            <a:off x="5724540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C68DF2D2-60F8-E942-92E5-57A5407514E2}"/>
              </a:ext>
            </a:extLst>
          </p:cNvPr>
          <p:cNvSpPr/>
          <p:nvPr/>
        </p:nvSpPr>
        <p:spPr>
          <a:xfrm>
            <a:off x="1520825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91F1C2B-A58C-BA48-9265-C5BBB0F57EEC}"/>
              </a:ext>
            </a:extLst>
          </p:cNvPr>
          <p:cNvSpPr/>
          <p:nvPr/>
        </p:nvSpPr>
        <p:spPr>
          <a:xfrm>
            <a:off x="18335686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491135C-3625-C34C-B01D-755ACD364867}"/>
              </a:ext>
            </a:extLst>
          </p:cNvPr>
          <p:cNvSpPr/>
          <p:nvPr/>
        </p:nvSpPr>
        <p:spPr>
          <a:xfrm>
            <a:off x="14131970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48DE4-117B-1B4B-B411-ED3FA89E30EB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0DDFA-D441-C94A-8B36-388BBAC107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E8E2E-F2E3-C248-B279-BA71F03D773D}"/>
              </a:ext>
            </a:extLst>
          </p:cNvPr>
          <p:cNvSpPr txBox="1"/>
          <p:nvPr/>
        </p:nvSpPr>
        <p:spPr>
          <a:xfrm>
            <a:off x="2322302" y="7710951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POLICIES, PLANS &amp; BUDGETS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41CE6-D3E5-6445-B604-8FC1C400CA57}"/>
              </a:ext>
            </a:extLst>
          </p:cNvPr>
          <p:cNvSpPr txBox="1"/>
          <p:nvPr/>
        </p:nvSpPr>
        <p:spPr>
          <a:xfrm>
            <a:off x="6364799" y="7710951"/>
            <a:ext cx="33219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308AB-5DED-CE43-8819-E0121C4E6C7A}"/>
              </a:ext>
            </a:extLst>
          </p:cNvPr>
          <p:cNvSpPr txBox="1"/>
          <p:nvPr/>
        </p:nvSpPr>
        <p:spPr>
          <a:xfrm>
            <a:off x="10648452" y="7710951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DELIVERY ISSUES &amp; BEST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F9E2A-9E9D-1643-8CA0-08A22B632337}"/>
              </a:ext>
            </a:extLst>
          </p:cNvPr>
          <p:cNvSpPr txBox="1"/>
          <p:nvPr/>
        </p:nvSpPr>
        <p:spPr>
          <a:xfrm>
            <a:off x="14822046" y="7710951"/>
            <a:ext cx="3336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PROMOTING DEMAND &amp; UPTAKE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E1FC0-791F-734B-AE01-884A93F566A2}"/>
              </a:ext>
            </a:extLst>
          </p:cNvPr>
          <p:cNvSpPr txBox="1"/>
          <p:nvPr/>
        </p:nvSpPr>
        <p:spPr>
          <a:xfrm>
            <a:off x="19019228" y="7710951"/>
            <a:ext cx="332030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MONITORING &amp; EVALUATION</a:t>
            </a: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A6ABF9FF-ED4F-9B43-9611-5AB42C25A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5966" y="5717230"/>
            <a:ext cx="1519566" cy="1524131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948">
            <a:extLst>
              <a:ext uri="{FF2B5EF4-FFF2-40B4-BE49-F238E27FC236}">
                <a16:creationId xmlns:a16="http://schemas.microsoft.com/office/drawing/2014/main" id="{8D210CCD-2340-CA46-832E-3F0273BA7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027" y="5719950"/>
            <a:ext cx="1509596" cy="1518690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42">
            <a:extLst>
              <a:ext uri="{FF2B5EF4-FFF2-40B4-BE49-F238E27FC236}">
                <a16:creationId xmlns:a16="http://schemas.microsoft.com/office/drawing/2014/main" id="{348A0321-F6CB-324C-8529-76383AE4D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4586" y="5711316"/>
            <a:ext cx="1333616" cy="1535958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60">
            <a:extLst>
              <a:ext uri="{FF2B5EF4-FFF2-40B4-BE49-F238E27FC236}">
                <a16:creationId xmlns:a16="http://schemas.microsoft.com/office/drawing/2014/main" id="{493A7053-8DF5-6E42-8264-ACB26CB4E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9288" y="5711316"/>
            <a:ext cx="1531358" cy="1535958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99">
            <a:extLst>
              <a:ext uri="{FF2B5EF4-FFF2-40B4-BE49-F238E27FC236}">
                <a16:creationId xmlns:a16="http://schemas.microsoft.com/office/drawing/2014/main" id="{A74BD024-1F53-E141-9DC5-AB0A95F1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069" y="5711316"/>
            <a:ext cx="1540411" cy="153595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9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ular Arrow 1">
            <a:extLst>
              <a:ext uri="{FF2B5EF4-FFF2-40B4-BE49-F238E27FC236}">
                <a16:creationId xmlns:a16="http://schemas.microsoft.com/office/drawing/2014/main" id="{D8A45396-49BC-6D4C-8951-84C39BEB3613}"/>
              </a:ext>
            </a:extLst>
          </p:cNvPr>
          <p:cNvSpPr/>
          <p:nvPr/>
        </p:nvSpPr>
        <p:spPr>
          <a:xfrm rot="10800000">
            <a:off x="3025078" y="2986188"/>
            <a:ext cx="18341242" cy="9448800"/>
          </a:xfrm>
          <a:prstGeom prst="circularArrow">
            <a:avLst>
              <a:gd name="adj1" fmla="val 4513"/>
              <a:gd name="adj2" fmla="val 345433"/>
              <a:gd name="adj3" fmla="val 20447268"/>
              <a:gd name="adj4" fmla="val 822076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1CBB-26AA-AE4D-A9E6-C71AFAFBB90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6AE5C-4D6F-944D-AF5A-AA4E5F6B036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282A2-737E-4246-8D77-B22CBC0F4B99}"/>
              </a:ext>
            </a:extLst>
          </p:cNvPr>
          <p:cNvGrpSpPr/>
          <p:nvPr/>
        </p:nvGrpSpPr>
        <p:grpSpPr>
          <a:xfrm>
            <a:off x="16565095" y="4081436"/>
            <a:ext cx="1877003" cy="1899149"/>
            <a:chOff x="9706414" y="6223577"/>
            <a:chExt cx="1877003" cy="18991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6FCCF-FD63-624F-8C99-970464784DE0}"/>
                </a:ext>
              </a:extLst>
            </p:cNvPr>
            <p:cNvSpPr/>
            <p:nvPr/>
          </p:nvSpPr>
          <p:spPr>
            <a:xfrm>
              <a:off x="9706414" y="6223577"/>
              <a:ext cx="1877003" cy="1899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682">
              <a:extLst>
                <a:ext uri="{FF2B5EF4-FFF2-40B4-BE49-F238E27FC236}">
                  <a16:creationId xmlns:a16="http://schemas.microsoft.com/office/drawing/2014/main" id="{67A80F58-DCC8-4E4C-B6C6-A847C27F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414" y="6223577"/>
              <a:ext cx="1877002" cy="1899149"/>
            </a:xfrm>
            <a:custGeom>
              <a:avLst/>
              <a:gdLst>
                <a:gd name="T0" fmla="*/ 1346981 w 295961"/>
                <a:gd name="T1" fmla="*/ 3153087 h 299677"/>
                <a:gd name="T2" fmla="*/ 2667198 w 295961"/>
                <a:gd name="T3" fmla="*/ 1608957 h 299677"/>
                <a:gd name="T4" fmla="*/ 426503 w 295961"/>
                <a:gd name="T5" fmla="*/ 1551194 h 299677"/>
                <a:gd name="T6" fmla="*/ 1202669 w 295961"/>
                <a:gd name="T7" fmla="*/ 1830863 h 299677"/>
                <a:gd name="T8" fmla="*/ 426503 w 295961"/>
                <a:gd name="T9" fmla="*/ 1551194 h 299677"/>
                <a:gd name="T10" fmla="*/ 1320870 w 295961"/>
                <a:gd name="T11" fmla="*/ 1452711 h 299677"/>
                <a:gd name="T12" fmla="*/ 1364212 w 295961"/>
                <a:gd name="T13" fmla="*/ 1523623 h 299677"/>
                <a:gd name="T14" fmla="*/ 1360273 w 295961"/>
                <a:gd name="T15" fmla="*/ 2622610 h 299677"/>
                <a:gd name="T16" fmla="*/ 1198731 w 295961"/>
                <a:gd name="T17" fmla="*/ 1929334 h 299677"/>
                <a:gd name="T18" fmla="*/ 131000 w 295961"/>
                <a:gd name="T19" fmla="*/ 3170145 h 299677"/>
                <a:gd name="T20" fmla="*/ 1104183 w 295961"/>
                <a:gd name="T21" fmla="*/ 3217408 h 299677"/>
                <a:gd name="T22" fmla="*/ 48261 w 295961"/>
                <a:gd name="T23" fmla="*/ 3264680 h 299677"/>
                <a:gd name="T24" fmla="*/ 8861 w 295961"/>
                <a:gd name="T25" fmla="*/ 3193768 h 299677"/>
                <a:gd name="T26" fmla="*/ 316191 w 295961"/>
                <a:gd name="T27" fmla="*/ 1476352 h 299677"/>
                <a:gd name="T28" fmla="*/ 1710633 w 295961"/>
                <a:gd name="T29" fmla="*/ 1149250 h 299677"/>
                <a:gd name="T30" fmla="*/ 2675110 w 295961"/>
                <a:gd name="T31" fmla="*/ 1514656 h 299677"/>
                <a:gd name="T32" fmla="*/ 1710633 w 295961"/>
                <a:gd name="T33" fmla="*/ 1149250 h 299677"/>
                <a:gd name="T34" fmla="*/ 2809503 w 295961"/>
                <a:gd name="T35" fmla="*/ 1054954 h 299677"/>
                <a:gd name="T36" fmla="*/ 2856927 w 295961"/>
                <a:gd name="T37" fmla="*/ 1121747 h 299677"/>
                <a:gd name="T38" fmla="*/ 3228489 w 295961"/>
                <a:gd name="T39" fmla="*/ 3223804 h 299677"/>
                <a:gd name="T40" fmla="*/ 1260018 w 295961"/>
                <a:gd name="T41" fmla="*/ 3247380 h 299677"/>
                <a:gd name="T42" fmla="*/ 1216540 w 295961"/>
                <a:gd name="T43" fmla="*/ 3176655 h 299677"/>
                <a:gd name="T44" fmla="*/ 1596009 w 295961"/>
                <a:gd name="T45" fmla="*/ 1078524 h 299677"/>
                <a:gd name="T46" fmla="*/ 482063 w 295961"/>
                <a:gd name="T47" fmla="*/ 968479 h 299677"/>
                <a:gd name="T48" fmla="*/ 615163 w 295961"/>
                <a:gd name="T49" fmla="*/ 1098745 h 299677"/>
                <a:gd name="T50" fmla="*/ 1104489 w 295961"/>
                <a:gd name="T51" fmla="*/ 1280336 h 299677"/>
                <a:gd name="T52" fmla="*/ 1010536 w 295961"/>
                <a:gd name="T53" fmla="*/ 1280336 h 299677"/>
                <a:gd name="T54" fmla="*/ 615163 w 295961"/>
                <a:gd name="T55" fmla="*/ 1197446 h 299677"/>
                <a:gd name="T56" fmla="*/ 482063 w 295961"/>
                <a:gd name="T57" fmla="*/ 968479 h 299677"/>
                <a:gd name="T58" fmla="*/ 285929 w 295961"/>
                <a:gd name="T59" fmla="*/ 652672 h 299677"/>
                <a:gd name="T60" fmla="*/ 681310 w 295961"/>
                <a:gd name="T61" fmla="*/ 735572 h 299677"/>
                <a:gd name="T62" fmla="*/ 814410 w 295961"/>
                <a:gd name="T63" fmla="*/ 964536 h 299677"/>
                <a:gd name="T64" fmla="*/ 681310 w 295961"/>
                <a:gd name="T65" fmla="*/ 834259 h 299677"/>
                <a:gd name="T66" fmla="*/ 188064 w 295961"/>
                <a:gd name="T67" fmla="*/ 652672 h 299677"/>
                <a:gd name="T68" fmla="*/ 1854465 w 295961"/>
                <a:gd name="T69" fmla="*/ 449653 h 299677"/>
                <a:gd name="T70" fmla="*/ 2032608 w 295961"/>
                <a:gd name="T71" fmla="*/ 631680 h 299677"/>
                <a:gd name="T72" fmla="*/ 2563095 w 295961"/>
                <a:gd name="T73" fmla="*/ 861207 h 299677"/>
                <a:gd name="T74" fmla="*/ 2464126 w 295961"/>
                <a:gd name="T75" fmla="*/ 861207 h 299677"/>
                <a:gd name="T76" fmla="*/ 2032608 w 295961"/>
                <a:gd name="T77" fmla="*/ 730619 h 299677"/>
                <a:gd name="T78" fmla="*/ 1854465 w 295961"/>
                <a:gd name="T79" fmla="*/ 449653 h 299677"/>
                <a:gd name="T80" fmla="*/ 1554160 w 295961"/>
                <a:gd name="T81" fmla="*/ 47485 h 299677"/>
                <a:gd name="T82" fmla="*/ 1983452 w 295961"/>
                <a:gd name="T83" fmla="*/ 182027 h 299677"/>
                <a:gd name="T84" fmla="*/ 2164620 w 295961"/>
                <a:gd name="T85" fmla="*/ 462993 h 299677"/>
                <a:gd name="T86" fmla="*/ 1983452 w 295961"/>
                <a:gd name="T87" fmla="*/ 280954 h 299677"/>
                <a:gd name="T88" fmla="*/ 1455699 w 295961"/>
                <a:gd name="T89" fmla="*/ 47485 h 2996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5961" h="299677">
                  <a:moveTo>
                    <a:pt x="162529" y="147692"/>
                  </a:moveTo>
                  <a:cubicBezTo>
                    <a:pt x="163613" y="180873"/>
                    <a:pt x="156386" y="229563"/>
                    <a:pt x="123141" y="289433"/>
                  </a:cubicBezTo>
                  <a:lnTo>
                    <a:pt x="283946" y="289433"/>
                  </a:lnTo>
                  <a:cubicBezTo>
                    <a:pt x="250339" y="229563"/>
                    <a:pt x="243112" y="180873"/>
                    <a:pt x="243835" y="147692"/>
                  </a:cubicBezTo>
                  <a:lnTo>
                    <a:pt x="162529" y="147692"/>
                  </a:lnTo>
                  <a:close/>
                  <a:moveTo>
                    <a:pt x="38991" y="142390"/>
                  </a:moveTo>
                  <a:cubicBezTo>
                    <a:pt x="40792" y="147813"/>
                    <a:pt x="42953" y="156491"/>
                    <a:pt x="43673" y="168062"/>
                  </a:cubicBezTo>
                  <a:lnTo>
                    <a:pt x="109948" y="168062"/>
                  </a:lnTo>
                  <a:cubicBezTo>
                    <a:pt x="110669" y="156491"/>
                    <a:pt x="112830" y="147813"/>
                    <a:pt x="114271" y="142390"/>
                  </a:cubicBezTo>
                  <a:lnTo>
                    <a:pt x="38991" y="142390"/>
                  </a:lnTo>
                  <a:close/>
                  <a:moveTo>
                    <a:pt x="32868" y="133350"/>
                  </a:moveTo>
                  <a:lnTo>
                    <a:pt x="120754" y="133350"/>
                  </a:lnTo>
                  <a:cubicBezTo>
                    <a:pt x="122195" y="133350"/>
                    <a:pt x="123636" y="134073"/>
                    <a:pt x="124716" y="135520"/>
                  </a:cubicBezTo>
                  <a:cubicBezTo>
                    <a:pt x="125437" y="136604"/>
                    <a:pt x="125437" y="138412"/>
                    <a:pt x="124716" y="139859"/>
                  </a:cubicBezTo>
                  <a:cubicBezTo>
                    <a:pt x="124716" y="140220"/>
                    <a:pt x="109228" y="175655"/>
                    <a:pt x="127238" y="234954"/>
                  </a:cubicBezTo>
                  <a:cubicBezTo>
                    <a:pt x="127958" y="237485"/>
                    <a:pt x="126517" y="240016"/>
                    <a:pt x="124356" y="240739"/>
                  </a:cubicBezTo>
                  <a:cubicBezTo>
                    <a:pt x="121835" y="241462"/>
                    <a:pt x="119313" y="240016"/>
                    <a:pt x="118593" y="237485"/>
                  </a:cubicBezTo>
                  <a:cubicBezTo>
                    <a:pt x="111389" y="213621"/>
                    <a:pt x="109228" y="193372"/>
                    <a:pt x="109588" y="177101"/>
                  </a:cubicBezTo>
                  <a:lnTo>
                    <a:pt x="44394" y="177101"/>
                  </a:lnTo>
                  <a:cubicBezTo>
                    <a:pt x="44754" y="204220"/>
                    <a:pt x="38631" y="242547"/>
                    <a:pt x="11976" y="290999"/>
                  </a:cubicBezTo>
                  <a:lnTo>
                    <a:pt x="96621" y="290999"/>
                  </a:lnTo>
                  <a:cubicBezTo>
                    <a:pt x="99143" y="290999"/>
                    <a:pt x="100944" y="292807"/>
                    <a:pt x="100944" y="295338"/>
                  </a:cubicBezTo>
                  <a:cubicBezTo>
                    <a:pt x="100944" y="297869"/>
                    <a:pt x="99143" y="299677"/>
                    <a:pt x="96621" y="299677"/>
                  </a:cubicBezTo>
                  <a:lnTo>
                    <a:pt x="4412" y="299677"/>
                  </a:lnTo>
                  <a:cubicBezTo>
                    <a:pt x="2611" y="299677"/>
                    <a:pt x="1171" y="298953"/>
                    <a:pt x="810" y="297507"/>
                  </a:cubicBezTo>
                  <a:cubicBezTo>
                    <a:pt x="-270" y="296061"/>
                    <a:pt x="-270" y="294614"/>
                    <a:pt x="810" y="293168"/>
                  </a:cubicBezTo>
                  <a:cubicBezTo>
                    <a:pt x="54839" y="199881"/>
                    <a:pt x="28906" y="140220"/>
                    <a:pt x="28906" y="139859"/>
                  </a:cubicBezTo>
                  <a:cubicBezTo>
                    <a:pt x="28185" y="138412"/>
                    <a:pt x="28185" y="136604"/>
                    <a:pt x="28906" y="135520"/>
                  </a:cubicBezTo>
                  <a:cubicBezTo>
                    <a:pt x="29986" y="134073"/>
                    <a:pt x="31427" y="133350"/>
                    <a:pt x="32868" y="133350"/>
                  </a:cubicBezTo>
                  <a:close/>
                  <a:moveTo>
                    <a:pt x="156386" y="105494"/>
                  </a:moveTo>
                  <a:cubicBezTo>
                    <a:pt x="158193" y="112347"/>
                    <a:pt x="161084" y="123527"/>
                    <a:pt x="162168" y="139036"/>
                  </a:cubicBezTo>
                  <a:lnTo>
                    <a:pt x="244558" y="139036"/>
                  </a:lnTo>
                  <a:cubicBezTo>
                    <a:pt x="245642" y="123527"/>
                    <a:pt x="248533" y="112347"/>
                    <a:pt x="250701" y="105494"/>
                  </a:cubicBezTo>
                  <a:lnTo>
                    <a:pt x="156386" y="105494"/>
                  </a:lnTo>
                  <a:close/>
                  <a:moveTo>
                    <a:pt x="149520" y="96838"/>
                  </a:moveTo>
                  <a:lnTo>
                    <a:pt x="256844" y="96838"/>
                  </a:lnTo>
                  <a:cubicBezTo>
                    <a:pt x="258651" y="96838"/>
                    <a:pt x="259735" y="97559"/>
                    <a:pt x="260819" y="99002"/>
                  </a:cubicBezTo>
                  <a:cubicBezTo>
                    <a:pt x="261541" y="100084"/>
                    <a:pt x="261903" y="101527"/>
                    <a:pt x="261180" y="102969"/>
                  </a:cubicBezTo>
                  <a:cubicBezTo>
                    <a:pt x="260819" y="103691"/>
                    <a:pt x="229019" y="177988"/>
                    <a:pt x="295148" y="291597"/>
                  </a:cubicBezTo>
                  <a:cubicBezTo>
                    <a:pt x="296232" y="293040"/>
                    <a:pt x="296232" y="294483"/>
                    <a:pt x="295148" y="295925"/>
                  </a:cubicBezTo>
                  <a:cubicBezTo>
                    <a:pt x="294786" y="297368"/>
                    <a:pt x="293341" y="298089"/>
                    <a:pt x="291534" y="298089"/>
                  </a:cubicBezTo>
                  <a:lnTo>
                    <a:pt x="115191" y="298089"/>
                  </a:lnTo>
                  <a:cubicBezTo>
                    <a:pt x="113746" y="298089"/>
                    <a:pt x="112301" y="297368"/>
                    <a:pt x="111216" y="295925"/>
                  </a:cubicBezTo>
                  <a:cubicBezTo>
                    <a:pt x="110855" y="294483"/>
                    <a:pt x="110855" y="293040"/>
                    <a:pt x="111216" y="291597"/>
                  </a:cubicBezTo>
                  <a:cubicBezTo>
                    <a:pt x="177706" y="177627"/>
                    <a:pt x="145907" y="103691"/>
                    <a:pt x="145545" y="102969"/>
                  </a:cubicBezTo>
                  <a:cubicBezTo>
                    <a:pt x="145184" y="101527"/>
                    <a:pt x="145184" y="100084"/>
                    <a:pt x="145907" y="99002"/>
                  </a:cubicBezTo>
                  <a:cubicBezTo>
                    <a:pt x="146991" y="97559"/>
                    <a:pt x="148436" y="96838"/>
                    <a:pt x="149520" y="96838"/>
                  </a:cubicBezTo>
                  <a:close/>
                  <a:moveTo>
                    <a:pt x="44070" y="88900"/>
                  </a:moveTo>
                  <a:cubicBezTo>
                    <a:pt x="46576" y="88900"/>
                    <a:pt x="48723" y="90712"/>
                    <a:pt x="48723" y="93249"/>
                  </a:cubicBezTo>
                  <a:cubicBezTo>
                    <a:pt x="48723" y="97597"/>
                    <a:pt x="51944" y="100858"/>
                    <a:pt x="56238" y="100858"/>
                  </a:cubicBezTo>
                  <a:lnTo>
                    <a:pt x="84868" y="100858"/>
                  </a:lnTo>
                  <a:cubicBezTo>
                    <a:pt x="93815" y="100858"/>
                    <a:pt x="100972" y="108468"/>
                    <a:pt x="100972" y="117527"/>
                  </a:cubicBezTo>
                  <a:cubicBezTo>
                    <a:pt x="100972" y="120064"/>
                    <a:pt x="99183" y="121876"/>
                    <a:pt x="96678" y="121876"/>
                  </a:cubicBezTo>
                  <a:cubicBezTo>
                    <a:pt x="94531" y="121876"/>
                    <a:pt x="92383" y="120064"/>
                    <a:pt x="92383" y="117527"/>
                  </a:cubicBezTo>
                  <a:cubicBezTo>
                    <a:pt x="92383" y="113179"/>
                    <a:pt x="88805" y="109918"/>
                    <a:pt x="84868" y="109918"/>
                  </a:cubicBezTo>
                  <a:lnTo>
                    <a:pt x="56238" y="109918"/>
                  </a:lnTo>
                  <a:cubicBezTo>
                    <a:pt x="46933" y="109918"/>
                    <a:pt x="39418" y="102308"/>
                    <a:pt x="39418" y="93249"/>
                  </a:cubicBezTo>
                  <a:cubicBezTo>
                    <a:pt x="39418" y="90712"/>
                    <a:pt x="41565" y="88900"/>
                    <a:pt x="44070" y="88900"/>
                  </a:cubicBezTo>
                  <a:close/>
                  <a:moveTo>
                    <a:pt x="21845" y="55563"/>
                  </a:moveTo>
                  <a:cubicBezTo>
                    <a:pt x="23993" y="55563"/>
                    <a:pt x="26140" y="57375"/>
                    <a:pt x="26140" y="59911"/>
                  </a:cubicBezTo>
                  <a:cubicBezTo>
                    <a:pt x="26140" y="64260"/>
                    <a:pt x="29719" y="67521"/>
                    <a:pt x="33655" y="67521"/>
                  </a:cubicBezTo>
                  <a:lnTo>
                    <a:pt x="62285" y="67521"/>
                  </a:lnTo>
                  <a:cubicBezTo>
                    <a:pt x="71232" y="67521"/>
                    <a:pt x="78747" y="75130"/>
                    <a:pt x="78747" y="84189"/>
                  </a:cubicBezTo>
                  <a:cubicBezTo>
                    <a:pt x="78747" y="86726"/>
                    <a:pt x="76958" y="88538"/>
                    <a:pt x="74453" y="88538"/>
                  </a:cubicBezTo>
                  <a:cubicBezTo>
                    <a:pt x="71948" y="88538"/>
                    <a:pt x="69800" y="86726"/>
                    <a:pt x="69800" y="84189"/>
                  </a:cubicBezTo>
                  <a:cubicBezTo>
                    <a:pt x="69800" y="79841"/>
                    <a:pt x="66580" y="76580"/>
                    <a:pt x="62285" y="76580"/>
                  </a:cubicBezTo>
                  <a:lnTo>
                    <a:pt x="33655" y="76580"/>
                  </a:lnTo>
                  <a:cubicBezTo>
                    <a:pt x="24708" y="76580"/>
                    <a:pt x="17193" y="68970"/>
                    <a:pt x="17193" y="59911"/>
                  </a:cubicBezTo>
                  <a:cubicBezTo>
                    <a:pt x="17193" y="57375"/>
                    <a:pt x="19340" y="55563"/>
                    <a:pt x="21845" y="55563"/>
                  </a:cubicBezTo>
                  <a:close/>
                  <a:moveTo>
                    <a:pt x="169535" y="41275"/>
                  </a:moveTo>
                  <a:cubicBezTo>
                    <a:pt x="171707" y="41275"/>
                    <a:pt x="173878" y="43454"/>
                    <a:pt x="173878" y="45634"/>
                  </a:cubicBezTo>
                  <a:cubicBezTo>
                    <a:pt x="173878" y="52535"/>
                    <a:pt x="179307" y="57984"/>
                    <a:pt x="185821" y="57984"/>
                  </a:cubicBezTo>
                  <a:lnTo>
                    <a:pt x="213327" y="57984"/>
                  </a:lnTo>
                  <a:cubicBezTo>
                    <a:pt x="224908" y="57984"/>
                    <a:pt x="234318" y="67429"/>
                    <a:pt x="234318" y="79053"/>
                  </a:cubicBezTo>
                  <a:cubicBezTo>
                    <a:pt x="234318" y="81595"/>
                    <a:pt x="232509" y="83775"/>
                    <a:pt x="229975" y="83775"/>
                  </a:cubicBezTo>
                  <a:cubicBezTo>
                    <a:pt x="227804" y="83775"/>
                    <a:pt x="225270" y="81595"/>
                    <a:pt x="225270" y="79053"/>
                  </a:cubicBezTo>
                  <a:cubicBezTo>
                    <a:pt x="225270" y="72514"/>
                    <a:pt x="219842" y="67066"/>
                    <a:pt x="213327" y="67066"/>
                  </a:cubicBezTo>
                  <a:lnTo>
                    <a:pt x="185821" y="67066"/>
                  </a:lnTo>
                  <a:cubicBezTo>
                    <a:pt x="174240" y="67066"/>
                    <a:pt x="164830" y="57258"/>
                    <a:pt x="164830" y="45634"/>
                  </a:cubicBezTo>
                  <a:cubicBezTo>
                    <a:pt x="164830" y="43454"/>
                    <a:pt x="166640" y="41275"/>
                    <a:pt x="169535" y="41275"/>
                  </a:cubicBezTo>
                  <a:close/>
                  <a:moveTo>
                    <a:pt x="137761" y="0"/>
                  </a:moveTo>
                  <a:cubicBezTo>
                    <a:pt x="140281" y="0"/>
                    <a:pt x="142081" y="2179"/>
                    <a:pt x="142081" y="4359"/>
                  </a:cubicBezTo>
                  <a:cubicBezTo>
                    <a:pt x="142081" y="11260"/>
                    <a:pt x="147482" y="16709"/>
                    <a:pt x="153963" y="16709"/>
                  </a:cubicBezTo>
                  <a:lnTo>
                    <a:pt x="181327" y="16709"/>
                  </a:lnTo>
                  <a:cubicBezTo>
                    <a:pt x="193209" y="16709"/>
                    <a:pt x="202570" y="26154"/>
                    <a:pt x="202570" y="38141"/>
                  </a:cubicBezTo>
                  <a:cubicBezTo>
                    <a:pt x="202570" y="40320"/>
                    <a:pt x="200410" y="42500"/>
                    <a:pt x="197889" y="42500"/>
                  </a:cubicBezTo>
                  <a:cubicBezTo>
                    <a:pt x="195369" y="42500"/>
                    <a:pt x="193569" y="40320"/>
                    <a:pt x="193569" y="38141"/>
                  </a:cubicBezTo>
                  <a:cubicBezTo>
                    <a:pt x="193569" y="31239"/>
                    <a:pt x="188168" y="25790"/>
                    <a:pt x="181327" y="25790"/>
                  </a:cubicBezTo>
                  <a:lnTo>
                    <a:pt x="153963" y="25790"/>
                  </a:lnTo>
                  <a:cubicBezTo>
                    <a:pt x="142802" y="25790"/>
                    <a:pt x="133080" y="16346"/>
                    <a:pt x="133080" y="4359"/>
                  </a:cubicBezTo>
                  <a:cubicBezTo>
                    <a:pt x="133080" y="2179"/>
                    <a:pt x="135240" y="0"/>
                    <a:pt x="13776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3BE47E-65E6-AE47-81D1-FCA425428949}"/>
              </a:ext>
            </a:extLst>
          </p:cNvPr>
          <p:cNvSpPr txBox="1"/>
          <p:nvPr/>
        </p:nvSpPr>
        <p:spPr>
          <a:xfrm>
            <a:off x="5209424" y="6402301"/>
            <a:ext cx="3555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RAW MATERIALS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81FCD2-FFD3-394B-8655-FB27F9542F42}"/>
              </a:ext>
            </a:extLst>
          </p:cNvPr>
          <p:cNvGrpSpPr/>
          <p:nvPr/>
        </p:nvGrpSpPr>
        <p:grpSpPr>
          <a:xfrm>
            <a:off x="17145031" y="9150236"/>
            <a:ext cx="1877005" cy="1607286"/>
            <a:chOff x="11603212" y="7237391"/>
            <a:chExt cx="1877005" cy="16072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402662-0934-B74D-8F1D-5F736B7F359B}"/>
                </a:ext>
              </a:extLst>
            </p:cNvPr>
            <p:cNvSpPr/>
            <p:nvPr/>
          </p:nvSpPr>
          <p:spPr>
            <a:xfrm>
              <a:off x="11603213" y="7237391"/>
              <a:ext cx="1877004" cy="16072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727">
              <a:extLst>
                <a:ext uri="{FF2B5EF4-FFF2-40B4-BE49-F238E27FC236}">
                  <a16:creationId xmlns:a16="http://schemas.microsoft.com/office/drawing/2014/main" id="{99E7DAF8-87C8-2946-BF56-0FC6901B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212" y="7237391"/>
              <a:ext cx="1877004" cy="1607286"/>
            </a:xfrm>
            <a:custGeom>
              <a:avLst/>
              <a:gdLst>
                <a:gd name="T0" fmla="*/ 2465434 w 298089"/>
                <a:gd name="T1" fmla="*/ 2518593 h 255226"/>
                <a:gd name="T2" fmla="*/ 690668 w 298089"/>
                <a:gd name="T3" fmla="*/ 2418636 h 255226"/>
                <a:gd name="T4" fmla="*/ 638861 w 298089"/>
                <a:gd name="T5" fmla="*/ 2470472 h 255226"/>
                <a:gd name="T6" fmla="*/ 2256676 w 298089"/>
                <a:gd name="T7" fmla="*/ 2470459 h 255226"/>
                <a:gd name="T8" fmla="*/ 2465196 w 298089"/>
                <a:gd name="T9" fmla="*/ 2257903 h 255226"/>
                <a:gd name="T10" fmla="*/ 705945 w 298089"/>
                <a:gd name="T11" fmla="*/ 2679086 h 255226"/>
                <a:gd name="T12" fmla="*/ 2465196 w 298089"/>
                <a:gd name="T13" fmla="*/ 2159492 h 255226"/>
                <a:gd name="T14" fmla="*/ 2158322 w 298089"/>
                <a:gd name="T15" fmla="*/ 2470459 h 255226"/>
                <a:gd name="T16" fmla="*/ 1014766 w 298089"/>
                <a:gd name="T17" fmla="*/ 2470459 h 255226"/>
                <a:gd name="T18" fmla="*/ 705945 w 298089"/>
                <a:gd name="T19" fmla="*/ 2159492 h 255226"/>
                <a:gd name="T20" fmla="*/ 3144069 w 298089"/>
                <a:gd name="T21" fmla="*/ 2115647 h 255226"/>
                <a:gd name="T22" fmla="*/ 2141061 w 298089"/>
                <a:gd name="T23" fmla="*/ 1727598 h 255226"/>
                <a:gd name="T24" fmla="*/ 2344267 w 298089"/>
                <a:gd name="T25" fmla="*/ 1818813 h 255226"/>
                <a:gd name="T26" fmla="*/ 2141061 w 298089"/>
                <a:gd name="T27" fmla="*/ 1913829 h 255226"/>
                <a:gd name="T28" fmla="*/ 2141061 w 298089"/>
                <a:gd name="T29" fmla="*/ 1727598 h 255226"/>
                <a:gd name="T30" fmla="*/ 1342889 w 298089"/>
                <a:gd name="T31" fmla="*/ 1606669 h 255226"/>
                <a:gd name="T32" fmla="*/ 310797 w 298089"/>
                <a:gd name="T33" fmla="*/ 1606669 h 255226"/>
                <a:gd name="T34" fmla="*/ 1292064 w 298089"/>
                <a:gd name="T35" fmla="*/ 1174763 h 255226"/>
                <a:gd name="T36" fmla="*/ 361627 w 298089"/>
                <a:gd name="T37" fmla="*/ 1274427 h 255226"/>
                <a:gd name="T38" fmla="*/ 1958673 w 298089"/>
                <a:gd name="T39" fmla="*/ 953808 h 255226"/>
                <a:gd name="T40" fmla="*/ 2413990 w 298089"/>
                <a:gd name="T41" fmla="*/ 953808 h 255226"/>
                <a:gd name="T42" fmla="*/ 1292064 w 298089"/>
                <a:gd name="T43" fmla="*/ 777415 h 255226"/>
                <a:gd name="T44" fmla="*/ 361627 w 298089"/>
                <a:gd name="T45" fmla="*/ 877228 h 255226"/>
                <a:gd name="T46" fmla="*/ 361627 w 298089"/>
                <a:gd name="T47" fmla="*/ 380070 h 255226"/>
                <a:gd name="T48" fmla="*/ 1292064 w 298089"/>
                <a:gd name="T49" fmla="*/ 479885 h 255226"/>
                <a:gd name="T50" fmla="*/ 361627 w 298089"/>
                <a:gd name="T51" fmla="*/ 380070 h 255226"/>
                <a:gd name="T52" fmla="*/ 1566141 w 298089"/>
                <a:gd name="T53" fmla="*/ 1962575 h 255226"/>
                <a:gd name="T54" fmla="*/ 98127 w 298089"/>
                <a:gd name="T55" fmla="*/ 94201 h 255226"/>
                <a:gd name="T56" fmla="*/ 1664288 w 298089"/>
                <a:gd name="T57" fmla="*/ 47095 h 255226"/>
                <a:gd name="T58" fmla="*/ 2386512 w 298089"/>
                <a:gd name="T59" fmla="*/ 663343 h 255226"/>
                <a:gd name="T60" fmla="*/ 3242197 w 298089"/>
                <a:gd name="T61" fmla="*/ 1664266 h 255226"/>
                <a:gd name="T62" fmla="*/ 3242197 w 298089"/>
                <a:gd name="T63" fmla="*/ 2339378 h 255226"/>
                <a:gd name="T64" fmla="*/ 2873227 w 298089"/>
                <a:gd name="T65" fmla="*/ 2488536 h 255226"/>
                <a:gd name="T66" fmla="*/ 3144069 w 298089"/>
                <a:gd name="T67" fmla="*/ 2339378 h 255226"/>
                <a:gd name="T68" fmla="*/ 2853608 w 298089"/>
                <a:gd name="T69" fmla="*/ 2190221 h 255226"/>
                <a:gd name="T70" fmla="*/ 2751553 w 298089"/>
                <a:gd name="T71" fmla="*/ 1805561 h 255226"/>
                <a:gd name="T72" fmla="*/ 3045939 w 298089"/>
                <a:gd name="T73" fmla="*/ 1566136 h 255226"/>
                <a:gd name="T74" fmla="*/ 1860539 w 298089"/>
                <a:gd name="T75" fmla="*/ 1515095 h 255226"/>
                <a:gd name="T76" fmla="*/ 2366888 w 298089"/>
                <a:gd name="T77" fmla="*/ 859596 h 255226"/>
                <a:gd name="T78" fmla="*/ 1664288 w 298089"/>
                <a:gd name="T79" fmla="*/ 643719 h 255226"/>
                <a:gd name="T80" fmla="*/ 2013617 w 298089"/>
                <a:gd name="T81" fmla="*/ 2437509 h 255226"/>
                <a:gd name="T82" fmla="*/ 1613252 w 298089"/>
                <a:gd name="T83" fmla="*/ 2535645 h 255226"/>
                <a:gd name="T84" fmla="*/ 1146155 w 298089"/>
                <a:gd name="T85" fmla="*/ 2437509 h 255226"/>
                <a:gd name="T86" fmla="*/ 98127 w 298089"/>
                <a:gd name="T87" fmla="*/ 2060704 h 255226"/>
                <a:gd name="T88" fmla="*/ 286533 w 298089"/>
                <a:gd name="T89" fmla="*/ 2488536 h 255226"/>
                <a:gd name="T90" fmla="*/ 0 w 298089"/>
                <a:gd name="T91" fmla="*/ 2488536 h 255226"/>
                <a:gd name="T92" fmla="*/ 51023 w 298089"/>
                <a:gd name="T93" fmla="*/ 0 h 2552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8089" h="255226">
                  <a:moveTo>
                    <a:pt x="226673" y="222250"/>
                  </a:moveTo>
                  <a:cubicBezTo>
                    <a:pt x="229394" y="222250"/>
                    <a:pt x="231435" y="224291"/>
                    <a:pt x="231435" y="227013"/>
                  </a:cubicBezTo>
                  <a:cubicBezTo>
                    <a:pt x="231435" y="229394"/>
                    <a:pt x="229394" y="231435"/>
                    <a:pt x="226673" y="231435"/>
                  </a:cubicBezTo>
                  <a:cubicBezTo>
                    <a:pt x="224291" y="231435"/>
                    <a:pt x="222250" y="229394"/>
                    <a:pt x="222250" y="227013"/>
                  </a:cubicBezTo>
                  <a:cubicBezTo>
                    <a:pt x="222250" y="224291"/>
                    <a:pt x="224291" y="222250"/>
                    <a:pt x="226673" y="222250"/>
                  </a:cubicBezTo>
                  <a:close/>
                  <a:moveTo>
                    <a:pt x="63500" y="222250"/>
                  </a:moveTo>
                  <a:cubicBezTo>
                    <a:pt x="65881" y="222250"/>
                    <a:pt x="67922" y="224291"/>
                    <a:pt x="67922" y="227013"/>
                  </a:cubicBezTo>
                  <a:cubicBezTo>
                    <a:pt x="67922" y="229394"/>
                    <a:pt x="65881" y="231435"/>
                    <a:pt x="63500" y="231435"/>
                  </a:cubicBezTo>
                  <a:cubicBezTo>
                    <a:pt x="60778" y="231435"/>
                    <a:pt x="58737" y="229394"/>
                    <a:pt x="58737" y="227013"/>
                  </a:cubicBezTo>
                  <a:cubicBezTo>
                    <a:pt x="58737" y="224291"/>
                    <a:pt x="60778" y="222250"/>
                    <a:pt x="63500" y="222250"/>
                  </a:cubicBezTo>
                  <a:close/>
                  <a:moveTo>
                    <a:pt x="226651" y="207480"/>
                  </a:moveTo>
                  <a:cubicBezTo>
                    <a:pt x="216161" y="207480"/>
                    <a:pt x="207480" y="216161"/>
                    <a:pt x="207480" y="227012"/>
                  </a:cubicBezTo>
                  <a:cubicBezTo>
                    <a:pt x="207480" y="237502"/>
                    <a:pt x="216161" y="246183"/>
                    <a:pt x="226651" y="246183"/>
                  </a:cubicBezTo>
                  <a:cubicBezTo>
                    <a:pt x="237140" y="246183"/>
                    <a:pt x="245821" y="237502"/>
                    <a:pt x="245821" y="227012"/>
                  </a:cubicBezTo>
                  <a:cubicBezTo>
                    <a:pt x="245821" y="216161"/>
                    <a:pt x="237140" y="207480"/>
                    <a:pt x="226651" y="207480"/>
                  </a:cubicBezTo>
                  <a:close/>
                  <a:moveTo>
                    <a:pt x="64905" y="207480"/>
                  </a:moveTo>
                  <a:cubicBezTo>
                    <a:pt x="54349" y="207480"/>
                    <a:pt x="45249" y="216161"/>
                    <a:pt x="45249" y="227012"/>
                  </a:cubicBezTo>
                  <a:cubicBezTo>
                    <a:pt x="45249" y="237502"/>
                    <a:pt x="54349" y="246183"/>
                    <a:pt x="64905" y="246183"/>
                  </a:cubicBezTo>
                  <a:cubicBezTo>
                    <a:pt x="75462" y="246183"/>
                    <a:pt x="84198" y="237502"/>
                    <a:pt x="84198" y="227012"/>
                  </a:cubicBezTo>
                  <a:cubicBezTo>
                    <a:pt x="84198" y="216161"/>
                    <a:pt x="75462" y="207480"/>
                    <a:pt x="64905" y="207480"/>
                  </a:cubicBezTo>
                  <a:close/>
                  <a:moveTo>
                    <a:pt x="226651" y="198437"/>
                  </a:moveTo>
                  <a:cubicBezTo>
                    <a:pt x="242204" y="198437"/>
                    <a:pt x="255226" y="211459"/>
                    <a:pt x="255226" y="227012"/>
                  </a:cubicBezTo>
                  <a:cubicBezTo>
                    <a:pt x="255226" y="242566"/>
                    <a:pt x="242204" y="255226"/>
                    <a:pt x="226651" y="255226"/>
                  </a:cubicBezTo>
                  <a:cubicBezTo>
                    <a:pt x="211097" y="255226"/>
                    <a:pt x="198437" y="242566"/>
                    <a:pt x="198437" y="227012"/>
                  </a:cubicBezTo>
                  <a:cubicBezTo>
                    <a:pt x="198437" y="211459"/>
                    <a:pt x="211097" y="198437"/>
                    <a:pt x="226651" y="198437"/>
                  </a:cubicBezTo>
                  <a:close/>
                  <a:moveTo>
                    <a:pt x="64905" y="198437"/>
                  </a:moveTo>
                  <a:cubicBezTo>
                    <a:pt x="80558" y="198437"/>
                    <a:pt x="93298" y="211459"/>
                    <a:pt x="93298" y="227012"/>
                  </a:cubicBezTo>
                  <a:cubicBezTo>
                    <a:pt x="93298" y="242566"/>
                    <a:pt x="80558" y="255226"/>
                    <a:pt x="64905" y="255226"/>
                  </a:cubicBezTo>
                  <a:cubicBezTo>
                    <a:pt x="48889" y="255226"/>
                    <a:pt x="36512" y="242566"/>
                    <a:pt x="36512" y="227012"/>
                  </a:cubicBezTo>
                  <a:cubicBezTo>
                    <a:pt x="36512" y="211459"/>
                    <a:pt x="48889" y="198437"/>
                    <a:pt x="64905" y="198437"/>
                  </a:cubicBezTo>
                  <a:close/>
                  <a:moveTo>
                    <a:pt x="260197" y="174932"/>
                  </a:moveTo>
                  <a:lnTo>
                    <a:pt x="269219" y="194408"/>
                  </a:lnTo>
                  <a:lnTo>
                    <a:pt x="289067" y="194408"/>
                  </a:lnTo>
                  <a:lnTo>
                    <a:pt x="289067" y="174932"/>
                  </a:lnTo>
                  <a:lnTo>
                    <a:pt x="260197" y="174932"/>
                  </a:lnTo>
                  <a:close/>
                  <a:moveTo>
                    <a:pt x="196850" y="158750"/>
                  </a:moveTo>
                  <a:lnTo>
                    <a:pt x="215533" y="158750"/>
                  </a:lnTo>
                  <a:cubicBezTo>
                    <a:pt x="218464" y="158750"/>
                    <a:pt x="220296" y="160496"/>
                    <a:pt x="220296" y="162941"/>
                  </a:cubicBezTo>
                  <a:cubicBezTo>
                    <a:pt x="220296" y="165386"/>
                    <a:pt x="218464" y="167132"/>
                    <a:pt x="215533" y="167132"/>
                  </a:cubicBezTo>
                  <a:lnTo>
                    <a:pt x="201246" y="167132"/>
                  </a:lnTo>
                  <a:lnTo>
                    <a:pt x="201246" y="171323"/>
                  </a:lnTo>
                  <a:cubicBezTo>
                    <a:pt x="201246" y="173768"/>
                    <a:pt x="199414" y="175863"/>
                    <a:pt x="196850" y="175863"/>
                  </a:cubicBezTo>
                  <a:cubicBezTo>
                    <a:pt x="194285" y="175863"/>
                    <a:pt x="192087" y="173768"/>
                    <a:pt x="192087" y="171323"/>
                  </a:cubicBezTo>
                  <a:lnTo>
                    <a:pt x="192087" y="162941"/>
                  </a:lnTo>
                  <a:cubicBezTo>
                    <a:pt x="192087" y="160496"/>
                    <a:pt x="194285" y="158750"/>
                    <a:pt x="196850" y="158750"/>
                  </a:cubicBezTo>
                  <a:close/>
                  <a:moveTo>
                    <a:pt x="33248" y="142875"/>
                  </a:moveTo>
                  <a:lnTo>
                    <a:pt x="118793" y="142875"/>
                  </a:lnTo>
                  <a:cubicBezTo>
                    <a:pt x="121309" y="142875"/>
                    <a:pt x="123466" y="144707"/>
                    <a:pt x="123466" y="147638"/>
                  </a:cubicBezTo>
                  <a:cubicBezTo>
                    <a:pt x="123466" y="149836"/>
                    <a:pt x="121309" y="152034"/>
                    <a:pt x="118793" y="152034"/>
                  </a:cubicBezTo>
                  <a:lnTo>
                    <a:pt x="33248" y="152034"/>
                  </a:lnTo>
                  <a:cubicBezTo>
                    <a:pt x="30732" y="152034"/>
                    <a:pt x="28575" y="149836"/>
                    <a:pt x="28575" y="147638"/>
                  </a:cubicBezTo>
                  <a:cubicBezTo>
                    <a:pt x="28575" y="144707"/>
                    <a:pt x="30732" y="142875"/>
                    <a:pt x="33248" y="142875"/>
                  </a:cubicBezTo>
                  <a:close/>
                  <a:moveTo>
                    <a:pt x="33248" y="107950"/>
                  </a:moveTo>
                  <a:lnTo>
                    <a:pt x="118793" y="107950"/>
                  </a:lnTo>
                  <a:cubicBezTo>
                    <a:pt x="121309" y="107950"/>
                    <a:pt x="123466" y="109781"/>
                    <a:pt x="123466" y="112346"/>
                  </a:cubicBezTo>
                  <a:cubicBezTo>
                    <a:pt x="123466" y="114910"/>
                    <a:pt x="121309" y="117108"/>
                    <a:pt x="118793" y="117108"/>
                  </a:cubicBezTo>
                  <a:lnTo>
                    <a:pt x="33248" y="117108"/>
                  </a:lnTo>
                  <a:cubicBezTo>
                    <a:pt x="30732" y="117108"/>
                    <a:pt x="28575" y="114910"/>
                    <a:pt x="28575" y="112346"/>
                  </a:cubicBezTo>
                  <a:cubicBezTo>
                    <a:pt x="28575" y="109781"/>
                    <a:pt x="30732" y="107950"/>
                    <a:pt x="33248" y="107950"/>
                  </a:cubicBezTo>
                  <a:close/>
                  <a:moveTo>
                    <a:pt x="180081" y="87646"/>
                  </a:moveTo>
                  <a:lnTo>
                    <a:pt x="180081" y="134895"/>
                  </a:lnTo>
                  <a:lnTo>
                    <a:pt x="243596" y="134895"/>
                  </a:lnTo>
                  <a:lnTo>
                    <a:pt x="221943" y="87646"/>
                  </a:lnTo>
                  <a:lnTo>
                    <a:pt x="180081" y="87646"/>
                  </a:lnTo>
                  <a:close/>
                  <a:moveTo>
                    <a:pt x="33248" y="71437"/>
                  </a:moveTo>
                  <a:lnTo>
                    <a:pt x="118793" y="71437"/>
                  </a:lnTo>
                  <a:cubicBezTo>
                    <a:pt x="121309" y="71437"/>
                    <a:pt x="123466" y="73553"/>
                    <a:pt x="123466" y="76023"/>
                  </a:cubicBezTo>
                  <a:cubicBezTo>
                    <a:pt x="123466" y="78492"/>
                    <a:pt x="121309" y="80609"/>
                    <a:pt x="118793" y="80609"/>
                  </a:cubicBezTo>
                  <a:lnTo>
                    <a:pt x="33248" y="80609"/>
                  </a:lnTo>
                  <a:cubicBezTo>
                    <a:pt x="30732" y="80609"/>
                    <a:pt x="28575" y="78492"/>
                    <a:pt x="28575" y="76023"/>
                  </a:cubicBezTo>
                  <a:cubicBezTo>
                    <a:pt x="28575" y="73553"/>
                    <a:pt x="30732" y="71437"/>
                    <a:pt x="33248" y="71437"/>
                  </a:cubicBezTo>
                  <a:close/>
                  <a:moveTo>
                    <a:pt x="33248" y="34925"/>
                  </a:moveTo>
                  <a:lnTo>
                    <a:pt x="118793" y="34925"/>
                  </a:lnTo>
                  <a:cubicBezTo>
                    <a:pt x="121309" y="34925"/>
                    <a:pt x="123466" y="37041"/>
                    <a:pt x="123466" y="39511"/>
                  </a:cubicBezTo>
                  <a:cubicBezTo>
                    <a:pt x="123466" y="41980"/>
                    <a:pt x="121309" y="44097"/>
                    <a:pt x="118793" y="44097"/>
                  </a:cubicBezTo>
                  <a:lnTo>
                    <a:pt x="33248" y="44097"/>
                  </a:lnTo>
                  <a:cubicBezTo>
                    <a:pt x="30732" y="44097"/>
                    <a:pt x="28575" y="41980"/>
                    <a:pt x="28575" y="39511"/>
                  </a:cubicBezTo>
                  <a:cubicBezTo>
                    <a:pt x="28575" y="37041"/>
                    <a:pt x="30732" y="34925"/>
                    <a:pt x="33248" y="34925"/>
                  </a:cubicBezTo>
                  <a:close/>
                  <a:moveTo>
                    <a:pt x="9022" y="8656"/>
                  </a:moveTo>
                  <a:lnTo>
                    <a:pt x="9022" y="180342"/>
                  </a:lnTo>
                  <a:lnTo>
                    <a:pt x="143992" y="180342"/>
                  </a:lnTo>
                  <a:lnTo>
                    <a:pt x="143992" y="54824"/>
                  </a:lnTo>
                  <a:lnTo>
                    <a:pt x="143992" y="8656"/>
                  </a:lnTo>
                  <a:lnTo>
                    <a:pt x="9022" y="8656"/>
                  </a:lnTo>
                  <a:close/>
                  <a:moveTo>
                    <a:pt x="4691" y="0"/>
                  </a:moveTo>
                  <a:lnTo>
                    <a:pt x="148323" y="0"/>
                  </a:lnTo>
                  <a:cubicBezTo>
                    <a:pt x="150849" y="0"/>
                    <a:pt x="153015" y="1803"/>
                    <a:pt x="153015" y="4328"/>
                  </a:cubicBezTo>
                  <a:lnTo>
                    <a:pt x="153015" y="50135"/>
                  </a:lnTo>
                  <a:lnTo>
                    <a:pt x="202816" y="50135"/>
                  </a:lnTo>
                  <a:cubicBezTo>
                    <a:pt x="209673" y="50135"/>
                    <a:pt x="216169" y="54463"/>
                    <a:pt x="219417" y="60955"/>
                  </a:cubicBezTo>
                  <a:lnTo>
                    <a:pt x="253701" y="134895"/>
                  </a:lnTo>
                  <a:lnTo>
                    <a:pt x="280045" y="134895"/>
                  </a:lnTo>
                  <a:cubicBezTo>
                    <a:pt x="289789" y="134895"/>
                    <a:pt x="298089" y="142830"/>
                    <a:pt x="298089" y="152930"/>
                  </a:cubicBezTo>
                  <a:lnTo>
                    <a:pt x="298089" y="170603"/>
                  </a:lnTo>
                  <a:lnTo>
                    <a:pt x="298089" y="199097"/>
                  </a:lnTo>
                  <a:lnTo>
                    <a:pt x="298089" y="214967"/>
                  </a:lnTo>
                  <a:cubicBezTo>
                    <a:pt x="298089" y="225067"/>
                    <a:pt x="289789" y="233002"/>
                    <a:pt x="280045" y="233002"/>
                  </a:cubicBezTo>
                  <a:lnTo>
                    <a:pt x="268858" y="233002"/>
                  </a:lnTo>
                  <a:cubicBezTo>
                    <a:pt x="266332" y="233002"/>
                    <a:pt x="264166" y="230837"/>
                    <a:pt x="264166" y="228673"/>
                  </a:cubicBezTo>
                  <a:cubicBezTo>
                    <a:pt x="264166" y="225788"/>
                    <a:pt x="266332" y="223984"/>
                    <a:pt x="268858" y="223984"/>
                  </a:cubicBezTo>
                  <a:lnTo>
                    <a:pt x="280045" y="223984"/>
                  </a:lnTo>
                  <a:cubicBezTo>
                    <a:pt x="285098" y="223984"/>
                    <a:pt x="289067" y="220017"/>
                    <a:pt x="289067" y="214967"/>
                  </a:cubicBezTo>
                  <a:lnTo>
                    <a:pt x="289067" y="203786"/>
                  </a:lnTo>
                  <a:lnTo>
                    <a:pt x="266332" y="203786"/>
                  </a:lnTo>
                  <a:cubicBezTo>
                    <a:pt x="264527" y="203786"/>
                    <a:pt x="262723" y="202704"/>
                    <a:pt x="262362" y="201261"/>
                  </a:cubicBezTo>
                  <a:lnTo>
                    <a:pt x="248648" y="172407"/>
                  </a:lnTo>
                  <a:cubicBezTo>
                    <a:pt x="248288" y="170964"/>
                    <a:pt x="248288" y="169521"/>
                    <a:pt x="249009" y="168079"/>
                  </a:cubicBezTo>
                  <a:cubicBezTo>
                    <a:pt x="249731" y="166997"/>
                    <a:pt x="251535" y="165914"/>
                    <a:pt x="252979" y="165914"/>
                  </a:cubicBezTo>
                  <a:lnTo>
                    <a:pt x="289067" y="165914"/>
                  </a:lnTo>
                  <a:lnTo>
                    <a:pt x="289067" y="152930"/>
                  </a:lnTo>
                  <a:cubicBezTo>
                    <a:pt x="289067" y="147880"/>
                    <a:pt x="285098" y="143913"/>
                    <a:pt x="280045" y="143913"/>
                  </a:cubicBezTo>
                  <a:lnTo>
                    <a:pt x="250814" y="143913"/>
                  </a:lnTo>
                  <a:lnTo>
                    <a:pt x="175389" y="143913"/>
                  </a:lnTo>
                  <a:cubicBezTo>
                    <a:pt x="172863" y="143913"/>
                    <a:pt x="171059" y="141748"/>
                    <a:pt x="171059" y="139223"/>
                  </a:cubicBezTo>
                  <a:lnTo>
                    <a:pt x="171059" y="83318"/>
                  </a:lnTo>
                  <a:cubicBezTo>
                    <a:pt x="171059" y="80793"/>
                    <a:pt x="172863" y="78989"/>
                    <a:pt x="175389" y="78989"/>
                  </a:cubicBezTo>
                  <a:lnTo>
                    <a:pt x="217613" y="78989"/>
                  </a:lnTo>
                  <a:lnTo>
                    <a:pt x="211117" y="64562"/>
                  </a:lnTo>
                  <a:cubicBezTo>
                    <a:pt x="209673" y="61316"/>
                    <a:pt x="206064" y="59152"/>
                    <a:pt x="202816" y="59152"/>
                  </a:cubicBezTo>
                  <a:lnTo>
                    <a:pt x="153015" y="59152"/>
                  </a:lnTo>
                  <a:lnTo>
                    <a:pt x="153015" y="184670"/>
                  </a:lnTo>
                  <a:lnTo>
                    <a:pt x="153015" y="223984"/>
                  </a:lnTo>
                  <a:lnTo>
                    <a:pt x="185133" y="223984"/>
                  </a:lnTo>
                  <a:cubicBezTo>
                    <a:pt x="187659" y="223984"/>
                    <a:pt x="189825" y="225788"/>
                    <a:pt x="189825" y="228673"/>
                  </a:cubicBezTo>
                  <a:cubicBezTo>
                    <a:pt x="189825" y="230837"/>
                    <a:pt x="187659" y="233002"/>
                    <a:pt x="185133" y="233002"/>
                  </a:cubicBezTo>
                  <a:lnTo>
                    <a:pt x="148323" y="233002"/>
                  </a:lnTo>
                  <a:lnTo>
                    <a:pt x="105378" y="233002"/>
                  </a:lnTo>
                  <a:cubicBezTo>
                    <a:pt x="103213" y="233002"/>
                    <a:pt x="101047" y="230837"/>
                    <a:pt x="101047" y="228673"/>
                  </a:cubicBezTo>
                  <a:cubicBezTo>
                    <a:pt x="101047" y="225788"/>
                    <a:pt x="103213" y="223984"/>
                    <a:pt x="105378" y="223984"/>
                  </a:cubicBezTo>
                  <a:lnTo>
                    <a:pt x="143992" y="223984"/>
                  </a:lnTo>
                  <a:lnTo>
                    <a:pt x="143992" y="189359"/>
                  </a:lnTo>
                  <a:lnTo>
                    <a:pt x="9022" y="189359"/>
                  </a:lnTo>
                  <a:lnTo>
                    <a:pt x="9022" y="223984"/>
                  </a:lnTo>
                  <a:lnTo>
                    <a:pt x="22014" y="223984"/>
                  </a:lnTo>
                  <a:cubicBezTo>
                    <a:pt x="24540" y="223984"/>
                    <a:pt x="26344" y="225788"/>
                    <a:pt x="26344" y="228673"/>
                  </a:cubicBezTo>
                  <a:cubicBezTo>
                    <a:pt x="26344" y="230837"/>
                    <a:pt x="24540" y="233002"/>
                    <a:pt x="22014" y="233002"/>
                  </a:cubicBezTo>
                  <a:lnTo>
                    <a:pt x="4691" y="233002"/>
                  </a:lnTo>
                  <a:cubicBezTo>
                    <a:pt x="2165" y="233002"/>
                    <a:pt x="0" y="230837"/>
                    <a:pt x="0" y="228673"/>
                  </a:cubicBezTo>
                  <a:lnTo>
                    <a:pt x="0" y="184670"/>
                  </a:lnTo>
                  <a:lnTo>
                    <a:pt x="0" y="4328"/>
                  </a:lnTo>
                  <a:cubicBezTo>
                    <a:pt x="0" y="1803"/>
                    <a:pt x="2165" y="0"/>
                    <a:pt x="469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AB9889-C16A-CD40-A818-364F8293BD25}"/>
              </a:ext>
            </a:extLst>
          </p:cNvPr>
          <p:cNvSpPr txBox="1"/>
          <p:nvPr/>
        </p:nvSpPr>
        <p:spPr>
          <a:xfrm>
            <a:off x="16562126" y="11094606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1D573-D1F4-FB41-AAA7-788707015F42}"/>
              </a:ext>
            </a:extLst>
          </p:cNvPr>
          <p:cNvGrpSpPr/>
          <p:nvPr/>
        </p:nvGrpSpPr>
        <p:grpSpPr>
          <a:xfrm>
            <a:off x="6629157" y="9926170"/>
            <a:ext cx="2999353" cy="1607286"/>
            <a:chOff x="19959606" y="9150236"/>
            <a:chExt cx="2999353" cy="16072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3530B7-7658-F842-9677-D63896372BB5}"/>
                </a:ext>
              </a:extLst>
            </p:cNvPr>
            <p:cNvSpPr/>
            <p:nvPr/>
          </p:nvSpPr>
          <p:spPr>
            <a:xfrm>
              <a:off x="19959607" y="9150236"/>
              <a:ext cx="2999352" cy="16072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47">
              <a:extLst>
                <a:ext uri="{FF2B5EF4-FFF2-40B4-BE49-F238E27FC236}">
                  <a16:creationId xmlns:a16="http://schemas.microsoft.com/office/drawing/2014/main" id="{2D5FD674-1742-CA48-9D75-04396FCF3F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59606" y="9150236"/>
              <a:ext cx="1617147" cy="1607286"/>
            </a:xfrm>
            <a:custGeom>
              <a:avLst/>
              <a:gdLst>
                <a:gd name="T0" fmla="*/ 2494694 w 286977"/>
                <a:gd name="T1" fmla="*/ 2735509 h 285393"/>
                <a:gd name="T2" fmla="*/ 2442634 w 286977"/>
                <a:gd name="T3" fmla="*/ 3113916 h 285393"/>
                <a:gd name="T4" fmla="*/ 2394599 w 286977"/>
                <a:gd name="T5" fmla="*/ 2735509 h 285393"/>
                <a:gd name="T6" fmla="*/ 687818 w 286977"/>
                <a:gd name="T7" fmla="*/ 2684800 h 285393"/>
                <a:gd name="T8" fmla="*/ 741986 w 286977"/>
                <a:gd name="T9" fmla="*/ 3067113 h 285393"/>
                <a:gd name="T10" fmla="*/ 642027 w 286977"/>
                <a:gd name="T11" fmla="*/ 3067113 h 285393"/>
                <a:gd name="T12" fmla="*/ 687818 w 286977"/>
                <a:gd name="T13" fmla="*/ 2684800 h 285393"/>
                <a:gd name="T14" fmla="*/ 1645342 w 286977"/>
                <a:gd name="T15" fmla="*/ 2105998 h 285393"/>
                <a:gd name="T16" fmla="*/ 2177998 w 286977"/>
                <a:gd name="T17" fmla="*/ 1980496 h 285393"/>
                <a:gd name="T18" fmla="*/ 1124510 w 286977"/>
                <a:gd name="T19" fmla="*/ 1866761 h 285393"/>
                <a:gd name="T20" fmla="*/ 1207350 w 286977"/>
                <a:gd name="T21" fmla="*/ 2357003 h 285393"/>
                <a:gd name="T22" fmla="*/ 1124510 w 286977"/>
                <a:gd name="T23" fmla="*/ 1866761 h 285393"/>
                <a:gd name="T24" fmla="*/ 1207350 w 286977"/>
                <a:gd name="T25" fmla="*/ 1717734 h 285393"/>
                <a:gd name="T26" fmla="*/ 1566424 w 286977"/>
                <a:gd name="T27" fmla="*/ 2043249 h 285393"/>
                <a:gd name="T28" fmla="*/ 1925472 w 286977"/>
                <a:gd name="T29" fmla="*/ 1717734 h 285393"/>
                <a:gd name="T30" fmla="*/ 1566424 w 286977"/>
                <a:gd name="T31" fmla="*/ 1702046 h 285393"/>
                <a:gd name="T32" fmla="*/ 1818949 w 286977"/>
                <a:gd name="T33" fmla="*/ 419612 h 285393"/>
                <a:gd name="T34" fmla="*/ 1787373 w 286977"/>
                <a:gd name="T35" fmla="*/ 572585 h 285393"/>
                <a:gd name="T36" fmla="*/ 946944 w 286977"/>
                <a:gd name="T37" fmla="*/ 486306 h 285393"/>
                <a:gd name="T38" fmla="*/ 1566424 w 286977"/>
                <a:gd name="T39" fmla="*/ 1607927 h 285393"/>
                <a:gd name="T40" fmla="*/ 2158268 w 286977"/>
                <a:gd name="T41" fmla="*/ 423574 h 285393"/>
                <a:gd name="T42" fmla="*/ 1953104 w 286977"/>
                <a:gd name="T43" fmla="*/ 502001 h 285393"/>
                <a:gd name="T44" fmla="*/ 1566424 w 286977"/>
                <a:gd name="T45" fmla="*/ 98026 h 285393"/>
                <a:gd name="T46" fmla="*/ 1724247 w 286977"/>
                <a:gd name="T47" fmla="*/ 490205 h 285393"/>
                <a:gd name="T48" fmla="*/ 1747923 w 286977"/>
                <a:gd name="T49" fmla="*/ 294135 h 285393"/>
                <a:gd name="T50" fmla="*/ 1984663 w 286977"/>
                <a:gd name="T51" fmla="*/ 407868 h 285393"/>
                <a:gd name="T52" fmla="*/ 1566424 w 286977"/>
                <a:gd name="T53" fmla="*/ 98026 h 285393"/>
                <a:gd name="T54" fmla="*/ 2335821 w 286977"/>
                <a:gd name="T55" fmla="*/ 784347 h 285393"/>
                <a:gd name="T56" fmla="*/ 2020155 w 286977"/>
                <a:gd name="T57" fmla="*/ 1690294 h 285393"/>
                <a:gd name="T58" fmla="*/ 2675163 w 286977"/>
                <a:gd name="T59" fmla="*/ 1976568 h 285393"/>
                <a:gd name="T60" fmla="*/ 3136779 w 286977"/>
                <a:gd name="T61" fmla="*/ 3066835 h 285393"/>
                <a:gd name="T62" fmla="*/ 3038160 w 286977"/>
                <a:gd name="T63" fmla="*/ 3066835 h 285393"/>
                <a:gd name="T64" fmla="*/ 2655427 w 286977"/>
                <a:gd name="T65" fmla="*/ 2070700 h 285393"/>
                <a:gd name="T66" fmla="*/ 1972833 w 286977"/>
                <a:gd name="T67" fmla="*/ 2451112 h 285393"/>
                <a:gd name="T68" fmla="*/ 1937317 w 286977"/>
                <a:gd name="T69" fmla="*/ 2470724 h 285393"/>
                <a:gd name="T70" fmla="*/ 1613760 w 286977"/>
                <a:gd name="T71" fmla="*/ 2204045 h 285393"/>
                <a:gd name="T72" fmla="*/ 1566424 w 286977"/>
                <a:gd name="T73" fmla="*/ 3113892 h 285393"/>
                <a:gd name="T74" fmla="*/ 1519058 w 286977"/>
                <a:gd name="T75" fmla="*/ 2204045 h 285393"/>
                <a:gd name="T76" fmla="*/ 1195534 w 286977"/>
                <a:gd name="T77" fmla="*/ 2470724 h 285393"/>
                <a:gd name="T78" fmla="*/ 1156068 w 286977"/>
                <a:gd name="T79" fmla="*/ 2451112 h 285393"/>
                <a:gd name="T80" fmla="*/ 477419 w 286977"/>
                <a:gd name="T81" fmla="*/ 2070700 h 285393"/>
                <a:gd name="T82" fmla="*/ 94695 w 286977"/>
                <a:gd name="T83" fmla="*/ 3066835 h 285393"/>
                <a:gd name="T84" fmla="*/ 0 w 286977"/>
                <a:gd name="T85" fmla="*/ 3066835 h 285393"/>
                <a:gd name="T86" fmla="*/ 461617 w 286977"/>
                <a:gd name="T87" fmla="*/ 1976568 h 285393"/>
                <a:gd name="T88" fmla="*/ 1112678 w 286977"/>
                <a:gd name="T89" fmla="*/ 1690294 h 285393"/>
                <a:gd name="T90" fmla="*/ 800959 w 286977"/>
                <a:gd name="T91" fmla="*/ 784347 h 285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86977" h="285393">
                  <a:moveTo>
                    <a:pt x="223471" y="246063"/>
                  </a:moveTo>
                  <a:cubicBezTo>
                    <a:pt x="226036" y="246063"/>
                    <a:pt x="228234" y="248208"/>
                    <a:pt x="228234" y="250711"/>
                  </a:cubicBezTo>
                  <a:lnTo>
                    <a:pt x="228234" y="281102"/>
                  </a:lnTo>
                  <a:cubicBezTo>
                    <a:pt x="228234" y="283247"/>
                    <a:pt x="226036" y="285393"/>
                    <a:pt x="223471" y="285393"/>
                  </a:cubicBezTo>
                  <a:cubicBezTo>
                    <a:pt x="221273" y="285393"/>
                    <a:pt x="219075" y="283247"/>
                    <a:pt x="219075" y="281102"/>
                  </a:cubicBezTo>
                  <a:lnTo>
                    <a:pt x="219075" y="250711"/>
                  </a:lnTo>
                  <a:cubicBezTo>
                    <a:pt x="219075" y="248208"/>
                    <a:pt x="221273" y="246063"/>
                    <a:pt x="223471" y="246063"/>
                  </a:cubicBezTo>
                  <a:close/>
                  <a:moveTo>
                    <a:pt x="62929" y="246063"/>
                  </a:moveTo>
                  <a:cubicBezTo>
                    <a:pt x="65596" y="246063"/>
                    <a:pt x="67882" y="248208"/>
                    <a:pt x="67882" y="250711"/>
                  </a:cubicBezTo>
                  <a:lnTo>
                    <a:pt x="67882" y="281102"/>
                  </a:lnTo>
                  <a:cubicBezTo>
                    <a:pt x="67882" y="283247"/>
                    <a:pt x="65596" y="285393"/>
                    <a:pt x="62929" y="285393"/>
                  </a:cubicBezTo>
                  <a:cubicBezTo>
                    <a:pt x="61024" y="285393"/>
                    <a:pt x="58738" y="283247"/>
                    <a:pt x="58738" y="281102"/>
                  </a:cubicBezTo>
                  <a:lnTo>
                    <a:pt x="58738" y="250711"/>
                  </a:lnTo>
                  <a:cubicBezTo>
                    <a:pt x="58738" y="248208"/>
                    <a:pt x="61024" y="246063"/>
                    <a:pt x="62929" y="246063"/>
                  </a:cubicBezTo>
                  <a:close/>
                  <a:moveTo>
                    <a:pt x="183376" y="171090"/>
                  </a:moveTo>
                  <a:lnTo>
                    <a:pt x="150528" y="193016"/>
                  </a:lnTo>
                  <a:lnTo>
                    <a:pt x="176518" y="216020"/>
                  </a:lnTo>
                  <a:lnTo>
                    <a:pt x="199259" y="181514"/>
                  </a:lnTo>
                  <a:cubicBezTo>
                    <a:pt x="193123" y="180076"/>
                    <a:pt x="188069" y="176122"/>
                    <a:pt x="183376" y="171090"/>
                  </a:cubicBezTo>
                  <a:close/>
                  <a:moveTo>
                    <a:pt x="102878" y="171090"/>
                  </a:moveTo>
                  <a:cubicBezTo>
                    <a:pt x="98908" y="176122"/>
                    <a:pt x="93132" y="180076"/>
                    <a:pt x="86995" y="181514"/>
                  </a:cubicBezTo>
                  <a:lnTo>
                    <a:pt x="110459" y="216020"/>
                  </a:lnTo>
                  <a:lnTo>
                    <a:pt x="136088" y="193016"/>
                  </a:lnTo>
                  <a:lnTo>
                    <a:pt x="102878" y="171090"/>
                  </a:lnTo>
                  <a:close/>
                  <a:moveTo>
                    <a:pt x="112986" y="147368"/>
                  </a:moveTo>
                  <a:lnTo>
                    <a:pt x="110459" y="157432"/>
                  </a:lnTo>
                  <a:cubicBezTo>
                    <a:pt x="110098" y="159588"/>
                    <a:pt x="108654" y="161745"/>
                    <a:pt x="107932" y="163902"/>
                  </a:cubicBezTo>
                  <a:lnTo>
                    <a:pt x="143308" y="187265"/>
                  </a:lnTo>
                  <a:lnTo>
                    <a:pt x="179045" y="163902"/>
                  </a:lnTo>
                  <a:cubicBezTo>
                    <a:pt x="177601" y="161745"/>
                    <a:pt x="176879" y="159588"/>
                    <a:pt x="176157" y="157432"/>
                  </a:cubicBezTo>
                  <a:lnTo>
                    <a:pt x="173630" y="147368"/>
                  </a:lnTo>
                  <a:cubicBezTo>
                    <a:pt x="164245" y="152759"/>
                    <a:pt x="154137" y="155994"/>
                    <a:pt x="143308" y="155994"/>
                  </a:cubicBezTo>
                  <a:cubicBezTo>
                    <a:pt x="132479" y="155994"/>
                    <a:pt x="122371" y="152759"/>
                    <a:pt x="112986" y="147368"/>
                  </a:cubicBezTo>
                  <a:close/>
                  <a:moveTo>
                    <a:pt x="166411" y="38459"/>
                  </a:moveTo>
                  <a:lnTo>
                    <a:pt x="166411" y="48164"/>
                  </a:lnTo>
                  <a:cubicBezTo>
                    <a:pt x="166411" y="50321"/>
                    <a:pt x="164967" y="52118"/>
                    <a:pt x="163523" y="52477"/>
                  </a:cubicBezTo>
                  <a:cubicBezTo>
                    <a:pt x="151249" y="56071"/>
                    <a:pt x="140420" y="57509"/>
                    <a:pt x="130674" y="57509"/>
                  </a:cubicBezTo>
                  <a:cubicBezTo>
                    <a:pt x="108654" y="57509"/>
                    <a:pt x="93493" y="49961"/>
                    <a:pt x="86635" y="44570"/>
                  </a:cubicBezTo>
                  <a:cubicBezTo>
                    <a:pt x="83386" y="52837"/>
                    <a:pt x="81942" y="61822"/>
                    <a:pt x="81942" y="71887"/>
                  </a:cubicBezTo>
                  <a:cubicBezTo>
                    <a:pt x="81942" y="113221"/>
                    <a:pt x="109376" y="147368"/>
                    <a:pt x="143308" y="147368"/>
                  </a:cubicBezTo>
                  <a:cubicBezTo>
                    <a:pt x="177240" y="147368"/>
                    <a:pt x="205035" y="113221"/>
                    <a:pt x="205035" y="71887"/>
                  </a:cubicBezTo>
                  <a:cubicBezTo>
                    <a:pt x="205035" y="59306"/>
                    <a:pt x="202147" y="48164"/>
                    <a:pt x="197455" y="38819"/>
                  </a:cubicBezTo>
                  <a:cubicBezTo>
                    <a:pt x="191318" y="43132"/>
                    <a:pt x="182654" y="46007"/>
                    <a:pt x="182294" y="46367"/>
                  </a:cubicBezTo>
                  <a:cubicBezTo>
                    <a:pt x="180850" y="46726"/>
                    <a:pt x="179767" y="46367"/>
                    <a:pt x="178684" y="46007"/>
                  </a:cubicBezTo>
                  <a:lnTo>
                    <a:pt x="166411" y="38459"/>
                  </a:lnTo>
                  <a:close/>
                  <a:moveTo>
                    <a:pt x="143308" y="8986"/>
                  </a:moveTo>
                  <a:cubicBezTo>
                    <a:pt x="118761" y="8986"/>
                    <a:pt x="100713" y="19050"/>
                    <a:pt x="89883" y="37021"/>
                  </a:cubicBezTo>
                  <a:cubicBezTo>
                    <a:pt x="97825" y="42054"/>
                    <a:pt x="120927" y="55712"/>
                    <a:pt x="157747" y="44929"/>
                  </a:cubicBezTo>
                  <a:lnTo>
                    <a:pt x="157747" y="30911"/>
                  </a:lnTo>
                  <a:cubicBezTo>
                    <a:pt x="157747" y="29114"/>
                    <a:pt x="158469" y="27676"/>
                    <a:pt x="159913" y="26957"/>
                  </a:cubicBezTo>
                  <a:cubicBezTo>
                    <a:pt x="161357" y="26238"/>
                    <a:pt x="163162" y="26238"/>
                    <a:pt x="164245" y="26957"/>
                  </a:cubicBezTo>
                  <a:lnTo>
                    <a:pt x="181572" y="37381"/>
                  </a:lnTo>
                  <a:cubicBezTo>
                    <a:pt x="184459" y="35943"/>
                    <a:pt x="189152" y="34146"/>
                    <a:pt x="192762" y="31630"/>
                  </a:cubicBezTo>
                  <a:cubicBezTo>
                    <a:pt x="182654" y="16893"/>
                    <a:pt x="164967" y="8986"/>
                    <a:pt x="143308" y="8986"/>
                  </a:cubicBezTo>
                  <a:close/>
                  <a:moveTo>
                    <a:pt x="143308" y="0"/>
                  </a:moveTo>
                  <a:cubicBezTo>
                    <a:pt x="185542" y="0"/>
                    <a:pt x="213699" y="28754"/>
                    <a:pt x="213699" y="71887"/>
                  </a:cubicBezTo>
                  <a:cubicBezTo>
                    <a:pt x="213699" y="101001"/>
                    <a:pt x="200703" y="127239"/>
                    <a:pt x="181572" y="142336"/>
                  </a:cubicBezTo>
                  <a:lnTo>
                    <a:pt x="184820" y="154916"/>
                  </a:lnTo>
                  <a:cubicBezTo>
                    <a:pt x="186986" y="164980"/>
                    <a:pt x="195650" y="173247"/>
                    <a:pt x="206118" y="174685"/>
                  </a:cubicBezTo>
                  <a:lnTo>
                    <a:pt x="244743" y="181154"/>
                  </a:lnTo>
                  <a:cubicBezTo>
                    <a:pt x="268928" y="185468"/>
                    <a:pt x="286977" y="206674"/>
                    <a:pt x="286977" y="230756"/>
                  </a:cubicBezTo>
                  <a:lnTo>
                    <a:pt x="286977" y="281078"/>
                  </a:lnTo>
                  <a:cubicBezTo>
                    <a:pt x="286977" y="283234"/>
                    <a:pt x="284811" y="285391"/>
                    <a:pt x="282284" y="285391"/>
                  </a:cubicBezTo>
                  <a:cubicBezTo>
                    <a:pt x="279758" y="285391"/>
                    <a:pt x="277953" y="283234"/>
                    <a:pt x="277953" y="281078"/>
                  </a:cubicBezTo>
                  <a:lnTo>
                    <a:pt x="277953" y="230756"/>
                  </a:lnTo>
                  <a:cubicBezTo>
                    <a:pt x="277953" y="210628"/>
                    <a:pt x="263153" y="193375"/>
                    <a:pt x="242938" y="189781"/>
                  </a:cubicBezTo>
                  <a:lnTo>
                    <a:pt x="208645" y="184030"/>
                  </a:lnTo>
                  <a:lnTo>
                    <a:pt x="180489" y="224646"/>
                  </a:lnTo>
                  <a:cubicBezTo>
                    <a:pt x="180128" y="225724"/>
                    <a:pt x="179045" y="226443"/>
                    <a:pt x="177601" y="226443"/>
                  </a:cubicBezTo>
                  <a:cubicBezTo>
                    <a:pt x="177240" y="226443"/>
                    <a:pt x="177240" y="226443"/>
                    <a:pt x="177240" y="226443"/>
                  </a:cubicBezTo>
                  <a:cubicBezTo>
                    <a:pt x="176157" y="226443"/>
                    <a:pt x="175435" y="226443"/>
                    <a:pt x="174352" y="225724"/>
                  </a:cubicBezTo>
                  <a:lnTo>
                    <a:pt x="147640" y="202002"/>
                  </a:lnTo>
                  <a:lnTo>
                    <a:pt x="147640" y="281078"/>
                  </a:lnTo>
                  <a:cubicBezTo>
                    <a:pt x="147640" y="283234"/>
                    <a:pt x="145835" y="285391"/>
                    <a:pt x="143308" y="285391"/>
                  </a:cubicBezTo>
                  <a:cubicBezTo>
                    <a:pt x="141142" y="285391"/>
                    <a:pt x="138976" y="283234"/>
                    <a:pt x="138976" y="281078"/>
                  </a:cubicBezTo>
                  <a:lnTo>
                    <a:pt x="138976" y="202002"/>
                  </a:lnTo>
                  <a:lnTo>
                    <a:pt x="112264" y="225724"/>
                  </a:lnTo>
                  <a:cubicBezTo>
                    <a:pt x="111542" y="226443"/>
                    <a:pt x="110459" y="226443"/>
                    <a:pt x="109376" y="226443"/>
                  </a:cubicBezTo>
                  <a:cubicBezTo>
                    <a:pt x="109015" y="226443"/>
                    <a:pt x="109015" y="226443"/>
                    <a:pt x="108654" y="226443"/>
                  </a:cubicBezTo>
                  <a:cubicBezTo>
                    <a:pt x="107571" y="226443"/>
                    <a:pt x="106127" y="225724"/>
                    <a:pt x="105766" y="224646"/>
                  </a:cubicBezTo>
                  <a:lnTo>
                    <a:pt x="77610" y="184030"/>
                  </a:lnTo>
                  <a:lnTo>
                    <a:pt x="43678" y="189781"/>
                  </a:lnTo>
                  <a:cubicBezTo>
                    <a:pt x="23463" y="193375"/>
                    <a:pt x="8663" y="210628"/>
                    <a:pt x="8663" y="230756"/>
                  </a:cubicBezTo>
                  <a:lnTo>
                    <a:pt x="8663" y="281078"/>
                  </a:lnTo>
                  <a:cubicBezTo>
                    <a:pt x="8663" y="283234"/>
                    <a:pt x="6859" y="285391"/>
                    <a:pt x="4693" y="285391"/>
                  </a:cubicBezTo>
                  <a:cubicBezTo>
                    <a:pt x="2166" y="285391"/>
                    <a:pt x="0" y="283234"/>
                    <a:pt x="0" y="281078"/>
                  </a:cubicBezTo>
                  <a:lnTo>
                    <a:pt x="0" y="230756"/>
                  </a:lnTo>
                  <a:cubicBezTo>
                    <a:pt x="0" y="206674"/>
                    <a:pt x="17688" y="185468"/>
                    <a:pt x="42234" y="181154"/>
                  </a:cubicBezTo>
                  <a:lnTo>
                    <a:pt x="80498" y="174685"/>
                  </a:lnTo>
                  <a:cubicBezTo>
                    <a:pt x="90605" y="173247"/>
                    <a:pt x="99269" y="164980"/>
                    <a:pt x="101796" y="154916"/>
                  </a:cubicBezTo>
                  <a:lnTo>
                    <a:pt x="105044" y="142336"/>
                  </a:lnTo>
                  <a:cubicBezTo>
                    <a:pt x="85913" y="127239"/>
                    <a:pt x="73278" y="101001"/>
                    <a:pt x="73278" y="71887"/>
                  </a:cubicBezTo>
                  <a:cubicBezTo>
                    <a:pt x="73278" y="28754"/>
                    <a:pt x="101435" y="0"/>
                    <a:pt x="1433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048">
              <a:extLst>
                <a:ext uri="{FF2B5EF4-FFF2-40B4-BE49-F238E27FC236}">
                  <a16:creationId xmlns:a16="http://schemas.microsoft.com/office/drawing/2014/main" id="{29FD82D0-BE90-3543-8687-25F3C82FD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81253" y="9150236"/>
              <a:ext cx="1577705" cy="1607286"/>
            </a:xfrm>
            <a:custGeom>
              <a:avLst/>
              <a:gdLst>
                <a:gd name="T0" fmla="*/ 2555332 w 279041"/>
                <a:gd name="T1" fmla="*/ 2800221 h 285396"/>
                <a:gd name="T2" fmla="*/ 2504849 w 279041"/>
                <a:gd name="T3" fmla="*/ 3113620 h 285396"/>
                <a:gd name="T4" fmla="*/ 2454354 w 279041"/>
                <a:gd name="T5" fmla="*/ 2800221 h 285396"/>
                <a:gd name="T6" fmla="*/ 591999 w 279041"/>
                <a:gd name="T7" fmla="*/ 2753781 h 285396"/>
                <a:gd name="T8" fmla="*/ 644605 w 279041"/>
                <a:gd name="T9" fmla="*/ 3067198 h 285396"/>
                <a:gd name="T10" fmla="*/ 543471 w 279041"/>
                <a:gd name="T11" fmla="*/ 3067198 h 285396"/>
                <a:gd name="T12" fmla="*/ 591999 w 279041"/>
                <a:gd name="T13" fmla="*/ 2753781 h 285396"/>
                <a:gd name="T14" fmla="*/ 1209601 w 279041"/>
                <a:gd name="T15" fmla="*/ 1964610 h 285396"/>
                <a:gd name="T16" fmla="*/ 1538761 w 279041"/>
                <a:gd name="T17" fmla="*/ 2682219 h 285396"/>
                <a:gd name="T18" fmla="*/ 1875885 w 279041"/>
                <a:gd name="T19" fmla="*/ 1964610 h 285396"/>
                <a:gd name="T20" fmla="*/ 1538761 w 279041"/>
                <a:gd name="T21" fmla="*/ 2046965 h 285396"/>
                <a:gd name="T22" fmla="*/ 1861495 w 279041"/>
                <a:gd name="T23" fmla="*/ 855354 h 285396"/>
                <a:gd name="T24" fmla="*/ 924049 w 279041"/>
                <a:gd name="T25" fmla="*/ 968578 h 285396"/>
                <a:gd name="T26" fmla="*/ 1538761 w 279041"/>
                <a:gd name="T27" fmla="*/ 1956771 h 285396"/>
                <a:gd name="T28" fmla="*/ 2157458 w 279041"/>
                <a:gd name="T29" fmla="*/ 952896 h 285396"/>
                <a:gd name="T30" fmla="*/ 1538761 w 279041"/>
                <a:gd name="T31" fmla="*/ 98023 h 285396"/>
                <a:gd name="T32" fmla="*/ 698000 w 279041"/>
                <a:gd name="T33" fmla="*/ 2192050 h 285396"/>
                <a:gd name="T34" fmla="*/ 1122357 w 279041"/>
                <a:gd name="T35" fmla="*/ 1941089 h 285396"/>
                <a:gd name="T36" fmla="*/ 801118 w 279041"/>
                <a:gd name="T37" fmla="*/ 1168577 h 285396"/>
                <a:gd name="T38" fmla="*/ 880440 w 279041"/>
                <a:gd name="T39" fmla="*/ 854864 h 285396"/>
                <a:gd name="T40" fmla="*/ 1511001 w 279041"/>
                <a:gd name="T41" fmla="*/ 862703 h 285396"/>
                <a:gd name="T42" fmla="*/ 2244710 w 279041"/>
                <a:gd name="T43" fmla="*/ 909767 h 285396"/>
                <a:gd name="T44" fmla="*/ 1955187 w 279041"/>
                <a:gd name="T45" fmla="*/ 1901864 h 285396"/>
                <a:gd name="T46" fmla="*/ 2197118 w 279041"/>
                <a:gd name="T47" fmla="*/ 2160681 h 285396"/>
                <a:gd name="T48" fmla="*/ 2609564 w 279041"/>
                <a:gd name="T49" fmla="*/ 1305817 h 285396"/>
                <a:gd name="T50" fmla="*/ 1538761 w 279041"/>
                <a:gd name="T51" fmla="*/ 0 h 285396"/>
                <a:gd name="T52" fmla="*/ 2486628 w 279041"/>
                <a:gd name="T53" fmla="*/ 2207745 h 285396"/>
                <a:gd name="T54" fmla="*/ 3081501 w 279041"/>
                <a:gd name="T55" fmla="*/ 2878284 h 285396"/>
                <a:gd name="T56" fmla="*/ 3033916 w 279041"/>
                <a:gd name="T57" fmla="*/ 3113568 h 285396"/>
                <a:gd name="T58" fmla="*/ 2990295 w 279041"/>
                <a:gd name="T59" fmla="*/ 2878284 h 285396"/>
                <a:gd name="T60" fmla="*/ 2260566 w 279041"/>
                <a:gd name="T61" fmla="*/ 2266556 h 285396"/>
                <a:gd name="T62" fmla="*/ 1586375 w 279041"/>
                <a:gd name="T63" fmla="*/ 3066525 h 285396"/>
                <a:gd name="T64" fmla="*/ 1495145 w 279041"/>
                <a:gd name="T65" fmla="*/ 3066525 h 285396"/>
                <a:gd name="T66" fmla="*/ 820944 w 279041"/>
                <a:gd name="T67" fmla="*/ 2266556 h 285396"/>
                <a:gd name="T68" fmla="*/ 99171 w 279041"/>
                <a:gd name="T69" fmla="*/ 2878284 h 285396"/>
                <a:gd name="T70" fmla="*/ 47623 w 279041"/>
                <a:gd name="T71" fmla="*/ 3113568 h 285396"/>
                <a:gd name="T72" fmla="*/ 0 w 279041"/>
                <a:gd name="T73" fmla="*/ 2878284 h 285396"/>
                <a:gd name="T74" fmla="*/ 594886 w 279041"/>
                <a:gd name="T75" fmla="*/ 2207745 h 285396"/>
                <a:gd name="T76" fmla="*/ 1538761 w 279041"/>
                <a:gd name="T77" fmla="*/ 0 h 2853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79041" h="285396">
                  <a:moveTo>
                    <a:pt x="226822" y="252413"/>
                  </a:moveTo>
                  <a:cubicBezTo>
                    <a:pt x="229489" y="252413"/>
                    <a:pt x="231394" y="254186"/>
                    <a:pt x="231394" y="256669"/>
                  </a:cubicBezTo>
                  <a:lnTo>
                    <a:pt x="231394" y="281140"/>
                  </a:lnTo>
                  <a:cubicBezTo>
                    <a:pt x="231394" y="283268"/>
                    <a:pt x="229489" y="285396"/>
                    <a:pt x="226822" y="285396"/>
                  </a:cubicBezTo>
                  <a:cubicBezTo>
                    <a:pt x="224155" y="285396"/>
                    <a:pt x="222250" y="283268"/>
                    <a:pt x="222250" y="281140"/>
                  </a:cubicBezTo>
                  <a:lnTo>
                    <a:pt x="222250" y="256669"/>
                  </a:lnTo>
                  <a:cubicBezTo>
                    <a:pt x="222250" y="254186"/>
                    <a:pt x="224155" y="252413"/>
                    <a:pt x="226822" y="252413"/>
                  </a:cubicBezTo>
                  <a:close/>
                  <a:moveTo>
                    <a:pt x="53609" y="252413"/>
                  </a:moveTo>
                  <a:cubicBezTo>
                    <a:pt x="56174" y="252413"/>
                    <a:pt x="58372" y="254186"/>
                    <a:pt x="58372" y="256669"/>
                  </a:cubicBezTo>
                  <a:lnTo>
                    <a:pt x="58372" y="281140"/>
                  </a:lnTo>
                  <a:cubicBezTo>
                    <a:pt x="58372" y="283268"/>
                    <a:pt x="56174" y="285396"/>
                    <a:pt x="53609" y="285396"/>
                  </a:cubicBezTo>
                  <a:cubicBezTo>
                    <a:pt x="51045" y="285396"/>
                    <a:pt x="49213" y="283268"/>
                    <a:pt x="49213" y="281140"/>
                  </a:cubicBezTo>
                  <a:lnTo>
                    <a:pt x="49213" y="256669"/>
                  </a:lnTo>
                  <a:cubicBezTo>
                    <a:pt x="49213" y="254186"/>
                    <a:pt x="51045" y="252413"/>
                    <a:pt x="53609" y="252413"/>
                  </a:cubicBezTo>
                  <a:close/>
                  <a:moveTo>
                    <a:pt x="110252" y="179358"/>
                  </a:moveTo>
                  <a:lnTo>
                    <a:pt x="109534" y="180077"/>
                  </a:lnTo>
                  <a:cubicBezTo>
                    <a:pt x="106301" y="193376"/>
                    <a:pt x="95887" y="203080"/>
                    <a:pt x="82958" y="205956"/>
                  </a:cubicBezTo>
                  <a:cubicBezTo>
                    <a:pt x="86909" y="223928"/>
                    <a:pt x="123539" y="240102"/>
                    <a:pt x="139341" y="245853"/>
                  </a:cubicBezTo>
                  <a:cubicBezTo>
                    <a:pt x="155502" y="240102"/>
                    <a:pt x="192133" y="223928"/>
                    <a:pt x="196801" y="205956"/>
                  </a:cubicBezTo>
                  <a:cubicBezTo>
                    <a:pt x="183514" y="203080"/>
                    <a:pt x="173099" y="193376"/>
                    <a:pt x="169867" y="180077"/>
                  </a:cubicBezTo>
                  <a:lnTo>
                    <a:pt x="169508" y="179358"/>
                  </a:lnTo>
                  <a:cubicBezTo>
                    <a:pt x="160529" y="185109"/>
                    <a:pt x="150474" y="187625"/>
                    <a:pt x="139341" y="187625"/>
                  </a:cubicBezTo>
                  <a:cubicBezTo>
                    <a:pt x="129285" y="187625"/>
                    <a:pt x="118512" y="185109"/>
                    <a:pt x="110252" y="179358"/>
                  </a:cubicBezTo>
                  <a:close/>
                  <a:moveTo>
                    <a:pt x="168565" y="78402"/>
                  </a:moveTo>
                  <a:cubicBezTo>
                    <a:pt x="159721" y="78357"/>
                    <a:pt x="150833" y="81232"/>
                    <a:pt x="141496" y="86983"/>
                  </a:cubicBezTo>
                  <a:cubicBezTo>
                    <a:pt x="118871" y="100282"/>
                    <a:pt x="96246" y="95610"/>
                    <a:pt x="83676" y="88780"/>
                  </a:cubicBezTo>
                  <a:cubicBezTo>
                    <a:pt x="81881" y="94531"/>
                    <a:pt x="81163" y="100642"/>
                    <a:pt x="81163" y="107112"/>
                  </a:cubicBezTo>
                  <a:cubicBezTo>
                    <a:pt x="81163" y="146649"/>
                    <a:pt x="107738" y="179358"/>
                    <a:pt x="139341" y="179358"/>
                  </a:cubicBezTo>
                  <a:cubicBezTo>
                    <a:pt x="172021" y="179358"/>
                    <a:pt x="197879" y="146649"/>
                    <a:pt x="197879" y="107112"/>
                  </a:cubicBezTo>
                  <a:cubicBezTo>
                    <a:pt x="197879" y="99923"/>
                    <a:pt x="197160" y="93453"/>
                    <a:pt x="195365" y="87343"/>
                  </a:cubicBezTo>
                  <a:cubicBezTo>
                    <a:pt x="186207" y="81412"/>
                    <a:pt x="177408" y="78447"/>
                    <a:pt x="168565" y="78402"/>
                  </a:cubicBezTo>
                  <a:close/>
                  <a:moveTo>
                    <a:pt x="139341" y="8986"/>
                  </a:moveTo>
                  <a:cubicBezTo>
                    <a:pt x="81163" y="8986"/>
                    <a:pt x="43095" y="52118"/>
                    <a:pt x="43095" y="119692"/>
                  </a:cubicBezTo>
                  <a:cubicBezTo>
                    <a:pt x="43095" y="152041"/>
                    <a:pt x="50996" y="184030"/>
                    <a:pt x="63206" y="200924"/>
                  </a:cubicBezTo>
                  <a:lnTo>
                    <a:pt x="80085" y="198048"/>
                  </a:lnTo>
                  <a:cubicBezTo>
                    <a:pt x="90141" y="195892"/>
                    <a:pt x="98760" y="188344"/>
                    <a:pt x="101633" y="177920"/>
                  </a:cubicBezTo>
                  <a:lnTo>
                    <a:pt x="102351" y="174326"/>
                  </a:lnTo>
                  <a:cubicBezTo>
                    <a:pt x="84395" y="159589"/>
                    <a:pt x="72544" y="135147"/>
                    <a:pt x="72544" y="107112"/>
                  </a:cubicBezTo>
                  <a:cubicBezTo>
                    <a:pt x="72544" y="97766"/>
                    <a:pt x="74339" y="88780"/>
                    <a:pt x="76853" y="80873"/>
                  </a:cubicBezTo>
                  <a:cubicBezTo>
                    <a:pt x="77212" y="80154"/>
                    <a:pt x="78290" y="78716"/>
                    <a:pt x="79726" y="78357"/>
                  </a:cubicBezTo>
                  <a:cubicBezTo>
                    <a:pt x="80803" y="77997"/>
                    <a:pt x="82599" y="78357"/>
                    <a:pt x="83317" y="78716"/>
                  </a:cubicBezTo>
                  <a:cubicBezTo>
                    <a:pt x="92296" y="84827"/>
                    <a:pt x="114920" y="92734"/>
                    <a:pt x="136827" y="79076"/>
                  </a:cubicBezTo>
                  <a:cubicBezTo>
                    <a:pt x="158734" y="66136"/>
                    <a:pt x="179922" y="66496"/>
                    <a:pt x="200752" y="80873"/>
                  </a:cubicBezTo>
                  <a:cubicBezTo>
                    <a:pt x="201829" y="81232"/>
                    <a:pt x="202906" y="81951"/>
                    <a:pt x="203265" y="83389"/>
                  </a:cubicBezTo>
                  <a:cubicBezTo>
                    <a:pt x="205420" y="90937"/>
                    <a:pt x="206857" y="98845"/>
                    <a:pt x="206857" y="107112"/>
                  </a:cubicBezTo>
                  <a:cubicBezTo>
                    <a:pt x="206857" y="135147"/>
                    <a:pt x="194646" y="159589"/>
                    <a:pt x="177049" y="174326"/>
                  </a:cubicBezTo>
                  <a:lnTo>
                    <a:pt x="178127" y="177920"/>
                  </a:lnTo>
                  <a:cubicBezTo>
                    <a:pt x="180281" y="188344"/>
                    <a:pt x="188541" y="195892"/>
                    <a:pt x="198956" y="198048"/>
                  </a:cubicBezTo>
                  <a:lnTo>
                    <a:pt x="216194" y="200924"/>
                  </a:lnTo>
                  <a:cubicBezTo>
                    <a:pt x="228404" y="184030"/>
                    <a:pt x="236305" y="152041"/>
                    <a:pt x="236305" y="119692"/>
                  </a:cubicBezTo>
                  <a:cubicBezTo>
                    <a:pt x="236305" y="52118"/>
                    <a:pt x="198238" y="8986"/>
                    <a:pt x="139341" y="8986"/>
                  </a:cubicBezTo>
                  <a:close/>
                  <a:moveTo>
                    <a:pt x="139341" y="0"/>
                  </a:moveTo>
                  <a:cubicBezTo>
                    <a:pt x="203625" y="0"/>
                    <a:pt x="244924" y="46727"/>
                    <a:pt x="244924" y="119692"/>
                  </a:cubicBezTo>
                  <a:cubicBezTo>
                    <a:pt x="244924" y="152400"/>
                    <a:pt x="237382" y="183312"/>
                    <a:pt x="225172" y="202362"/>
                  </a:cubicBezTo>
                  <a:lnTo>
                    <a:pt x="228045" y="202721"/>
                  </a:lnTo>
                  <a:cubicBezTo>
                    <a:pt x="257493" y="207753"/>
                    <a:pt x="279041" y="233632"/>
                    <a:pt x="279041" y="263825"/>
                  </a:cubicBezTo>
                  <a:lnTo>
                    <a:pt x="279041" y="281078"/>
                  </a:lnTo>
                  <a:cubicBezTo>
                    <a:pt x="279041" y="283234"/>
                    <a:pt x="277605" y="285391"/>
                    <a:pt x="274732" y="285391"/>
                  </a:cubicBezTo>
                  <a:cubicBezTo>
                    <a:pt x="272577" y="285391"/>
                    <a:pt x="270781" y="283234"/>
                    <a:pt x="270781" y="281078"/>
                  </a:cubicBezTo>
                  <a:lnTo>
                    <a:pt x="270781" y="263825"/>
                  </a:lnTo>
                  <a:cubicBezTo>
                    <a:pt x="270781" y="237946"/>
                    <a:pt x="251747" y="216020"/>
                    <a:pt x="226249" y="211347"/>
                  </a:cubicBezTo>
                  <a:lnTo>
                    <a:pt x="204702" y="207753"/>
                  </a:lnTo>
                  <a:cubicBezTo>
                    <a:pt x="199315" y="231835"/>
                    <a:pt x="156579" y="248729"/>
                    <a:pt x="143651" y="253401"/>
                  </a:cubicBezTo>
                  <a:lnTo>
                    <a:pt x="143651" y="281078"/>
                  </a:lnTo>
                  <a:cubicBezTo>
                    <a:pt x="143651" y="283234"/>
                    <a:pt x="141855" y="285391"/>
                    <a:pt x="139341" y="285391"/>
                  </a:cubicBezTo>
                  <a:cubicBezTo>
                    <a:pt x="137186" y="285391"/>
                    <a:pt x="135391" y="283234"/>
                    <a:pt x="135391" y="281078"/>
                  </a:cubicBezTo>
                  <a:lnTo>
                    <a:pt x="135391" y="253401"/>
                  </a:lnTo>
                  <a:cubicBezTo>
                    <a:pt x="122821" y="248729"/>
                    <a:pt x="79726" y="231835"/>
                    <a:pt x="74339" y="207753"/>
                  </a:cubicBezTo>
                  <a:lnTo>
                    <a:pt x="52792" y="211347"/>
                  </a:lnTo>
                  <a:cubicBezTo>
                    <a:pt x="27294" y="216020"/>
                    <a:pt x="8978" y="237946"/>
                    <a:pt x="8978" y="263825"/>
                  </a:cubicBezTo>
                  <a:lnTo>
                    <a:pt x="8978" y="281078"/>
                  </a:lnTo>
                  <a:cubicBezTo>
                    <a:pt x="8978" y="283234"/>
                    <a:pt x="6464" y="285391"/>
                    <a:pt x="4310" y="285391"/>
                  </a:cubicBezTo>
                  <a:cubicBezTo>
                    <a:pt x="2155" y="285391"/>
                    <a:pt x="0" y="283234"/>
                    <a:pt x="0" y="281078"/>
                  </a:cubicBezTo>
                  <a:lnTo>
                    <a:pt x="0" y="263825"/>
                  </a:lnTo>
                  <a:cubicBezTo>
                    <a:pt x="0" y="233632"/>
                    <a:pt x="21907" y="207753"/>
                    <a:pt x="51714" y="202721"/>
                  </a:cubicBezTo>
                  <a:lnTo>
                    <a:pt x="53869" y="202362"/>
                  </a:lnTo>
                  <a:cubicBezTo>
                    <a:pt x="41659" y="183312"/>
                    <a:pt x="34476" y="152400"/>
                    <a:pt x="34476" y="119692"/>
                  </a:cubicBezTo>
                  <a:cubicBezTo>
                    <a:pt x="34476" y="47805"/>
                    <a:pt x="76853" y="0"/>
                    <a:pt x="139341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245DBE-7710-AF46-98CB-3A3421AAA9E2}"/>
              </a:ext>
            </a:extLst>
          </p:cNvPr>
          <p:cNvSpPr txBox="1"/>
          <p:nvPr/>
        </p:nvSpPr>
        <p:spPr>
          <a:xfrm>
            <a:off x="6978457" y="11849501"/>
            <a:ext cx="25346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241EA0-111D-474B-A95E-B91ADF9089B0}"/>
              </a:ext>
            </a:extLst>
          </p:cNvPr>
          <p:cNvGrpSpPr/>
          <p:nvPr/>
        </p:nvGrpSpPr>
        <p:grpSpPr>
          <a:xfrm>
            <a:off x="6063768" y="4261746"/>
            <a:ext cx="1577705" cy="1750947"/>
            <a:chOff x="10949552" y="6717725"/>
            <a:chExt cx="1577705" cy="1750947"/>
          </a:xfrm>
        </p:grpSpPr>
        <p:sp>
          <p:nvSpPr>
            <p:cNvPr id="21" name="Freeform 663">
              <a:extLst>
                <a:ext uri="{FF2B5EF4-FFF2-40B4-BE49-F238E27FC236}">
                  <a16:creationId xmlns:a16="http://schemas.microsoft.com/office/drawing/2014/main" id="{973E8BEE-5347-F94D-B4C2-CC3DBD5E6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9552" y="6749833"/>
              <a:ext cx="1577705" cy="17188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663">
              <a:extLst>
                <a:ext uri="{FF2B5EF4-FFF2-40B4-BE49-F238E27FC236}">
                  <a16:creationId xmlns:a16="http://schemas.microsoft.com/office/drawing/2014/main" id="{638420D7-3481-464F-8347-BF4D4830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9552" y="6717725"/>
              <a:ext cx="1577705" cy="1718839"/>
            </a:xfrm>
            <a:custGeom>
              <a:avLst/>
              <a:gdLst>
                <a:gd name="T0" fmla="*/ 2212942 w 275642"/>
                <a:gd name="T1" fmla="*/ 2591631 h 298090"/>
                <a:gd name="T2" fmla="*/ 2821829 w 275642"/>
                <a:gd name="T3" fmla="*/ 1823557 h 298090"/>
                <a:gd name="T4" fmla="*/ 294951 w 275642"/>
                <a:gd name="T5" fmla="*/ 1756942 h 298090"/>
                <a:gd name="T6" fmla="*/ 127504 w 275642"/>
                <a:gd name="T7" fmla="*/ 542120 h 298090"/>
                <a:gd name="T8" fmla="*/ 945694 w 275642"/>
                <a:gd name="T9" fmla="*/ 1847065 h 298090"/>
                <a:gd name="T10" fmla="*/ 854364 w 275642"/>
                <a:gd name="T11" fmla="*/ 1823557 h 298090"/>
                <a:gd name="T12" fmla="*/ 774445 w 275642"/>
                <a:gd name="T13" fmla="*/ 2164493 h 298090"/>
                <a:gd name="T14" fmla="*/ 1725826 w 275642"/>
                <a:gd name="T15" fmla="*/ 1678568 h 298090"/>
                <a:gd name="T16" fmla="*/ 1938942 w 275642"/>
                <a:gd name="T17" fmla="*/ 2987418 h 298090"/>
                <a:gd name="T18" fmla="*/ 2056907 w 275642"/>
                <a:gd name="T19" fmla="*/ 1925439 h 298090"/>
                <a:gd name="T20" fmla="*/ 2730499 w 275642"/>
                <a:gd name="T21" fmla="*/ 1647211 h 298090"/>
                <a:gd name="T22" fmla="*/ 2136825 w 275642"/>
                <a:gd name="T23" fmla="*/ 1976382 h 298090"/>
                <a:gd name="T24" fmla="*/ 2837052 w 275642"/>
                <a:gd name="T25" fmla="*/ 1702069 h 298090"/>
                <a:gd name="T26" fmla="*/ 2856072 w 275642"/>
                <a:gd name="T27" fmla="*/ 1698154 h 298090"/>
                <a:gd name="T28" fmla="*/ 2711459 w 275642"/>
                <a:gd name="T29" fmla="*/ 2517180 h 298090"/>
                <a:gd name="T30" fmla="*/ 2167277 w 275642"/>
                <a:gd name="T31" fmla="*/ 2689605 h 298090"/>
                <a:gd name="T32" fmla="*/ 1923718 w 275642"/>
                <a:gd name="T33" fmla="*/ 3242145 h 298090"/>
                <a:gd name="T34" fmla="*/ 1874246 w 275642"/>
                <a:gd name="T35" fmla="*/ 3202959 h 298090"/>
                <a:gd name="T36" fmla="*/ 751611 w 275642"/>
                <a:gd name="T37" fmla="*/ 2285970 h 298090"/>
                <a:gd name="T38" fmla="*/ 686917 w 275642"/>
                <a:gd name="T39" fmla="*/ 2262458 h 298090"/>
                <a:gd name="T40" fmla="*/ 683115 w 275642"/>
                <a:gd name="T41" fmla="*/ 2246784 h 298090"/>
                <a:gd name="T42" fmla="*/ 664083 w 275642"/>
                <a:gd name="T43" fmla="*/ 1988141 h 298090"/>
                <a:gd name="T44" fmla="*/ 226446 w 275642"/>
                <a:gd name="T45" fmla="*/ 1823557 h 298090"/>
                <a:gd name="T46" fmla="*/ 70424 w 275642"/>
                <a:gd name="T47" fmla="*/ 408886 h 298090"/>
                <a:gd name="T48" fmla="*/ 1016295 w 275642"/>
                <a:gd name="T49" fmla="*/ 0 h 298090"/>
                <a:gd name="T50" fmla="*/ 1282648 w 275642"/>
                <a:gd name="T51" fmla="*/ 1461811 h 298090"/>
                <a:gd name="T52" fmla="*/ 2245361 w 275642"/>
                <a:gd name="T53" fmla="*/ 974539 h 298090"/>
                <a:gd name="T54" fmla="*/ 2176865 w 275642"/>
                <a:gd name="T55" fmla="*/ 1662220 h 298090"/>
                <a:gd name="T56" fmla="*/ 2123593 w 275642"/>
                <a:gd name="T57" fmla="*/ 1705441 h 298090"/>
                <a:gd name="T58" fmla="*/ 2161638 w 275642"/>
                <a:gd name="T59" fmla="*/ 1100280 h 298090"/>
                <a:gd name="T60" fmla="*/ 1225583 w 275642"/>
                <a:gd name="T61" fmla="*/ 1583623 h 298090"/>
                <a:gd name="T62" fmla="*/ 1023907 w 275642"/>
                <a:gd name="T63" fmla="*/ 385098 h 298090"/>
                <a:gd name="T64" fmla="*/ 905942 w 275642"/>
                <a:gd name="T65" fmla="*/ 892016 h 298090"/>
                <a:gd name="T66" fmla="*/ 970637 w 275642"/>
                <a:gd name="T67" fmla="*/ 43223 h 2980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642" h="298090">
                  <a:moveTo>
                    <a:pt x="266549" y="167662"/>
                  </a:moveTo>
                  <a:cubicBezTo>
                    <a:pt x="242105" y="182074"/>
                    <a:pt x="222693" y="211618"/>
                    <a:pt x="209034" y="238280"/>
                  </a:cubicBezTo>
                  <a:cubicBezTo>
                    <a:pt x="226648" y="239361"/>
                    <a:pt x="240307" y="235038"/>
                    <a:pt x="249654" y="225309"/>
                  </a:cubicBezTo>
                  <a:cubicBezTo>
                    <a:pt x="266189" y="208736"/>
                    <a:pt x="266908" y="180632"/>
                    <a:pt x="266549" y="167662"/>
                  </a:cubicBezTo>
                  <a:close/>
                  <a:moveTo>
                    <a:pt x="12044" y="49844"/>
                  </a:moveTo>
                  <a:cubicBezTo>
                    <a:pt x="9168" y="71822"/>
                    <a:pt x="2698" y="134514"/>
                    <a:pt x="27861" y="161537"/>
                  </a:cubicBezTo>
                  <a:cubicBezTo>
                    <a:pt x="36488" y="170544"/>
                    <a:pt x="47632" y="174507"/>
                    <a:pt x="61651" y="173426"/>
                  </a:cubicBezTo>
                  <a:cubicBezTo>
                    <a:pt x="56978" y="137036"/>
                    <a:pt x="44396" y="78668"/>
                    <a:pt x="12044" y="49844"/>
                  </a:cubicBezTo>
                  <a:close/>
                  <a:moveTo>
                    <a:pt x="10247" y="37234"/>
                  </a:moveTo>
                  <a:cubicBezTo>
                    <a:pt x="11325" y="37234"/>
                    <a:pt x="115571" y="67859"/>
                    <a:pt x="89330" y="169823"/>
                  </a:cubicBezTo>
                  <a:cubicBezTo>
                    <a:pt x="88971" y="172346"/>
                    <a:pt x="86454" y="173787"/>
                    <a:pt x="83938" y="173066"/>
                  </a:cubicBezTo>
                  <a:cubicBezTo>
                    <a:pt x="81781" y="172346"/>
                    <a:pt x="80343" y="169823"/>
                    <a:pt x="80703" y="167662"/>
                  </a:cubicBezTo>
                  <a:cubicBezTo>
                    <a:pt x="97598" y="101727"/>
                    <a:pt x="56259" y="68580"/>
                    <a:pt x="28939" y="54528"/>
                  </a:cubicBezTo>
                  <a:cubicBezTo>
                    <a:pt x="64527" y="98124"/>
                    <a:pt x="72076" y="175228"/>
                    <a:pt x="73154" y="199008"/>
                  </a:cubicBezTo>
                  <a:lnTo>
                    <a:pt x="158708" y="154331"/>
                  </a:lnTo>
                  <a:cubicBezTo>
                    <a:pt x="160146" y="153610"/>
                    <a:pt x="161584" y="153610"/>
                    <a:pt x="163021" y="154331"/>
                  </a:cubicBezTo>
                  <a:cubicBezTo>
                    <a:pt x="164100" y="155051"/>
                    <a:pt x="165178" y="156132"/>
                    <a:pt x="165178" y="157573"/>
                  </a:cubicBezTo>
                  <a:lnTo>
                    <a:pt x="183152" y="274670"/>
                  </a:lnTo>
                  <a:cubicBezTo>
                    <a:pt x="186746" y="266023"/>
                    <a:pt x="191060" y="254494"/>
                    <a:pt x="196812" y="242243"/>
                  </a:cubicBezTo>
                  <a:cubicBezTo>
                    <a:pt x="185309" y="215581"/>
                    <a:pt x="183871" y="193603"/>
                    <a:pt x="194295" y="177029"/>
                  </a:cubicBezTo>
                  <a:cubicBezTo>
                    <a:pt x="210831" y="149286"/>
                    <a:pt x="251451" y="147125"/>
                    <a:pt x="252889" y="147125"/>
                  </a:cubicBezTo>
                  <a:cubicBezTo>
                    <a:pt x="255765" y="147125"/>
                    <a:pt x="257922" y="148926"/>
                    <a:pt x="257922" y="151448"/>
                  </a:cubicBezTo>
                  <a:cubicBezTo>
                    <a:pt x="257922" y="153970"/>
                    <a:pt x="256124" y="156132"/>
                    <a:pt x="253608" y="156132"/>
                  </a:cubicBezTo>
                  <a:cubicBezTo>
                    <a:pt x="252889" y="156132"/>
                    <a:pt x="215864" y="157934"/>
                    <a:pt x="201844" y="181713"/>
                  </a:cubicBezTo>
                  <a:cubicBezTo>
                    <a:pt x="194295" y="194324"/>
                    <a:pt x="194295" y="210898"/>
                    <a:pt x="202204" y="231435"/>
                  </a:cubicBezTo>
                  <a:cubicBezTo>
                    <a:pt x="217661" y="202250"/>
                    <a:pt x="239589" y="170184"/>
                    <a:pt x="267987" y="156492"/>
                  </a:cubicBezTo>
                  <a:lnTo>
                    <a:pt x="268346" y="156132"/>
                  </a:lnTo>
                  <a:cubicBezTo>
                    <a:pt x="269065" y="156132"/>
                    <a:pt x="269425" y="156132"/>
                    <a:pt x="269784" y="156132"/>
                  </a:cubicBezTo>
                  <a:cubicBezTo>
                    <a:pt x="272300" y="155772"/>
                    <a:pt x="274457" y="157213"/>
                    <a:pt x="274817" y="159735"/>
                  </a:cubicBezTo>
                  <a:cubicBezTo>
                    <a:pt x="275176" y="161537"/>
                    <a:pt x="280928" y="206574"/>
                    <a:pt x="256124" y="231435"/>
                  </a:cubicBezTo>
                  <a:cubicBezTo>
                    <a:pt x="245700" y="242243"/>
                    <a:pt x="231321" y="247648"/>
                    <a:pt x="213707" y="247648"/>
                  </a:cubicBezTo>
                  <a:cubicBezTo>
                    <a:pt x="210831" y="247648"/>
                    <a:pt x="207955" y="247648"/>
                    <a:pt x="204720" y="247288"/>
                  </a:cubicBezTo>
                  <a:cubicBezTo>
                    <a:pt x="192498" y="273229"/>
                    <a:pt x="186028" y="294487"/>
                    <a:pt x="185668" y="295207"/>
                  </a:cubicBezTo>
                  <a:cubicBezTo>
                    <a:pt x="185309" y="297009"/>
                    <a:pt x="183511" y="298090"/>
                    <a:pt x="181714" y="298090"/>
                  </a:cubicBezTo>
                  <a:cubicBezTo>
                    <a:pt x="181354" y="298090"/>
                    <a:pt x="181354" y="298090"/>
                    <a:pt x="180995" y="298090"/>
                  </a:cubicBezTo>
                  <a:cubicBezTo>
                    <a:pt x="179198" y="298090"/>
                    <a:pt x="177400" y="296649"/>
                    <a:pt x="177041" y="294487"/>
                  </a:cubicBezTo>
                  <a:lnTo>
                    <a:pt x="157629" y="165140"/>
                  </a:lnTo>
                  <a:lnTo>
                    <a:pt x="70997" y="210177"/>
                  </a:lnTo>
                  <a:cubicBezTo>
                    <a:pt x="69200" y="211618"/>
                    <a:pt x="66324" y="210537"/>
                    <a:pt x="64886" y="208375"/>
                  </a:cubicBezTo>
                  <a:cubicBezTo>
                    <a:pt x="64886" y="208015"/>
                    <a:pt x="64886" y="208015"/>
                    <a:pt x="64886" y="208015"/>
                  </a:cubicBezTo>
                  <a:cubicBezTo>
                    <a:pt x="64886" y="207295"/>
                    <a:pt x="64886" y="207295"/>
                    <a:pt x="64886" y="206934"/>
                  </a:cubicBezTo>
                  <a:cubicBezTo>
                    <a:pt x="64527" y="206934"/>
                    <a:pt x="64527" y="206574"/>
                    <a:pt x="64527" y="206574"/>
                  </a:cubicBezTo>
                  <a:cubicBezTo>
                    <a:pt x="64527" y="206214"/>
                    <a:pt x="64527" y="206214"/>
                    <a:pt x="64527" y="206214"/>
                  </a:cubicBezTo>
                  <a:cubicBezTo>
                    <a:pt x="64527" y="205853"/>
                    <a:pt x="64167" y="196846"/>
                    <a:pt x="62729" y="182794"/>
                  </a:cubicBezTo>
                  <a:cubicBezTo>
                    <a:pt x="61291" y="182794"/>
                    <a:pt x="59854" y="182794"/>
                    <a:pt x="58416" y="182794"/>
                  </a:cubicBezTo>
                  <a:cubicBezTo>
                    <a:pt x="43318" y="182794"/>
                    <a:pt x="30736" y="177750"/>
                    <a:pt x="21390" y="167662"/>
                  </a:cubicBezTo>
                  <a:cubicBezTo>
                    <a:pt x="-12400" y="131632"/>
                    <a:pt x="3776" y="44079"/>
                    <a:pt x="4495" y="40476"/>
                  </a:cubicBezTo>
                  <a:cubicBezTo>
                    <a:pt x="4495" y="39395"/>
                    <a:pt x="5574" y="37954"/>
                    <a:pt x="6652" y="37594"/>
                  </a:cubicBezTo>
                  <a:cubicBezTo>
                    <a:pt x="7730" y="36873"/>
                    <a:pt x="8809" y="36513"/>
                    <a:pt x="10247" y="37234"/>
                  </a:cubicBezTo>
                  <a:close/>
                  <a:moveTo>
                    <a:pt x="95999" y="0"/>
                  </a:moveTo>
                  <a:cubicBezTo>
                    <a:pt x="98155" y="0"/>
                    <a:pt x="100312" y="1806"/>
                    <a:pt x="100671" y="3974"/>
                  </a:cubicBezTo>
                  <a:lnTo>
                    <a:pt x="121159" y="134402"/>
                  </a:lnTo>
                  <a:lnTo>
                    <a:pt x="207783" y="89240"/>
                  </a:lnTo>
                  <a:cubicBezTo>
                    <a:pt x="209221" y="88517"/>
                    <a:pt x="211018" y="88517"/>
                    <a:pt x="212096" y="89601"/>
                  </a:cubicBezTo>
                  <a:cubicBezTo>
                    <a:pt x="213893" y="90324"/>
                    <a:pt x="214253" y="92130"/>
                    <a:pt x="214253" y="93937"/>
                  </a:cubicBezTo>
                  <a:lnTo>
                    <a:pt x="205626" y="152828"/>
                  </a:lnTo>
                  <a:cubicBezTo>
                    <a:pt x="205626" y="154995"/>
                    <a:pt x="203470" y="156802"/>
                    <a:pt x="201313" y="156802"/>
                  </a:cubicBezTo>
                  <a:cubicBezTo>
                    <a:pt x="200954" y="156802"/>
                    <a:pt x="200954" y="156802"/>
                    <a:pt x="200594" y="156802"/>
                  </a:cubicBezTo>
                  <a:cubicBezTo>
                    <a:pt x="198078" y="156440"/>
                    <a:pt x="196281" y="154273"/>
                    <a:pt x="197000" y="151382"/>
                  </a:cubicBezTo>
                  <a:lnTo>
                    <a:pt x="204188" y="101162"/>
                  </a:lnTo>
                  <a:lnTo>
                    <a:pt x="120081" y="145602"/>
                  </a:lnTo>
                  <a:cubicBezTo>
                    <a:pt x="118643" y="145963"/>
                    <a:pt x="117205" y="145963"/>
                    <a:pt x="115768" y="145602"/>
                  </a:cubicBezTo>
                  <a:cubicBezTo>
                    <a:pt x="114330" y="144879"/>
                    <a:pt x="113611" y="143434"/>
                    <a:pt x="113611" y="141989"/>
                  </a:cubicBezTo>
                  <a:lnTo>
                    <a:pt x="96718" y="35407"/>
                  </a:lnTo>
                  <a:lnTo>
                    <a:pt x="90607" y="78401"/>
                  </a:lnTo>
                  <a:cubicBezTo>
                    <a:pt x="90248" y="80930"/>
                    <a:pt x="88091" y="82736"/>
                    <a:pt x="85575" y="82014"/>
                  </a:cubicBezTo>
                  <a:cubicBezTo>
                    <a:pt x="83059" y="82014"/>
                    <a:pt x="81262" y="79846"/>
                    <a:pt x="81621" y="76956"/>
                  </a:cubicBezTo>
                  <a:lnTo>
                    <a:pt x="91686" y="3974"/>
                  </a:lnTo>
                  <a:cubicBezTo>
                    <a:pt x="92045" y="1806"/>
                    <a:pt x="93842" y="0"/>
                    <a:pt x="9599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FBCC01-D7B8-1643-87A3-B5C765A26745}"/>
              </a:ext>
            </a:extLst>
          </p:cNvPr>
          <p:cNvSpPr txBox="1"/>
          <p:nvPr/>
        </p:nvSpPr>
        <p:spPr>
          <a:xfrm>
            <a:off x="15581438" y="6300838"/>
            <a:ext cx="384432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MANUFACTURING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19823B-4498-394C-A2C6-170745241B11}"/>
              </a:ext>
            </a:extLst>
          </p:cNvPr>
          <p:cNvGrpSpPr/>
          <p:nvPr/>
        </p:nvGrpSpPr>
        <p:grpSpPr>
          <a:xfrm>
            <a:off x="11436475" y="3339725"/>
            <a:ext cx="1333617" cy="1535958"/>
            <a:chOff x="11137087" y="5386639"/>
            <a:chExt cx="1333617" cy="1535958"/>
          </a:xfrm>
        </p:grpSpPr>
        <p:sp>
          <p:nvSpPr>
            <p:cNvPr id="25" name="Freeform 942">
              <a:extLst>
                <a:ext uri="{FF2B5EF4-FFF2-40B4-BE49-F238E27FC236}">
                  <a16:creationId xmlns:a16="http://schemas.microsoft.com/office/drawing/2014/main" id="{BC913E9D-BAD1-064D-BF5C-1903F652F5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37087" y="5386639"/>
              <a:ext cx="1333616" cy="15359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942">
              <a:extLst>
                <a:ext uri="{FF2B5EF4-FFF2-40B4-BE49-F238E27FC236}">
                  <a16:creationId xmlns:a16="http://schemas.microsoft.com/office/drawing/2014/main" id="{206F741A-5D51-6D45-9299-52B1C07F52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37088" y="5386639"/>
              <a:ext cx="1333616" cy="1535958"/>
            </a:xfrm>
            <a:custGeom>
              <a:avLst/>
              <a:gdLst>
                <a:gd name="T0" fmla="*/ 1970853 w 253639"/>
                <a:gd name="T1" fmla="*/ 3105418 h 291740"/>
                <a:gd name="T2" fmla="*/ 2137158 w 253639"/>
                <a:gd name="T3" fmla="*/ 2005451 h 291740"/>
                <a:gd name="T4" fmla="*/ 2303452 w 253639"/>
                <a:gd name="T5" fmla="*/ 3105418 h 291740"/>
                <a:gd name="T6" fmla="*/ 1852064 w 253639"/>
                <a:gd name="T7" fmla="*/ 1886741 h 291740"/>
                <a:gd name="T8" fmla="*/ 2187251 w 253639"/>
                <a:gd name="T9" fmla="*/ 1581591 h 291740"/>
                <a:gd name="T10" fmla="*/ 2086922 w 253639"/>
                <a:gd name="T11" fmla="*/ 1548752 h 291740"/>
                <a:gd name="T12" fmla="*/ 2187251 w 253639"/>
                <a:gd name="T13" fmla="*/ 1250676 h 291740"/>
                <a:gd name="T14" fmla="*/ 2086922 w 253639"/>
                <a:gd name="T15" fmla="*/ 1325968 h 291740"/>
                <a:gd name="T16" fmla="*/ 2139088 w 253639"/>
                <a:gd name="T17" fmla="*/ 906679 h 291740"/>
                <a:gd name="T18" fmla="*/ 2139088 w 253639"/>
                <a:gd name="T19" fmla="*/ 1077174 h 291740"/>
                <a:gd name="T20" fmla="*/ 2139088 w 253639"/>
                <a:gd name="T21" fmla="*/ 906679 h 291740"/>
                <a:gd name="T22" fmla="*/ 502381 w 253639"/>
                <a:gd name="T23" fmla="*/ 861228 h 291740"/>
                <a:gd name="T24" fmla="*/ 502381 w 253639"/>
                <a:gd name="T25" fmla="*/ 540541 h 291740"/>
                <a:gd name="T26" fmla="*/ 295646 w 253639"/>
                <a:gd name="T27" fmla="*/ 747807 h 291740"/>
                <a:gd name="T28" fmla="*/ 1143308 w 253639"/>
                <a:gd name="T29" fmla="*/ 244730 h 291740"/>
                <a:gd name="T30" fmla="*/ 1852064 w 253639"/>
                <a:gd name="T31" fmla="*/ 1182460 h 291740"/>
                <a:gd name="T32" fmla="*/ 2418289 w 253639"/>
                <a:gd name="T33" fmla="*/ 1024188 h 291740"/>
                <a:gd name="T34" fmla="*/ 2517272 w 253639"/>
                <a:gd name="T35" fmla="*/ 1851135 h 291740"/>
                <a:gd name="T36" fmla="*/ 2683577 w 253639"/>
                <a:gd name="T37" fmla="*/ 976705 h 291740"/>
                <a:gd name="T38" fmla="*/ 2137158 w 253639"/>
                <a:gd name="T39" fmla="*/ 798653 h 291740"/>
                <a:gd name="T40" fmla="*/ 1689727 w 253639"/>
                <a:gd name="T41" fmla="*/ 668076 h 291740"/>
                <a:gd name="T42" fmla="*/ 1202688 w 253639"/>
                <a:gd name="T43" fmla="*/ 122079 h 291740"/>
                <a:gd name="T44" fmla="*/ 1915421 w 253639"/>
                <a:gd name="T45" fmla="*/ 668076 h 291740"/>
                <a:gd name="T46" fmla="*/ 2778620 w 253639"/>
                <a:gd name="T47" fmla="*/ 1851135 h 291740"/>
                <a:gd name="T48" fmla="*/ 2517272 w 253639"/>
                <a:gd name="T49" fmla="*/ 2990670 h 291740"/>
                <a:gd name="T50" fmla="*/ 1970853 w 253639"/>
                <a:gd name="T51" fmla="*/ 3204328 h 291740"/>
                <a:gd name="T52" fmla="*/ 1701597 w 253639"/>
                <a:gd name="T53" fmla="*/ 1059807 h 291740"/>
                <a:gd name="T54" fmla="*/ 1202688 w 253639"/>
                <a:gd name="T55" fmla="*/ 122079 h 291740"/>
                <a:gd name="T56" fmla="*/ 382305 w 253639"/>
                <a:gd name="T57" fmla="*/ 336673 h 291740"/>
                <a:gd name="T58" fmla="*/ 354687 w 253639"/>
                <a:gd name="T59" fmla="*/ 1136767 h 291740"/>
                <a:gd name="T60" fmla="*/ 401988 w 253639"/>
                <a:gd name="T61" fmla="*/ 3105309 h 291740"/>
                <a:gd name="T62" fmla="*/ 610872 w 253639"/>
                <a:gd name="T63" fmla="*/ 2895368 h 291740"/>
                <a:gd name="T64" fmla="*/ 997098 w 253639"/>
                <a:gd name="T65" fmla="*/ 2685462 h 291740"/>
                <a:gd name="T66" fmla="*/ 610872 w 253639"/>
                <a:gd name="T67" fmla="*/ 2313140 h 291740"/>
                <a:gd name="T68" fmla="*/ 997098 w 253639"/>
                <a:gd name="T69" fmla="*/ 2103216 h 291740"/>
                <a:gd name="T70" fmla="*/ 610872 w 253639"/>
                <a:gd name="T71" fmla="*/ 1184302 h 291740"/>
                <a:gd name="T72" fmla="*/ 642404 w 253639"/>
                <a:gd name="T73" fmla="*/ 384183 h 291740"/>
                <a:gd name="T74" fmla="*/ 595112 w 253639"/>
                <a:gd name="T75" fmla="*/ 99008 h 291740"/>
                <a:gd name="T76" fmla="*/ 1955558 w 253639"/>
                <a:gd name="T77" fmla="*/ 280979 h 291740"/>
                <a:gd name="T78" fmla="*/ 2137118 w 253639"/>
                <a:gd name="T79" fmla="*/ 98917 h 291740"/>
                <a:gd name="T80" fmla="*/ 2137118 w 253639"/>
                <a:gd name="T81" fmla="*/ 554001 h 291740"/>
                <a:gd name="T82" fmla="*/ 401988 w 253639"/>
                <a:gd name="T83" fmla="*/ 0 h 291740"/>
                <a:gd name="T84" fmla="*/ 705454 w 253639"/>
                <a:gd name="T85" fmla="*/ 304957 h 291740"/>
                <a:gd name="T86" fmla="*/ 705454 w 253639"/>
                <a:gd name="T87" fmla="*/ 2004183 h 291740"/>
                <a:gd name="T88" fmla="*/ 1091687 w 253639"/>
                <a:gd name="T89" fmla="*/ 2313140 h 291740"/>
                <a:gd name="T90" fmla="*/ 705454 w 253639"/>
                <a:gd name="T91" fmla="*/ 2590391 h 291740"/>
                <a:gd name="T92" fmla="*/ 1091687 w 253639"/>
                <a:gd name="T93" fmla="*/ 2895368 h 291740"/>
                <a:gd name="T94" fmla="*/ 705454 w 253639"/>
                <a:gd name="T95" fmla="*/ 3089467 h 291740"/>
                <a:gd name="T96" fmla="*/ 287699 w 253639"/>
                <a:gd name="T97" fmla="*/ 3089467 h 291740"/>
                <a:gd name="T98" fmla="*/ 287699 w 253639"/>
                <a:gd name="T99" fmla="*/ 304957 h 2917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3639" h="291740">
                  <a:moveTo>
                    <a:pt x="169062" y="171780"/>
                  </a:moveTo>
                  <a:lnTo>
                    <a:pt x="169062" y="272287"/>
                  </a:lnTo>
                  <a:cubicBezTo>
                    <a:pt x="169062" y="278051"/>
                    <a:pt x="173761" y="282734"/>
                    <a:pt x="179905" y="282734"/>
                  </a:cubicBezTo>
                  <a:cubicBezTo>
                    <a:pt x="185688" y="282734"/>
                    <a:pt x="190387" y="278051"/>
                    <a:pt x="190387" y="272287"/>
                  </a:cubicBezTo>
                  <a:lnTo>
                    <a:pt x="190387" y="187270"/>
                  </a:lnTo>
                  <a:cubicBezTo>
                    <a:pt x="190387" y="184388"/>
                    <a:pt x="192555" y="182587"/>
                    <a:pt x="195086" y="182587"/>
                  </a:cubicBezTo>
                  <a:cubicBezTo>
                    <a:pt x="197616" y="182587"/>
                    <a:pt x="199423" y="184388"/>
                    <a:pt x="199423" y="187270"/>
                  </a:cubicBezTo>
                  <a:lnTo>
                    <a:pt x="199423" y="272287"/>
                  </a:lnTo>
                  <a:cubicBezTo>
                    <a:pt x="199423" y="278051"/>
                    <a:pt x="204122" y="282734"/>
                    <a:pt x="210266" y="282734"/>
                  </a:cubicBezTo>
                  <a:cubicBezTo>
                    <a:pt x="216049" y="282734"/>
                    <a:pt x="220748" y="278051"/>
                    <a:pt x="220748" y="272287"/>
                  </a:cubicBezTo>
                  <a:lnTo>
                    <a:pt x="220748" y="171780"/>
                  </a:lnTo>
                  <a:lnTo>
                    <a:pt x="169062" y="171780"/>
                  </a:lnTo>
                  <a:close/>
                  <a:moveTo>
                    <a:pt x="195263" y="136525"/>
                  </a:moveTo>
                  <a:cubicBezTo>
                    <a:pt x="197827" y="136525"/>
                    <a:pt x="199659" y="138393"/>
                    <a:pt x="199659" y="141007"/>
                  </a:cubicBezTo>
                  <a:lnTo>
                    <a:pt x="199659" y="143996"/>
                  </a:lnTo>
                  <a:cubicBezTo>
                    <a:pt x="199659" y="146610"/>
                    <a:pt x="197827" y="148852"/>
                    <a:pt x="195263" y="148852"/>
                  </a:cubicBezTo>
                  <a:cubicBezTo>
                    <a:pt x="192698" y="148852"/>
                    <a:pt x="190500" y="146610"/>
                    <a:pt x="190500" y="143996"/>
                  </a:cubicBezTo>
                  <a:lnTo>
                    <a:pt x="190500" y="141007"/>
                  </a:lnTo>
                  <a:cubicBezTo>
                    <a:pt x="190500" y="138393"/>
                    <a:pt x="192698" y="136525"/>
                    <a:pt x="195263" y="136525"/>
                  </a:cubicBezTo>
                  <a:close/>
                  <a:moveTo>
                    <a:pt x="195263" y="109538"/>
                  </a:moveTo>
                  <a:cubicBezTo>
                    <a:pt x="197827" y="109538"/>
                    <a:pt x="199659" y="111342"/>
                    <a:pt x="199659" y="113868"/>
                  </a:cubicBezTo>
                  <a:lnTo>
                    <a:pt x="199659" y="120723"/>
                  </a:lnTo>
                  <a:cubicBezTo>
                    <a:pt x="199659" y="123248"/>
                    <a:pt x="197827" y="125052"/>
                    <a:pt x="195263" y="125052"/>
                  </a:cubicBezTo>
                  <a:cubicBezTo>
                    <a:pt x="192698" y="125052"/>
                    <a:pt x="190500" y="123248"/>
                    <a:pt x="190500" y="120723"/>
                  </a:cubicBezTo>
                  <a:lnTo>
                    <a:pt x="190500" y="113868"/>
                  </a:lnTo>
                  <a:cubicBezTo>
                    <a:pt x="190500" y="111342"/>
                    <a:pt x="192698" y="109538"/>
                    <a:pt x="195263" y="109538"/>
                  </a:cubicBezTo>
                  <a:close/>
                  <a:moveTo>
                    <a:pt x="195263" y="82550"/>
                  </a:moveTo>
                  <a:cubicBezTo>
                    <a:pt x="197827" y="82550"/>
                    <a:pt x="199659" y="84667"/>
                    <a:pt x="199659" y="87136"/>
                  </a:cubicBezTo>
                  <a:lnTo>
                    <a:pt x="199659" y="93839"/>
                  </a:lnTo>
                  <a:cubicBezTo>
                    <a:pt x="199659" y="95956"/>
                    <a:pt x="197827" y="98072"/>
                    <a:pt x="195263" y="98072"/>
                  </a:cubicBezTo>
                  <a:cubicBezTo>
                    <a:pt x="192698" y="98072"/>
                    <a:pt x="190500" y="95956"/>
                    <a:pt x="190500" y="93839"/>
                  </a:cubicBezTo>
                  <a:lnTo>
                    <a:pt x="190500" y="87136"/>
                  </a:lnTo>
                  <a:cubicBezTo>
                    <a:pt x="190500" y="84667"/>
                    <a:pt x="192698" y="82550"/>
                    <a:pt x="195263" y="82550"/>
                  </a:cubicBezTo>
                  <a:close/>
                  <a:moveTo>
                    <a:pt x="45859" y="57759"/>
                  </a:moveTo>
                  <a:cubicBezTo>
                    <a:pt x="40162" y="57759"/>
                    <a:pt x="35533" y="62388"/>
                    <a:pt x="35533" y="68085"/>
                  </a:cubicBezTo>
                  <a:cubicBezTo>
                    <a:pt x="35533" y="73782"/>
                    <a:pt x="40162" y="78411"/>
                    <a:pt x="45859" y="78411"/>
                  </a:cubicBezTo>
                  <a:cubicBezTo>
                    <a:pt x="51556" y="78411"/>
                    <a:pt x="56185" y="73782"/>
                    <a:pt x="56185" y="68085"/>
                  </a:cubicBezTo>
                  <a:cubicBezTo>
                    <a:pt x="56185" y="62388"/>
                    <a:pt x="51556" y="57759"/>
                    <a:pt x="45859" y="57759"/>
                  </a:cubicBezTo>
                  <a:close/>
                  <a:moveTo>
                    <a:pt x="45859" y="49213"/>
                  </a:moveTo>
                  <a:cubicBezTo>
                    <a:pt x="56185" y="49213"/>
                    <a:pt x="64731" y="57759"/>
                    <a:pt x="64731" y="68085"/>
                  </a:cubicBezTo>
                  <a:cubicBezTo>
                    <a:pt x="64731" y="78411"/>
                    <a:pt x="56185" y="86957"/>
                    <a:pt x="45859" y="86957"/>
                  </a:cubicBezTo>
                  <a:cubicBezTo>
                    <a:pt x="35533" y="86957"/>
                    <a:pt x="26987" y="78411"/>
                    <a:pt x="26987" y="68085"/>
                  </a:cubicBezTo>
                  <a:cubicBezTo>
                    <a:pt x="26987" y="57759"/>
                    <a:pt x="35533" y="49213"/>
                    <a:pt x="45859" y="49213"/>
                  </a:cubicBezTo>
                  <a:close/>
                  <a:moveTo>
                    <a:pt x="109786" y="20119"/>
                  </a:moveTo>
                  <a:cubicBezTo>
                    <a:pt x="107979" y="20119"/>
                    <a:pt x="106171" y="20839"/>
                    <a:pt x="104364" y="22280"/>
                  </a:cubicBezTo>
                  <a:cubicBezTo>
                    <a:pt x="101473" y="25162"/>
                    <a:pt x="101473" y="29845"/>
                    <a:pt x="104364" y="32727"/>
                  </a:cubicBezTo>
                  <a:lnTo>
                    <a:pt x="161833" y="90006"/>
                  </a:lnTo>
                  <a:cubicBezTo>
                    <a:pt x="166532" y="94689"/>
                    <a:pt x="169062" y="100813"/>
                    <a:pt x="169062" y="107657"/>
                  </a:cubicBezTo>
                  <a:lnTo>
                    <a:pt x="169062" y="162774"/>
                  </a:lnTo>
                  <a:lnTo>
                    <a:pt x="220748" y="162774"/>
                  </a:lnTo>
                  <a:lnTo>
                    <a:pt x="220748" y="93248"/>
                  </a:lnTo>
                  <a:cubicBezTo>
                    <a:pt x="220748" y="90726"/>
                    <a:pt x="222916" y="88565"/>
                    <a:pt x="225085" y="88565"/>
                  </a:cubicBezTo>
                  <a:cubicBezTo>
                    <a:pt x="227977" y="88565"/>
                    <a:pt x="229784" y="90726"/>
                    <a:pt x="229784" y="93248"/>
                  </a:cubicBezTo>
                  <a:lnTo>
                    <a:pt x="229784" y="168538"/>
                  </a:lnTo>
                  <a:cubicBezTo>
                    <a:pt x="229784" y="172500"/>
                    <a:pt x="233037" y="176103"/>
                    <a:pt x="237374" y="176103"/>
                  </a:cubicBezTo>
                  <a:cubicBezTo>
                    <a:pt x="241350" y="176103"/>
                    <a:pt x="244964" y="172500"/>
                    <a:pt x="244964" y="168538"/>
                  </a:cubicBezTo>
                  <a:lnTo>
                    <a:pt x="244964" y="88925"/>
                  </a:lnTo>
                  <a:cubicBezTo>
                    <a:pt x="244964" y="78478"/>
                    <a:pt x="235928" y="69832"/>
                    <a:pt x="225085" y="69832"/>
                  </a:cubicBezTo>
                  <a:lnTo>
                    <a:pt x="199061" y="69832"/>
                  </a:lnTo>
                  <a:cubicBezTo>
                    <a:pt x="198700" y="71273"/>
                    <a:pt x="196893" y="72714"/>
                    <a:pt x="195086" y="72714"/>
                  </a:cubicBezTo>
                  <a:cubicBezTo>
                    <a:pt x="192917" y="72714"/>
                    <a:pt x="191471" y="71273"/>
                    <a:pt x="190748" y="69832"/>
                  </a:cubicBezTo>
                  <a:lnTo>
                    <a:pt x="174845" y="69832"/>
                  </a:lnTo>
                  <a:cubicBezTo>
                    <a:pt x="167255" y="69832"/>
                    <a:pt x="159664" y="66590"/>
                    <a:pt x="154243" y="60826"/>
                  </a:cubicBezTo>
                  <a:lnTo>
                    <a:pt x="115207" y="22280"/>
                  </a:lnTo>
                  <a:cubicBezTo>
                    <a:pt x="113762" y="20839"/>
                    <a:pt x="111954" y="20119"/>
                    <a:pt x="109786" y="20119"/>
                  </a:cubicBezTo>
                  <a:close/>
                  <a:moveTo>
                    <a:pt x="109786" y="11113"/>
                  </a:moveTo>
                  <a:cubicBezTo>
                    <a:pt x="114123" y="11113"/>
                    <a:pt x="118099" y="12914"/>
                    <a:pt x="121352" y="15796"/>
                  </a:cubicBezTo>
                  <a:lnTo>
                    <a:pt x="160387" y="55062"/>
                  </a:lnTo>
                  <a:cubicBezTo>
                    <a:pt x="164363" y="58665"/>
                    <a:pt x="169423" y="60826"/>
                    <a:pt x="174845" y="60826"/>
                  </a:cubicBezTo>
                  <a:lnTo>
                    <a:pt x="225085" y="60826"/>
                  </a:lnTo>
                  <a:cubicBezTo>
                    <a:pt x="240988" y="60826"/>
                    <a:pt x="253639" y="73435"/>
                    <a:pt x="253639" y="88925"/>
                  </a:cubicBezTo>
                  <a:lnTo>
                    <a:pt x="253639" y="168538"/>
                  </a:lnTo>
                  <a:cubicBezTo>
                    <a:pt x="253639" y="177184"/>
                    <a:pt x="246410" y="184749"/>
                    <a:pt x="237374" y="184749"/>
                  </a:cubicBezTo>
                  <a:cubicBezTo>
                    <a:pt x="234482" y="184749"/>
                    <a:pt x="231952" y="184028"/>
                    <a:pt x="229784" y="182947"/>
                  </a:cubicBezTo>
                  <a:lnTo>
                    <a:pt x="229784" y="272287"/>
                  </a:lnTo>
                  <a:cubicBezTo>
                    <a:pt x="229784" y="283094"/>
                    <a:pt x="221109" y="291740"/>
                    <a:pt x="210266" y="291740"/>
                  </a:cubicBezTo>
                  <a:cubicBezTo>
                    <a:pt x="204122" y="291740"/>
                    <a:pt x="198700" y="288858"/>
                    <a:pt x="195086" y="284535"/>
                  </a:cubicBezTo>
                  <a:cubicBezTo>
                    <a:pt x="191471" y="288858"/>
                    <a:pt x="185688" y="291740"/>
                    <a:pt x="179905" y="291740"/>
                  </a:cubicBezTo>
                  <a:cubicBezTo>
                    <a:pt x="169062" y="291740"/>
                    <a:pt x="160026" y="283094"/>
                    <a:pt x="160026" y="272287"/>
                  </a:cubicBezTo>
                  <a:lnTo>
                    <a:pt x="160026" y="107657"/>
                  </a:lnTo>
                  <a:cubicBezTo>
                    <a:pt x="160026" y="103334"/>
                    <a:pt x="158580" y="99372"/>
                    <a:pt x="155327" y="96490"/>
                  </a:cubicBezTo>
                  <a:lnTo>
                    <a:pt x="98220" y="38851"/>
                  </a:lnTo>
                  <a:cubicBezTo>
                    <a:pt x="92075" y="32727"/>
                    <a:pt x="92075" y="22280"/>
                    <a:pt x="98220" y="15796"/>
                  </a:cubicBezTo>
                  <a:cubicBezTo>
                    <a:pt x="101111" y="12914"/>
                    <a:pt x="105449" y="11113"/>
                    <a:pt x="109786" y="11113"/>
                  </a:cubicBezTo>
                  <a:close/>
                  <a:moveTo>
                    <a:pt x="36695" y="9015"/>
                  </a:moveTo>
                  <a:cubicBezTo>
                    <a:pt x="35976" y="9015"/>
                    <a:pt x="34897" y="9376"/>
                    <a:pt x="34897" y="10458"/>
                  </a:cubicBezTo>
                  <a:lnTo>
                    <a:pt x="34897" y="30652"/>
                  </a:lnTo>
                  <a:cubicBezTo>
                    <a:pt x="34897" y="32816"/>
                    <a:pt x="33817" y="34259"/>
                    <a:pt x="32378" y="34980"/>
                  </a:cubicBezTo>
                  <a:cubicBezTo>
                    <a:pt x="17988" y="40389"/>
                    <a:pt x="8634" y="54093"/>
                    <a:pt x="8634" y="69239"/>
                  </a:cubicBezTo>
                  <a:cubicBezTo>
                    <a:pt x="8634" y="84384"/>
                    <a:pt x="17988" y="98449"/>
                    <a:pt x="32378" y="103497"/>
                  </a:cubicBezTo>
                  <a:cubicBezTo>
                    <a:pt x="33817" y="104218"/>
                    <a:pt x="34897" y="106022"/>
                    <a:pt x="34897" y="107825"/>
                  </a:cubicBezTo>
                  <a:lnTo>
                    <a:pt x="34897" y="281282"/>
                  </a:lnTo>
                  <a:cubicBezTo>
                    <a:pt x="34897" y="282003"/>
                    <a:pt x="35976" y="282724"/>
                    <a:pt x="36695" y="282724"/>
                  </a:cubicBezTo>
                  <a:lnTo>
                    <a:pt x="54323" y="282724"/>
                  </a:lnTo>
                  <a:cubicBezTo>
                    <a:pt x="55043" y="282724"/>
                    <a:pt x="55762" y="282003"/>
                    <a:pt x="55762" y="281282"/>
                  </a:cubicBezTo>
                  <a:lnTo>
                    <a:pt x="55762" y="263611"/>
                  </a:lnTo>
                  <a:cubicBezTo>
                    <a:pt x="55762" y="261087"/>
                    <a:pt x="57561" y="259284"/>
                    <a:pt x="60079" y="259284"/>
                  </a:cubicBezTo>
                  <a:lnTo>
                    <a:pt x="91018" y="259284"/>
                  </a:lnTo>
                  <a:lnTo>
                    <a:pt x="91018" y="244499"/>
                  </a:lnTo>
                  <a:lnTo>
                    <a:pt x="60079" y="244499"/>
                  </a:lnTo>
                  <a:cubicBezTo>
                    <a:pt x="57561" y="244499"/>
                    <a:pt x="55762" y="242335"/>
                    <a:pt x="55762" y="240171"/>
                  </a:cubicBezTo>
                  <a:lnTo>
                    <a:pt x="55762" y="210601"/>
                  </a:lnTo>
                  <a:cubicBezTo>
                    <a:pt x="55762" y="208076"/>
                    <a:pt x="57561" y="206273"/>
                    <a:pt x="60079" y="206273"/>
                  </a:cubicBezTo>
                  <a:lnTo>
                    <a:pt x="91018" y="206273"/>
                  </a:lnTo>
                  <a:lnTo>
                    <a:pt x="91018" y="191488"/>
                  </a:lnTo>
                  <a:lnTo>
                    <a:pt x="60079" y="191488"/>
                  </a:lnTo>
                  <a:cubicBezTo>
                    <a:pt x="57561" y="191488"/>
                    <a:pt x="55762" y="189685"/>
                    <a:pt x="55762" y="187160"/>
                  </a:cubicBezTo>
                  <a:lnTo>
                    <a:pt x="55762" y="107825"/>
                  </a:lnTo>
                  <a:cubicBezTo>
                    <a:pt x="55762" y="106022"/>
                    <a:pt x="56842" y="104218"/>
                    <a:pt x="58640" y="103497"/>
                  </a:cubicBezTo>
                  <a:cubicBezTo>
                    <a:pt x="72671" y="98449"/>
                    <a:pt x="82024" y="84384"/>
                    <a:pt x="82024" y="69239"/>
                  </a:cubicBezTo>
                  <a:cubicBezTo>
                    <a:pt x="82024" y="54093"/>
                    <a:pt x="72671" y="40389"/>
                    <a:pt x="58640" y="34980"/>
                  </a:cubicBezTo>
                  <a:cubicBezTo>
                    <a:pt x="56842" y="34259"/>
                    <a:pt x="55762" y="32816"/>
                    <a:pt x="55762" y="30652"/>
                  </a:cubicBezTo>
                  <a:lnTo>
                    <a:pt x="55762" y="10458"/>
                  </a:lnTo>
                  <a:cubicBezTo>
                    <a:pt x="55762" y="9376"/>
                    <a:pt x="55043" y="9015"/>
                    <a:pt x="54323" y="9015"/>
                  </a:cubicBezTo>
                  <a:lnTo>
                    <a:pt x="36695" y="9015"/>
                  </a:lnTo>
                  <a:close/>
                  <a:moveTo>
                    <a:pt x="195082" y="9007"/>
                  </a:moveTo>
                  <a:cubicBezTo>
                    <a:pt x="185715" y="9007"/>
                    <a:pt x="178509" y="16213"/>
                    <a:pt x="178509" y="25580"/>
                  </a:cubicBezTo>
                  <a:cubicBezTo>
                    <a:pt x="178509" y="34227"/>
                    <a:pt x="185715" y="41793"/>
                    <a:pt x="195082" y="41793"/>
                  </a:cubicBezTo>
                  <a:cubicBezTo>
                    <a:pt x="204089" y="41793"/>
                    <a:pt x="211295" y="34227"/>
                    <a:pt x="211295" y="25580"/>
                  </a:cubicBezTo>
                  <a:cubicBezTo>
                    <a:pt x="211295" y="16213"/>
                    <a:pt x="204089" y="9007"/>
                    <a:pt x="195082" y="9007"/>
                  </a:cubicBezTo>
                  <a:close/>
                  <a:moveTo>
                    <a:pt x="195082" y="0"/>
                  </a:moveTo>
                  <a:cubicBezTo>
                    <a:pt x="208773" y="0"/>
                    <a:pt x="220302" y="11529"/>
                    <a:pt x="220302" y="25580"/>
                  </a:cubicBezTo>
                  <a:cubicBezTo>
                    <a:pt x="220302" y="39271"/>
                    <a:pt x="208773" y="50440"/>
                    <a:pt x="195082" y="50440"/>
                  </a:cubicBezTo>
                  <a:cubicBezTo>
                    <a:pt x="181031" y="50440"/>
                    <a:pt x="169862" y="39271"/>
                    <a:pt x="169862" y="25580"/>
                  </a:cubicBezTo>
                  <a:cubicBezTo>
                    <a:pt x="169862" y="11529"/>
                    <a:pt x="181031" y="0"/>
                    <a:pt x="195082" y="0"/>
                  </a:cubicBezTo>
                  <a:close/>
                  <a:moveTo>
                    <a:pt x="36695" y="0"/>
                  </a:moveTo>
                  <a:lnTo>
                    <a:pt x="54323" y="0"/>
                  </a:lnTo>
                  <a:cubicBezTo>
                    <a:pt x="60079" y="0"/>
                    <a:pt x="64396" y="4688"/>
                    <a:pt x="64396" y="10458"/>
                  </a:cubicBezTo>
                  <a:lnTo>
                    <a:pt x="64396" y="27767"/>
                  </a:lnTo>
                  <a:cubicBezTo>
                    <a:pt x="80585" y="34980"/>
                    <a:pt x="91018" y="51568"/>
                    <a:pt x="91018" y="69239"/>
                  </a:cubicBezTo>
                  <a:cubicBezTo>
                    <a:pt x="91018" y="86909"/>
                    <a:pt x="80585" y="103497"/>
                    <a:pt x="64396" y="110710"/>
                  </a:cubicBezTo>
                  <a:lnTo>
                    <a:pt x="64396" y="182472"/>
                  </a:lnTo>
                  <a:lnTo>
                    <a:pt x="95335" y="182472"/>
                  </a:lnTo>
                  <a:cubicBezTo>
                    <a:pt x="97854" y="182472"/>
                    <a:pt x="99652" y="184636"/>
                    <a:pt x="99652" y="187160"/>
                  </a:cubicBezTo>
                  <a:lnTo>
                    <a:pt x="99652" y="210601"/>
                  </a:lnTo>
                  <a:cubicBezTo>
                    <a:pt x="99652" y="213125"/>
                    <a:pt x="97854" y="214928"/>
                    <a:pt x="95335" y="214928"/>
                  </a:cubicBezTo>
                  <a:lnTo>
                    <a:pt x="64396" y="214928"/>
                  </a:lnTo>
                  <a:lnTo>
                    <a:pt x="64396" y="235844"/>
                  </a:lnTo>
                  <a:lnTo>
                    <a:pt x="95335" y="235844"/>
                  </a:lnTo>
                  <a:cubicBezTo>
                    <a:pt x="97854" y="235844"/>
                    <a:pt x="99652" y="237647"/>
                    <a:pt x="99652" y="240171"/>
                  </a:cubicBezTo>
                  <a:lnTo>
                    <a:pt x="99652" y="263611"/>
                  </a:lnTo>
                  <a:cubicBezTo>
                    <a:pt x="99652" y="266136"/>
                    <a:pt x="97854" y="267939"/>
                    <a:pt x="95335" y="267939"/>
                  </a:cubicBezTo>
                  <a:lnTo>
                    <a:pt x="64396" y="267939"/>
                  </a:lnTo>
                  <a:lnTo>
                    <a:pt x="64396" y="281282"/>
                  </a:lnTo>
                  <a:cubicBezTo>
                    <a:pt x="64396" y="287051"/>
                    <a:pt x="60079" y="291739"/>
                    <a:pt x="54323" y="291739"/>
                  </a:cubicBezTo>
                  <a:lnTo>
                    <a:pt x="36695" y="291739"/>
                  </a:lnTo>
                  <a:cubicBezTo>
                    <a:pt x="30939" y="291739"/>
                    <a:pt x="26262" y="287051"/>
                    <a:pt x="26262" y="281282"/>
                  </a:cubicBezTo>
                  <a:lnTo>
                    <a:pt x="26262" y="110710"/>
                  </a:lnTo>
                  <a:cubicBezTo>
                    <a:pt x="10433" y="103497"/>
                    <a:pt x="0" y="86909"/>
                    <a:pt x="0" y="69239"/>
                  </a:cubicBezTo>
                  <a:cubicBezTo>
                    <a:pt x="0" y="51568"/>
                    <a:pt x="10433" y="34980"/>
                    <a:pt x="26262" y="27767"/>
                  </a:cubicBezTo>
                  <a:lnTo>
                    <a:pt x="26262" y="10458"/>
                  </a:lnTo>
                  <a:cubicBezTo>
                    <a:pt x="26262" y="4688"/>
                    <a:pt x="30939" y="0"/>
                    <a:pt x="3669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0352AA-1DEB-C743-B857-F3DE05704771}"/>
              </a:ext>
            </a:extLst>
          </p:cNvPr>
          <p:cNvSpPr txBox="1"/>
          <p:nvPr/>
        </p:nvSpPr>
        <p:spPr>
          <a:xfrm>
            <a:off x="11081816" y="5166429"/>
            <a:ext cx="204414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643DDA-54C7-534C-BC3B-CA915D2BE3C0}"/>
              </a:ext>
            </a:extLst>
          </p:cNvPr>
          <p:cNvGrpSpPr/>
          <p:nvPr/>
        </p:nvGrpSpPr>
        <p:grpSpPr>
          <a:xfrm>
            <a:off x="12527353" y="10130663"/>
            <a:ext cx="1718835" cy="1718838"/>
            <a:chOff x="12266547" y="9010975"/>
            <a:chExt cx="1718835" cy="1718838"/>
          </a:xfrm>
        </p:grpSpPr>
        <p:sp>
          <p:nvSpPr>
            <p:cNvPr id="29" name="Freeform 954">
              <a:extLst>
                <a:ext uri="{FF2B5EF4-FFF2-40B4-BE49-F238E27FC236}">
                  <a16:creationId xmlns:a16="http://schemas.microsoft.com/office/drawing/2014/main" id="{935AE8BA-F7E0-A842-B162-6D638346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547" y="9010975"/>
              <a:ext cx="1718835" cy="1718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954">
              <a:extLst>
                <a:ext uri="{FF2B5EF4-FFF2-40B4-BE49-F238E27FC236}">
                  <a16:creationId xmlns:a16="http://schemas.microsoft.com/office/drawing/2014/main" id="{AE627A05-26B0-E44C-8FB9-5D521109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547" y="9010975"/>
              <a:ext cx="1718835" cy="1718838"/>
            </a:xfrm>
            <a:custGeom>
              <a:avLst/>
              <a:gdLst>
                <a:gd name="T0" fmla="*/ 1903751 w 296503"/>
                <a:gd name="T1" fmla="*/ 2879004 h 296502"/>
                <a:gd name="T2" fmla="*/ 1612911 w 296503"/>
                <a:gd name="T3" fmla="*/ 2879004 h 296502"/>
                <a:gd name="T4" fmla="*/ 1318086 w 296503"/>
                <a:gd name="T5" fmla="*/ 2879004 h 296502"/>
                <a:gd name="T6" fmla="*/ 745752 w 296503"/>
                <a:gd name="T7" fmla="*/ 2879004 h 296502"/>
                <a:gd name="T8" fmla="*/ 466185 w 296503"/>
                <a:gd name="T9" fmla="*/ 2879004 h 296502"/>
                <a:gd name="T10" fmla="*/ 1903751 w 296503"/>
                <a:gd name="T11" fmla="*/ 2618840 h 296502"/>
                <a:gd name="T12" fmla="*/ 1612911 w 296503"/>
                <a:gd name="T13" fmla="*/ 2618840 h 296502"/>
                <a:gd name="T14" fmla="*/ 1318086 w 296503"/>
                <a:gd name="T15" fmla="*/ 2618840 h 296502"/>
                <a:gd name="T16" fmla="*/ 745752 w 296503"/>
                <a:gd name="T17" fmla="*/ 2618840 h 296502"/>
                <a:gd name="T18" fmla="*/ 466185 w 296503"/>
                <a:gd name="T19" fmla="*/ 2618840 h 296502"/>
                <a:gd name="T20" fmla="*/ 1903751 w 296503"/>
                <a:gd name="T21" fmla="*/ 2358694 h 296502"/>
                <a:gd name="T22" fmla="*/ 1612911 w 296503"/>
                <a:gd name="T23" fmla="*/ 2358694 h 296502"/>
                <a:gd name="T24" fmla="*/ 1318086 w 296503"/>
                <a:gd name="T25" fmla="*/ 2358694 h 296502"/>
                <a:gd name="T26" fmla="*/ 745752 w 296503"/>
                <a:gd name="T27" fmla="*/ 2358694 h 296502"/>
                <a:gd name="T28" fmla="*/ 466185 w 296503"/>
                <a:gd name="T29" fmla="*/ 2358694 h 296502"/>
                <a:gd name="T30" fmla="*/ 1903751 w 296503"/>
                <a:gd name="T31" fmla="*/ 2098547 h 296502"/>
                <a:gd name="T32" fmla="*/ 1612911 w 296503"/>
                <a:gd name="T33" fmla="*/ 2098547 h 296502"/>
                <a:gd name="T34" fmla="*/ 1318086 w 296503"/>
                <a:gd name="T35" fmla="*/ 2098547 h 296502"/>
                <a:gd name="T36" fmla="*/ 745752 w 296503"/>
                <a:gd name="T37" fmla="*/ 2098547 h 296502"/>
                <a:gd name="T38" fmla="*/ 466185 w 296503"/>
                <a:gd name="T39" fmla="*/ 2098547 h 296502"/>
                <a:gd name="T40" fmla="*/ 1903751 w 296503"/>
                <a:gd name="T41" fmla="*/ 1821050 h 296502"/>
                <a:gd name="T42" fmla="*/ 1612911 w 296503"/>
                <a:gd name="T43" fmla="*/ 1821050 h 296502"/>
                <a:gd name="T44" fmla="*/ 1318086 w 296503"/>
                <a:gd name="T45" fmla="*/ 1821050 h 296502"/>
                <a:gd name="T46" fmla="*/ 745752 w 296503"/>
                <a:gd name="T47" fmla="*/ 1821050 h 296502"/>
                <a:gd name="T48" fmla="*/ 466185 w 296503"/>
                <a:gd name="T49" fmla="*/ 1821050 h 296502"/>
                <a:gd name="T50" fmla="*/ 1903751 w 296503"/>
                <a:gd name="T51" fmla="*/ 1578244 h 296502"/>
                <a:gd name="T52" fmla="*/ 1612911 w 296503"/>
                <a:gd name="T53" fmla="*/ 1578244 h 296502"/>
                <a:gd name="T54" fmla="*/ 1318086 w 296503"/>
                <a:gd name="T55" fmla="*/ 1578244 h 296502"/>
                <a:gd name="T56" fmla="*/ 745752 w 296503"/>
                <a:gd name="T57" fmla="*/ 1578244 h 296502"/>
                <a:gd name="T58" fmla="*/ 466185 w 296503"/>
                <a:gd name="T59" fmla="*/ 1578244 h 296502"/>
                <a:gd name="T60" fmla="*/ 1903751 w 296503"/>
                <a:gd name="T61" fmla="*/ 1318097 h 296502"/>
                <a:gd name="T62" fmla="*/ 1612911 w 296503"/>
                <a:gd name="T63" fmla="*/ 1318097 h 296502"/>
                <a:gd name="T64" fmla="*/ 1318086 w 296503"/>
                <a:gd name="T65" fmla="*/ 1318097 h 296502"/>
                <a:gd name="T66" fmla="*/ 745752 w 296503"/>
                <a:gd name="T67" fmla="*/ 1318097 h 296502"/>
                <a:gd name="T68" fmla="*/ 466185 w 296503"/>
                <a:gd name="T69" fmla="*/ 1318097 h 296502"/>
                <a:gd name="T70" fmla="*/ 2762988 w 296503"/>
                <a:gd name="T71" fmla="*/ 1601927 h 296502"/>
                <a:gd name="T72" fmla="*/ 2762988 w 296503"/>
                <a:gd name="T73" fmla="*/ 1932548 h 296502"/>
                <a:gd name="T74" fmla="*/ 2762988 w 296503"/>
                <a:gd name="T75" fmla="*/ 2255303 h 296502"/>
                <a:gd name="T76" fmla="*/ 2762988 w 296503"/>
                <a:gd name="T77" fmla="*/ 2585906 h 296502"/>
                <a:gd name="T78" fmla="*/ 2762988 w 296503"/>
                <a:gd name="T79" fmla="*/ 2912589 h 296502"/>
                <a:gd name="T80" fmla="*/ 2259190 w 296503"/>
                <a:gd name="T81" fmla="*/ 1279188 h 296502"/>
                <a:gd name="T82" fmla="*/ 1903751 w 296503"/>
                <a:gd name="T83" fmla="*/ 1040610 h 296502"/>
                <a:gd name="T84" fmla="*/ 1612911 w 296503"/>
                <a:gd name="T85" fmla="*/ 1040610 h 296502"/>
                <a:gd name="T86" fmla="*/ 1318086 w 296503"/>
                <a:gd name="T87" fmla="*/ 1040610 h 296502"/>
                <a:gd name="T88" fmla="*/ 745752 w 296503"/>
                <a:gd name="T89" fmla="*/ 1040610 h 296502"/>
                <a:gd name="T90" fmla="*/ 466185 w 296503"/>
                <a:gd name="T91" fmla="*/ 1040610 h 296502"/>
                <a:gd name="T92" fmla="*/ 228262 w 296503"/>
                <a:gd name="T93" fmla="*/ 885600 h 296502"/>
                <a:gd name="T94" fmla="*/ 1903751 w 296503"/>
                <a:gd name="T95" fmla="*/ 780449 h 296502"/>
                <a:gd name="T96" fmla="*/ 1612911 w 296503"/>
                <a:gd name="T97" fmla="*/ 780449 h 296502"/>
                <a:gd name="T98" fmla="*/ 1318086 w 296503"/>
                <a:gd name="T99" fmla="*/ 780449 h 296502"/>
                <a:gd name="T100" fmla="*/ 1903751 w 296503"/>
                <a:gd name="T101" fmla="*/ 520307 h 296502"/>
                <a:gd name="T102" fmla="*/ 1612911 w 296503"/>
                <a:gd name="T103" fmla="*/ 520307 h 296502"/>
                <a:gd name="T104" fmla="*/ 1318086 w 296503"/>
                <a:gd name="T105" fmla="*/ 520307 h 296502"/>
                <a:gd name="T106" fmla="*/ 1903751 w 296503"/>
                <a:gd name="T107" fmla="*/ 260146 h 296502"/>
                <a:gd name="T108" fmla="*/ 1612911 w 296503"/>
                <a:gd name="T109" fmla="*/ 260146 h 296502"/>
                <a:gd name="T110" fmla="*/ 1318086 w 296503"/>
                <a:gd name="T111" fmla="*/ 260146 h 296502"/>
                <a:gd name="T112" fmla="*/ 1082377 w 296503"/>
                <a:gd name="T113" fmla="*/ 98402 h 296502"/>
                <a:gd name="T114" fmla="*/ 2259190 w 296503"/>
                <a:gd name="T115" fmla="*/ 98402 h 296502"/>
                <a:gd name="T116" fmla="*/ 3109349 w 296503"/>
                <a:gd name="T117" fmla="*/ 1279188 h 296502"/>
                <a:gd name="T118" fmla="*/ 51187 w 296503"/>
                <a:gd name="T119" fmla="*/ 3239269 h 296502"/>
                <a:gd name="T120" fmla="*/ 51187 w 296503"/>
                <a:gd name="T121" fmla="*/ 885600 h 296502"/>
                <a:gd name="T122" fmla="*/ 901317 w 296503"/>
                <a:gd name="T123" fmla="*/ 98402 h 296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6503" h="296502">
                  <a:moveTo>
                    <a:pt x="174259" y="263525"/>
                  </a:moveTo>
                  <a:cubicBezTo>
                    <a:pt x="176824" y="263525"/>
                    <a:pt x="179022" y="265357"/>
                    <a:pt x="179022" y="267921"/>
                  </a:cubicBezTo>
                  <a:cubicBezTo>
                    <a:pt x="179022" y="270486"/>
                    <a:pt x="176824" y="272684"/>
                    <a:pt x="174259" y="272684"/>
                  </a:cubicBezTo>
                  <a:cubicBezTo>
                    <a:pt x="172061" y="272684"/>
                    <a:pt x="169863" y="270486"/>
                    <a:pt x="169863" y="267921"/>
                  </a:cubicBezTo>
                  <a:cubicBezTo>
                    <a:pt x="169863" y="265357"/>
                    <a:pt x="172061" y="263525"/>
                    <a:pt x="174259" y="263525"/>
                  </a:cubicBezTo>
                  <a:close/>
                  <a:moveTo>
                    <a:pt x="147638" y="263525"/>
                  </a:moveTo>
                  <a:cubicBezTo>
                    <a:pt x="150202" y="263525"/>
                    <a:pt x="152034" y="265357"/>
                    <a:pt x="152034" y="267921"/>
                  </a:cubicBezTo>
                  <a:cubicBezTo>
                    <a:pt x="152034" y="270486"/>
                    <a:pt x="150202" y="272684"/>
                    <a:pt x="147638" y="272684"/>
                  </a:cubicBezTo>
                  <a:cubicBezTo>
                    <a:pt x="144707" y="272684"/>
                    <a:pt x="142875" y="270486"/>
                    <a:pt x="142875" y="267921"/>
                  </a:cubicBezTo>
                  <a:cubicBezTo>
                    <a:pt x="142875" y="265357"/>
                    <a:pt x="144707" y="263525"/>
                    <a:pt x="147638" y="263525"/>
                  </a:cubicBezTo>
                  <a:close/>
                  <a:moveTo>
                    <a:pt x="120651" y="263525"/>
                  </a:moveTo>
                  <a:cubicBezTo>
                    <a:pt x="122849" y="263525"/>
                    <a:pt x="125047" y="265357"/>
                    <a:pt x="125047" y="267921"/>
                  </a:cubicBezTo>
                  <a:cubicBezTo>
                    <a:pt x="125047" y="270486"/>
                    <a:pt x="122849" y="272684"/>
                    <a:pt x="120651" y="272684"/>
                  </a:cubicBezTo>
                  <a:cubicBezTo>
                    <a:pt x="118086" y="272684"/>
                    <a:pt x="115888" y="270486"/>
                    <a:pt x="115888" y="267921"/>
                  </a:cubicBezTo>
                  <a:cubicBezTo>
                    <a:pt x="115888" y="265357"/>
                    <a:pt x="118086" y="263525"/>
                    <a:pt x="120651" y="263525"/>
                  </a:cubicBezTo>
                  <a:close/>
                  <a:moveTo>
                    <a:pt x="68263" y="263525"/>
                  </a:moveTo>
                  <a:cubicBezTo>
                    <a:pt x="70827" y="263525"/>
                    <a:pt x="72659" y="265357"/>
                    <a:pt x="72659" y="267921"/>
                  </a:cubicBezTo>
                  <a:cubicBezTo>
                    <a:pt x="72659" y="270486"/>
                    <a:pt x="70827" y="272684"/>
                    <a:pt x="68263" y="272684"/>
                  </a:cubicBezTo>
                  <a:cubicBezTo>
                    <a:pt x="65698" y="272684"/>
                    <a:pt x="63500" y="270486"/>
                    <a:pt x="63500" y="267921"/>
                  </a:cubicBezTo>
                  <a:cubicBezTo>
                    <a:pt x="63500" y="265357"/>
                    <a:pt x="65698" y="263525"/>
                    <a:pt x="68263" y="263525"/>
                  </a:cubicBezTo>
                  <a:close/>
                  <a:moveTo>
                    <a:pt x="42672" y="263525"/>
                  </a:moveTo>
                  <a:cubicBezTo>
                    <a:pt x="45339" y="263525"/>
                    <a:pt x="47244" y="265357"/>
                    <a:pt x="47244" y="267921"/>
                  </a:cubicBezTo>
                  <a:cubicBezTo>
                    <a:pt x="47244" y="270486"/>
                    <a:pt x="45339" y="272684"/>
                    <a:pt x="42672" y="272684"/>
                  </a:cubicBezTo>
                  <a:cubicBezTo>
                    <a:pt x="40005" y="272684"/>
                    <a:pt x="38100" y="270486"/>
                    <a:pt x="38100" y="267921"/>
                  </a:cubicBezTo>
                  <a:cubicBezTo>
                    <a:pt x="38100" y="265357"/>
                    <a:pt x="40005" y="263525"/>
                    <a:pt x="42672" y="263525"/>
                  </a:cubicBezTo>
                  <a:close/>
                  <a:moveTo>
                    <a:pt x="174259" y="239712"/>
                  </a:moveTo>
                  <a:cubicBezTo>
                    <a:pt x="176824" y="239712"/>
                    <a:pt x="179022" y="241910"/>
                    <a:pt x="179022" y="244108"/>
                  </a:cubicBezTo>
                  <a:cubicBezTo>
                    <a:pt x="179022" y="246673"/>
                    <a:pt x="176824" y="248871"/>
                    <a:pt x="174259" y="248871"/>
                  </a:cubicBezTo>
                  <a:cubicBezTo>
                    <a:pt x="172061" y="248871"/>
                    <a:pt x="169863" y="246673"/>
                    <a:pt x="169863" y="244108"/>
                  </a:cubicBezTo>
                  <a:cubicBezTo>
                    <a:pt x="169863" y="241910"/>
                    <a:pt x="172061" y="239712"/>
                    <a:pt x="174259" y="239712"/>
                  </a:cubicBezTo>
                  <a:close/>
                  <a:moveTo>
                    <a:pt x="147638" y="239712"/>
                  </a:moveTo>
                  <a:cubicBezTo>
                    <a:pt x="150202" y="239712"/>
                    <a:pt x="152034" y="241910"/>
                    <a:pt x="152034" y="244108"/>
                  </a:cubicBezTo>
                  <a:cubicBezTo>
                    <a:pt x="152034" y="246673"/>
                    <a:pt x="150202" y="248871"/>
                    <a:pt x="147638" y="248871"/>
                  </a:cubicBezTo>
                  <a:cubicBezTo>
                    <a:pt x="144707" y="248871"/>
                    <a:pt x="142875" y="246673"/>
                    <a:pt x="142875" y="244108"/>
                  </a:cubicBezTo>
                  <a:cubicBezTo>
                    <a:pt x="142875" y="241910"/>
                    <a:pt x="144707" y="239712"/>
                    <a:pt x="147638" y="239712"/>
                  </a:cubicBezTo>
                  <a:close/>
                  <a:moveTo>
                    <a:pt x="120651" y="239712"/>
                  </a:moveTo>
                  <a:cubicBezTo>
                    <a:pt x="122849" y="239712"/>
                    <a:pt x="125047" y="241910"/>
                    <a:pt x="125047" y="244108"/>
                  </a:cubicBezTo>
                  <a:cubicBezTo>
                    <a:pt x="125047" y="246673"/>
                    <a:pt x="122849" y="248871"/>
                    <a:pt x="120651" y="248871"/>
                  </a:cubicBezTo>
                  <a:cubicBezTo>
                    <a:pt x="118086" y="248871"/>
                    <a:pt x="115888" y="246673"/>
                    <a:pt x="115888" y="244108"/>
                  </a:cubicBezTo>
                  <a:cubicBezTo>
                    <a:pt x="115888" y="241910"/>
                    <a:pt x="118086" y="239712"/>
                    <a:pt x="120651" y="239712"/>
                  </a:cubicBezTo>
                  <a:close/>
                  <a:moveTo>
                    <a:pt x="68263" y="239712"/>
                  </a:moveTo>
                  <a:cubicBezTo>
                    <a:pt x="70827" y="239712"/>
                    <a:pt x="72659" y="241910"/>
                    <a:pt x="72659" y="244108"/>
                  </a:cubicBezTo>
                  <a:cubicBezTo>
                    <a:pt x="72659" y="246673"/>
                    <a:pt x="70827" y="248871"/>
                    <a:pt x="68263" y="248871"/>
                  </a:cubicBezTo>
                  <a:cubicBezTo>
                    <a:pt x="65698" y="248871"/>
                    <a:pt x="63500" y="246673"/>
                    <a:pt x="63500" y="244108"/>
                  </a:cubicBezTo>
                  <a:cubicBezTo>
                    <a:pt x="63500" y="241910"/>
                    <a:pt x="65698" y="239712"/>
                    <a:pt x="68263" y="239712"/>
                  </a:cubicBezTo>
                  <a:close/>
                  <a:moveTo>
                    <a:pt x="42672" y="239712"/>
                  </a:moveTo>
                  <a:cubicBezTo>
                    <a:pt x="45339" y="239712"/>
                    <a:pt x="47244" y="241910"/>
                    <a:pt x="47244" y="244108"/>
                  </a:cubicBezTo>
                  <a:cubicBezTo>
                    <a:pt x="47244" y="246673"/>
                    <a:pt x="45339" y="248871"/>
                    <a:pt x="42672" y="248871"/>
                  </a:cubicBezTo>
                  <a:cubicBezTo>
                    <a:pt x="40005" y="248871"/>
                    <a:pt x="38100" y="246673"/>
                    <a:pt x="38100" y="244108"/>
                  </a:cubicBezTo>
                  <a:cubicBezTo>
                    <a:pt x="38100" y="241910"/>
                    <a:pt x="40005" y="239712"/>
                    <a:pt x="42672" y="239712"/>
                  </a:cubicBezTo>
                  <a:close/>
                  <a:moveTo>
                    <a:pt x="174259" y="215900"/>
                  </a:moveTo>
                  <a:cubicBezTo>
                    <a:pt x="176824" y="215900"/>
                    <a:pt x="179022" y="217805"/>
                    <a:pt x="179022" y="220472"/>
                  </a:cubicBezTo>
                  <a:cubicBezTo>
                    <a:pt x="179022" y="223139"/>
                    <a:pt x="176824" y="225044"/>
                    <a:pt x="174259" y="225044"/>
                  </a:cubicBezTo>
                  <a:cubicBezTo>
                    <a:pt x="172061" y="225044"/>
                    <a:pt x="169863" y="223139"/>
                    <a:pt x="169863" y="220472"/>
                  </a:cubicBezTo>
                  <a:cubicBezTo>
                    <a:pt x="169863" y="217805"/>
                    <a:pt x="172061" y="215900"/>
                    <a:pt x="174259" y="215900"/>
                  </a:cubicBezTo>
                  <a:close/>
                  <a:moveTo>
                    <a:pt x="147638" y="215900"/>
                  </a:moveTo>
                  <a:cubicBezTo>
                    <a:pt x="150202" y="215900"/>
                    <a:pt x="152034" y="217805"/>
                    <a:pt x="152034" y="220472"/>
                  </a:cubicBezTo>
                  <a:cubicBezTo>
                    <a:pt x="152034" y="223139"/>
                    <a:pt x="150202" y="225044"/>
                    <a:pt x="147638" y="225044"/>
                  </a:cubicBezTo>
                  <a:cubicBezTo>
                    <a:pt x="144707" y="225044"/>
                    <a:pt x="142875" y="223139"/>
                    <a:pt x="142875" y="220472"/>
                  </a:cubicBezTo>
                  <a:cubicBezTo>
                    <a:pt x="142875" y="217805"/>
                    <a:pt x="144707" y="215900"/>
                    <a:pt x="147638" y="215900"/>
                  </a:cubicBezTo>
                  <a:close/>
                  <a:moveTo>
                    <a:pt x="120651" y="215900"/>
                  </a:moveTo>
                  <a:cubicBezTo>
                    <a:pt x="122849" y="215900"/>
                    <a:pt x="125047" y="217805"/>
                    <a:pt x="125047" y="220472"/>
                  </a:cubicBezTo>
                  <a:cubicBezTo>
                    <a:pt x="125047" y="223139"/>
                    <a:pt x="122849" y="225044"/>
                    <a:pt x="120651" y="225044"/>
                  </a:cubicBezTo>
                  <a:cubicBezTo>
                    <a:pt x="118086" y="225044"/>
                    <a:pt x="115888" y="223139"/>
                    <a:pt x="115888" y="220472"/>
                  </a:cubicBezTo>
                  <a:cubicBezTo>
                    <a:pt x="115888" y="217805"/>
                    <a:pt x="118086" y="215900"/>
                    <a:pt x="120651" y="215900"/>
                  </a:cubicBezTo>
                  <a:close/>
                  <a:moveTo>
                    <a:pt x="68263" y="215900"/>
                  </a:moveTo>
                  <a:cubicBezTo>
                    <a:pt x="70827" y="215900"/>
                    <a:pt x="72659" y="217805"/>
                    <a:pt x="72659" y="220472"/>
                  </a:cubicBezTo>
                  <a:cubicBezTo>
                    <a:pt x="72659" y="223139"/>
                    <a:pt x="70827" y="225044"/>
                    <a:pt x="68263" y="225044"/>
                  </a:cubicBezTo>
                  <a:cubicBezTo>
                    <a:pt x="65698" y="225044"/>
                    <a:pt x="63500" y="223139"/>
                    <a:pt x="63500" y="220472"/>
                  </a:cubicBezTo>
                  <a:cubicBezTo>
                    <a:pt x="63500" y="217805"/>
                    <a:pt x="65698" y="215900"/>
                    <a:pt x="68263" y="215900"/>
                  </a:cubicBezTo>
                  <a:close/>
                  <a:moveTo>
                    <a:pt x="42672" y="215900"/>
                  </a:moveTo>
                  <a:cubicBezTo>
                    <a:pt x="45339" y="215900"/>
                    <a:pt x="47244" y="217805"/>
                    <a:pt x="47244" y="220472"/>
                  </a:cubicBezTo>
                  <a:cubicBezTo>
                    <a:pt x="47244" y="223139"/>
                    <a:pt x="45339" y="225044"/>
                    <a:pt x="42672" y="225044"/>
                  </a:cubicBezTo>
                  <a:cubicBezTo>
                    <a:pt x="40005" y="225044"/>
                    <a:pt x="38100" y="223139"/>
                    <a:pt x="38100" y="220472"/>
                  </a:cubicBezTo>
                  <a:cubicBezTo>
                    <a:pt x="38100" y="217805"/>
                    <a:pt x="40005" y="215900"/>
                    <a:pt x="42672" y="215900"/>
                  </a:cubicBezTo>
                  <a:close/>
                  <a:moveTo>
                    <a:pt x="174259" y="192087"/>
                  </a:moveTo>
                  <a:cubicBezTo>
                    <a:pt x="176824" y="192087"/>
                    <a:pt x="179022" y="194285"/>
                    <a:pt x="179022" y="196850"/>
                  </a:cubicBezTo>
                  <a:cubicBezTo>
                    <a:pt x="179022" y="199414"/>
                    <a:pt x="176824" y="201246"/>
                    <a:pt x="174259" y="201246"/>
                  </a:cubicBezTo>
                  <a:cubicBezTo>
                    <a:pt x="172061" y="201246"/>
                    <a:pt x="169863" y="199414"/>
                    <a:pt x="169863" y="196850"/>
                  </a:cubicBezTo>
                  <a:cubicBezTo>
                    <a:pt x="169863" y="194285"/>
                    <a:pt x="172061" y="192087"/>
                    <a:pt x="174259" y="192087"/>
                  </a:cubicBezTo>
                  <a:close/>
                  <a:moveTo>
                    <a:pt x="147638" y="192087"/>
                  </a:moveTo>
                  <a:cubicBezTo>
                    <a:pt x="150202" y="192087"/>
                    <a:pt x="152034" y="194285"/>
                    <a:pt x="152034" y="196850"/>
                  </a:cubicBezTo>
                  <a:cubicBezTo>
                    <a:pt x="152034" y="199414"/>
                    <a:pt x="150202" y="201246"/>
                    <a:pt x="147638" y="201246"/>
                  </a:cubicBezTo>
                  <a:cubicBezTo>
                    <a:pt x="144707" y="201246"/>
                    <a:pt x="142875" y="199414"/>
                    <a:pt x="142875" y="196850"/>
                  </a:cubicBezTo>
                  <a:cubicBezTo>
                    <a:pt x="142875" y="194285"/>
                    <a:pt x="144707" y="192087"/>
                    <a:pt x="147638" y="192087"/>
                  </a:cubicBezTo>
                  <a:close/>
                  <a:moveTo>
                    <a:pt x="120651" y="192087"/>
                  </a:moveTo>
                  <a:cubicBezTo>
                    <a:pt x="122849" y="192087"/>
                    <a:pt x="125047" y="194285"/>
                    <a:pt x="125047" y="196850"/>
                  </a:cubicBezTo>
                  <a:cubicBezTo>
                    <a:pt x="125047" y="199414"/>
                    <a:pt x="122849" y="201246"/>
                    <a:pt x="120651" y="201246"/>
                  </a:cubicBezTo>
                  <a:cubicBezTo>
                    <a:pt x="118086" y="201246"/>
                    <a:pt x="115888" y="199414"/>
                    <a:pt x="115888" y="196850"/>
                  </a:cubicBezTo>
                  <a:cubicBezTo>
                    <a:pt x="115888" y="194285"/>
                    <a:pt x="118086" y="192087"/>
                    <a:pt x="120651" y="192087"/>
                  </a:cubicBezTo>
                  <a:close/>
                  <a:moveTo>
                    <a:pt x="68263" y="192087"/>
                  </a:moveTo>
                  <a:cubicBezTo>
                    <a:pt x="70827" y="192087"/>
                    <a:pt x="72659" y="194285"/>
                    <a:pt x="72659" y="196850"/>
                  </a:cubicBezTo>
                  <a:cubicBezTo>
                    <a:pt x="72659" y="199414"/>
                    <a:pt x="70827" y="201246"/>
                    <a:pt x="68263" y="201246"/>
                  </a:cubicBezTo>
                  <a:cubicBezTo>
                    <a:pt x="65698" y="201246"/>
                    <a:pt x="63500" y="199414"/>
                    <a:pt x="63500" y="196850"/>
                  </a:cubicBezTo>
                  <a:cubicBezTo>
                    <a:pt x="63500" y="194285"/>
                    <a:pt x="65698" y="192087"/>
                    <a:pt x="68263" y="192087"/>
                  </a:cubicBezTo>
                  <a:close/>
                  <a:moveTo>
                    <a:pt x="42672" y="192087"/>
                  </a:moveTo>
                  <a:cubicBezTo>
                    <a:pt x="45339" y="192087"/>
                    <a:pt x="47244" y="194285"/>
                    <a:pt x="47244" y="196850"/>
                  </a:cubicBezTo>
                  <a:cubicBezTo>
                    <a:pt x="47244" y="199414"/>
                    <a:pt x="45339" y="201246"/>
                    <a:pt x="42672" y="201246"/>
                  </a:cubicBezTo>
                  <a:cubicBezTo>
                    <a:pt x="40005" y="201246"/>
                    <a:pt x="38100" y="199414"/>
                    <a:pt x="38100" y="196850"/>
                  </a:cubicBezTo>
                  <a:cubicBezTo>
                    <a:pt x="38100" y="194285"/>
                    <a:pt x="40005" y="192087"/>
                    <a:pt x="42672" y="192087"/>
                  </a:cubicBezTo>
                  <a:close/>
                  <a:moveTo>
                    <a:pt x="174259" y="166687"/>
                  </a:moveTo>
                  <a:cubicBezTo>
                    <a:pt x="176824" y="166687"/>
                    <a:pt x="179022" y="168804"/>
                    <a:pt x="179022" y="171273"/>
                  </a:cubicBezTo>
                  <a:cubicBezTo>
                    <a:pt x="179022" y="173743"/>
                    <a:pt x="176824" y="175859"/>
                    <a:pt x="174259" y="175859"/>
                  </a:cubicBezTo>
                  <a:cubicBezTo>
                    <a:pt x="172061" y="175859"/>
                    <a:pt x="169863" y="173743"/>
                    <a:pt x="169863" y="171273"/>
                  </a:cubicBezTo>
                  <a:cubicBezTo>
                    <a:pt x="169863" y="168804"/>
                    <a:pt x="172061" y="166687"/>
                    <a:pt x="174259" y="166687"/>
                  </a:cubicBezTo>
                  <a:close/>
                  <a:moveTo>
                    <a:pt x="147638" y="166687"/>
                  </a:moveTo>
                  <a:cubicBezTo>
                    <a:pt x="150202" y="166687"/>
                    <a:pt x="152034" y="168804"/>
                    <a:pt x="152034" y="171273"/>
                  </a:cubicBezTo>
                  <a:cubicBezTo>
                    <a:pt x="152034" y="173743"/>
                    <a:pt x="150202" y="175859"/>
                    <a:pt x="147638" y="175859"/>
                  </a:cubicBezTo>
                  <a:cubicBezTo>
                    <a:pt x="144707" y="175859"/>
                    <a:pt x="142875" y="173743"/>
                    <a:pt x="142875" y="171273"/>
                  </a:cubicBezTo>
                  <a:cubicBezTo>
                    <a:pt x="142875" y="168804"/>
                    <a:pt x="144707" y="166687"/>
                    <a:pt x="147638" y="166687"/>
                  </a:cubicBezTo>
                  <a:close/>
                  <a:moveTo>
                    <a:pt x="120651" y="166687"/>
                  </a:moveTo>
                  <a:cubicBezTo>
                    <a:pt x="122849" y="166687"/>
                    <a:pt x="125047" y="168804"/>
                    <a:pt x="125047" y="171273"/>
                  </a:cubicBezTo>
                  <a:cubicBezTo>
                    <a:pt x="125047" y="173743"/>
                    <a:pt x="122849" y="175859"/>
                    <a:pt x="120651" y="175859"/>
                  </a:cubicBezTo>
                  <a:cubicBezTo>
                    <a:pt x="118086" y="175859"/>
                    <a:pt x="115888" y="173743"/>
                    <a:pt x="115888" y="171273"/>
                  </a:cubicBezTo>
                  <a:cubicBezTo>
                    <a:pt x="115888" y="168804"/>
                    <a:pt x="118086" y="166687"/>
                    <a:pt x="120651" y="166687"/>
                  </a:cubicBezTo>
                  <a:close/>
                  <a:moveTo>
                    <a:pt x="68263" y="166687"/>
                  </a:moveTo>
                  <a:cubicBezTo>
                    <a:pt x="70827" y="166687"/>
                    <a:pt x="72659" y="168804"/>
                    <a:pt x="72659" y="171273"/>
                  </a:cubicBezTo>
                  <a:cubicBezTo>
                    <a:pt x="72659" y="173743"/>
                    <a:pt x="70827" y="175859"/>
                    <a:pt x="68263" y="175859"/>
                  </a:cubicBezTo>
                  <a:cubicBezTo>
                    <a:pt x="65698" y="175859"/>
                    <a:pt x="63500" y="173743"/>
                    <a:pt x="63500" y="171273"/>
                  </a:cubicBezTo>
                  <a:cubicBezTo>
                    <a:pt x="63500" y="168804"/>
                    <a:pt x="65698" y="166687"/>
                    <a:pt x="68263" y="166687"/>
                  </a:cubicBezTo>
                  <a:close/>
                  <a:moveTo>
                    <a:pt x="42672" y="166687"/>
                  </a:moveTo>
                  <a:cubicBezTo>
                    <a:pt x="45339" y="166687"/>
                    <a:pt x="47244" y="168804"/>
                    <a:pt x="47244" y="171273"/>
                  </a:cubicBezTo>
                  <a:cubicBezTo>
                    <a:pt x="47244" y="173743"/>
                    <a:pt x="45339" y="175859"/>
                    <a:pt x="42672" y="175859"/>
                  </a:cubicBezTo>
                  <a:cubicBezTo>
                    <a:pt x="40005" y="175859"/>
                    <a:pt x="38100" y="173743"/>
                    <a:pt x="38100" y="171273"/>
                  </a:cubicBezTo>
                  <a:cubicBezTo>
                    <a:pt x="38100" y="168804"/>
                    <a:pt x="40005" y="166687"/>
                    <a:pt x="42672" y="166687"/>
                  </a:cubicBezTo>
                  <a:close/>
                  <a:moveTo>
                    <a:pt x="174259" y="144462"/>
                  </a:moveTo>
                  <a:cubicBezTo>
                    <a:pt x="176824" y="144462"/>
                    <a:pt x="179022" y="146660"/>
                    <a:pt x="179022" y="148858"/>
                  </a:cubicBezTo>
                  <a:cubicBezTo>
                    <a:pt x="179022" y="151423"/>
                    <a:pt x="176824" y="153621"/>
                    <a:pt x="174259" y="153621"/>
                  </a:cubicBezTo>
                  <a:cubicBezTo>
                    <a:pt x="172061" y="153621"/>
                    <a:pt x="169863" y="151423"/>
                    <a:pt x="169863" y="148858"/>
                  </a:cubicBezTo>
                  <a:cubicBezTo>
                    <a:pt x="169863" y="146660"/>
                    <a:pt x="172061" y="144462"/>
                    <a:pt x="174259" y="144462"/>
                  </a:cubicBezTo>
                  <a:close/>
                  <a:moveTo>
                    <a:pt x="147638" y="144462"/>
                  </a:moveTo>
                  <a:cubicBezTo>
                    <a:pt x="150202" y="144462"/>
                    <a:pt x="152034" y="146660"/>
                    <a:pt x="152034" y="148858"/>
                  </a:cubicBezTo>
                  <a:cubicBezTo>
                    <a:pt x="152034" y="151423"/>
                    <a:pt x="150202" y="153621"/>
                    <a:pt x="147638" y="153621"/>
                  </a:cubicBezTo>
                  <a:cubicBezTo>
                    <a:pt x="144707" y="153621"/>
                    <a:pt x="142875" y="151423"/>
                    <a:pt x="142875" y="148858"/>
                  </a:cubicBezTo>
                  <a:cubicBezTo>
                    <a:pt x="142875" y="146660"/>
                    <a:pt x="144707" y="144462"/>
                    <a:pt x="147638" y="144462"/>
                  </a:cubicBezTo>
                  <a:close/>
                  <a:moveTo>
                    <a:pt x="120651" y="144462"/>
                  </a:moveTo>
                  <a:cubicBezTo>
                    <a:pt x="122849" y="144462"/>
                    <a:pt x="125047" y="146660"/>
                    <a:pt x="125047" y="148858"/>
                  </a:cubicBezTo>
                  <a:cubicBezTo>
                    <a:pt x="125047" y="151423"/>
                    <a:pt x="122849" y="153621"/>
                    <a:pt x="120651" y="153621"/>
                  </a:cubicBezTo>
                  <a:cubicBezTo>
                    <a:pt x="118086" y="153621"/>
                    <a:pt x="115888" y="151423"/>
                    <a:pt x="115888" y="148858"/>
                  </a:cubicBezTo>
                  <a:cubicBezTo>
                    <a:pt x="115888" y="146660"/>
                    <a:pt x="118086" y="144462"/>
                    <a:pt x="120651" y="144462"/>
                  </a:cubicBezTo>
                  <a:close/>
                  <a:moveTo>
                    <a:pt x="68263" y="144462"/>
                  </a:moveTo>
                  <a:cubicBezTo>
                    <a:pt x="70827" y="144462"/>
                    <a:pt x="72659" y="146660"/>
                    <a:pt x="72659" y="148858"/>
                  </a:cubicBezTo>
                  <a:cubicBezTo>
                    <a:pt x="72659" y="151423"/>
                    <a:pt x="70827" y="153621"/>
                    <a:pt x="68263" y="153621"/>
                  </a:cubicBezTo>
                  <a:cubicBezTo>
                    <a:pt x="65698" y="153621"/>
                    <a:pt x="63500" y="151423"/>
                    <a:pt x="63500" y="148858"/>
                  </a:cubicBezTo>
                  <a:cubicBezTo>
                    <a:pt x="63500" y="146660"/>
                    <a:pt x="65698" y="144462"/>
                    <a:pt x="68263" y="144462"/>
                  </a:cubicBezTo>
                  <a:close/>
                  <a:moveTo>
                    <a:pt x="42672" y="144462"/>
                  </a:moveTo>
                  <a:cubicBezTo>
                    <a:pt x="45339" y="144462"/>
                    <a:pt x="47244" y="146660"/>
                    <a:pt x="47244" y="148858"/>
                  </a:cubicBezTo>
                  <a:cubicBezTo>
                    <a:pt x="47244" y="151423"/>
                    <a:pt x="45339" y="153621"/>
                    <a:pt x="42672" y="153621"/>
                  </a:cubicBezTo>
                  <a:cubicBezTo>
                    <a:pt x="40005" y="153621"/>
                    <a:pt x="38100" y="151423"/>
                    <a:pt x="38100" y="148858"/>
                  </a:cubicBezTo>
                  <a:cubicBezTo>
                    <a:pt x="38100" y="146660"/>
                    <a:pt x="40005" y="144462"/>
                    <a:pt x="42672" y="144462"/>
                  </a:cubicBezTo>
                  <a:close/>
                  <a:moveTo>
                    <a:pt x="174259" y="120650"/>
                  </a:moveTo>
                  <a:cubicBezTo>
                    <a:pt x="176824" y="120650"/>
                    <a:pt x="179022" y="122555"/>
                    <a:pt x="179022" y="125222"/>
                  </a:cubicBezTo>
                  <a:cubicBezTo>
                    <a:pt x="179022" y="127889"/>
                    <a:pt x="176824" y="129794"/>
                    <a:pt x="174259" y="129794"/>
                  </a:cubicBezTo>
                  <a:cubicBezTo>
                    <a:pt x="172061" y="129794"/>
                    <a:pt x="169863" y="127889"/>
                    <a:pt x="169863" y="125222"/>
                  </a:cubicBezTo>
                  <a:cubicBezTo>
                    <a:pt x="169863" y="122555"/>
                    <a:pt x="172061" y="120650"/>
                    <a:pt x="174259" y="120650"/>
                  </a:cubicBezTo>
                  <a:close/>
                  <a:moveTo>
                    <a:pt x="147638" y="120650"/>
                  </a:moveTo>
                  <a:cubicBezTo>
                    <a:pt x="150202" y="120650"/>
                    <a:pt x="152034" y="122555"/>
                    <a:pt x="152034" y="125222"/>
                  </a:cubicBezTo>
                  <a:cubicBezTo>
                    <a:pt x="152034" y="127889"/>
                    <a:pt x="150202" y="129794"/>
                    <a:pt x="147638" y="129794"/>
                  </a:cubicBezTo>
                  <a:cubicBezTo>
                    <a:pt x="144707" y="129794"/>
                    <a:pt x="142875" y="127889"/>
                    <a:pt x="142875" y="125222"/>
                  </a:cubicBezTo>
                  <a:cubicBezTo>
                    <a:pt x="142875" y="122555"/>
                    <a:pt x="144707" y="120650"/>
                    <a:pt x="147638" y="120650"/>
                  </a:cubicBezTo>
                  <a:close/>
                  <a:moveTo>
                    <a:pt x="120651" y="120650"/>
                  </a:moveTo>
                  <a:cubicBezTo>
                    <a:pt x="122849" y="120650"/>
                    <a:pt x="125047" y="122555"/>
                    <a:pt x="125047" y="125222"/>
                  </a:cubicBezTo>
                  <a:cubicBezTo>
                    <a:pt x="125047" y="127889"/>
                    <a:pt x="122849" y="129794"/>
                    <a:pt x="120651" y="129794"/>
                  </a:cubicBezTo>
                  <a:cubicBezTo>
                    <a:pt x="118086" y="129794"/>
                    <a:pt x="115888" y="127889"/>
                    <a:pt x="115888" y="125222"/>
                  </a:cubicBezTo>
                  <a:cubicBezTo>
                    <a:pt x="115888" y="122555"/>
                    <a:pt x="118086" y="120650"/>
                    <a:pt x="120651" y="120650"/>
                  </a:cubicBezTo>
                  <a:close/>
                  <a:moveTo>
                    <a:pt x="68263" y="120650"/>
                  </a:moveTo>
                  <a:cubicBezTo>
                    <a:pt x="70827" y="120650"/>
                    <a:pt x="72659" y="122555"/>
                    <a:pt x="72659" y="125222"/>
                  </a:cubicBezTo>
                  <a:cubicBezTo>
                    <a:pt x="72659" y="127889"/>
                    <a:pt x="70827" y="129794"/>
                    <a:pt x="68263" y="129794"/>
                  </a:cubicBezTo>
                  <a:cubicBezTo>
                    <a:pt x="65698" y="129794"/>
                    <a:pt x="63500" y="127889"/>
                    <a:pt x="63500" y="125222"/>
                  </a:cubicBezTo>
                  <a:cubicBezTo>
                    <a:pt x="63500" y="122555"/>
                    <a:pt x="65698" y="120650"/>
                    <a:pt x="68263" y="120650"/>
                  </a:cubicBezTo>
                  <a:close/>
                  <a:moveTo>
                    <a:pt x="42672" y="120650"/>
                  </a:moveTo>
                  <a:cubicBezTo>
                    <a:pt x="45339" y="120650"/>
                    <a:pt x="47244" y="122555"/>
                    <a:pt x="47244" y="125222"/>
                  </a:cubicBezTo>
                  <a:cubicBezTo>
                    <a:pt x="47244" y="127889"/>
                    <a:pt x="45339" y="129794"/>
                    <a:pt x="42672" y="129794"/>
                  </a:cubicBezTo>
                  <a:cubicBezTo>
                    <a:pt x="40005" y="129794"/>
                    <a:pt x="38100" y="127889"/>
                    <a:pt x="38100" y="125222"/>
                  </a:cubicBezTo>
                  <a:cubicBezTo>
                    <a:pt x="38100" y="122555"/>
                    <a:pt x="40005" y="120650"/>
                    <a:pt x="42672" y="120650"/>
                  </a:cubicBezTo>
                  <a:close/>
                  <a:moveTo>
                    <a:pt x="206795" y="117088"/>
                  </a:moveTo>
                  <a:lnTo>
                    <a:pt x="206795" y="137983"/>
                  </a:lnTo>
                  <a:lnTo>
                    <a:pt x="252910" y="137983"/>
                  </a:lnTo>
                  <a:cubicBezTo>
                    <a:pt x="255432" y="137983"/>
                    <a:pt x="257593" y="139785"/>
                    <a:pt x="257593" y="142307"/>
                  </a:cubicBezTo>
                  <a:cubicBezTo>
                    <a:pt x="257593" y="144828"/>
                    <a:pt x="255432" y="146630"/>
                    <a:pt x="252910" y="146630"/>
                  </a:cubicBezTo>
                  <a:lnTo>
                    <a:pt x="206795" y="146630"/>
                  </a:lnTo>
                  <a:lnTo>
                    <a:pt x="206795" y="167525"/>
                  </a:lnTo>
                  <a:lnTo>
                    <a:pt x="252910" y="167525"/>
                  </a:lnTo>
                  <a:cubicBezTo>
                    <a:pt x="255432" y="167525"/>
                    <a:pt x="257593" y="169687"/>
                    <a:pt x="257593" y="172209"/>
                  </a:cubicBezTo>
                  <a:cubicBezTo>
                    <a:pt x="257593" y="174731"/>
                    <a:pt x="255432" y="176892"/>
                    <a:pt x="252910" y="176892"/>
                  </a:cubicBezTo>
                  <a:lnTo>
                    <a:pt x="206795" y="176892"/>
                  </a:lnTo>
                  <a:lnTo>
                    <a:pt x="206795" y="197788"/>
                  </a:lnTo>
                  <a:lnTo>
                    <a:pt x="252910" y="197788"/>
                  </a:lnTo>
                  <a:cubicBezTo>
                    <a:pt x="255432" y="197788"/>
                    <a:pt x="257593" y="199589"/>
                    <a:pt x="257593" y="202111"/>
                  </a:cubicBezTo>
                  <a:cubicBezTo>
                    <a:pt x="257593" y="204633"/>
                    <a:pt x="255432" y="206435"/>
                    <a:pt x="252910" y="206435"/>
                  </a:cubicBezTo>
                  <a:lnTo>
                    <a:pt x="206795" y="206435"/>
                  </a:lnTo>
                  <a:lnTo>
                    <a:pt x="206795" y="227690"/>
                  </a:lnTo>
                  <a:lnTo>
                    <a:pt x="252910" y="227690"/>
                  </a:lnTo>
                  <a:cubicBezTo>
                    <a:pt x="255432" y="227690"/>
                    <a:pt x="257593" y="229852"/>
                    <a:pt x="257593" y="232014"/>
                  </a:cubicBezTo>
                  <a:cubicBezTo>
                    <a:pt x="257593" y="234536"/>
                    <a:pt x="255432" y="236697"/>
                    <a:pt x="252910" y="236697"/>
                  </a:cubicBezTo>
                  <a:lnTo>
                    <a:pt x="206795" y="236697"/>
                  </a:lnTo>
                  <a:lnTo>
                    <a:pt x="206795" y="257593"/>
                  </a:lnTo>
                  <a:lnTo>
                    <a:pt x="252910" y="257593"/>
                  </a:lnTo>
                  <a:cubicBezTo>
                    <a:pt x="255432" y="257593"/>
                    <a:pt x="257593" y="259754"/>
                    <a:pt x="257593" y="261916"/>
                  </a:cubicBezTo>
                  <a:cubicBezTo>
                    <a:pt x="257593" y="264438"/>
                    <a:pt x="255432" y="266600"/>
                    <a:pt x="252910" y="266600"/>
                  </a:cubicBezTo>
                  <a:lnTo>
                    <a:pt x="206795" y="266600"/>
                  </a:lnTo>
                  <a:lnTo>
                    <a:pt x="206795" y="287495"/>
                  </a:lnTo>
                  <a:lnTo>
                    <a:pt x="275607" y="287495"/>
                  </a:lnTo>
                  <a:lnTo>
                    <a:pt x="275607" y="117088"/>
                  </a:lnTo>
                  <a:lnTo>
                    <a:pt x="206795" y="117088"/>
                  </a:lnTo>
                  <a:close/>
                  <a:moveTo>
                    <a:pt x="174259" y="95250"/>
                  </a:moveTo>
                  <a:cubicBezTo>
                    <a:pt x="176824" y="95250"/>
                    <a:pt x="179022" y="97448"/>
                    <a:pt x="179022" y="100013"/>
                  </a:cubicBezTo>
                  <a:cubicBezTo>
                    <a:pt x="179022" y="102577"/>
                    <a:pt x="176824" y="104409"/>
                    <a:pt x="174259" y="104409"/>
                  </a:cubicBezTo>
                  <a:cubicBezTo>
                    <a:pt x="172061" y="104409"/>
                    <a:pt x="169863" y="102577"/>
                    <a:pt x="169863" y="100013"/>
                  </a:cubicBezTo>
                  <a:cubicBezTo>
                    <a:pt x="169863" y="97448"/>
                    <a:pt x="172061" y="95250"/>
                    <a:pt x="174259" y="95250"/>
                  </a:cubicBezTo>
                  <a:close/>
                  <a:moveTo>
                    <a:pt x="147638" y="95250"/>
                  </a:moveTo>
                  <a:cubicBezTo>
                    <a:pt x="150202" y="95250"/>
                    <a:pt x="152034" y="97448"/>
                    <a:pt x="152034" y="100013"/>
                  </a:cubicBezTo>
                  <a:cubicBezTo>
                    <a:pt x="152034" y="102577"/>
                    <a:pt x="150202" y="104409"/>
                    <a:pt x="147638" y="104409"/>
                  </a:cubicBezTo>
                  <a:cubicBezTo>
                    <a:pt x="144707" y="104409"/>
                    <a:pt x="142875" y="102577"/>
                    <a:pt x="142875" y="100013"/>
                  </a:cubicBezTo>
                  <a:cubicBezTo>
                    <a:pt x="142875" y="97448"/>
                    <a:pt x="144707" y="95250"/>
                    <a:pt x="147638" y="95250"/>
                  </a:cubicBezTo>
                  <a:close/>
                  <a:moveTo>
                    <a:pt x="120651" y="95250"/>
                  </a:moveTo>
                  <a:cubicBezTo>
                    <a:pt x="122849" y="95250"/>
                    <a:pt x="125047" y="97448"/>
                    <a:pt x="125047" y="100013"/>
                  </a:cubicBezTo>
                  <a:cubicBezTo>
                    <a:pt x="125047" y="102577"/>
                    <a:pt x="122849" y="104409"/>
                    <a:pt x="120651" y="104409"/>
                  </a:cubicBezTo>
                  <a:cubicBezTo>
                    <a:pt x="118086" y="104409"/>
                    <a:pt x="115888" y="102577"/>
                    <a:pt x="115888" y="100013"/>
                  </a:cubicBezTo>
                  <a:cubicBezTo>
                    <a:pt x="115888" y="97448"/>
                    <a:pt x="118086" y="95250"/>
                    <a:pt x="120651" y="95250"/>
                  </a:cubicBezTo>
                  <a:close/>
                  <a:moveTo>
                    <a:pt x="68263" y="95250"/>
                  </a:moveTo>
                  <a:cubicBezTo>
                    <a:pt x="70827" y="95250"/>
                    <a:pt x="72659" y="97448"/>
                    <a:pt x="72659" y="100013"/>
                  </a:cubicBezTo>
                  <a:cubicBezTo>
                    <a:pt x="72659" y="102577"/>
                    <a:pt x="70827" y="104409"/>
                    <a:pt x="68263" y="104409"/>
                  </a:cubicBezTo>
                  <a:cubicBezTo>
                    <a:pt x="65698" y="104409"/>
                    <a:pt x="63500" y="102577"/>
                    <a:pt x="63500" y="100013"/>
                  </a:cubicBezTo>
                  <a:cubicBezTo>
                    <a:pt x="63500" y="97448"/>
                    <a:pt x="65698" y="95250"/>
                    <a:pt x="68263" y="95250"/>
                  </a:cubicBezTo>
                  <a:close/>
                  <a:moveTo>
                    <a:pt x="42672" y="95250"/>
                  </a:moveTo>
                  <a:cubicBezTo>
                    <a:pt x="45339" y="95250"/>
                    <a:pt x="47244" y="97448"/>
                    <a:pt x="47244" y="100013"/>
                  </a:cubicBezTo>
                  <a:cubicBezTo>
                    <a:pt x="47244" y="102577"/>
                    <a:pt x="45339" y="104409"/>
                    <a:pt x="42672" y="104409"/>
                  </a:cubicBezTo>
                  <a:cubicBezTo>
                    <a:pt x="40005" y="104409"/>
                    <a:pt x="38100" y="102577"/>
                    <a:pt x="38100" y="100013"/>
                  </a:cubicBezTo>
                  <a:cubicBezTo>
                    <a:pt x="38100" y="97448"/>
                    <a:pt x="40005" y="95250"/>
                    <a:pt x="42672" y="95250"/>
                  </a:cubicBezTo>
                  <a:close/>
                  <a:moveTo>
                    <a:pt x="20896" y="81061"/>
                  </a:moveTo>
                  <a:lnTo>
                    <a:pt x="20896" y="287495"/>
                  </a:lnTo>
                  <a:lnTo>
                    <a:pt x="89708" y="287495"/>
                  </a:lnTo>
                  <a:lnTo>
                    <a:pt x="89708" y="81061"/>
                  </a:lnTo>
                  <a:lnTo>
                    <a:pt x="20896" y="81061"/>
                  </a:lnTo>
                  <a:close/>
                  <a:moveTo>
                    <a:pt x="174259" y="71437"/>
                  </a:moveTo>
                  <a:cubicBezTo>
                    <a:pt x="176824" y="71437"/>
                    <a:pt x="179022" y="73269"/>
                    <a:pt x="179022" y="75833"/>
                  </a:cubicBezTo>
                  <a:cubicBezTo>
                    <a:pt x="179022" y="78398"/>
                    <a:pt x="176824" y="80596"/>
                    <a:pt x="174259" y="80596"/>
                  </a:cubicBezTo>
                  <a:cubicBezTo>
                    <a:pt x="172061" y="80596"/>
                    <a:pt x="169863" y="78398"/>
                    <a:pt x="169863" y="75833"/>
                  </a:cubicBezTo>
                  <a:cubicBezTo>
                    <a:pt x="169863" y="73269"/>
                    <a:pt x="172061" y="71437"/>
                    <a:pt x="174259" y="71437"/>
                  </a:cubicBezTo>
                  <a:close/>
                  <a:moveTo>
                    <a:pt x="147638" y="71437"/>
                  </a:moveTo>
                  <a:cubicBezTo>
                    <a:pt x="150202" y="71437"/>
                    <a:pt x="152034" y="73269"/>
                    <a:pt x="152034" y="75833"/>
                  </a:cubicBezTo>
                  <a:cubicBezTo>
                    <a:pt x="152034" y="78398"/>
                    <a:pt x="150202" y="80596"/>
                    <a:pt x="147638" y="80596"/>
                  </a:cubicBezTo>
                  <a:cubicBezTo>
                    <a:pt x="144707" y="80596"/>
                    <a:pt x="142875" y="78398"/>
                    <a:pt x="142875" y="75833"/>
                  </a:cubicBezTo>
                  <a:cubicBezTo>
                    <a:pt x="142875" y="73269"/>
                    <a:pt x="144707" y="71437"/>
                    <a:pt x="147638" y="71437"/>
                  </a:cubicBezTo>
                  <a:close/>
                  <a:moveTo>
                    <a:pt x="120651" y="71437"/>
                  </a:moveTo>
                  <a:cubicBezTo>
                    <a:pt x="122849" y="71437"/>
                    <a:pt x="125047" y="73269"/>
                    <a:pt x="125047" y="75833"/>
                  </a:cubicBezTo>
                  <a:cubicBezTo>
                    <a:pt x="125047" y="78398"/>
                    <a:pt x="122849" y="80596"/>
                    <a:pt x="120651" y="80596"/>
                  </a:cubicBezTo>
                  <a:cubicBezTo>
                    <a:pt x="118086" y="80596"/>
                    <a:pt x="115888" y="78398"/>
                    <a:pt x="115888" y="75833"/>
                  </a:cubicBezTo>
                  <a:cubicBezTo>
                    <a:pt x="115888" y="73269"/>
                    <a:pt x="118086" y="71437"/>
                    <a:pt x="120651" y="71437"/>
                  </a:cubicBezTo>
                  <a:close/>
                  <a:moveTo>
                    <a:pt x="174259" y="47625"/>
                  </a:moveTo>
                  <a:cubicBezTo>
                    <a:pt x="176824" y="47625"/>
                    <a:pt x="179022" y="49823"/>
                    <a:pt x="179022" y="52388"/>
                  </a:cubicBezTo>
                  <a:cubicBezTo>
                    <a:pt x="179022" y="54586"/>
                    <a:pt x="176824" y="56784"/>
                    <a:pt x="174259" y="56784"/>
                  </a:cubicBezTo>
                  <a:cubicBezTo>
                    <a:pt x="172061" y="56784"/>
                    <a:pt x="169863" y="54586"/>
                    <a:pt x="169863" y="52388"/>
                  </a:cubicBezTo>
                  <a:cubicBezTo>
                    <a:pt x="169863" y="49823"/>
                    <a:pt x="172061" y="47625"/>
                    <a:pt x="174259" y="47625"/>
                  </a:cubicBezTo>
                  <a:close/>
                  <a:moveTo>
                    <a:pt x="147638" y="47625"/>
                  </a:moveTo>
                  <a:cubicBezTo>
                    <a:pt x="150202" y="47625"/>
                    <a:pt x="152034" y="49823"/>
                    <a:pt x="152034" y="52388"/>
                  </a:cubicBezTo>
                  <a:cubicBezTo>
                    <a:pt x="152034" y="54586"/>
                    <a:pt x="150202" y="56784"/>
                    <a:pt x="147638" y="56784"/>
                  </a:cubicBezTo>
                  <a:cubicBezTo>
                    <a:pt x="144707" y="56784"/>
                    <a:pt x="142875" y="54586"/>
                    <a:pt x="142875" y="52388"/>
                  </a:cubicBezTo>
                  <a:cubicBezTo>
                    <a:pt x="142875" y="49823"/>
                    <a:pt x="144707" y="47625"/>
                    <a:pt x="147638" y="47625"/>
                  </a:cubicBezTo>
                  <a:close/>
                  <a:moveTo>
                    <a:pt x="120651" y="47625"/>
                  </a:moveTo>
                  <a:cubicBezTo>
                    <a:pt x="122849" y="47625"/>
                    <a:pt x="125047" y="49823"/>
                    <a:pt x="125047" y="52388"/>
                  </a:cubicBezTo>
                  <a:cubicBezTo>
                    <a:pt x="125047" y="54586"/>
                    <a:pt x="122849" y="56784"/>
                    <a:pt x="120651" y="56784"/>
                  </a:cubicBezTo>
                  <a:cubicBezTo>
                    <a:pt x="118086" y="56784"/>
                    <a:pt x="115888" y="54586"/>
                    <a:pt x="115888" y="52388"/>
                  </a:cubicBezTo>
                  <a:cubicBezTo>
                    <a:pt x="115888" y="49823"/>
                    <a:pt x="118086" y="47625"/>
                    <a:pt x="120651" y="47625"/>
                  </a:cubicBezTo>
                  <a:close/>
                  <a:moveTo>
                    <a:pt x="174259" y="23812"/>
                  </a:moveTo>
                  <a:cubicBezTo>
                    <a:pt x="176824" y="23812"/>
                    <a:pt x="179022" y="25929"/>
                    <a:pt x="179022" y="28398"/>
                  </a:cubicBezTo>
                  <a:cubicBezTo>
                    <a:pt x="179022" y="30868"/>
                    <a:pt x="176824" y="32984"/>
                    <a:pt x="174259" y="32984"/>
                  </a:cubicBezTo>
                  <a:cubicBezTo>
                    <a:pt x="172061" y="32984"/>
                    <a:pt x="169863" y="30868"/>
                    <a:pt x="169863" y="28398"/>
                  </a:cubicBezTo>
                  <a:cubicBezTo>
                    <a:pt x="169863" y="25929"/>
                    <a:pt x="172061" y="23812"/>
                    <a:pt x="174259" y="23812"/>
                  </a:cubicBezTo>
                  <a:close/>
                  <a:moveTo>
                    <a:pt x="147638" y="23812"/>
                  </a:moveTo>
                  <a:cubicBezTo>
                    <a:pt x="150202" y="23812"/>
                    <a:pt x="152034" y="25929"/>
                    <a:pt x="152034" y="28398"/>
                  </a:cubicBezTo>
                  <a:cubicBezTo>
                    <a:pt x="152034" y="30868"/>
                    <a:pt x="150202" y="32984"/>
                    <a:pt x="147638" y="32984"/>
                  </a:cubicBezTo>
                  <a:cubicBezTo>
                    <a:pt x="144707" y="32984"/>
                    <a:pt x="142875" y="30868"/>
                    <a:pt x="142875" y="28398"/>
                  </a:cubicBezTo>
                  <a:cubicBezTo>
                    <a:pt x="142875" y="25929"/>
                    <a:pt x="144707" y="23812"/>
                    <a:pt x="147638" y="23812"/>
                  </a:cubicBezTo>
                  <a:close/>
                  <a:moveTo>
                    <a:pt x="120651" y="23812"/>
                  </a:moveTo>
                  <a:cubicBezTo>
                    <a:pt x="122849" y="23812"/>
                    <a:pt x="125047" y="25929"/>
                    <a:pt x="125047" y="28398"/>
                  </a:cubicBezTo>
                  <a:cubicBezTo>
                    <a:pt x="125047" y="30868"/>
                    <a:pt x="122849" y="32984"/>
                    <a:pt x="120651" y="32984"/>
                  </a:cubicBezTo>
                  <a:cubicBezTo>
                    <a:pt x="118086" y="32984"/>
                    <a:pt x="115888" y="30868"/>
                    <a:pt x="115888" y="28398"/>
                  </a:cubicBezTo>
                  <a:cubicBezTo>
                    <a:pt x="115888" y="25929"/>
                    <a:pt x="118086" y="23812"/>
                    <a:pt x="120651" y="23812"/>
                  </a:cubicBezTo>
                  <a:close/>
                  <a:moveTo>
                    <a:pt x="99075" y="9007"/>
                  </a:moveTo>
                  <a:lnTo>
                    <a:pt x="99075" y="287495"/>
                  </a:lnTo>
                  <a:lnTo>
                    <a:pt x="197789" y="287495"/>
                  </a:lnTo>
                  <a:lnTo>
                    <a:pt x="197789" y="9007"/>
                  </a:lnTo>
                  <a:lnTo>
                    <a:pt x="99075" y="9007"/>
                  </a:lnTo>
                  <a:close/>
                  <a:moveTo>
                    <a:pt x="82502" y="0"/>
                  </a:moveTo>
                  <a:lnTo>
                    <a:pt x="214001" y="0"/>
                  </a:lnTo>
                  <a:cubicBezTo>
                    <a:pt x="216523" y="0"/>
                    <a:pt x="218684" y="1801"/>
                    <a:pt x="218684" y="4684"/>
                  </a:cubicBezTo>
                  <a:cubicBezTo>
                    <a:pt x="218684" y="7205"/>
                    <a:pt x="216523" y="9007"/>
                    <a:pt x="214001" y="9007"/>
                  </a:cubicBezTo>
                  <a:lnTo>
                    <a:pt x="206795" y="9007"/>
                  </a:lnTo>
                  <a:lnTo>
                    <a:pt x="206795" y="107721"/>
                  </a:lnTo>
                  <a:lnTo>
                    <a:pt x="291819" y="107721"/>
                  </a:lnTo>
                  <a:cubicBezTo>
                    <a:pt x="294341" y="107721"/>
                    <a:pt x="296503" y="109882"/>
                    <a:pt x="296503" y="112404"/>
                  </a:cubicBezTo>
                  <a:cubicBezTo>
                    <a:pt x="296503" y="114926"/>
                    <a:pt x="294341" y="117088"/>
                    <a:pt x="291819" y="117088"/>
                  </a:cubicBezTo>
                  <a:lnTo>
                    <a:pt x="284614" y="117088"/>
                  </a:lnTo>
                  <a:lnTo>
                    <a:pt x="284614" y="287495"/>
                  </a:lnTo>
                  <a:lnTo>
                    <a:pt x="291819" y="287495"/>
                  </a:lnTo>
                  <a:cubicBezTo>
                    <a:pt x="294341" y="287495"/>
                    <a:pt x="296503" y="289657"/>
                    <a:pt x="296503" y="292179"/>
                  </a:cubicBezTo>
                  <a:cubicBezTo>
                    <a:pt x="296503" y="294340"/>
                    <a:pt x="294341" y="296502"/>
                    <a:pt x="291819" y="296502"/>
                  </a:cubicBezTo>
                  <a:lnTo>
                    <a:pt x="4684" y="296502"/>
                  </a:lnTo>
                  <a:cubicBezTo>
                    <a:pt x="2162" y="296502"/>
                    <a:pt x="0" y="294340"/>
                    <a:pt x="0" y="292179"/>
                  </a:cubicBezTo>
                  <a:cubicBezTo>
                    <a:pt x="0" y="289657"/>
                    <a:pt x="2162" y="287495"/>
                    <a:pt x="4684" y="287495"/>
                  </a:cubicBezTo>
                  <a:lnTo>
                    <a:pt x="11889" y="287495"/>
                  </a:lnTo>
                  <a:lnTo>
                    <a:pt x="11889" y="81061"/>
                  </a:lnTo>
                  <a:lnTo>
                    <a:pt x="4684" y="81061"/>
                  </a:lnTo>
                  <a:cubicBezTo>
                    <a:pt x="2162" y="81061"/>
                    <a:pt x="0" y="78899"/>
                    <a:pt x="0" y="76377"/>
                  </a:cubicBezTo>
                  <a:cubicBezTo>
                    <a:pt x="0" y="73855"/>
                    <a:pt x="2162" y="72054"/>
                    <a:pt x="4684" y="72054"/>
                  </a:cubicBezTo>
                  <a:lnTo>
                    <a:pt x="89708" y="72054"/>
                  </a:lnTo>
                  <a:lnTo>
                    <a:pt x="89708" y="9007"/>
                  </a:lnTo>
                  <a:lnTo>
                    <a:pt x="82502" y="9007"/>
                  </a:lnTo>
                  <a:cubicBezTo>
                    <a:pt x="79980" y="9007"/>
                    <a:pt x="78179" y="7205"/>
                    <a:pt x="78179" y="4684"/>
                  </a:cubicBezTo>
                  <a:cubicBezTo>
                    <a:pt x="78179" y="1801"/>
                    <a:pt x="79980" y="0"/>
                    <a:pt x="8250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8BBB39-EBD1-1A4F-8F2A-0A13FAC9A9B1}"/>
              </a:ext>
            </a:extLst>
          </p:cNvPr>
          <p:cNvSpPr txBox="1"/>
          <p:nvPr/>
        </p:nvSpPr>
        <p:spPr>
          <a:xfrm>
            <a:off x="12153099" y="12175809"/>
            <a:ext cx="246734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2623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D1790-8254-6A45-B856-C20AD6FAFA22}"/>
              </a:ext>
            </a:extLst>
          </p:cNvPr>
          <p:cNvSpPr txBox="1"/>
          <p:nvPr/>
        </p:nvSpPr>
        <p:spPr>
          <a:xfrm>
            <a:off x="10856912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3PL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33A4F-4088-6C4B-8C1E-519F5E5921AB}"/>
              </a:ext>
            </a:extLst>
          </p:cNvPr>
          <p:cNvSpPr txBox="1"/>
          <p:nvPr/>
        </p:nvSpPr>
        <p:spPr>
          <a:xfrm>
            <a:off x="20043776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07AB2-FE6C-354F-94CE-B391753F6448}"/>
              </a:ext>
            </a:extLst>
          </p:cNvPr>
          <p:cNvSpPr txBox="1"/>
          <p:nvPr/>
        </p:nvSpPr>
        <p:spPr>
          <a:xfrm>
            <a:off x="13919200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RETAILER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41B98-9F55-354D-B3AE-0DC01A7A740E}"/>
              </a:ext>
            </a:extLst>
          </p:cNvPr>
          <p:cNvSpPr txBox="1"/>
          <p:nvPr/>
        </p:nvSpPr>
        <p:spPr>
          <a:xfrm>
            <a:off x="16981488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AB764-939B-3747-BBB1-EEE349ECBBFC}"/>
              </a:ext>
            </a:extLst>
          </p:cNvPr>
          <p:cNvSpPr txBox="1"/>
          <p:nvPr/>
        </p:nvSpPr>
        <p:spPr>
          <a:xfrm>
            <a:off x="7794625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BBC5C-AF78-FC43-B04D-61140DAD56E9}"/>
              </a:ext>
            </a:extLst>
          </p:cNvPr>
          <p:cNvSpPr txBox="1"/>
          <p:nvPr/>
        </p:nvSpPr>
        <p:spPr>
          <a:xfrm>
            <a:off x="1670049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3304B-5B18-F242-8675-B44E186EC4F7}"/>
              </a:ext>
            </a:extLst>
          </p:cNvPr>
          <p:cNvSpPr txBox="1"/>
          <p:nvPr/>
        </p:nvSpPr>
        <p:spPr>
          <a:xfrm>
            <a:off x="4732337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B3673-C20A-EA42-99B9-130C245394B3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2BDA8-3849-0E40-8698-685DB8A835B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058441B-AEB8-E34A-84A5-670CA8FCEF7A}"/>
              </a:ext>
            </a:extLst>
          </p:cNvPr>
          <p:cNvSpPr/>
          <p:nvPr/>
        </p:nvSpPr>
        <p:spPr>
          <a:xfrm>
            <a:off x="1520825" y="3664942"/>
            <a:ext cx="21336000" cy="3193058"/>
          </a:xfrm>
          <a:prstGeom prst="arc">
            <a:avLst>
              <a:gd name="adj1" fmla="val 10607803"/>
              <a:gd name="adj2" fmla="val 185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A773B228-BAE2-FA4D-BEBF-1E6A35952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9009" y="6343533"/>
            <a:ext cx="1016926" cy="1019982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948">
            <a:extLst>
              <a:ext uri="{FF2B5EF4-FFF2-40B4-BE49-F238E27FC236}">
                <a16:creationId xmlns:a16="http://schemas.microsoft.com/office/drawing/2014/main" id="{D672455B-B1DE-384F-8940-E45326606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1992" y="6276640"/>
            <a:ext cx="1142764" cy="1149648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942">
            <a:extLst>
              <a:ext uri="{FF2B5EF4-FFF2-40B4-BE49-F238E27FC236}">
                <a16:creationId xmlns:a16="http://schemas.microsoft.com/office/drawing/2014/main" id="{9F9408C1-EFD5-EE42-9329-76574DB4D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97187" y="6276640"/>
            <a:ext cx="1009548" cy="1162720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960">
            <a:extLst>
              <a:ext uri="{FF2B5EF4-FFF2-40B4-BE49-F238E27FC236}">
                <a16:creationId xmlns:a16="http://schemas.microsoft.com/office/drawing/2014/main" id="{8F16726F-E611-854A-B4A1-BFA4B1A52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71235" y="6276640"/>
            <a:ext cx="1159238" cy="1162720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199">
            <a:extLst>
              <a:ext uri="{FF2B5EF4-FFF2-40B4-BE49-F238E27FC236}">
                <a16:creationId xmlns:a16="http://schemas.microsoft.com/office/drawing/2014/main" id="{64DEE0CD-A692-3E40-917E-5BB1EB77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779" y="6276640"/>
            <a:ext cx="1166092" cy="1162720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38">
            <a:extLst>
              <a:ext uri="{FF2B5EF4-FFF2-40B4-BE49-F238E27FC236}">
                <a16:creationId xmlns:a16="http://schemas.microsoft.com/office/drawing/2014/main" id="{594DA36D-62C7-824E-852B-D189EA48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242" y="6276640"/>
            <a:ext cx="1166092" cy="1166092"/>
          </a:xfrm>
          <a:custGeom>
            <a:avLst/>
            <a:gdLst>
              <a:gd name="T0" fmla="*/ 1182086 w 293327"/>
              <a:gd name="T1" fmla="*/ 2753903 h 293328"/>
              <a:gd name="T2" fmla="*/ 1399454 w 293327"/>
              <a:gd name="T3" fmla="*/ 2753903 h 293328"/>
              <a:gd name="T4" fmla="*/ 1290769 w 293327"/>
              <a:gd name="T5" fmla="*/ 2546583 h 293328"/>
              <a:gd name="T6" fmla="*/ 1290769 w 293327"/>
              <a:gd name="T7" fmla="*/ 2961198 h 293328"/>
              <a:gd name="T8" fmla="*/ 1290769 w 293327"/>
              <a:gd name="T9" fmla="*/ 2546583 h 293328"/>
              <a:gd name="T10" fmla="*/ 640403 w 293327"/>
              <a:gd name="T11" fmla="*/ 2211142 h 293328"/>
              <a:gd name="T12" fmla="*/ 855696 w 293327"/>
              <a:gd name="T13" fmla="*/ 2211142 h 293328"/>
              <a:gd name="T14" fmla="*/ 1374687 w 293327"/>
              <a:gd name="T15" fmla="*/ 2056560 h 293328"/>
              <a:gd name="T16" fmla="*/ 1445528 w 293327"/>
              <a:gd name="T17" fmla="*/ 2127723 h 293328"/>
              <a:gd name="T18" fmla="*/ 630714 w 293327"/>
              <a:gd name="T19" fmla="*/ 2926343 h 293328"/>
              <a:gd name="T20" fmla="*/ 595293 w 293327"/>
              <a:gd name="T21" fmla="*/ 2843323 h 293328"/>
              <a:gd name="T22" fmla="*/ 748044 w 293327"/>
              <a:gd name="T23" fmla="*/ 2005856 h 293328"/>
              <a:gd name="T24" fmla="*/ 748044 w 293327"/>
              <a:gd name="T25" fmla="*/ 2420456 h 293328"/>
              <a:gd name="T26" fmla="*/ 748044 w 293327"/>
              <a:gd name="T27" fmla="*/ 2005856 h 293328"/>
              <a:gd name="T28" fmla="*/ 102704 w 293327"/>
              <a:gd name="T29" fmla="*/ 3124305 h 293328"/>
              <a:gd name="T30" fmla="*/ 1761958 w 293327"/>
              <a:gd name="T31" fmla="*/ 1665551 h 293328"/>
              <a:gd name="T32" fmla="*/ 1596032 w 293327"/>
              <a:gd name="T33" fmla="*/ 1811398 h 293328"/>
              <a:gd name="T34" fmla="*/ 1497265 w 293327"/>
              <a:gd name="T35" fmla="*/ 1811398 h 293328"/>
              <a:gd name="T36" fmla="*/ 553085 w 293327"/>
              <a:gd name="T37" fmla="*/ 1665551 h 293328"/>
              <a:gd name="T38" fmla="*/ 505676 w 293327"/>
              <a:gd name="T39" fmla="*/ 1858728 h 293328"/>
              <a:gd name="T40" fmla="*/ 458276 w 293327"/>
              <a:gd name="T41" fmla="*/ 1665551 h 293328"/>
              <a:gd name="T42" fmla="*/ 1023192 w 293327"/>
              <a:gd name="T43" fmla="*/ 1145118 h 293328"/>
              <a:gd name="T44" fmla="*/ 1497265 w 293327"/>
              <a:gd name="T45" fmla="*/ 1566984 h 293328"/>
              <a:gd name="T46" fmla="*/ 1023192 w 293327"/>
              <a:gd name="T47" fmla="*/ 1046537 h 293328"/>
              <a:gd name="T48" fmla="*/ 1805421 w 293327"/>
              <a:gd name="T49" fmla="*/ 1566984 h 293328"/>
              <a:gd name="T50" fmla="*/ 2050362 w 293327"/>
              <a:gd name="T51" fmla="*/ 3171621 h 293328"/>
              <a:gd name="T52" fmla="*/ 2002937 w 293327"/>
              <a:gd name="T53" fmla="*/ 3222872 h 293328"/>
              <a:gd name="T54" fmla="*/ 11842 w 293327"/>
              <a:gd name="T55" fmla="*/ 3207110 h 293328"/>
              <a:gd name="T56" fmla="*/ 197516 w 293327"/>
              <a:gd name="T57" fmla="*/ 1610352 h 293328"/>
              <a:gd name="T58" fmla="*/ 458276 w 293327"/>
              <a:gd name="T59" fmla="*/ 1566984 h 293328"/>
              <a:gd name="T60" fmla="*/ 2063633 w 293327"/>
              <a:gd name="T61" fmla="*/ 98849 h 293328"/>
              <a:gd name="T62" fmla="*/ 1592755 w 293327"/>
              <a:gd name="T63" fmla="*/ 652452 h 293328"/>
              <a:gd name="T64" fmla="*/ 2538439 w 293327"/>
              <a:gd name="T65" fmla="*/ 573355 h 293328"/>
              <a:gd name="T66" fmla="*/ 2063633 w 293327"/>
              <a:gd name="T67" fmla="*/ 0 h 293328"/>
              <a:gd name="T68" fmla="*/ 2637356 w 293327"/>
              <a:gd name="T69" fmla="*/ 652452 h 293328"/>
              <a:gd name="T70" fmla="*/ 2961820 w 293327"/>
              <a:gd name="T71" fmla="*/ 695954 h 293328"/>
              <a:gd name="T72" fmla="*/ 3211100 w 293327"/>
              <a:gd name="T73" fmla="*/ 2819356 h 293328"/>
              <a:gd name="T74" fmla="*/ 2146711 w 293327"/>
              <a:gd name="T75" fmla="*/ 2839134 h 293328"/>
              <a:gd name="T76" fmla="*/ 2146711 w 293327"/>
              <a:gd name="T77" fmla="*/ 2740285 h 293328"/>
              <a:gd name="T78" fmla="*/ 3072607 w 293327"/>
              <a:gd name="T79" fmla="*/ 2380444 h 293328"/>
              <a:gd name="T80" fmla="*/ 2039881 w 293327"/>
              <a:gd name="T81" fmla="*/ 2329030 h 293328"/>
              <a:gd name="T82" fmla="*/ 3060736 w 293327"/>
              <a:gd name="T83" fmla="*/ 2281583 h 293328"/>
              <a:gd name="T84" fmla="*/ 2637356 w 293327"/>
              <a:gd name="T85" fmla="*/ 751300 h 293328"/>
              <a:gd name="T86" fmla="*/ 2585932 w 293327"/>
              <a:gd name="T87" fmla="*/ 1012279 h 293328"/>
              <a:gd name="T88" fmla="*/ 2538439 w 293327"/>
              <a:gd name="T89" fmla="*/ 751300 h 293328"/>
              <a:gd name="T90" fmla="*/ 1592755 w 293327"/>
              <a:gd name="T91" fmla="*/ 960879 h 293328"/>
              <a:gd name="T92" fmla="*/ 1493835 w 293327"/>
              <a:gd name="T93" fmla="*/ 960879 h 293328"/>
              <a:gd name="T94" fmla="*/ 1260407 w 293327"/>
              <a:gd name="T95" fmla="*/ 751300 h 293328"/>
              <a:gd name="T96" fmla="*/ 1177311 w 293327"/>
              <a:gd name="T97" fmla="*/ 1012279 h 293328"/>
              <a:gd name="T98" fmla="*/ 1169397 w 293327"/>
              <a:gd name="T99" fmla="*/ 695954 h 293328"/>
              <a:gd name="T100" fmla="*/ 1493835 w 293327"/>
              <a:gd name="T101" fmla="*/ 652452 h 293328"/>
              <a:gd name="T102" fmla="*/ 2063633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48">
            <a:extLst>
              <a:ext uri="{FF2B5EF4-FFF2-40B4-BE49-F238E27FC236}">
                <a16:creationId xmlns:a16="http://schemas.microsoft.com/office/drawing/2014/main" id="{2C6E5B27-7860-794E-BACB-3E0F528C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103" y="6399016"/>
            <a:ext cx="1166092" cy="1027272"/>
          </a:xfrm>
          <a:custGeom>
            <a:avLst/>
            <a:gdLst>
              <a:gd name="T0" fmla="*/ 2525107 w 293328"/>
              <a:gd name="T1" fmla="*/ 2510487 h 258401"/>
              <a:gd name="T2" fmla="*/ 837251 w 293328"/>
              <a:gd name="T3" fmla="*/ 2409736 h 258401"/>
              <a:gd name="T4" fmla="*/ 784920 w 293328"/>
              <a:gd name="T5" fmla="*/ 2462130 h 258401"/>
              <a:gd name="T6" fmla="*/ 2246127 w 293328"/>
              <a:gd name="T7" fmla="*/ 2469155 h 258401"/>
              <a:gd name="T8" fmla="*/ 2522941 w 293328"/>
              <a:gd name="T9" fmla="*/ 2191275 h 258401"/>
              <a:gd name="T10" fmla="*/ 830433 w 293328"/>
              <a:gd name="T11" fmla="*/ 2747039 h 258401"/>
              <a:gd name="T12" fmla="*/ 94930 w 293328"/>
              <a:gd name="T13" fmla="*/ 1929276 h 258401"/>
              <a:gd name="T14" fmla="*/ 458704 w 293328"/>
              <a:gd name="T15" fmla="*/ 2417541 h 258401"/>
              <a:gd name="T16" fmla="*/ 1823005 w 293328"/>
              <a:gd name="T17" fmla="*/ 2417541 h 258401"/>
              <a:gd name="T18" fmla="*/ 2196374 w 293328"/>
              <a:gd name="T19" fmla="*/ 1816036 h 258401"/>
              <a:gd name="T20" fmla="*/ 2439382 w 293328"/>
              <a:gd name="T21" fmla="*/ 1916765 h 258401"/>
              <a:gd name="T22" fmla="*/ 2196374 w 293328"/>
              <a:gd name="T23" fmla="*/ 1816036 h 258401"/>
              <a:gd name="T24" fmla="*/ 1399891 w 293328"/>
              <a:gd name="T25" fmla="*/ 1242515 h 258401"/>
              <a:gd name="T26" fmla="*/ 1530365 w 293328"/>
              <a:gd name="T27" fmla="*/ 1012278 h 258401"/>
              <a:gd name="T28" fmla="*/ 1008392 w 293328"/>
              <a:gd name="T29" fmla="*/ 1830032 h 258401"/>
              <a:gd name="T30" fmla="*/ 1629226 w 293328"/>
              <a:gd name="T31" fmla="*/ 1012278 h 258401"/>
              <a:gd name="T32" fmla="*/ 1562011 w 293328"/>
              <a:gd name="T33" fmla="*/ 1401293 h 258401"/>
              <a:gd name="T34" fmla="*/ 1253545 w 293328"/>
              <a:gd name="T35" fmla="*/ 1405279 h 258401"/>
              <a:gd name="T36" fmla="*/ 1202147 w 293328"/>
              <a:gd name="T37" fmla="*/ 1012278 h 258401"/>
              <a:gd name="T38" fmla="*/ 387515 w 293328"/>
              <a:gd name="T39" fmla="*/ 1282206 h 258401"/>
              <a:gd name="T40" fmla="*/ 521960 w 293328"/>
              <a:gd name="T41" fmla="*/ 1242515 h 258401"/>
              <a:gd name="T42" fmla="*/ 387515 w 293328"/>
              <a:gd name="T43" fmla="*/ 1012278 h 258401"/>
              <a:gd name="T44" fmla="*/ 909543 w 293328"/>
              <a:gd name="T45" fmla="*/ 1830032 h 258401"/>
              <a:gd name="T46" fmla="*/ 715752 w 293328"/>
              <a:gd name="T47" fmla="*/ 1353654 h 258401"/>
              <a:gd name="T48" fmla="*/ 648536 w 293328"/>
              <a:gd name="T49" fmla="*/ 1401293 h 258401"/>
              <a:gd name="T50" fmla="*/ 312403 w 293328"/>
              <a:gd name="T51" fmla="*/ 1393346 h 258401"/>
              <a:gd name="T52" fmla="*/ 94930 w 293328"/>
              <a:gd name="T53" fmla="*/ 1012278 h 258401"/>
              <a:gd name="T54" fmla="*/ 2443857 w 293328"/>
              <a:gd name="T55" fmla="*/ 1500546 h 258401"/>
              <a:gd name="T56" fmla="*/ 2309409 w 293328"/>
              <a:gd name="T57" fmla="*/ 682785 h 258401"/>
              <a:gd name="T58" fmla="*/ 1921859 w 293328"/>
              <a:gd name="T59" fmla="*/ 2417541 h 258401"/>
              <a:gd name="T60" fmla="*/ 2894664 w 293328"/>
              <a:gd name="T61" fmla="*/ 2417541 h 258401"/>
              <a:gd name="T62" fmla="*/ 3127961 w 293328"/>
              <a:gd name="T63" fmla="*/ 2191275 h 258401"/>
              <a:gd name="T64" fmla="*/ 2957922 w 293328"/>
              <a:gd name="T65" fmla="*/ 2092038 h 258401"/>
              <a:gd name="T66" fmla="*/ 2957922 w 293328"/>
              <a:gd name="T67" fmla="*/ 1917381 h 258401"/>
              <a:gd name="T68" fmla="*/ 3127961 w 293328"/>
              <a:gd name="T69" fmla="*/ 1818130 h 258401"/>
              <a:gd name="T70" fmla="*/ 2443857 w 293328"/>
              <a:gd name="T71" fmla="*/ 1599794 h 258401"/>
              <a:gd name="T72" fmla="*/ 1921859 w 293328"/>
              <a:gd name="T73" fmla="*/ 682785 h 258401"/>
              <a:gd name="T74" fmla="*/ 941146 w 293328"/>
              <a:gd name="T75" fmla="*/ 325503 h 258401"/>
              <a:gd name="T76" fmla="*/ 1071663 w 293328"/>
              <a:gd name="T77" fmla="*/ 95262 h 258401"/>
              <a:gd name="T78" fmla="*/ 553632 w 293328"/>
              <a:gd name="T79" fmla="*/ 913032 h 258401"/>
              <a:gd name="T80" fmla="*/ 1170524 w 293328"/>
              <a:gd name="T81" fmla="*/ 95262 h 258401"/>
              <a:gd name="T82" fmla="*/ 1123072 w 293328"/>
              <a:gd name="T83" fmla="*/ 488269 h 258401"/>
              <a:gd name="T84" fmla="*/ 814613 w 293328"/>
              <a:gd name="T85" fmla="*/ 484317 h 258401"/>
              <a:gd name="T86" fmla="*/ 747398 w 293328"/>
              <a:gd name="T87" fmla="*/ 95262 h 258401"/>
              <a:gd name="T88" fmla="*/ 1415681 w 293328"/>
              <a:gd name="T89" fmla="*/ 0 h 258401"/>
              <a:gd name="T90" fmla="*/ 1823005 w 293328"/>
              <a:gd name="T91" fmla="*/ 913032 h 258401"/>
              <a:gd name="T92" fmla="*/ 2309409 w 293328"/>
              <a:gd name="T93" fmla="*/ 583541 h 258401"/>
              <a:gd name="T94" fmla="*/ 3222872 w 293328"/>
              <a:gd name="T95" fmla="*/ 1814145 h 258401"/>
              <a:gd name="T96" fmla="*/ 2894664 w 293328"/>
              <a:gd name="T97" fmla="*/ 2516801 h 258401"/>
              <a:gd name="T98" fmla="*/ 1202147 w 293328"/>
              <a:gd name="T99" fmla="*/ 2516801 h 258401"/>
              <a:gd name="T100" fmla="*/ 177958 w 293328"/>
              <a:gd name="T101" fmla="*/ 2516801 h 258401"/>
              <a:gd name="T102" fmla="*/ 0 w 293328"/>
              <a:gd name="T103" fmla="*/ 964646 h 258401"/>
              <a:gd name="T104" fmla="*/ 454772 w 293328"/>
              <a:gd name="T105" fmla="*/ 47634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C47B77C-DEA6-484A-8307-605C515D59EF}"/>
              </a:ext>
            </a:extLst>
          </p:cNvPr>
          <p:cNvSpPr txBox="1">
            <a:spLocks/>
          </p:cNvSpPr>
          <p:nvPr/>
        </p:nvSpPr>
        <p:spPr>
          <a:xfrm>
            <a:off x="1772658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EA52DA1-C5CA-124B-BDBA-7EF4D238C35B}"/>
              </a:ext>
            </a:extLst>
          </p:cNvPr>
          <p:cNvSpPr txBox="1">
            <a:spLocks/>
          </p:cNvSpPr>
          <p:nvPr/>
        </p:nvSpPr>
        <p:spPr>
          <a:xfrm>
            <a:off x="4834946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15F5385-D87D-044F-B89E-DAEB7E91DE81}"/>
              </a:ext>
            </a:extLst>
          </p:cNvPr>
          <p:cNvSpPr txBox="1">
            <a:spLocks/>
          </p:cNvSpPr>
          <p:nvPr/>
        </p:nvSpPr>
        <p:spPr>
          <a:xfrm>
            <a:off x="7884071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9F710B-76DE-CE4F-8F39-B348C0EB1806}"/>
              </a:ext>
            </a:extLst>
          </p:cNvPr>
          <p:cNvSpPr txBox="1">
            <a:spLocks/>
          </p:cNvSpPr>
          <p:nvPr/>
        </p:nvSpPr>
        <p:spPr>
          <a:xfrm>
            <a:off x="10959521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E6E2FEC-22F9-C144-B7FA-C038FE82F704}"/>
              </a:ext>
            </a:extLst>
          </p:cNvPr>
          <p:cNvSpPr txBox="1">
            <a:spLocks/>
          </p:cNvSpPr>
          <p:nvPr/>
        </p:nvSpPr>
        <p:spPr>
          <a:xfrm>
            <a:off x="14034975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09C0084-D3A4-E640-84AB-C65EB0F2F55F}"/>
              </a:ext>
            </a:extLst>
          </p:cNvPr>
          <p:cNvSpPr txBox="1">
            <a:spLocks/>
          </p:cNvSpPr>
          <p:nvPr/>
        </p:nvSpPr>
        <p:spPr>
          <a:xfrm>
            <a:off x="17072985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F350146-9C34-914E-8884-9B231777822B}"/>
              </a:ext>
            </a:extLst>
          </p:cNvPr>
          <p:cNvSpPr txBox="1">
            <a:spLocks/>
          </p:cNvSpPr>
          <p:nvPr/>
        </p:nvSpPr>
        <p:spPr>
          <a:xfrm>
            <a:off x="20127846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82613-0E67-CD4B-928D-6746157F1D7E}"/>
              </a:ext>
            </a:extLst>
          </p:cNvPr>
          <p:cNvSpPr txBox="1"/>
          <p:nvPr/>
        </p:nvSpPr>
        <p:spPr>
          <a:xfrm>
            <a:off x="10063905" y="3986604"/>
            <a:ext cx="424988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val="231256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86955</TotalTime>
  <Words>757</Words>
  <Application>Microsoft Macintosh PowerPoint</Application>
  <PresentationFormat>Custom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Unicode MS</vt:lpstr>
      <vt:lpstr>Arial</vt:lpstr>
      <vt:lpstr>Calibri</vt:lpstr>
      <vt:lpstr>Lato</vt:lpstr>
      <vt:lpstr>Lato Light</vt:lpstr>
      <vt:lpstr>Lato Medium</vt:lpstr>
      <vt:lpstr>League Spartan</vt:lpstr>
      <vt:lpstr>Mukta ExtraLight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15308</cp:revision>
  <cp:lastPrinted>2019-05-29T03:52:28Z</cp:lastPrinted>
  <dcterms:created xsi:type="dcterms:W3CDTF">2014-11-12T21:47:38Z</dcterms:created>
  <dcterms:modified xsi:type="dcterms:W3CDTF">2019-05-29T17:27:30Z</dcterms:modified>
  <cp:category/>
</cp:coreProperties>
</file>