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sldIdLst>
    <p:sldId id="3357" r:id="rId2"/>
    <p:sldId id="3358" r:id="rId3"/>
    <p:sldId id="3359" r:id="rId4"/>
    <p:sldId id="3360" r:id="rId5"/>
    <p:sldId id="3361" r:id="rId6"/>
    <p:sldId id="3362" r:id="rId7"/>
    <p:sldId id="3363" r:id="rId8"/>
    <p:sldId id="3364" r:id="rId9"/>
    <p:sldId id="3365" r:id="rId10"/>
    <p:sldId id="3366" r:id="rId11"/>
    <p:sldId id="3367" r:id="rId12"/>
    <p:sldId id="3368" r:id="rId13"/>
    <p:sldId id="3369" r:id="rId14"/>
    <p:sldId id="3370" r:id="rId15"/>
    <p:sldId id="3371" r:id="rId16"/>
    <p:sldId id="3372" r:id="rId17"/>
    <p:sldId id="3373" r:id="rId18"/>
    <p:sldId id="3374" r:id="rId19"/>
    <p:sldId id="3375" r:id="rId20"/>
    <p:sldId id="3376" r:id="rId21"/>
    <p:sldId id="3377" r:id="rId22"/>
    <p:sldId id="3378" r:id="rId23"/>
    <p:sldId id="3379" r:id="rId24"/>
    <p:sldId id="3380" r:id="rId25"/>
    <p:sldId id="3381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9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664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7-C14E-8C83-F80D495AC1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7-C14E-8C83-F80D495AC1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1033862224"/>
        <c:axId val="1032453696"/>
      </c:barChart>
      <c:catAx>
        <c:axId val="103386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453696"/>
        <c:crosses val="autoZero"/>
        <c:auto val="1"/>
        <c:lblAlgn val="ctr"/>
        <c:lblOffset val="100"/>
        <c:noMultiLvlLbl val="0"/>
      </c:catAx>
      <c:valAx>
        <c:axId val="103245369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3386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61E-484F-8C69-A6F766B877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7-C14E-8C83-F80D495AC1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7-C14E-8C83-F80D495AC1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1033862224"/>
        <c:axId val="1032453696"/>
      </c:barChart>
      <c:catAx>
        <c:axId val="103386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453696"/>
        <c:crosses val="autoZero"/>
        <c:auto val="1"/>
        <c:lblAlgn val="ctr"/>
        <c:lblOffset val="100"/>
        <c:noMultiLvlLbl val="0"/>
      </c:catAx>
      <c:valAx>
        <c:axId val="103245369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3386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F2F-4548-A3E6-8D751DD6B1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7-C14E-8C83-F80D495AC1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7-C14E-8C83-F80D495AC1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1033862224"/>
        <c:axId val="1032453696"/>
      </c:barChart>
      <c:catAx>
        <c:axId val="103386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453696"/>
        <c:crosses val="autoZero"/>
        <c:auto val="1"/>
        <c:lblAlgn val="ctr"/>
        <c:lblOffset val="100"/>
        <c:noMultiLvlLbl val="0"/>
      </c:catAx>
      <c:valAx>
        <c:axId val="103245369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3386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99D-3E41-999C-4DBE51073F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7-C14E-8C83-F80D495AC1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7-C14E-8C83-F80D495AC1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1033862224"/>
        <c:axId val="1032453696"/>
      </c:barChart>
      <c:catAx>
        <c:axId val="103386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453696"/>
        <c:crosses val="autoZero"/>
        <c:auto val="1"/>
        <c:lblAlgn val="ctr"/>
        <c:lblOffset val="100"/>
        <c:noMultiLvlLbl val="0"/>
      </c:catAx>
      <c:valAx>
        <c:axId val="103245369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3386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3EB-D14C-AAE3-DAB6E25EED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7-C14E-8C83-F80D495AC1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7-C14E-8C83-F80D495AC1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1033862224"/>
        <c:axId val="1032453696"/>
      </c:barChart>
      <c:catAx>
        <c:axId val="103386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453696"/>
        <c:crosses val="autoZero"/>
        <c:auto val="1"/>
        <c:lblAlgn val="ctr"/>
        <c:lblOffset val="100"/>
        <c:noMultiLvlLbl val="0"/>
      </c:catAx>
      <c:valAx>
        <c:axId val="103245369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3386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411869" y="906444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7CFBD-BA5B-6342-A49E-030707FC0E75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D2C7-C0E7-4642-BF57-9B76834DA22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Off-page Connector 1">
            <a:extLst>
              <a:ext uri="{FF2B5EF4-FFF2-40B4-BE49-F238E27FC236}">
                <a16:creationId xmlns:a16="http://schemas.microsoft.com/office/drawing/2014/main" id="{34AD001D-09F3-9E4D-96AA-B78E92FC5A91}"/>
              </a:ext>
            </a:extLst>
          </p:cNvPr>
          <p:cNvSpPr/>
          <p:nvPr/>
        </p:nvSpPr>
        <p:spPr>
          <a:xfrm>
            <a:off x="4917989" y="2791711"/>
            <a:ext cx="2989806" cy="1468833"/>
          </a:xfrm>
          <a:prstGeom prst="flowChartOffpageConnector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ff-page Connector 7">
            <a:extLst>
              <a:ext uri="{FF2B5EF4-FFF2-40B4-BE49-F238E27FC236}">
                <a16:creationId xmlns:a16="http://schemas.microsoft.com/office/drawing/2014/main" id="{7F6B2172-6B97-A040-89BE-B0E5CD98EE77}"/>
              </a:ext>
            </a:extLst>
          </p:cNvPr>
          <p:cNvSpPr/>
          <p:nvPr/>
        </p:nvSpPr>
        <p:spPr>
          <a:xfrm>
            <a:off x="13887407" y="2791711"/>
            <a:ext cx="2989806" cy="1468833"/>
          </a:xfrm>
          <a:prstGeom prst="flowChartOffpageConnector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ff-page Connector 8">
            <a:extLst>
              <a:ext uri="{FF2B5EF4-FFF2-40B4-BE49-F238E27FC236}">
                <a16:creationId xmlns:a16="http://schemas.microsoft.com/office/drawing/2014/main" id="{D4801412-BB7D-CA4D-8192-2E1F19D66205}"/>
              </a:ext>
            </a:extLst>
          </p:cNvPr>
          <p:cNvSpPr/>
          <p:nvPr/>
        </p:nvSpPr>
        <p:spPr>
          <a:xfrm>
            <a:off x="10897601" y="2791711"/>
            <a:ext cx="2989806" cy="1468833"/>
          </a:xfrm>
          <a:prstGeom prst="flowChartOffpageConnector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ff-page Connector 9">
            <a:extLst>
              <a:ext uri="{FF2B5EF4-FFF2-40B4-BE49-F238E27FC236}">
                <a16:creationId xmlns:a16="http://schemas.microsoft.com/office/drawing/2014/main" id="{7014971E-2C34-C44A-974C-765B3B724AA5}"/>
              </a:ext>
            </a:extLst>
          </p:cNvPr>
          <p:cNvSpPr/>
          <p:nvPr/>
        </p:nvSpPr>
        <p:spPr>
          <a:xfrm>
            <a:off x="7907795" y="2791711"/>
            <a:ext cx="2989806" cy="1468833"/>
          </a:xfrm>
          <a:prstGeom prst="flowChartOffpageConnector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ff-page Connector 11">
            <a:extLst>
              <a:ext uri="{FF2B5EF4-FFF2-40B4-BE49-F238E27FC236}">
                <a16:creationId xmlns:a16="http://schemas.microsoft.com/office/drawing/2014/main" id="{0098A835-4015-3B42-8493-C2945B707CEE}"/>
              </a:ext>
            </a:extLst>
          </p:cNvPr>
          <p:cNvSpPr/>
          <p:nvPr/>
        </p:nvSpPr>
        <p:spPr>
          <a:xfrm>
            <a:off x="19867019" y="2791711"/>
            <a:ext cx="2989806" cy="1468833"/>
          </a:xfrm>
          <a:prstGeom prst="flowChartOffpageConnector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ff-page Connector 12">
            <a:extLst>
              <a:ext uri="{FF2B5EF4-FFF2-40B4-BE49-F238E27FC236}">
                <a16:creationId xmlns:a16="http://schemas.microsoft.com/office/drawing/2014/main" id="{B79183D2-D892-9F48-909F-DBA050E25276}"/>
              </a:ext>
            </a:extLst>
          </p:cNvPr>
          <p:cNvSpPr/>
          <p:nvPr/>
        </p:nvSpPr>
        <p:spPr>
          <a:xfrm>
            <a:off x="16877212" y="2791711"/>
            <a:ext cx="2989806" cy="1468833"/>
          </a:xfrm>
          <a:prstGeom prst="flowChartOffpageConnector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F4934-304C-5D48-B6C6-0AB23F58CA57}"/>
              </a:ext>
            </a:extLst>
          </p:cNvPr>
          <p:cNvSpPr txBox="1"/>
          <p:nvPr/>
        </p:nvSpPr>
        <p:spPr>
          <a:xfrm>
            <a:off x="5297844" y="3135263"/>
            <a:ext cx="223009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2A00B3-1E7B-374E-996B-5F3AC417A813}"/>
              </a:ext>
            </a:extLst>
          </p:cNvPr>
          <p:cNvSpPr txBox="1"/>
          <p:nvPr/>
        </p:nvSpPr>
        <p:spPr>
          <a:xfrm>
            <a:off x="8247572" y="3135263"/>
            <a:ext cx="231024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C4B25-1DAA-9041-BF71-9EEFE939E1EC}"/>
              </a:ext>
            </a:extLst>
          </p:cNvPr>
          <p:cNvSpPr txBox="1"/>
          <p:nvPr/>
        </p:nvSpPr>
        <p:spPr>
          <a:xfrm>
            <a:off x="11230166" y="3135263"/>
            <a:ext cx="23246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0DFC9-4692-C64E-8C63-6C3CB50458A2}"/>
              </a:ext>
            </a:extLst>
          </p:cNvPr>
          <p:cNvSpPr txBox="1"/>
          <p:nvPr/>
        </p:nvSpPr>
        <p:spPr>
          <a:xfrm>
            <a:off x="14205545" y="3135263"/>
            <a:ext cx="23535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B2E87-BD1B-B34E-8AD1-BB7CA145B22B}"/>
              </a:ext>
            </a:extLst>
          </p:cNvPr>
          <p:cNvSpPr txBox="1"/>
          <p:nvPr/>
        </p:nvSpPr>
        <p:spPr>
          <a:xfrm>
            <a:off x="17200960" y="3135263"/>
            <a:ext cx="23423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8FBD41-3B03-F149-8151-102704A871CC}"/>
              </a:ext>
            </a:extLst>
          </p:cNvPr>
          <p:cNvSpPr txBox="1"/>
          <p:nvPr/>
        </p:nvSpPr>
        <p:spPr>
          <a:xfrm>
            <a:off x="20193172" y="3135263"/>
            <a:ext cx="23374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F3069-41B3-E649-AE62-7D756C3250F2}"/>
              </a:ext>
            </a:extLst>
          </p:cNvPr>
          <p:cNvSpPr/>
          <p:nvPr/>
        </p:nvSpPr>
        <p:spPr>
          <a:xfrm>
            <a:off x="1520825" y="4408827"/>
            <a:ext cx="3397164" cy="1219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4D22AC-7185-A04E-8B11-7034299F40B6}"/>
              </a:ext>
            </a:extLst>
          </p:cNvPr>
          <p:cNvSpPr/>
          <p:nvPr/>
        </p:nvSpPr>
        <p:spPr>
          <a:xfrm>
            <a:off x="1520825" y="5628275"/>
            <a:ext cx="3397164" cy="1219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EB48A8-8CC4-FE46-9B3B-C0AF1381715E}"/>
              </a:ext>
            </a:extLst>
          </p:cNvPr>
          <p:cNvSpPr/>
          <p:nvPr/>
        </p:nvSpPr>
        <p:spPr>
          <a:xfrm>
            <a:off x="1520825" y="6847722"/>
            <a:ext cx="3397164" cy="1219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B676F-EF96-5447-A512-8C8C5941950B}"/>
              </a:ext>
            </a:extLst>
          </p:cNvPr>
          <p:cNvSpPr/>
          <p:nvPr/>
        </p:nvSpPr>
        <p:spPr>
          <a:xfrm>
            <a:off x="1520825" y="8067170"/>
            <a:ext cx="3397164" cy="1219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72B6A8-7FB9-BD4B-AA5B-21F606988260}"/>
              </a:ext>
            </a:extLst>
          </p:cNvPr>
          <p:cNvSpPr/>
          <p:nvPr/>
        </p:nvSpPr>
        <p:spPr>
          <a:xfrm>
            <a:off x="1520825" y="9286617"/>
            <a:ext cx="3397164" cy="1219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BCE717-31F4-A44C-BC51-E06EACEDECB2}"/>
              </a:ext>
            </a:extLst>
          </p:cNvPr>
          <p:cNvSpPr/>
          <p:nvPr/>
        </p:nvSpPr>
        <p:spPr>
          <a:xfrm>
            <a:off x="1520825" y="10506065"/>
            <a:ext cx="3397164" cy="1219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493DA2-6BE4-0C4B-B44D-0B5FBDF87443}"/>
              </a:ext>
            </a:extLst>
          </p:cNvPr>
          <p:cNvSpPr/>
          <p:nvPr/>
        </p:nvSpPr>
        <p:spPr>
          <a:xfrm>
            <a:off x="1520825" y="11725512"/>
            <a:ext cx="3397164" cy="12194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7441CB-2F68-6444-BD5E-0E8CAE63256B}"/>
              </a:ext>
            </a:extLst>
          </p:cNvPr>
          <p:cNvSpPr txBox="1"/>
          <p:nvPr/>
        </p:nvSpPr>
        <p:spPr>
          <a:xfrm>
            <a:off x="2496293" y="4731576"/>
            <a:ext cx="14462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0D54E5-F78B-DD40-ACAF-8836BB30722A}"/>
              </a:ext>
            </a:extLst>
          </p:cNvPr>
          <p:cNvSpPr txBox="1"/>
          <p:nvPr/>
        </p:nvSpPr>
        <p:spPr>
          <a:xfrm>
            <a:off x="2456218" y="5945611"/>
            <a:ext cx="15263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08876D-E6F7-3243-A869-6AE6110045FE}"/>
              </a:ext>
            </a:extLst>
          </p:cNvPr>
          <p:cNvSpPr txBox="1"/>
          <p:nvPr/>
        </p:nvSpPr>
        <p:spPr>
          <a:xfrm>
            <a:off x="2449005" y="7159647"/>
            <a:ext cx="15408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ED7EC2-37D7-A249-B7C5-A9AC300BE361}"/>
              </a:ext>
            </a:extLst>
          </p:cNvPr>
          <p:cNvSpPr txBox="1"/>
          <p:nvPr/>
        </p:nvSpPr>
        <p:spPr>
          <a:xfrm>
            <a:off x="2434578" y="8384506"/>
            <a:ext cx="15696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32F634-1E5A-A049-9DD5-AEC5664B5338}"/>
              </a:ext>
            </a:extLst>
          </p:cNvPr>
          <p:cNvSpPr txBox="1"/>
          <p:nvPr/>
        </p:nvSpPr>
        <p:spPr>
          <a:xfrm>
            <a:off x="2440188" y="9603953"/>
            <a:ext cx="15584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19203B-1FC8-9E42-B7FB-758EA61909B2}"/>
              </a:ext>
            </a:extLst>
          </p:cNvPr>
          <p:cNvSpPr txBox="1"/>
          <p:nvPr/>
        </p:nvSpPr>
        <p:spPr>
          <a:xfrm>
            <a:off x="2442593" y="10823401"/>
            <a:ext cx="15536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1593BE-F9AC-1740-B002-9AD2A231EF5D}"/>
              </a:ext>
            </a:extLst>
          </p:cNvPr>
          <p:cNvSpPr txBox="1"/>
          <p:nvPr/>
        </p:nvSpPr>
        <p:spPr>
          <a:xfrm>
            <a:off x="2463432" y="12042848"/>
            <a:ext cx="151195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55BFA-90E6-2840-BE48-D07531AF0E74}"/>
              </a:ext>
            </a:extLst>
          </p:cNvPr>
          <p:cNvSpPr/>
          <p:nvPr/>
        </p:nvSpPr>
        <p:spPr>
          <a:xfrm>
            <a:off x="4917989" y="440882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B94723-1141-F54F-B8BB-D9A0B06D9A5B}"/>
              </a:ext>
            </a:extLst>
          </p:cNvPr>
          <p:cNvSpPr/>
          <p:nvPr/>
        </p:nvSpPr>
        <p:spPr>
          <a:xfrm>
            <a:off x="4917989" y="562827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309DD9-7E0A-FB47-9692-AC3E646F3EA8}"/>
              </a:ext>
            </a:extLst>
          </p:cNvPr>
          <p:cNvSpPr/>
          <p:nvPr/>
        </p:nvSpPr>
        <p:spPr>
          <a:xfrm>
            <a:off x="4917989" y="684772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DB6DD6-39B6-2C4D-96B0-403241F4F489}"/>
              </a:ext>
            </a:extLst>
          </p:cNvPr>
          <p:cNvSpPr/>
          <p:nvPr/>
        </p:nvSpPr>
        <p:spPr>
          <a:xfrm>
            <a:off x="4917989" y="8067170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0A3BB4-7703-E44A-B265-78D69CAA677D}"/>
              </a:ext>
            </a:extLst>
          </p:cNvPr>
          <p:cNvSpPr/>
          <p:nvPr/>
        </p:nvSpPr>
        <p:spPr>
          <a:xfrm>
            <a:off x="4917989" y="928661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51FBF7-DB71-E044-B966-977D519DBE92}"/>
              </a:ext>
            </a:extLst>
          </p:cNvPr>
          <p:cNvSpPr/>
          <p:nvPr/>
        </p:nvSpPr>
        <p:spPr>
          <a:xfrm>
            <a:off x="4917989" y="1050606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2ED404-278D-4C4C-854D-F3144A159472}"/>
              </a:ext>
            </a:extLst>
          </p:cNvPr>
          <p:cNvSpPr/>
          <p:nvPr/>
        </p:nvSpPr>
        <p:spPr>
          <a:xfrm>
            <a:off x="4917989" y="1172551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15B493-82B7-5943-8FB7-4982F164149C}"/>
              </a:ext>
            </a:extLst>
          </p:cNvPr>
          <p:cNvSpPr/>
          <p:nvPr/>
        </p:nvSpPr>
        <p:spPr>
          <a:xfrm>
            <a:off x="7907793" y="440882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92ADE1-A52E-5143-B764-8618E57F5E07}"/>
              </a:ext>
            </a:extLst>
          </p:cNvPr>
          <p:cNvSpPr/>
          <p:nvPr/>
        </p:nvSpPr>
        <p:spPr>
          <a:xfrm>
            <a:off x="7907793" y="562827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82BF9F-4613-914C-8373-C25B46731639}"/>
              </a:ext>
            </a:extLst>
          </p:cNvPr>
          <p:cNvSpPr/>
          <p:nvPr/>
        </p:nvSpPr>
        <p:spPr>
          <a:xfrm>
            <a:off x="7907793" y="684772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9FB85-AD72-6742-91EF-7568B70315D2}"/>
              </a:ext>
            </a:extLst>
          </p:cNvPr>
          <p:cNvSpPr/>
          <p:nvPr/>
        </p:nvSpPr>
        <p:spPr>
          <a:xfrm>
            <a:off x="7907793" y="8067170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18307D-FE0A-3D4F-A29F-61022EA88D83}"/>
              </a:ext>
            </a:extLst>
          </p:cNvPr>
          <p:cNvSpPr/>
          <p:nvPr/>
        </p:nvSpPr>
        <p:spPr>
          <a:xfrm>
            <a:off x="7907793" y="928661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F1186F-3E23-814F-9B5C-B78B01A78797}"/>
              </a:ext>
            </a:extLst>
          </p:cNvPr>
          <p:cNvSpPr/>
          <p:nvPr/>
        </p:nvSpPr>
        <p:spPr>
          <a:xfrm>
            <a:off x="7907793" y="1050606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388DC7-3DEC-3A44-BFA7-47C288CEADA3}"/>
              </a:ext>
            </a:extLst>
          </p:cNvPr>
          <p:cNvSpPr/>
          <p:nvPr/>
        </p:nvSpPr>
        <p:spPr>
          <a:xfrm>
            <a:off x="7907793" y="1172551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4D70EF-83B1-1B4F-8B94-5B80BB57224E}"/>
              </a:ext>
            </a:extLst>
          </p:cNvPr>
          <p:cNvSpPr/>
          <p:nvPr/>
        </p:nvSpPr>
        <p:spPr>
          <a:xfrm>
            <a:off x="10897600" y="440882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8B037F-6666-974D-BB87-D74399DBAFAC}"/>
              </a:ext>
            </a:extLst>
          </p:cNvPr>
          <p:cNvSpPr/>
          <p:nvPr/>
        </p:nvSpPr>
        <p:spPr>
          <a:xfrm>
            <a:off x="10897600" y="562827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7E271C-FD54-CF40-A033-722AAD91015E}"/>
              </a:ext>
            </a:extLst>
          </p:cNvPr>
          <p:cNvSpPr/>
          <p:nvPr/>
        </p:nvSpPr>
        <p:spPr>
          <a:xfrm>
            <a:off x="10897600" y="684772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7931EB-7A34-4F4C-A35B-3B4A00EE96D0}"/>
              </a:ext>
            </a:extLst>
          </p:cNvPr>
          <p:cNvSpPr/>
          <p:nvPr/>
        </p:nvSpPr>
        <p:spPr>
          <a:xfrm>
            <a:off x="10897600" y="8067170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C6EF984-9EC6-1E46-ABAC-94E52D1EF3B5}"/>
              </a:ext>
            </a:extLst>
          </p:cNvPr>
          <p:cNvSpPr/>
          <p:nvPr/>
        </p:nvSpPr>
        <p:spPr>
          <a:xfrm>
            <a:off x="10897600" y="928661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1E31FA-19F8-3D49-ACD0-9F5BEA46AE0A}"/>
              </a:ext>
            </a:extLst>
          </p:cNvPr>
          <p:cNvSpPr/>
          <p:nvPr/>
        </p:nvSpPr>
        <p:spPr>
          <a:xfrm>
            <a:off x="10897600" y="1050606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32DF89-9E33-0D42-8A0C-9BC2716BC276}"/>
              </a:ext>
            </a:extLst>
          </p:cNvPr>
          <p:cNvSpPr/>
          <p:nvPr/>
        </p:nvSpPr>
        <p:spPr>
          <a:xfrm>
            <a:off x="10897600" y="1172551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2718D0-BE30-6B4E-94E9-69B7E0B2495E}"/>
              </a:ext>
            </a:extLst>
          </p:cNvPr>
          <p:cNvSpPr/>
          <p:nvPr/>
        </p:nvSpPr>
        <p:spPr>
          <a:xfrm>
            <a:off x="13887404" y="440882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252BD6-E4D4-3744-BD2A-33EA61F33FC5}"/>
              </a:ext>
            </a:extLst>
          </p:cNvPr>
          <p:cNvSpPr/>
          <p:nvPr/>
        </p:nvSpPr>
        <p:spPr>
          <a:xfrm>
            <a:off x="13887404" y="562827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44AC36-1E43-9E47-8B23-055B71BF437D}"/>
              </a:ext>
            </a:extLst>
          </p:cNvPr>
          <p:cNvSpPr/>
          <p:nvPr/>
        </p:nvSpPr>
        <p:spPr>
          <a:xfrm>
            <a:off x="13887404" y="684772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57E267-A2E7-8F42-BC6F-AB0426FBD987}"/>
              </a:ext>
            </a:extLst>
          </p:cNvPr>
          <p:cNvSpPr/>
          <p:nvPr/>
        </p:nvSpPr>
        <p:spPr>
          <a:xfrm>
            <a:off x="13887404" y="8067170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D346D4-EB99-B440-B746-D36156F85FF6}"/>
              </a:ext>
            </a:extLst>
          </p:cNvPr>
          <p:cNvSpPr/>
          <p:nvPr/>
        </p:nvSpPr>
        <p:spPr>
          <a:xfrm>
            <a:off x="13887404" y="928661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916033-010A-3D47-9B80-FDEA054FBAC6}"/>
              </a:ext>
            </a:extLst>
          </p:cNvPr>
          <p:cNvSpPr/>
          <p:nvPr/>
        </p:nvSpPr>
        <p:spPr>
          <a:xfrm>
            <a:off x="13887404" y="1050606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E83D49-59FA-4F48-BB4A-8B404E8D53A4}"/>
              </a:ext>
            </a:extLst>
          </p:cNvPr>
          <p:cNvSpPr/>
          <p:nvPr/>
        </p:nvSpPr>
        <p:spPr>
          <a:xfrm>
            <a:off x="13887404" y="1172551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0768AB2-96E9-D946-A225-26F73E0A861A}"/>
              </a:ext>
            </a:extLst>
          </p:cNvPr>
          <p:cNvSpPr/>
          <p:nvPr/>
        </p:nvSpPr>
        <p:spPr>
          <a:xfrm>
            <a:off x="16877213" y="440882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08A84-748C-404D-9FC3-36DAAD6B9649}"/>
              </a:ext>
            </a:extLst>
          </p:cNvPr>
          <p:cNvSpPr/>
          <p:nvPr/>
        </p:nvSpPr>
        <p:spPr>
          <a:xfrm>
            <a:off x="16877213" y="562827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732AA-053F-BA48-B43C-442E55286ABC}"/>
              </a:ext>
            </a:extLst>
          </p:cNvPr>
          <p:cNvSpPr/>
          <p:nvPr/>
        </p:nvSpPr>
        <p:spPr>
          <a:xfrm>
            <a:off x="16877213" y="684772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22C67F-9A81-E447-88D7-4DCCD1A8A97D}"/>
              </a:ext>
            </a:extLst>
          </p:cNvPr>
          <p:cNvSpPr/>
          <p:nvPr/>
        </p:nvSpPr>
        <p:spPr>
          <a:xfrm>
            <a:off x="16877213" y="8067170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6A390B-B50A-0745-89E7-39450354312B}"/>
              </a:ext>
            </a:extLst>
          </p:cNvPr>
          <p:cNvSpPr/>
          <p:nvPr/>
        </p:nvSpPr>
        <p:spPr>
          <a:xfrm>
            <a:off x="16877213" y="928661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D32B26-C63B-F642-924C-70F162146DE2}"/>
              </a:ext>
            </a:extLst>
          </p:cNvPr>
          <p:cNvSpPr/>
          <p:nvPr/>
        </p:nvSpPr>
        <p:spPr>
          <a:xfrm>
            <a:off x="16877213" y="1050606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DC8E0D-69D9-0B45-BEC6-F8E0231EE15E}"/>
              </a:ext>
            </a:extLst>
          </p:cNvPr>
          <p:cNvSpPr/>
          <p:nvPr/>
        </p:nvSpPr>
        <p:spPr>
          <a:xfrm>
            <a:off x="16877213" y="1172551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5C14B1-6198-524B-846E-3A8721EC0610}"/>
              </a:ext>
            </a:extLst>
          </p:cNvPr>
          <p:cNvSpPr/>
          <p:nvPr/>
        </p:nvSpPr>
        <p:spPr>
          <a:xfrm>
            <a:off x="19867015" y="440882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8BD556C-1AB4-D248-ACBC-570439771BDB}"/>
              </a:ext>
            </a:extLst>
          </p:cNvPr>
          <p:cNvSpPr/>
          <p:nvPr/>
        </p:nvSpPr>
        <p:spPr>
          <a:xfrm>
            <a:off x="19867015" y="562827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AE2ED0F-D1FC-AE4D-8DEF-9275C6B0791B}"/>
              </a:ext>
            </a:extLst>
          </p:cNvPr>
          <p:cNvSpPr/>
          <p:nvPr/>
        </p:nvSpPr>
        <p:spPr>
          <a:xfrm>
            <a:off x="19867015" y="684772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231872-B7AE-DE45-AB9E-9D1C30B32E8E}"/>
              </a:ext>
            </a:extLst>
          </p:cNvPr>
          <p:cNvSpPr/>
          <p:nvPr/>
        </p:nvSpPr>
        <p:spPr>
          <a:xfrm>
            <a:off x="19867015" y="8067170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1B6BE1-723C-F944-8B00-E1D217D0A1DE}"/>
              </a:ext>
            </a:extLst>
          </p:cNvPr>
          <p:cNvSpPr/>
          <p:nvPr/>
        </p:nvSpPr>
        <p:spPr>
          <a:xfrm>
            <a:off x="19867015" y="9286617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92567E-9629-E24D-BB51-585EE26885BC}"/>
              </a:ext>
            </a:extLst>
          </p:cNvPr>
          <p:cNvSpPr/>
          <p:nvPr/>
        </p:nvSpPr>
        <p:spPr>
          <a:xfrm>
            <a:off x="19867015" y="10506065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D7803A9-1116-184F-A048-34F683FC67E3}"/>
              </a:ext>
            </a:extLst>
          </p:cNvPr>
          <p:cNvSpPr/>
          <p:nvPr/>
        </p:nvSpPr>
        <p:spPr>
          <a:xfrm>
            <a:off x="19867015" y="11725512"/>
            <a:ext cx="2989805" cy="12194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4B345FF-84DA-DA4D-9A3F-A6B68B8ED21A}"/>
              </a:ext>
            </a:extLst>
          </p:cNvPr>
          <p:cNvSpPr/>
          <p:nvPr/>
        </p:nvSpPr>
        <p:spPr>
          <a:xfrm>
            <a:off x="6028426" y="4634087"/>
            <a:ext cx="768928" cy="7689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53D1D90-05C5-114E-B96A-4A394222FA85}"/>
              </a:ext>
            </a:extLst>
          </p:cNvPr>
          <p:cNvSpPr/>
          <p:nvPr/>
        </p:nvSpPr>
        <p:spPr>
          <a:xfrm>
            <a:off x="6028426" y="5853534"/>
            <a:ext cx="768928" cy="7689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809FC11-3F81-4748-A2EA-CB5A2760E72E}"/>
              </a:ext>
            </a:extLst>
          </p:cNvPr>
          <p:cNvSpPr/>
          <p:nvPr/>
        </p:nvSpPr>
        <p:spPr>
          <a:xfrm>
            <a:off x="6028426" y="8292429"/>
            <a:ext cx="768928" cy="7689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D31C940-2737-5A43-90FD-553974F67739}"/>
              </a:ext>
            </a:extLst>
          </p:cNvPr>
          <p:cNvSpPr/>
          <p:nvPr/>
        </p:nvSpPr>
        <p:spPr>
          <a:xfrm>
            <a:off x="6028426" y="9511877"/>
            <a:ext cx="768928" cy="7689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87FDFF-3BB9-B049-89FB-EE7530A86EB1}"/>
              </a:ext>
            </a:extLst>
          </p:cNvPr>
          <p:cNvSpPr/>
          <p:nvPr/>
        </p:nvSpPr>
        <p:spPr>
          <a:xfrm>
            <a:off x="6028426" y="11956663"/>
            <a:ext cx="768928" cy="7689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F23D23D-66B3-E94B-872D-008060B96A53}"/>
              </a:ext>
            </a:extLst>
          </p:cNvPr>
          <p:cNvSpPr/>
          <p:nvPr/>
        </p:nvSpPr>
        <p:spPr>
          <a:xfrm>
            <a:off x="9018231" y="4634087"/>
            <a:ext cx="768928" cy="7689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96B3E66-02C9-4A46-A09B-6C3E180A7FC7}"/>
              </a:ext>
            </a:extLst>
          </p:cNvPr>
          <p:cNvSpPr/>
          <p:nvPr/>
        </p:nvSpPr>
        <p:spPr>
          <a:xfrm>
            <a:off x="9018231" y="7078872"/>
            <a:ext cx="768928" cy="7689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C42F747-6AFF-6948-B586-3AAF01A7EA3B}"/>
              </a:ext>
            </a:extLst>
          </p:cNvPr>
          <p:cNvSpPr/>
          <p:nvPr/>
        </p:nvSpPr>
        <p:spPr>
          <a:xfrm>
            <a:off x="9018231" y="9505987"/>
            <a:ext cx="768928" cy="7689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EEBF63C-B190-B84F-A96F-ACBCA10DC27D}"/>
              </a:ext>
            </a:extLst>
          </p:cNvPr>
          <p:cNvSpPr/>
          <p:nvPr/>
        </p:nvSpPr>
        <p:spPr>
          <a:xfrm>
            <a:off x="9018231" y="10725435"/>
            <a:ext cx="768928" cy="7689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0A23644-0885-FD41-902A-7D581F675BC0}"/>
              </a:ext>
            </a:extLst>
          </p:cNvPr>
          <p:cNvSpPr/>
          <p:nvPr/>
        </p:nvSpPr>
        <p:spPr>
          <a:xfrm>
            <a:off x="9018231" y="11956663"/>
            <a:ext cx="768928" cy="7689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4C32BAE-5012-9D40-91A3-FDEEB351922A}"/>
              </a:ext>
            </a:extLst>
          </p:cNvPr>
          <p:cNvSpPr/>
          <p:nvPr/>
        </p:nvSpPr>
        <p:spPr>
          <a:xfrm>
            <a:off x="12008033" y="4634087"/>
            <a:ext cx="768928" cy="7689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71A6684-665E-324F-9372-FD4DD36213DD}"/>
              </a:ext>
            </a:extLst>
          </p:cNvPr>
          <p:cNvSpPr/>
          <p:nvPr/>
        </p:nvSpPr>
        <p:spPr>
          <a:xfrm>
            <a:off x="12008033" y="5853534"/>
            <a:ext cx="768928" cy="7689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41BE5DC-1D03-E140-BED2-EFBA971039C7}"/>
              </a:ext>
            </a:extLst>
          </p:cNvPr>
          <p:cNvSpPr/>
          <p:nvPr/>
        </p:nvSpPr>
        <p:spPr>
          <a:xfrm>
            <a:off x="12008033" y="8292429"/>
            <a:ext cx="768928" cy="7689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2FA8CCE-C2F0-E946-9527-B12348271B3A}"/>
              </a:ext>
            </a:extLst>
          </p:cNvPr>
          <p:cNvSpPr/>
          <p:nvPr/>
        </p:nvSpPr>
        <p:spPr>
          <a:xfrm>
            <a:off x="12008033" y="9511877"/>
            <a:ext cx="768928" cy="7689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A232E3C-3105-314A-B2F2-423A3DDAF56C}"/>
              </a:ext>
            </a:extLst>
          </p:cNvPr>
          <p:cNvSpPr/>
          <p:nvPr/>
        </p:nvSpPr>
        <p:spPr>
          <a:xfrm>
            <a:off x="12008033" y="11956663"/>
            <a:ext cx="768928" cy="7689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BB29224-7F07-2C43-8488-8B143D7E2880}"/>
              </a:ext>
            </a:extLst>
          </p:cNvPr>
          <p:cNvSpPr/>
          <p:nvPr/>
        </p:nvSpPr>
        <p:spPr>
          <a:xfrm>
            <a:off x="14997835" y="4634087"/>
            <a:ext cx="768928" cy="7689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51281E-3D25-FB44-A8CB-B182B17D7550}"/>
              </a:ext>
            </a:extLst>
          </p:cNvPr>
          <p:cNvSpPr/>
          <p:nvPr/>
        </p:nvSpPr>
        <p:spPr>
          <a:xfrm>
            <a:off x="14997835" y="7078872"/>
            <a:ext cx="768928" cy="7689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1C2D134-89F6-CF4B-B331-D1A35D6D1733}"/>
              </a:ext>
            </a:extLst>
          </p:cNvPr>
          <p:cNvSpPr/>
          <p:nvPr/>
        </p:nvSpPr>
        <p:spPr>
          <a:xfrm>
            <a:off x="14997835" y="9505987"/>
            <a:ext cx="768928" cy="7689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26B0EC4-AAC8-5C42-B101-A817D7AB3070}"/>
              </a:ext>
            </a:extLst>
          </p:cNvPr>
          <p:cNvSpPr/>
          <p:nvPr/>
        </p:nvSpPr>
        <p:spPr>
          <a:xfrm>
            <a:off x="14997835" y="10725435"/>
            <a:ext cx="768928" cy="7689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D461C83-D574-9F49-BCF0-28D95D82F420}"/>
              </a:ext>
            </a:extLst>
          </p:cNvPr>
          <p:cNvSpPr/>
          <p:nvPr/>
        </p:nvSpPr>
        <p:spPr>
          <a:xfrm>
            <a:off x="14997835" y="11956663"/>
            <a:ext cx="768928" cy="7689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B4E110-477D-4049-8211-928ADB57D1D1}"/>
              </a:ext>
            </a:extLst>
          </p:cNvPr>
          <p:cNvSpPr/>
          <p:nvPr/>
        </p:nvSpPr>
        <p:spPr>
          <a:xfrm>
            <a:off x="17987639" y="4634087"/>
            <a:ext cx="768928" cy="76892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5AA4238-6DA9-3F4D-BC5F-3082E32F82CC}"/>
              </a:ext>
            </a:extLst>
          </p:cNvPr>
          <p:cNvSpPr/>
          <p:nvPr/>
        </p:nvSpPr>
        <p:spPr>
          <a:xfrm>
            <a:off x="17987639" y="5853534"/>
            <a:ext cx="768928" cy="76892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D40C3F-1093-2A4C-8E85-050F8D315F3B}"/>
              </a:ext>
            </a:extLst>
          </p:cNvPr>
          <p:cNvSpPr/>
          <p:nvPr/>
        </p:nvSpPr>
        <p:spPr>
          <a:xfrm>
            <a:off x="17987639" y="8292429"/>
            <a:ext cx="768928" cy="76892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24EBC8D-F1DA-8243-B9D9-38458D5B5186}"/>
              </a:ext>
            </a:extLst>
          </p:cNvPr>
          <p:cNvSpPr/>
          <p:nvPr/>
        </p:nvSpPr>
        <p:spPr>
          <a:xfrm>
            <a:off x="17987639" y="9511877"/>
            <a:ext cx="768928" cy="76892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4609B8F-E29C-1C4E-AE1B-6E62279465A0}"/>
              </a:ext>
            </a:extLst>
          </p:cNvPr>
          <p:cNvSpPr/>
          <p:nvPr/>
        </p:nvSpPr>
        <p:spPr>
          <a:xfrm>
            <a:off x="17987639" y="11956663"/>
            <a:ext cx="768928" cy="76892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F524D27-74AB-DF47-A663-3141479760E5}"/>
              </a:ext>
            </a:extLst>
          </p:cNvPr>
          <p:cNvSpPr/>
          <p:nvPr/>
        </p:nvSpPr>
        <p:spPr>
          <a:xfrm>
            <a:off x="20977444" y="4634087"/>
            <a:ext cx="768928" cy="7689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2B6277A-437F-0547-AAAA-AEFDE5E215E7}"/>
              </a:ext>
            </a:extLst>
          </p:cNvPr>
          <p:cNvSpPr/>
          <p:nvPr/>
        </p:nvSpPr>
        <p:spPr>
          <a:xfrm>
            <a:off x="20977444" y="7078872"/>
            <a:ext cx="768928" cy="7689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3EA4AFC-5E64-6B40-9C51-6BD23D7E4650}"/>
              </a:ext>
            </a:extLst>
          </p:cNvPr>
          <p:cNvSpPr/>
          <p:nvPr/>
        </p:nvSpPr>
        <p:spPr>
          <a:xfrm>
            <a:off x="20977444" y="9505987"/>
            <a:ext cx="768928" cy="7689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1AD3523-2FA5-F949-BBA9-2297A967C7C9}"/>
              </a:ext>
            </a:extLst>
          </p:cNvPr>
          <p:cNvSpPr/>
          <p:nvPr/>
        </p:nvSpPr>
        <p:spPr>
          <a:xfrm>
            <a:off x="20977444" y="10725435"/>
            <a:ext cx="768928" cy="7689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9547F72-8536-F844-91A4-D14C57A2E9FB}"/>
              </a:ext>
            </a:extLst>
          </p:cNvPr>
          <p:cNvSpPr/>
          <p:nvPr/>
        </p:nvSpPr>
        <p:spPr>
          <a:xfrm>
            <a:off x="20977444" y="11956663"/>
            <a:ext cx="768928" cy="7689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CD5D526-EB5F-7542-B8B8-635A68E5316C}"/>
              </a:ext>
            </a:extLst>
          </p:cNvPr>
          <p:cNvSpPr txBox="1"/>
          <p:nvPr/>
        </p:nvSpPr>
        <p:spPr>
          <a:xfrm>
            <a:off x="6173882" y="4731576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F11810-4862-8F48-ABDA-0FAA83114754}"/>
              </a:ext>
            </a:extLst>
          </p:cNvPr>
          <p:cNvSpPr txBox="1"/>
          <p:nvPr/>
        </p:nvSpPr>
        <p:spPr>
          <a:xfrm>
            <a:off x="6173882" y="5945611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2318BD-634E-8343-A79A-776FF2E6743B}"/>
              </a:ext>
            </a:extLst>
          </p:cNvPr>
          <p:cNvSpPr txBox="1"/>
          <p:nvPr/>
        </p:nvSpPr>
        <p:spPr>
          <a:xfrm>
            <a:off x="6173882" y="8384505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05664A-8AB1-FF4E-B9A0-9FFF655D00B3}"/>
              </a:ext>
            </a:extLst>
          </p:cNvPr>
          <p:cNvSpPr txBox="1"/>
          <p:nvPr/>
        </p:nvSpPr>
        <p:spPr>
          <a:xfrm>
            <a:off x="6173882" y="9598063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AED83D-B7EE-6744-814F-4E533EFA6F74}"/>
              </a:ext>
            </a:extLst>
          </p:cNvPr>
          <p:cNvSpPr txBox="1"/>
          <p:nvPr/>
        </p:nvSpPr>
        <p:spPr>
          <a:xfrm>
            <a:off x="6173882" y="12042848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6907D91-5425-4946-9A31-25EB14B7C098}"/>
              </a:ext>
            </a:extLst>
          </p:cNvPr>
          <p:cNvSpPr txBox="1"/>
          <p:nvPr/>
        </p:nvSpPr>
        <p:spPr>
          <a:xfrm>
            <a:off x="12153491" y="4731576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DDE471-3844-7A47-9BC6-E43530C9375D}"/>
              </a:ext>
            </a:extLst>
          </p:cNvPr>
          <p:cNvSpPr txBox="1"/>
          <p:nvPr/>
        </p:nvSpPr>
        <p:spPr>
          <a:xfrm>
            <a:off x="12153491" y="5945611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BBF75A0-61C1-3647-8D64-14729D56C015}"/>
              </a:ext>
            </a:extLst>
          </p:cNvPr>
          <p:cNvSpPr txBox="1"/>
          <p:nvPr/>
        </p:nvSpPr>
        <p:spPr>
          <a:xfrm>
            <a:off x="12153491" y="8384505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0F6F46D-72FF-5246-8992-90368120E470}"/>
              </a:ext>
            </a:extLst>
          </p:cNvPr>
          <p:cNvSpPr txBox="1"/>
          <p:nvPr/>
        </p:nvSpPr>
        <p:spPr>
          <a:xfrm>
            <a:off x="12153491" y="9598063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E5DF0B-3B94-9741-A06A-34F875529189}"/>
              </a:ext>
            </a:extLst>
          </p:cNvPr>
          <p:cNvSpPr txBox="1"/>
          <p:nvPr/>
        </p:nvSpPr>
        <p:spPr>
          <a:xfrm>
            <a:off x="12153491" y="12042848"/>
            <a:ext cx="4780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DA61EB-B5C3-8742-8881-CF86ACD815E2}"/>
              </a:ext>
            </a:extLst>
          </p:cNvPr>
          <p:cNvSpPr txBox="1"/>
          <p:nvPr/>
        </p:nvSpPr>
        <p:spPr>
          <a:xfrm>
            <a:off x="18133102" y="4731576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39BED9-C9FE-B148-9611-E78BC689ADCF}"/>
              </a:ext>
            </a:extLst>
          </p:cNvPr>
          <p:cNvSpPr txBox="1"/>
          <p:nvPr/>
        </p:nvSpPr>
        <p:spPr>
          <a:xfrm>
            <a:off x="18133102" y="5945611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EED8C71-2FC7-DA44-B1CC-12F2F28E216F}"/>
              </a:ext>
            </a:extLst>
          </p:cNvPr>
          <p:cNvSpPr txBox="1"/>
          <p:nvPr/>
        </p:nvSpPr>
        <p:spPr>
          <a:xfrm>
            <a:off x="18133102" y="8384505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09DC92-96EC-4E45-B4E2-B6B5B99F8233}"/>
              </a:ext>
            </a:extLst>
          </p:cNvPr>
          <p:cNvSpPr txBox="1"/>
          <p:nvPr/>
        </p:nvSpPr>
        <p:spPr>
          <a:xfrm>
            <a:off x="18133102" y="9598063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4EA4A9-52FA-AF41-A1B3-99421BE0D668}"/>
              </a:ext>
            </a:extLst>
          </p:cNvPr>
          <p:cNvSpPr txBox="1"/>
          <p:nvPr/>
        </p:nvSpPr>
        <p:spPr>
          <a:xfrm>
            <a:off x="18133102" y="12042848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15418B8-2DD7-D546-B23B-7F17DF76911C}"/>
              </a:ext>
            </a:extLst>
          </p:cNvPr>
          <p:cNvSpPr txBox="1"/>
          <p:nvPr/>
        </p:nvSpPr>
        <p:spPr>
          <a:xfrm>
            <a:off x="15143293" y="4731576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899A4CB-1D1F-CF4C-99CF-3A0323634392}"/>
              </a:ext>
            </a:extLst>
          </p:cNvPr>
          <p:cNvSpPr txBox="1"/>
          <p:nvPr/>
        </p:nvSpPr>
        <p:spPr>
          <a:xfrm>
            <a:off x="15143293" y="7170948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A7E328-0505-3042-BD45-4FAC2FFE6904}"/>
              </a:ext>
            </a:extLst>
          </p:cNvPr>
          <p:cNvSpPr txBox="1"/>
          <p:nvPr/>
        </p:nvSpPr>
        <p:spPr>
          <a:xfrm>
            <a:off x="15143293" y="10817510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64FC96-1A30-DE40-BF52-AFA7A065FB54}"/>
              </a:ext>
            </a:extLst>
          </p:cNvPr>
          <p:cNvSpPr txBox="1"/>
          <p:nvPr/>
        </p:nvSpPr>
        <p:spPr>
          <a:xfrm>
            <a:off x="15143293" y="9598063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660DD68-8E98-754F-AB44-C8A275161CF1}"/>
              </a:ext>
            </a:extLst>
          </p:cNvPr>
          <p:cNvSpPr txBox="1"/>
          <p:nvPr/>
        </p:nvSpPr>
        <p:spPr>
          <a:xfrm>
            <a:off x="15143293" y="12042848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68B63C3-5889-6E47-B181-338E20207B1E}"/>
              </a:ext>
            </a:extLst>
          </p:cNvPr>
          <p:cNvSpPr txBox="1"/>
          <p:nvPr/>
        </p:nvSpPr>
        <p:spPr>
          <a:xfrm>
            <a:off x="9163687" y="4731576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81DC53-1C32-9A40-A414-C132D5387DFC}"/>
              </a:ext>
            </a:extLst>
          </p:cNvPr>
          <p:cNvSpPr txBox="1"/>
          <p:nvPr/>
        </p:nvSpPr>
        <p:spPr>
          <a:xfrm>
            <a:off x="9163687" y="7170948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DCB23FD-9A20-7E40-9186-477678A02F28}"/>
              </a:ext>
            </a:extLst>
          </p:cNvPr>
          <p:cNvSpPr txBox="1"/>
          <p:nvPr/>
        </p:nvSpPr>
        <p:spPr>
          <a:xfrm>
            <a:off x="9163687" y="10817510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5B2294D-9F23-2445-AD9F-A050FF96DB53}"/>
              </a:ext>
            </a:extLst>
          </p:cNvPr>
          <p:cNvSpPr txBox="1"/>
          <p:nvPr/>
        </p:nvSpPr>
        <p:spPr>
          <a:xfrm>
            <a:off x="9163687" y="9598063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4245CFF-2CC7-544E-98BE-9EA759CAB35A}"/>
              </a:ext>
            </a:extLst>
          </p:cNvPr>
          <p:cNvSpPr txBox="1"/>
          <p:nvPr/>
        </p:nvSpPr>
        <p:spPr>
          <a:xfrm>
            <a:off x="9163687" y="12042848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8660B3C-131F-B747-92B5-C1F0D9BE1CBD}"/>
              </a:ext>
            </a:extLst>
          </p:cNvPr>
          <p:cNvSpPr txBox="1"/>
          <p:nvPr/>
        </p:nvSpPr>
        <p:spPr>
          <a:xfrm>
            <a:off x="21122911" y="4731576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27E7998-9FA7-EB43-8995-8C12D0B54690}"/>
              </a:ext>
            </a:extLst>
          </p:cNvPr>
          <p:cNvSpPr txBox="1"/>
          <p:nvPr/>
        </p:nvSpPr>
        <p:spPr>
          <a:xfrm>
            <a:off x="21122911" y="7170948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DB7E8D-DBF8-084D-BC4E-2F2C7A854079}"/>
              </a:ext>
            </a:extLst>
          </p:cNvPr>
          <p:cNvSpPr txBox="1"/>
          <p:nvPr/>
        </p:nvSpPr>
        <p:spPr>
          <a:xfrm>
            <a:off x="21122911" y="10817510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39FAEB9-E247-1647-A739-20F70175B164}"/>
              </a:ext>
            </a:extLst>
          </p:cNvPr>
          <p:cNvSpPr txBox="1"/>
          <p:nvPr/>
        </p:nvSpPr>
        <p:spPr>
          <a:xfrm>
            <a:off x="21122911" y="9598063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B9E12A-97FA-CE4E-82D6-A9AC80474EE7}"/>
              </a:ext>
            </a:extLst>
          </p:cNvPr>
          <p:cNvSpPr txBox="1"/>
          <p:nvPr/>
        </p:nvSpPr>
        <p:spPr>
          <a:xfrm>
            <a:off x="21122911" y="12042848"/>
            <a:ext cx="478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418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11B08-7785-F847-B322-E8E20B224CA1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29AEC-AC5E-6B48-94D1-62205D3488C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4A543-3D46-D243-9FE4-BB1CA737C2FD}"/>
              </a:ext>
            </a:extLst>
          </p:cNvPr>
          <p:cNvSpPr/>
          <p:nvPr/>
        </p:nvSpPr>
        <p:spPr>
          <a:xfrm>
            <a:off x="2547521" y="2602127"/>
            <a:ext cx="4056480" cy="102412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580E7-1D44-DE4F-9417-963DEC09F4F7}"/>
              </a:ext>
            </a:extLst>
          </p:cNvPr>
          <p:cNvSpPr/>
          <p:nvPr/>
        </p:nvSpPr>
        <p:spPr>
          <a:xfrm>
            <a:off x="1520825" y="2602127"/>
            <a:ext cx="1026695" cy="1024128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E8521-EFBE-C245-ABCC-7079EC73A601}"/>
              </a:ext>
            </a:extLst>
          </p:cNvPr>
          <p:cNvSpPr/>
          <p:nvPr/>
        </p:nvSpPr>
        <p:spPr>
          <a:xfrm>
            <a:off x="6604001" y="2602127"/>
            <a:ext cx="2321832" cy="102412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83E5F-C191-7744-B3B7-A77990A17DF6}"/>
              </a:ext>
            </a:extLst>
          </p:cNvPr>
          <p:cNvSpPr/>
          <p:nvPr/>
        </p:nvSpPr>
        <p:spPr>
          <a:xfrm>
            <a:off x="11247665" y="2602127"/>
            <a:ext cx="2321832" cy="102412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38DF4-A24F-BA45-80A5-874C10A70A1A}"/>
              </a:ext>
            </a:extLst>
          </p:cNvPr>
          <p:cNvSpPr/>
          <p:nvPr/>
        </p:nvSpPr>
        <p:spPr>
          <a:xfrm>
            <a:off x="8925833" y="2602127"/>
            <a:ext cx="2321832" cy="102412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E5A8C8-64CE-904E-8981-DB509785D687}"/>
              </a:ext>
            </a:extLst>
          </p:cNvPr>
          <p:cNvSpPr/>
          <p:nvPr/>
        </p:nvSpPr>
        <p:spPr>
          <a:xfrm>
            <a:off x="13569497" y="2602127"/>
            <a:ext cx="2321832" cy="102412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E94EB-FB4C-4F48-B085-C03D72C388A9}"/>
              </a:ext>
            </a:extLst>
          </p:cNvPr>
          <p:cNvSpPr/>
          <p:nvPr/>
        </p:nvSpPr>
        <p:spPr>
          <a:xfrm>
            <a:off x="15891330" y="2602127"/>
            <a:ext cx="2321832" cy="1024128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F92C9-2EDC-DC4E-A132-150994A1B980}"/>
              </a:ext>
            </a:extLst>
          </p:cNvPr>
          <p:cNvSpPr/>
          <p:nvPr/>
        </p:nvSpPr>
        <p:spPr>
          <a:xfrm>
            <a:off x="18213162" y="2602127"/>
            <a:ext cx="2321832" cy="1024128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AE2473-6A90-FF44-8F1D-0512CA69152D}"/>
              </a:ext>
            </a:extLst>
          </p:cNvPr>
          <p:cNvSpPr/>
          <p:nvPr/>
        </p:nvSpPr>
        <p:spPr>
          <a:xfrm>
            <a:off x="20534994" y="2602127"/>
            <a:ext cx="2321832" cy="102412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80C88-9EC9-EA47-A963-42CE8CB18FF8}"/>
              </a:ext>
            </a:extLst>
          </p:cNvPr>
          <p:cNvSpPr txBox="1"/>
          <p:nvPr/>
        </p:nvSpPr>
        <p:spPr>
          <a:xfrm>
            <a:off x="6963777" y="2883357"/>
            <a:ext cx="15985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MONDAY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E1234-EDEA-4442-A23A-80885C3E5D2C}"/>
              </a:ext>
            </a:extLst>
          </p:cNvPr>
          <p:cNvSpPr txBox="1"/>
          <p:nvPr/>
        </p:nvSpPr>
        <p:spPr>
          <a:xfrm>
            <a:off x="9285609" y="2883357"/>
            <a:ext cx="159691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TUESDAY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F8AB8-00D7-134C-9B68-9E92C43D5ACA}"/>
              </a:ext>
            </a:extLst>
          </p:cNvPr>
          <p:cNvSpPr txBox="1"/>
          <p:nvPr/>
        </p:nvSpPr>
        <p:spPr>
          <a:xfrm>
            <a:off x="11336011" y="2883356"/>
            <a:ext cx="21451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WEDNESDAY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A0250-6DFD-944C-AC1F-0680A3AE78F6}"/>
              </a:ext>
            </a:extLst>
          </p:cNvPr>
          <p:cNvSpPr txBox="1"/>
          <p:nvPr/>
        </p:nvSpPr>
        <p:spPr>
          <a:xfrm>
            <a:off x="13802916" y="2883356"/>
            <a:ext cx="18549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THURSDAY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39087-C014-0648-8810-079C4B90B97C}"/>
              </a:ext>
            </a:extLst>
          </p:cNvPr>
          <p:cNvSpPr txBox="1"/>
          <p:nvPr/>
        </p:nvSpPr>
        <p:spPr>
          <a:xfrm>
            <a:off x="16400464" y="2883356"/>
            <a:ext cx="13035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FRIDAY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D42B84-7DBA-2F45-A0CD-8E1332CCC4E6}"/>
              </a:ext>
            </a:extLst>
          </p:cNvPr>
          <p:cNvSpPr txBox="1"/>
          <p:nvPr/>
        </p:nvSpPr>
        <p:spPr>
          <a:xfrm>
            <a:off x="18444977" y="2883356"/>
            <a:ext cx="18582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SATURDAY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AB9FA5-E42A-3C48-8F2E-9CBA84AC2FD0}"/>
              </a:ext>
            </a:extLst>
          </p:cNvPr>
          <p:cNvSpPr txBox="1"/>
          <p:nvPr/>
        </p:nvSpPr>
        <p:spPr>
          <a:xfrm>
            <a:off x="20955964" y="2883356"/>
            <a:ext cx="14798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SUNDAY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6F58C-239A-2045-A27B-AFC504BA62E9}"/>
              </a:ext>
            </a:extLst>
          </p:cNvPr>
          <p:cNvSpPr txBox="1"/>
          <p:nvPr/>
        </p:nvSpPr>
        <p:spPr>
          <a:xfrm>
            <a:off x="3359724" y="2883357"/>
            <a:ext cx="24320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B0E31-216C-6C42-A441-C18BB66FD6E3}"/>
              </a:ext>
            </a:extLst>
          </p:cNvPr>
          <p:cNvSpPr txBox="1"/>
          <p:nvPr/>
        </p:nvSpPr>
        <p:spPr>
          <a:xfrm>
            <a:off x="1802377" y="2883357"/>
            <a:ext cx="4635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D77427-A7DA-C840-BE8E-66BE8CF4B96C}"/>
              </a:ext>
            </a:extLst>
          </p:cNvPr>
          <p:cNvSpPr/>
          <p:nvPr/>
        </p:nvSpPr>
        <p:spPr>
          <a:xfrm>
            <a:off x="2547521" y="3626250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18915-2C83-1B4E-8892-1CB44EC2A7BB}"/>
              </a:ext>
            </a:extLst>
          </p:cNvPr>
          <p:cNvSpPr/>
          <p:nvPr/>
        </p:nvSpPr>
        <p:spPr>
          <a:xfrm>
            <a:off x="1520825" y="3626250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5B7635-5C9B-844C-8CE2-97961EAEE196}"/>
              </a:ext>
            </a:extLst>
          </p:cNvPr>
          <p:cNvSpPr/>
          <p:nvPr/>
        </p:nvSpPr>
        <p:spPr>
          <a:xfrm>
            <a:off x="6604001" y="3626250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437D39-A172-4C44-BF3F-F2BC79A7ADD5}"/>
              </a:ext>
            </a:extLst>
          </p:cNvPr>
          <p:cNvSpPr/>
          <p:nvPr/>
        </p:nvSpPr>
        <p:spPr>
          <a:xfrm>
            <a:off x="11247665" y="3626250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46203D-23D6-1A46-9F5B-5DFF731ACAC5}"/>
              </a:ext>
            </a:extLst>
          </p:cNvPr>
          <p:cNvSpPr/>
          <p:nvPr/>
        </p:nvSpPr>
        <p:spPr>
          <a:xfrm>
            <a:off x="8925833" y="3626250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986A17-A9A3-D547-B736-5D3B9B8E338C}"/>
              </a:ext>
            </a:extLst>
          </p:cNvPr>
          <p:cNvSpPr/>
          <p:nvPr/>
        </p:nvSpPr>
        <p:spPr>
          <a:xfrm>
            <a:off x="13569497" y="3626250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BF3CE7-9D9E-0144-9C1A-5A8F146A7A57}"/>
              </a:ext>
            </a:extLst>
          </p:cNvPr>
          <p:cNvSpPr/>
          <p:nvPr/>
        </p:nvSpPr>
        <p:spPr>
          <a:xfrm>
            <a:off x="15891330" y="3626250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5C93B7-F43E-CB41-8C09-71F737DF7205}"/>
              </a:ext>
            </a:extLst>
          </p:cNvPr>
          <p:cNvSpPr/>
          <p:nvPr/>
        </p:nvSpPr>
        <p:spPr>
          <a:xfrm>
            <a:off x="18213162" y="3626250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63F08F-8DFE-064A-9A55-1E72627FF656}"/>
              </a:ext>
            </a:extLst>
          </p:cNvPr>
          <p:cNvSpPr/>
          <p:nvPr/>
        </p:nvSpPr>
        <p:spPr>
          <a:xfrm>
            <a:off x="20534994" y="3626250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7423C4A-6059-4144-ADBF-2CF155C8D92B}"/>
              </a:ext>
            </a:extLst>
          </p:cNvPr>
          <p:cNvSpPr txBox="1">
            <a:spLocks/>
          </p:cNvSpPr>
          <p:nvPr/>
        </p:nvSpPr>
        <p:spPr>
          <a:xfrm>
            <a:off x="6787616" y="3763863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079A8CC6-55AE-534E-BA4C-05A90D96B033}"/>
              </a:ext>
            </a:extLst>
          </p:cNvPr>
          <p:cNvSpPr txBox="1">
            <a:spLocks/>
          </p:cNvSpPr>
          <p:nvPr/>
        </p:nvSpPr>
        <p:spPr>
          <a:xfrm>
            <a:off x="9109447" y="3763863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BF955992-DFCC-F046-8135-F3D072C7F103}"/>
              </a:ext>
            </a:extLst>
          </p:cNvPr>
          <p:cNvSpPr txBox="1">
            <a:spLocks/>
          </p:cNvSpPr>
          <p:nvPr/>
        </p:nvSpPr>
        <p:spPr>
          <a:xfrm>
            <a:off x="11431280" y="3763863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CB646BD4-9101-8042-B2AB-DCFC37F99A40}"/>
              </a:ext>
            </a:extLst>
          </p:cNvPr>
          <p:cNvSpPr txBox="1">
            <a:spLocks/>
          </p:cNvSpPr>
          <p:nvPr/>
        </p:nvSpPr>
        <p:spPr>
          <a:xfrm>
            <a:off x="13753112" y="3763863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C0FF1ED0-BD4C-1F4D-BF6A-693A104DDA44}"/>
              </a:ext>
            </a:extLst>
          </p:cNvPr>
          <p:cNvSpPr txBox="1">
            <a:spLocks/>
          </p:cNvSpPr>
          <p:nvPr/>
        </p:nvSpPr>
        <p:spPr>
          <a:xfrm>
            <a:off x="16074944" y="3763863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FDB1BDA2-810D-0841-B0F4-8AF372D6B55E}"/>
              </a:ext>
            </a:extLst>
          </p:cNvPr>
          <p:cNvSpPr txBox="1">
            <a:spLocks/>
          </p:cNvSpPr>
          <p:nvPr/>
        </p:nvSpPr>
        <p:spPr>
          <a:xfrm>
            <a:off x="18396777" y="3763863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F34AB75B-D69C-FE40-A22D-6546FD2A7B18}"/>
              </a:ext>
            </a:extLst>
          </p:cNvPr>
          <p:cNvSpPr txBox="1">
            <a:spLocks/>
          </p:cNvSpPr>
          <p:nvPr/>
        </p:nvSpPr>
        <p:spPr>
          <a:xfrm>
            <a:off x="20718609" y="3763863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0CE1AFF-62BF-9D42-99C6-31C2969017B7}"/>
              </a:ext>
            </a:extLst>
          </p:cNvPr>
          <p:cNvSpPr txBox="1">
            <a:spLocks/>
          </p:cNvSpPr>
          <p:nvPr/>
        </p:nvSpPr>
        <p:spPr>
          <a:xfrm>
            <a:off x="2731137" y="3763863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40AF46DA-C480-F74E-8F4B-A1A6D32D5B5F}"/>
              </a:ext>
            </a:extLst>
          </p:cNvPr>
          <p:cNvSpPr txBox="1">
            <a:spLocks/>
          </p:cNvSpPr>
          <p:nvPr/>
        </p:nvSpPr>
        <p:spPr>
          <a:xfrm>
            <a:off x="1704437" y="3763863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6A2FCD-C76E-4A4D-98F0-326C9D2E30F8}"/>
              </a:ext>
            </a:extLst>
          </p:cNvPr>
          <p:cNvSpPr/>
          <p:nvPr/>
        </p:nvSpPr>
        <p:spPr>
          <a:xfrm>
            <a:off x="2547521" y="4395965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F71ADFC-B889-2147-BCE5-2C192B0BEC38}"/>
              </a:ext>
            </a:extLst>
          </p:cNvPr>
          <p:cNvSpPr/>
          <p:nvPr/>
        </p:nvSpPr>
        <p:spPr>
          <a:xfrm>
            <a:off x="1520825" y="4395965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2CF5BB-DBC5-5447-8595-9223B4AAC91E}"/>
              </a:ext>
            </a:extLst>
          </p:cNvPr>
          <p:cNvSpPr/>
          <p:nvPr/>
        </p:nvSpPr>
        <p:spPr>
          <a:xfrm>
            <a:off x="6604001" y="439596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B8FA28-F696-9B4C-A432-F69792AB877B}"/>
              </a:ext>
            </a:extLst>
          </p:cNvPr>
          <p:cNvSpPr/>
          <p:nvPr/>
        </p:nvSpPr>
        <p:spPr>
          <a:xfrm>
            <a:off x="11247665" y="439596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98DD72-4218-494B-AB19-3DA992676C17}"/>
              </a:ext>
            </a:extLst>
          </p:cNvPr>
          <p:cNvSpPr/>
          <p:nvPr/>
        </p:nvSpPr>
        <p:spPr>
          <a:xfrm>
            <a:off x="8925833" y="439596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ECEBB2-0BF4-4742-8F62-EEBD377ABEC0}"/>
              </a:ext>
            </a:extLst>
          </p:cNvPr>
          <p:cNvSpPr/>
          <p:nvPr/>
        </p:nvSpPr>
        <p:spPr>
          <a:xfrm>
            <a:off x="13569497" y="439596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472267-E565-D245-9663-BA56306C6BE8}"/>
              </a:ext>
            </a:extLst>
          </p:cNvPr>
          <p:cNvSpPr/>
          <p:nvPr/>
        </p:nvSpPr>
        <p:spPr>
          <a:xfrm>
            <a:off x="15891330" y="439596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77E189-86A7-8A48-862E-618EA2F2309D}"/>
              </a:ext>
            </a:extLst>
          </p:cNvPr>
          <p:cNvSpPr/>
          <p:nvPr/>
        </p:nvSpPr>
        <p:spPr>
          <a:xfrm>
            <a:off x="18213162" y="439596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763604-5688-8545-8C20-0F3023C67335}"/>
              </a:ext>
            </a:extLst>
          </p:cNvPr>
          <p:cNvSpPr/>
          <p:nvPr/>
        </p:nvSpPr>
        <p:spPr>
          <a:xfrm>
            <a:off x="20534994" y="439596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0398F62A-090A-4146-B39B-DF4D96C6B353}"/>
              </a:ext>
            </a:extLst>
          </p:cNvPr>
          <p:cNvSpPr txBox="1">
            <a:spLocks/>
          </p:cNvSpPr>
          <p:nvPr/>
        </p:nvSpPr>
        <p:spPr>
          <a:xfrm>
            <a:off x="6787616" y="453357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E8BDAB0F-E710-A64A-8119-F76CF01D3514}"/>
              </a:ext>
            </a:extLst>
          </p:cNvPr>
          <p:cNvSpPr txBox="1">
            <a:spLocks/>
          </p:cNvSpPr>
          <p:nvPr/>
        </p:nvSpPr>
        <p:spPr>
          <a:xfrm>
            <a:off x="9109447" y="453357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55C6FBD9-AD15-FF4F-AA19-F471C38CDFDC}"/>
              </a:ext>
            </a:extLst>
          </p:cNvPr>
          <p:cNvSpPr txBox="1">
            <a:spLocks/>
          </p:cNvSpPr>
          <p:nvPr/>
        </p:nvSpPr>
        <p:spPr>
          <a:xfrm>
            <a:off x="11431280" y="453357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86DDDEB5-8B37-0D41-BAEB-E556EE4F3C0C}"/>
              </a:ext>
            </a:extLst>
          </p:cNvPr>
          <p:cNvSpPr txBox="1">
            <a:spLocks/>
          </p:cNvSpPr>
          <p:nvPr/>
        </p:nvSpPr>
        <p:spPr>
          <a:xfrm>
            <a:off x="13753112" y="453357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FC3F2A07-690B-2040-B807-6A1FB028ECF8}"/>
              </a:ext>
            </a:extLst>
          </p:cNvPr>
          <p:cNvSpPr txBox="1">
            <a:spLocks/>
          </p:cNvSpPr>
          <p:nvPr/>
        </p:nvSpPr>
        <p:spPr>
          <a:xfrm>
            <a:off x="16074944" y="453357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C4834B3-4A74-9949-B4EE-A7EC3B582ADA}"/>
              </a:ext>
            </a:extLst>
          </p:cNvPr>
          <p:cNvSpPr txBox="1">
            <a:spLocks/>
          </p:cNvSpPr>
          <p:nvPr/>
        </p:nvSpPr>
        <p:spPr>
          <a:xfrm>
            <a:off x="18396777" y="453357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F10B38DC-001D-DD45-83C7-3C1DE05BAABF}"/>
              </a:ext>
            </a:extLst>
          </p:cNvPr>
          <p:cNvSpPr txBox="1">
            <a:spLocks/>
          </p:cNvSpPr>
          <p:nvPr/>
        </p:nvSpPr>
        <p:spPr>
          <a:xfrm>
            <a:off x="20718609" y="453357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5EDF2D5C-0A77-0E4B-9320-AD33A7B8FAD1}"/>
              </a:ext>
            </a:extLst>
          </p:cNvPr>
          <p:cNvSpPr txBox="1">
            <a:spLocks/>
          </p:cNvSpPr>
          <p:nvPr/>
        </p:nvSpPr>
        <p:spPr>
          <a:xfrm>
            <a:off x="2731137" y="4533578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2F1D46A2-28B6-B047-BC51-FC48AC4CF902}"/>
              </a:ext>
            </a:extLst>
          </p:cNvPr>
          <p:cNvSpPr txBox="1">
            <a:spLocks/>
          </p:cNvSpPr>
          <p:nvPr/>
        </p:nvSpPr>
        <p:spPr>
          <a:xfrm>
            <a:off x="1704437" y="4533578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37744-2792-CE43-80BC-8E92D63899D2}"/>
              </a:ext>
            </a:extLst>
          </p:cNvPr>
          <p:cNvSpPr/>
          <p:nvPr/>
        </p:nvSpPr>
        <p:spPr>
          <a:xfrm>
            <a:off x="2547521" y="5165679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BDBE89-83BF-2445-93A2-EAC22927919E}"/>
              </a:ext>
            </a:extLst>
          </p:cNvPr>
          <p:cNvSpPr/>
          <p:nvPr/>
        </p:nvSpPr>
        <p:spPr>
          <a:xfrm>
            <a:off x="1520825" y="5165679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EBBBE9-8746-CB40-83DB-7848207D4BAC}"/>
              </a:ext>
            </a:extLst>
          </p:cNvPr>
          <p:cNvSpPr/>
          <p:nvPr/>
        </p:nvSpPr>
        <p:spPr>
          <a:xfrm>
            <a:off x="6604001" y="51656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7F4042-F9C3-1F42-830D-407AAB417DC2}"/>
              </a:ext>
            </a:extLst>
          </p:cNvPr>
          <p:cNvSpPr/>
          <p:nvPr/>
        </p:nvSpPr>
        <p:spPr>
          <a:xfrm>
            <a:off x="11247665" y="51656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82C6B8-D2C0-2647-8C01-A851246A852D}"/>
              </a:ext>
            </a:extLst>
          </p:cNvPr>
          <p:cNvSpPr/>
          <p:nvPr/>
        </p:nvSpPr>
        <p:spPr>
          <a:xfrm>
            <a:off x="8925833" y="51656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6687359-F0A4-0140-9392-98A80F43BD3A}"/>
              </a:ext>
            </a:extLst>
          </p:cNvPr>
          <p:cNvSpPr/>
          <p:nvPr/>
        </p:nvSpPr>
        <p:spPr>
          <a:xfrm>
            <a:off x="13569497" y="51656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8336E53-B7EF-0849-B863-F957335A2CD8}"/>
              </a:ext>
            </a:extLst>
          </p:cNvPr>
          <p:cNvSpPr/>
          <p:nvPr/>
        </p:nvSpPr>
        <p:spPr>
          <a:xfrm>
            <a:off x="15891330" y="51656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EC5337-ABF8-6744-9EDD-97B330AA1A61}"/>
              </a:ext>
            </a:extLst>
          </p:cNvPr>
          <p:cNvSpPr/>
          <p:nvPr/>
        </p:nvSpPr>
        <p:spPr>
          <a:xfrm>
            <a:off x="18213162" y="51656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0C4D2A-D546-2146-9EB9-6D77517BC8D9}"/>
              </a:ext>
            </a:extLst>
          </p:cNvPr>
          <p:cNvSpPr/>
          <p:nvPr/>
        </p:nvSpPr>
        <p:spPr>
          <a:xfrm>
            <a:off x="20534994" y="51656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63A66D8C-6647-A84A-973A-53AE74E2611F}"/>
              </a:ext>
            </a:extLst>
          </p:cNvPr>
          <p:cNvSpPr txBox="1">
            <a:spLocks/>
          </p:cNvSpPr>
          <p:nvPr/>
        </p:nvSpPr>
        <p:spPr>
          <a:xfrm>
            <a:off x="6787616" y="53032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90145B0D-D814-834E-B916-BF14960A545B}"/>
              </a:ext>
            </a:extLst>
          </p:cNvPr>
          <p:cNvSpPr txBox="1">
            <a:spLocks/>
          </p:cNvSpPr>
          <p:nvPr/>
        </p:nvSpPr>
        <p:spPr>
          <a:xfrm>
            <a:off x="9109447" y="53032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EB6258DC-45A1-3343-AE85-6DD1B0EF30C5}"/>
              </a:ext>
            </a:extLst>
          </p:cNvPr>
          <p:cNvSpPr txBox="1">
            <a:spLocks/>
          </p:cNvSpPr>
          <p:nvPr/>
        </p:nvSpPr>
        <p:spPr>
          <a:xfrm>
            <a:off x="11431280" y="53032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643B0C37-97F6-334C-9C14-54C7D0125019}"/>
              </a:ext>
            </a:extLst>
          </p:cNvPr>
          <p:cNvSpPr txBox="1">
            <a:spLocks/>
          </p:cNvSpPr>
          <p:nvPr/>
        </p:nvSpPr>
        <p:spPr>
          <a:xfrm>
            <a:off x="13753112" y="53032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8EB86A09-B654-BB43-9144-B4719F07112A}"/>
              </a:ext>
            </a:extLst>
          </p:cNvPr>
          <p:cNvSpPr txBox="1">
            <a:spLocks/>
          </p:cNvSpPr>
          <p:nvPr/>
        </p:nvSpPr>
        <p:spPr>
          <a:xfrm>
            <a:off x="16074944" y="53032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A8D42F37-2706-6549-AE01-76C9661E5DFA}"/>
              </a:ext>
            </a:extLst>
          </p:cNvPr>
          <p:cNvSpPr txBox="1">
            <a:spLocks/>
          </p:cNvSpPr>
          <p:nvPr/>
        </p:nvSpPr>
        <p:spPr>
          <a:xfrm>
            <a:off x="18396777" y="53032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D62CE6E6-52CF-FA40-985D-D35ABF330073}"/>
              </a:ext>
            </a:extLst>
          </p:cNvPr>
          <p:cNvSpPr txBox="1">
            <a:spLocks/>
          </p:cNvSpPr>
          <p:nvPr/>
        </p:nvSpPr>
        <p:spPr>
          <a:xfrm>
            <a:off x="20718609" y="53032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11F1302D-ACAF-7549-A003-5C3E7B95C68F}"/>
              </a:ext>
            </a:extLst>
          </p:cNvPr>
          <p:cNvSpPr txBox="1">
            <a:spLocks/>
          </p:cNvSpPr>
          <p:nvPr/>
        </p:nvSpPr>
        <p:spPr>
          <a:xfrm>
            <a:off x="2731137" y="5303292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F12C6015-F4A7-DF4F-BE42-8C6BDF51C9BB}"/>
              </a:ext>
            </a:extLst>
          </p:cNvPr>
          <p:cNvSpPr txBox="1">
            <a:spLocks/>
          </p:cNvSpPr>
          <p:nvPr/>
        </p:nvSpPr>
        <p:spPr>
          <a:xfrm>
            <a:off x="1704437" y="5303292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50AC31-65B0-284C-A74F-745D3E3A7C41}"/>
              </a:ext>
            </a:extLst>
          </p:cNvPr>
          <p:cNvSpPr/>
          <p:nvPr/>
        </p:nvSpPr>
        <p:spPr>
          <a:xfrm>
            <a:off x="2547521" y="5935392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D51CA07-B382-3847-9609-216D4627B5F6}"/>
              </a:ext>
            </a:extLst>
          </p:cNvPr>
          <p:cNvSpPr/>
          <p:nvPr/>
        </p:nvSpPr>
        <p:spPr>
          <a:xfrm>
            <a:off x="1520825" y="5935392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8B6430-FAE2-3A4B-A37B-FE4236F15EE8}"/>
              </a:ext>
            </a:extLst>
          </p:cNvPr>
          <p:cNvSpPr/>
          <p:nvPr/>
        </p:nvSpPr>
        <p:spPr>
          <a:xfrm>
            <a:off x="6604001" y="5935392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BE0556-4577-5244-9FFE-63A463194EE7}"/>
              </a:ext>
            </a:extLst>
          </p:cNvPr>
          <p:cNvSpPr/>
          <p:nvPr/>
        </p:nvSpPr>
        <p:spPr>
          <a:xfrm>
            <a:off x="11247665" y="5935392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344352A-460B-7D42-A829-FDAF749804E8}"/>
              </a:ext>
            </a:extLst>
          </p:cNvPr>
          <p:cNvSpPr/>
          <p:nvPr/>
        </p:nvSpPr>
        <p:spPr>
          <a:xfrm>
            <a:off x="8925833" y="5935392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BE3B4A4-9118-E946-85E5-8ACAB5EC713A}"/>
              </a:ext>
            </a:extLst>
          </p:cNvPr>
          <p:cNvSpPr/>
          <p:nvPr/>
        </p:nvSpPr>
        <p:spPr>
          <a:xfrm>
            <a:off x="13569497" y="5935392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C4BC8A5-2A20-9945-A55E-6D582AE93FA4}"/>
              </a:ext>
            </a:extLst>
          </p:cNvPr>
          <p:cNvSpPr/>
          <p:nvPr/>
        </p:nvSpPr>
        <p:spPr>
          <a:xfrm>
            <a:off x="15891330" y="5935392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C350E4-F3C6-014C-9DA9-0324F09EF3E0}"/>
              </a:ext>
            </a:extLst>
          </p:cNvPr>
          <p:cNvSpPr/>
          <p:nvPr/>
        </p:nvSpPr>
        <p:spPr>
          <a:xfrm>
            <a:off x="18213162" y="5935392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913A42C-4ABF-8F43-96C2-D066FCAE2A22}"/>
              </a:ext>
            </a:extLst>
          </p:cNvPr>
          <p:cNvSpPr/>
          <p:nvPr/>
        </p:nvSpPr>
        <p:spPr>
          <a:xfrm>
            <a:off x="20534994" y="5935392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274E6D51-67AC-A747-9F3F-D889D89E98A3}"/>
              </a:ext>
            </a:extLst>
          </p:cNvPr>
          <p:cNvSpPr txBox="1">
            <a:spLocks/>
          </p:cNvSpPr>
          <p:nvPr/>
        </p:nvSpPr>
        <p:spPr>
          <a:xfrm>
            <a:off x="6787616" y="6073005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50C196CE-2A7F-914B-B4A0-1268E5F12578}"/>
              </a:ext>
            </a:extLst>
          </p:cNvPr>
          <p:cNvSpPr txBox="1">
            <a:spLocks/>
          </p:cNvSpPr>
          <p:nvPr/>
        </p:nvSpPr>
        <p:spPr>
          <a:xfrm>
            <a:off x="9109447" y="6073005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E0A6A9DD-6A2E-C843-8D34-097CFD40266C}"/>
              </a:ext>
            </a:extLst>
          </p:cNvPr>
          <p:cNvSpPr txBox="1">
            <a:spLocks/>
          </p:cNvSpPr>
          <p:nvPr/>
        </p:nvSpPr>
        <p:spPr>
          <a:xfrm>
            <a:off x="11431280" y="6073005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C66E0C9-073E-6947-A471-0C5711B85E38}"/>
              </a:ext>
            </a:extLst>
          </p:cNvPr>
          <p:cNvSpPr txBox="1">
            <a:spLocks/>
          </p:cNvSpPr>
          <p:nvPr/>
        </p:nvSpPr>
        <p:spPr>
          <a:xfrm>
            <a:off x="13753112" y="6073005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E32F402A-3BF5-3C4F-8029-4088579F8DBE}"/>
              </a:ext>
            </a:extLst>
          </p:cNvPr>
          <p:cNvSpPr txBox="1">
            <a:spLocks/>
          </p:cNvSpPr>
          <p:nvPr/>
        </p:nvSpPr>
        <p:spPr>
          <a:xfrm>
            <a:off x="16074944" y="6073005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E5490A5C-3F87-8B4C-9A2C-6318A49DCFEA}"/>
              </a:ext>
            </a:extLst>
          </p:cNvPr>
          <p:cNvSpPr txBox="1">
            <a:spLocks/>
          </p:cNvSpPr>
          <p:nvPr/>
        </p:nvSpPr>
        <p:spPr>
          <a:xfrm>
            <a:off x="18396777" y="6073005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0FF8158E-76E3-F044-A7A8-C03ECB92DB64}"/>
              </a:ext>
            </a:extLst>
          </p:cNvPr>
          <p:cNvSpPr txBox="1">
            <a:spLocks/>
          </p:cNvSpPr>
          <p:nvPr/>
        </p:nvSpPr>
        <p:spPr>
          <a:xfrm>
            <a:off x="20718609" y="6073005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89E25C05-1EAD-384B-B222-0B4A50DA097F}"/>
              </a:ext>
            </a:extLst>
          </p:cNvPr>
          <p:cNvSpPr txBox="1">
            <a:spLocks/>
          </p:cNvSpPr>
          <p:nvPr/>
        </p:nvSpPr>
        <p:spPr>
          <a:xfrm>
            <a:off x="2731137" y="6073005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50D4519A-3073-9446-B2BC-A2EE38827F14}"/>
              </a:ext>
            </a:extLst>
          </p:cNvPr>
          <p:cNvSpPr txBox="1">
            <a:spLocks/>
          </p:cNvSpPr>
          <p:nvPr/>
        </p:nvSpPr>
        <p:spPr>
          <a:xfrm>
            <a:off x="1704437" y="6073005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FF29FB-D952-6446-94C1-F3461AE831C3}"/>
              </a:ext>
            </a:extLst>
          </p:cNvPr>
          <p:cNvSpPr/>
          <p:nvPr/>
        </p:nvSpPr>
        <p:spPr>
          <a:xfrm>
            <a:off x="2547521" y="6705098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CD99AE6-0079-A548-9DC6-680358B51158}"/>
              </a:ext>
            </a:extLst>
          </p:cNvPr>
          <p:cNvSpPr/>
          <p:nvPr/>
        </p:nvSpPr>
        <p:spPr>
          <a:xfrm>
            <a:off x="1520825" y="6705098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E66C532-782D-7942-8803-BC1132162519}"/>
              </a:ext>
            </a:extLst>
          </p:cNvPr>
          <p:cNvSpPr/>
          <p:nvPr/>
        </p:nvSpPr>
        <p:spPr>
          <a:xfrm>
            <a:off x="6604001" y="670509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5BD35B-9A6A-854A-9A9C-09AC31A8218E}"/>
              </a:ext>
            </a:extLst>
          </p:cNvPr>
          <p:cNvSpPr/>
          <p:nvPr/>
        </p:nvSpPr>
        <p:spPr>
          <a:xfrm>
            <a:off x="11247665" y="670509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B2F26B8-C183-F349-A8D9-CBEBAB71DA02}"/>
              </a:ext>
            </a:extLst>
          </p:cNvPr>
          <p:cNvSpPr/>
          <p:nvPr/>
        </p:nvSpPr>
        <p:spPr>
          <a:xfrm>
            <a:off x="8925833" y="670509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D67A362-3308-9142-8243-A6A87A23ED2A}"/>
              </a:ext>
            </a:extLst>
          </p:cNvPr>
          <p:cNvSpPr/>
          <p:nvPr/>
        </p:nvSpPr>
        <p:spPr>
          <a:xfrm>
            <a:off x="13569497" y="670509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AC72E44-AA07-654A-8CAA-4D721E993D1F}"/>
              </a:ext>
            </a:extLst>
          </p:cNvPr>
          <p:cNvSpPr/>
          <p:nvPr/>
        </p:nvSpPr>
        <p:spPr>
          <a:xfrm>
            <a:off x="15891330" y="670509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CE91F4-2006-3D4D-8AFC-68ADE75DAD4E}"/>
              </a:ext>
            </a:extLst>
          </p:cNvPr>
          <p:cNvSpPr/>
          <p:nvPr/>
        </p:nvSpPr>
        <p:spPr>
          <a:xfrm>
            <a:off x="18213162" y="670509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6E12E5B-97A9-DD40-9568-40C1B4854581}"/>
              </a:ext>
            </a:extLst>
          </p:cNvPr>
          <p:cNvSpPr/>
          <p:nvPr/>
        </p:nvSpPr>
        <p:spPr>
          <a:xfrm>
            <a:off x="20534994" y="670509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32099948-02AC-1346-919A-3F0C1C65745C}"/>
              </a:ext>
            </a:extLst>
          </p:cNvPr>
          <p:cNvSpPr txBox="1">
            <a:spLocks/>
          </p:cNvSpPr>
          <p:nvPr/>
        </p:nvSpPr>
        <p:spPr>
          <a:xfrm>
            <a:off x="6787616" y="684271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400CAD05-B45E-6449-87CF-80DD4A79049E}"/>
              </a:ext>
            </a:extLst>
          </p:cNvPr>
          <p:cNvSpPr txBox="1">
            <a:spLocks/>
          </p:cNvSpPr>
          <p:nvPr/>
        </p:nvSpPr>
        <p:spPr>
          <a:xfrm>
            <a:off x="9109447" y="684271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3DEE835F-848E-6445-AFF1-BEB514CA2D72}"/>
              </a:ext>
            </a:extLst>
          </p:cNvPr>
          <p:cNvSpPr txBox="1">
            <a:spLocks/>
          </p:cNvSpPr>
          <p:nvPr/>
        </p:nvSpPr>
        <p:spPr>
          <a:xfrm>
            <a:off x="11431280" y="684271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2932C858-DC1E-7844-9C89-91C06F73A60F}"/>
              </a:ext>
            </a:extLst>
          </p:cNvPr>
          <p:cNvSpPr txBox="1">
            <a:spLocks/>
          </p:cNvSpPr>
          <p:nvPr/>
        </p:nvSpPr>
        <p:spPr>
          <a:xfrm>
            <a:off x="13753112" y="684271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EB85388D-5618-9C43-BE10-8D8740DD2C59}"/>
              </a:ext>
            </a:extLst>
          </p:cNvPr>
          <p:cNvSpPr txBox="1">
            <a:spLocks/>
          </p:cNvSpPr>
          <p:nvPr/>
        </p:nvSpPr>
        <p:spPr>
          <a:xfrm>
            <a:off x="16074944" y="684271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6A91CD9A-6235-AD46-910D-54D385D811DC}"/>
              </a:ext>
            </a:extLst>
          </p:cNvPr>
          <p:cNvSpPr txBox="1">
            <a:spLocks/>
          </p:cNvSpPr>
          <p:nvPr/>
        </p:nvSpPr>
        <p:spPr>
          <a:xfrm>
            <a:off x="18396777" y="684271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A1BD8FAF-0230-2240-8152-3C5A66F52E97}"/>
              </a:ext>
            </a:extLst>
          </p:cNvPr>
          <p:cNvSpPr txBox="1">
            <a:spLocks/>
          </p:cNvSpPr>
          <p:nvPr/>
        </p:nvSpPr>
        <p:spPr>
          <a:xfrm>
            <a:off x="20718609" y="684271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43" name="Subtitle 2">
            <a:extLst>
              <a:ext uri="{FF2B5EF4-FFF2-40B4-BE49-F238E27FC236}">
                <a16:creationId xmlns:a16="http://schemas.microsoft.com/office/drawing/2014/main" id="{15E2B5B5-557D-2643-A96D-768F2375B056}"/>
              </a:ext>
            </a:extLst>
          </p:cNvPr>
          <p:cNvSpPr txBox="1">
            <a:spLocks/>
          </p:cNvSpPr>
          <p:nvPr/>
        </p:nvSpPr>
        <p:spPr>
          <a:xfrm>
            <a:off x="2731137" y="6842711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4" name="Subtitle 2">
            <a:extLst>
              <a:ext uri="{FF2B5EF4-FFF2-40B4-BE49-F238E27FC236}">
                <a16:creationId xmlns:a16="http://schemas.microsoft.com/office/drawing/2014/main" id="{9A8D3F0E-01D8-DC44-87D9-E43C3E5007FA}"/>
              </a:ext>
            </a:extLst>
          </p:cNvPr>
          <p:cNvSpPr txBox="1">
            <a:spLocks/>
          </p:cNvSpPr>
          <p:nvPr/>
        </p:nvSpPr>
        <p:spPr>
          <a:xfrm>
            <a:off x="1704437" y="6842711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288B973-6370-C244-A07E-84FA102FF11D}"/>
              </a:ext>
            </a:extLst>
          </p:cNvPr>
          <p:cNvSpPr/>
          <p:nvPr/>
        </p:nvSpPr>
        <p:spPr>
          <a:xfrm>
            <a:off x="2547521" y="7474796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E23873-01F8-E649-8D2F-1051F7829CF6}"/>
              </a:ext>
            </a:extLst>
          </p:cNvPr>
          <p:cNvSpPr/>
          <p:nvPr/>
        </p:nvSpPr>
        <p:spPr>
          <a:xfrm>
            <a:off x="1520825" y="7474796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27602C-7D6C-0C44-8AB0-46F0F7A94ADC}"/>
              </a:ext>
            </a:extLst>
          </p:cNvPr>
          <p:cNvSpPr/>
          <p:nvPr/>
        </p:nvSpPr>
        <p:spPr>
          <a:xfrm>
            <a:off x="6604001" y="7474796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33D1C24-CC18-2F41-BEA9-62B8D1E8807F}"/>
              </a:ext>
            </a:extLst>
          </p:cNvPr>
          <p:cNvSpPr/>
          <p:nvPr/>
        </p:nvSpPr>
        <p:spPr>
          <a:xfrm>
            <a:off x="11247665" y="7474796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57C0E7E-A170-9144-8597-9D1081ED1310}"/>
              </a:ext>
            </a:extLst>
          </p:cNvPr>
          <p:cNvSpPr/>
          <p:nvPr/>
        </p:nvSpPr>
        <p:spPr>
          <a:xfrm>
            <a:off x="8925833" y="7474796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0512048-2D0F-DB47-9367-49DFB8C70D53}"/>
              </a:ext>
            </a:extLst>
          </p:cNvPr>
          <p:cNvSpPr/>
          <p:nvPr/>
        </p:nvSpPr>
        <p:spPr>
          <a:xfrm>
            <a:off x="13569497" y="7474796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E9F729-45C7-3143-A016-0784079BCC2A}"/>
              </a:ext>
            </a:extLst>
          </p:cNvPr>
          <p:cNvSpPr/>
          <p:nvPr/>
        </p:nvSpPr>
        <p:spPr>
          <a:xfrm>
            <a:off x="15891330" y="7474796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A42457-B439-564C-BF91-DCEE77D2393B}"/>
              </a:ext>
            </a:extLst>
          </p:cNvPr>
          <p:cNvSpPr/>
          <p:nvPr/>
        </p:nvSpPr>
        <p:spPr>
          <a:xfrm>
            <a:off x="18213162" y="7474796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6F4D683-8DB7-4041-8CBC-4AF2CAE4B98B}"/>
              </a:ext>
            </a:extLst>
          </p:cNvPr>
          <p:cNvSpPr/>
          <p:nvPr/>
        </p:nvSpPr>
        <p:spPr>
          <a:xfrm>
            <a:off x="20534994" y="7474796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7311F689-FD76-6D42-9E0C-ED23CC666AE5}"/>
              </a:ext>
            </a:extLst>
          </p:cNvPr>
          <p:cNvSpPr txBox="1">
            <a:spLocks/>
          </p:cNvSpPr>
          <p:nvPr/>
        </p:nvSpPr>
        <p:spPr>
          <a:xfrm>
            <a:off x="6787616" y="7612409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56" name="Subtitle 2">
            <a:extLst>
              <a:ext uri="{FF2B5EF4-FFF2-40B4-BE49-F238E27FC236}">
                <a16:creationId xmlns:a16="http://schemas.microsoft.com/office/drawing/2014/main" id="{A48089F0-867B-8141-8B7E-817814D5D0ED}"/>
              </a:ext>
            </a:extLst>
          </p:cNvPr>
          <p:cNvSpPr txBox="1">
            <a:spLocks/>
          </p:cNvSpPr>
          <p:nvPr/>
        </p:nvSpPr>
        <p:spPr>
          <a:xfrm>
            <a:off x="9109447" y="7612409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57" name="Subtitle 2">
            <a:extLst>
              <a:ext uri="{FF2B5EF4-FFF2-40B4-BE49-F238E27FC236}">
                <a16:creationId xmlns:a16="http://schemas.microsoft.com/office/drawing/2014/main" id="{604C7323-0F21-9442-91FC-B9672033FDF6}"/>
              </a:ext>
            </a:extLst>
          </p:cNvPr>
          <p:cNvSpPr txBox="1">
            <a:spLocks/>
          </p:cNvSpPr>
          <p:nvPr/>
        </p:nvSpPr>
        <p:spPr>
          <a:xfrm>
            <a:off x="11431280" y="7612409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58" name="Subtitle 2">
            <a:extLst>
              <a:ext uri="{FF2B5EF4-FFF2-40B4-BE49-F238E27FC236}">
                <a16:creationId xmlns:a16="http://schemas.microsoft.com/office/drawing/2014/main" id="{F08F8F9C-5F73-0840-99DB-418B333386AE}"/>
              </a:ext>
            </a:extLst>
          </p:cNvPr>
          <p:cNvSpPr txBox="1">
            <a:spLocks/>
          </p:cNvSpPr>
          <p:nvPr/>
        </p:nvSpPr>
        <p:spPr>
          <a:xfrm>
            <a:off x="13753112" y="7612409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59" name="Subtitle 2">
            <a:extLst>
              <a:ext uri="{FF2B5EF4-FFF2-40B4-BE49-F238E27FC236}">
                <a16:creationId xmlns:a16="http://schemas.microsoft.com/office/drawing/2014/main" id="{792A80EF-2004-6F47-B42B-59019061227C}"/>
              </a:ext>
            </a:extLst>
          </p:cNvPr>
          <p:cNvSpPr txBox="1">
            <a:spLocks/>
          </p:cNvSpPr>
          <p:nvPr/>
        </p:nvSpPr>
        <p:spPr>
          <a:xfrm>
            <a:off x="16074944" y="7612409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60" name="Subtitle 2">
            <a:extLst>
              <a:ext uri="{FF2B5EF4-FFF2-40B4-BE49-F238E27FC236}">
                <a16:creationId xmlns:a16="http://schemas.microsoft.com/office/drawing/2014/main" id="{F77399AA-B3E1-DF42-8861-BB6D5ECA932D}"/>
              </a:ext>
            </a:extLst>
          </p:cNvPr>
          <p:cNvSpPr txBox="1">
            <a:spLocks/>
          </p:cNvSpPr>
          <p:nvPr/>
        </p:nvSpPr>
        <p:spPr>
          <a:xfrm>
            <a:off x="18396777" y="7612409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61" name="Subtitle 2">
            <a:extLst>
              <a:ext uri="{FF2B5EF4-FFF2-40B4-BE49-F238E27FC236}">
                <a16:creationId xmlns:a16="http://schemas.microsoft.com/office/drawing/2014/main" id="{C904D0C1-FD63-B441-9C6D-A0A13AE18336}"/>
              </a:ext>
            </a:extLst>
          </p:cNvPr>
          <p:cNvSpPr txBox="1">
            <a:spLocks/>
          </p:cNvSpPr>
          <p:nvPr/>
        </p:nvSpPr>
        <p:spPr>
          <a:xfrm>
            <a:off x="20718609" y="7612409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62" name="Subtitle 2">
            <a:extLst>
              <a:ext uri="{FF2B5EF4-FFF2-40B4-BE49-F238E27FC236}">
                <a16:creationId xmlns:a16="http://schemas.microsoft.com/office/drawing/2014/main" id="{3C2EB11D-CDF5-4E43-8AA5-987024AD7738}"/>
              </a:ext>
            </a:extLst>
          </p:cNvPr>
          <p:cNvSpPr txBox="1">
            <a:spLocks/>
          </p:cNvSpPr>
          <p:nvPr/>
        </p:nvSpPr>
        <p:spPr>
          <a:xfrm>
            <a:off x="2731137" y="7612409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3" name="Subtitle 2">
            <a:extLst>
              <a:ext uri="{FF2B5EF4-FFF2-40B4-BE49-F238E27FC236}">
                <a16:creationId xmlns:a16="http://schemas.microsoft.com/office/drawing/2014/main" id="{721ABE90-DCC5-A646-B7D9-8B3740FDB199}"/>
              </a:ext>
            </a:extLst>
          </p:cNvPr>
          <p:cNvSpPr txBox="1">
            <a:spLocks/>
          </p:cNvSpPr>
          <p:nvPr/>
        </p:nvSpPr>
        <p:spPr>
          <a:xfrm>
            <a:off x="1704437" y="7612409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F9F28CB-96F2-774A-B1E4-3DB7E8042F70}"/>
              </a:ext>
            </a:extLst>
          </p:cNvPr>
          <p:cNvSpPr/>
          <p:nvPr/>
        </p:nvSpPr>
        <p:spPr>
          <a:xfrm>
            <a:off x="2547521" y="8244479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5CFF59A-0474-4E46-93C8-D4101294ACC8}"/>
              </a:ext>
            </a:extLst>
          </p:cNvPr>
          <p:cNvSpPr/>
          <p:nvPr/>
        </p:nvSpPr>
        <p:spPr>
          <a:xfrm>
            <a:off x="1520825" y="8244479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AA2324D-3F86-1640-A609-E5736CB4F8F1}"/>
              </a:ext>
            </a:extLst>
          </p:cNvPr>
          <p:cNvSpPr/>
          <p:nvPr/>
        </p:nvSpPr>
        <p:spPr>
          <a:xfrm>
            <a:off x="6604001" y="82444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B959832-EB60-CE48-9437-A4EF8087909D}"/>
              </a:ext>
            </a:extLst>
          </p:cNvPr>
          <p:cNvSpPr/>
          <p:nvPr/>
        </p:nvSpPr>
        <p:spPr>
          <a:xfrm>
            <a:off x="11247665" y="82444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18B206C-4B96-D641-8664-34FF97D2DEF1}"/>
              </a:ext>
            </a:extLst>
          </p:cNvPr>
          <p:cNvSpPr/>
          <p:nvPr/>
        </p:nvSpPr>
        <p:spPr>
          <a:xfrm>
            <a:off x="8925833" y="82444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B944487-6199-4D47-819E-8B6CCC641AAD}"/>
              </a:ext>
            </a:extLst>
          </p:cNvPr>
          <p:cNvSpPr/>
          <p:nvPr/>
        </p:nvSpPr>
        <p:spPr>
          <a:xfrm>
            <a:off x="13569497" y="82444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1C9DA9C-1217-6040-8C5B-6AEF94274836}"/>
              </a:ext>
            </a:extLst>
          </p:cNvPr>
          <p:cNvSpPr/>
          <p:nvPr/>
        </p:nvSpPr>
        <p:spPr>
          <a:xfrm>
            <a:off x="15891330" y="82444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7FF3F0F-CA77-F441-BF3D-E8441B467CD6}"/>
              </a:ext>
            </a:extLst>
          </p:cNvPr>
          <p:cNvSpPr/>
          <p:nvPr/>
        </p:nvSpPr>
        <p:spPr>
          <a:xfrm>
            <a:off x="18213162" y="82444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881FEF3-B45B-A741-8A48-9F69B3791DB0}"/>
              </a:ext>
            </a:extLst>
          </p:cNvPr>
          <p:cNvSpPr/>
          <p:nvPr/>
        </p:nvSpPr>
        <p:spPr>
          <a:xfrm>
            <a:off x="20534994" y="8244479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4" name="Subtitle 2">
            <a:extLst>
              <a:ext uri="{FF2B5EF4-FFF2-40B4-BE49-F238E27FC236}">
                <a16:creationId xmlns:a16="http://schemas.microsoft.com/office/drawing/2014/main" id="{25A491BE-5E0A-094D-B264-4A5944CFF120}"/>
              </a:ext>
            </a:extLst>
          </p:cNvPr>
          <p:cNvSpPr txBox="1">
            <a:spLocks/>
          </p:cNvSpPr>
          <p:nvPr/>
        </p:nvSpPr>
        <p:spPr>
          <a:xfrm>
            <a:off x="6787616" y="83820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75" name="Subtitle 2">
            <a:extLst>
              <a:ext uri="{FF2B5EF4-FFF2-40B4-BE49-F238E27FC236}">
                <a16:creationId xmlns:a16="http://schemas.microsoft.com/office/drawing/2014/main" id="{A298267D-792A-814B-BB5F-96260FD43A15}"/>
              </a:ext>
            </a:extLst>
          </p:cNvPr>
          <p:cNvSpPr txBox="1">
            <a:spLocks/>
          </p:cNvSpPr>
          <p:nvPr/>
        </p:nvSpPr>
        <p:spPr>
          <a:xfrm>
            <a:off x="9109447" y="83820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76" name="Subtitle 2">
            <a:extLst>
              <a:ext uri="{FF2B5EF4-FFF2-40B4-BE49-F238E27FC236}">
                <a16:creationId xmlns:a16="http://schemas.microsoft.com/office/drawing/2014/main" id="{CB16D158-AC16-A849-A97A-7FD12728350B}"/>
              </a:ext>
            </a:extLst>
          </p:cNvPr>
          <p:cNvSpPr txBox="1">
            <a:spLocks/>
          </p:cNvSpPr>
          <p:nvPr/>
        </p:nvSpPr>
        <p:spPr>
          <a:xfrm>
            <a:off x="11431280" y="83820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77" name="Subtitle 2">
            <a:extLst>
              <a:ext uri="{FF2B5EF4-FFF2-40B4-BE49-F238E27FC236}">
                <a16:creationId xmlns:a16="http://schemas.microsoft.com/office/drawing/2014/main" id="{5A031DB2-FB20-1D4E-8387-306602BFC2F6}"/>
              </a:ext>
            </a:extLst>
          </p:cNvPr>
          <p:cNvSpPr txBox="1">
            <a:spLocks/>
          </p:cNvSpPr>
          <p:nvPr/>
        </p:nvSpPr>
        <p:spPr>
          <a:xfrm>
            <a:off x="13753112" y="83820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78" name="Subtitle 2">
            <a:extLst>
              <a:ext uri="{FF2B5EF4-FFF2-40B4-BE49-F238E27FC236}">
                <a16:creationId xmlns:a16="http://schemas.microsoft.com/office/drawing/2014/main" id="{C7E3969B-DFC8-0E4D-810A-CD254CB1B79D}"/>
              </a:ext>
            </a:extLst>
          </p:cNvPr>
          <p:cNvSpPr txBox="1">
            <a:spLocks/>
          </p:cNvSpPr>
          <p:nvPr/>
        </p:nvSpPr>
        <p:spPr>
          <a:xfrm>
            <a:off x="16074944" y="83820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79" name="Subtitle 2">
            <a:extLst>
              <a:ext uri="{FF2B5EF4-FFF2-40B4-BE49-F238E27FC236}">
                <a16:creationId xmlns:a16="http://schemas.microsoft.com/office/drawing/2014/main" id="{F8727A82-3821-8448-A3D7-A7149303215A}"/>
              </a:ext>
            </a:extLst>
          </p:cNvPr>
          <p:cNvSpPr txBox="1">
            <a:spLocks/>
          </p:cNvSpPr>
          <p:nvPr/>
        </p:nvSpPr>
        <p:spPr>
          <a:xfrm>
            <a:off x="18396777" y="83820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80" name="Subtitle 2">
            <a:extLst>
              <a:ext uri="{FF2B5EF4-FFF2-40B4-BE49-F238E27FC236}">
                <a16:creationId xmlns:a16="http://schemas.microsoft.com/office/drawing/2014/main" id="{8A395E79-9EBE-2A47-8C0C-873510EC2BD1}"/>
              </a:ext>
            </a:extLst>
          </p:cNvPr>
          <p:cNvSpPr txBox="1">
            <a:spLocks/>
          </p:cNvSpPr>
          <p:nvPr/>
        </p:nvSpPr>
        <p:spPr>
          <a:xfrm>
            <a:off x="20718609" y="8382092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3C84C3A4-9E54-C84A-940A-E7772F8A382D}"/>
              </a:ext>
            </a:extLst>
          </p:cNvPr>
          <p:cNvSpPr txBox="1">
            <a:spLocks/>
          </p:cNvSpPr>
          <p:nvPr/>
        </p:nvSpPr>
        <p:spPr>
          <a:xfrm>
            <a:off x="2731137" y="8382092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2" name="Subtitle 2">
            <a:extLst>
              <a:ext uri="{FF2B5EF4-FFF2-40B4-BE49-F238E27FC236}">
                <a16:creationId xmlns:a16="http://schemas.microsoft.com/office/drawing/2014/main" id="{ED3BC067-9550-4145-9B83-6E95FBE4F90E}"/>
              </a:ext>
            </a:extLst>
          </p:cNvPr>
          <p:cNvSpPr txBox="1">
            <a:spLocks/>
          </p:cNvSpPr>
          <p:nvPr/>
        </p:nvSpPr>
        <p:spPr>
          <a:xfrm>
            <a:off x="1704437" y="8382092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7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32F40BF-52F9-4545-9652-704BED55B81D}"/>
              </a:ext>
            </a:extLst>
          </p:cNvPr>
          <p:cNvSpPr/>
          <p:nvPr/>
        </p:nvSpPr>
        <p:spPr>
          <a:xfrm>
            <a:off x="2547521" y="9007238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136EF6B-5F41-0D41-B1C1-8EB26599C8CC}"/>
              </a:ext>
            </a:extLst>
          </p:cNvPr>
          <p:cNvSpPr/>
          <p:nvPr/>
        </p:nvSpPr>
        <p:spPr>
          <a:xfrm>
            <a:off x="1520825" y="9007238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ACDB934-3518-DD40-BF3C-16E5473A81A6}"/>
              </a:ext>
            </a:extLst>
          </p:cNvPr>
          <p:cNvSpPr/>
          <p:nvPr/>
        </p:nvSpPr>
        <p:spPr>
          <a:xfrm>
            <a:off x="6604001" y="90072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7083EE6-31C5-C149-9A41-79C671FD95E5}"/>
              </a:ext>
            </a:extLst>
          </p:cNvPr>
          <p:cNvSpPr/>
          <p:nvPr/>
        </p:nvSpPr>
        <p:spPr>
          <a:xfrm>
            <a:off x="11247665" y="90072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DA1592B-1F4E-7049-BB4E-182B60864FFC}"/>
              </a:ext>
            </a:extLst>
          </p:cNvPr>
          <p:cNvSpPr/>
          <p:nvPr/>
        </p:nvSpPr>
        <p:spPr>
          <a:xfrm>
            <a:off x="8925833" y="90072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364B6A2-6452-F84A-89CB-85D4BA1EC6F8}"/>
              </a:ext>
            </a:extLst>
          </p:cNvPr>
          <p:cNvSpPr/>
          <p:nvPr/>
        </p:nvSpPr>
        <p:spPr>
          <a:xfrm>
            <a:off x="13569497" y="90072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48C9558-2066-CA4A-A22A-795EADF70A7E}"/>
              </a:ext>
            </a:extLst>
          </p:cNvPr>
          <p:cNvSpPr/>
          <p:nvPr/>
        </p:nvSpPr>
        <p:spPr>
          <a:xfrm>
            <a:off x="15891330" y="90072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4183969-F216-7E40-9767-FDBB597F2210}"/>
              </a:ext>
            </a:extLst>
          </p:cNvPr>
          <p:cNvSpPr/>
          <p:nvPr/>
        </p:nvSpPr>
        <p:spPr>
          <a:xfrm>
            <a:off x="18213162" y="90072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1C874CC-1149-2448-A019-70CA611A33C5}"/>
              </a:ext>
            </a:extLst>
          </p:cNvPr>
          <p:cNvSpPr/>
          <p:nvPr/>
        </p:nvSpPr>
        <p:spPr>
          <a:xfrm>
            <a:off x="20534994" y="90072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5618C386-718A-1F45-9C45-9C372DF84941}"/>
              </a:ext>
            </a:extLst>
          </p:cNvPr>
          <p:cNvSpPr txBox="1">
            <a:spLocks/>
          </p:cNvSpPr>
          <p:nvPr/>
        </p:nvSpPr>
        <p:spPr>
          <a:xfrm>
            <a:off x="6787616" y="91448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13" name="Subtitle 2">
            <a:extLst>
              <a:ext uri="{FF2B5EF4-FFF2-40B4-BE49-F238E27FC236}">
                <a16:creationId xmlns:a16="http://schemas.microsoft.com/office/drawing/2014/main" id="{C762B9D5-01F2-3B43-A1F0-FA14ED1DD95B}"/>
              </a:ext>
            </a:extLst>
          </p:cNvPr>
          <p:cNvSpPr txBox="1">
            <a:spLocks/>
          </p:cNvSpPr>
          <p:nvPr/>
        </p:nvSpPr>
        <p:spPr>
          <a:xfrm>
            <a:off x="9109447" y="91448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14" name="Subtitle 2">
            <a:extLst>
              <a:ext uri="{FF2B5EF4-FFF2-40B4-BE49-F238E27FC236}">
                <a16:creationId xmlns:a16="http://schemas.microsoft.com/office/drawing/2014/main" id="{1C393655-1EA7-FF4C-BFD4-4AB2CA4CE2BD}"/>
              </a:ext>
            </a:extLst>
          </p:cNvPr>
          <p:cNvSpPr txBox="1">
            <a:spLocks/>
          </p:cNvSpPr>
          <p:nvPr/>
        </p:nvSpPr>
        <p:spPr>
          <a:xfrm>
            <a:off x="11431280" y="91448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03AD1A4B-A938-734E-9C07-0655C51DA4D9}"/>
              </a:ext>
            </a:extLst>
          </p:cNvPr>
          <p:cNvSpPr txBox="1">
            <a:spLocks/>
          </p:cNvSpPr>
          <p:nvPr/>
        </p:nvSpPr>
        <p:spPr>
          <a:xfrm>
            <a:off x="13753112" y="91448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16" name="Subtitle 2">
            <a:extLst>
              <a:ext uri="{FF2B5EF4-FFF2-40B4-BE49-F238E27FC236}">
                <a16:creationId xmlns:a16="http://schemas.microsoft.com/office/drawing/2014/main" id="{4E6BBFF8-D6E5-4347-B84F-762AD09DB266}"/>
              </a:ext>
            </a:extLst>
          </p:cNvPr>
          <p:cNvSpPr txBox="1">
            <a:spLocks/>
          </p:cNvSpPr>
          <p:nvPr/>
        </p:nvSpPr>
        <p:spPr>
          <a:xfrm>
            <a:off x="16074944" y="91448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D2AC099B-033B-8D48-A3F0-A543065D8EAC}"/>
              </a:ext>
            </a:extLst>
          </p:cNvPr>
          <p:cNvSpPr txBox="1">
            <a:spLocks/>
          </p:cNvSpPr>
          <p:nvPr/>
        </p:nvSpPr>
        <p:spPr>
          <a:xfrm>
            <a:off x="18396777" y="91448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18" name="Subtitle 2">
            <a:extLst>
              <a:ext uri="{FF2B5EF4-FFF2-40B4-BE49-F238E27FC236}">
                <a16:creationId xmlns:a16="http://schemas.microsoft.com/office/drawing/2014/main" id="{982A7023-9886-0D47-BC3A-A1F4454EA4EB}"/>
              </a:ext>
            </a:extLst>
          </p:cNvPr>
          <p:cNvSpPr txBox="1">
            <a:spLocks/>
          </p:cNvSpPr>
          <p:nvPr/>
        </p:nvSpPr>
        <p:spPr>
          <a:xfrm>
            <a:off x="20718609" y="91448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CAA66A0F-8250-9A45-B12F-DC94B28DABEB}"/>
              </a:ext>
            </a:extLst>
          </p:cNvPr>
          <p:cNvSpPr txBox="1">
            <a:spLocks/>
          </p:cNvSpPr>
          <p:nvPr/>
        </p:nvSpPr>
        <p:spPr>
          <a:xfrm>
            <a:off x="2731137" y="9144851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20" name="Subtitle 2">
            <a:extLst>
              <a:ext uri="{FF2B5EF4-FFF2-40B4-BE49-F238E27FC236}">
                <a16:creationId xmlns:a16="http://schemas.microsoft.com/office/drawing/2014/main" id="{C0083A55-EB13-394A-A856-156BE95862DE}"/>
              </a:ext>
            </a:extLst>
          </p:cNvPr>
          <p:cNvSpPr txBox="1">
            <a:spLocks/>
          </p:cNvSpPr>
          <p:nvPr/>
        </p:nvSpPr>
        <p:spPr>
          <a:xfrm>
            <a:off x="1704437" y="9144851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8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07DB1E1-18F1-044F-AA7E-2F303996B732}"/>
              </a:ext>
            </a:extLst>
          </p:cNvPr>
          <p:cNvSpPr/>
          <p:nvPr/>
        </p:nvSpPr>
        <p:spPr>
          <a:xfrm>
            <a:off x="2547521" y="9776951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DDDD56D-4F1C-CE4F-AB3F-9C0FAEB9E83B}"/>
              </a:ext>
            </a:extLst>
          </p:cNvPr>
          <p:cNvSpPr/>
          <p:nvPr/>
        </p:nvSpPr>
        <p:spPr>
          <a:xfrm>
            <a:off x="1520825" y="9776951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EB9ACC-C2A3-3740-821E-548812E3D99A}"/>
              </a:ext>
            </a:extLst>
          </p:cNvPr>
          <p:cNvSpPr/>
          <p:nvPr/>
        </p:nvSpPr>
        <p:spPr>
          <a:xfrm>
            <a:off x="6604001" y="9776951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56351E0-54D2-9C4F-9DEF-DE1861F18278}"/>
              </a:ext>
            </a:extLst>
          </p:cNvPr>
          <p:cNvSpPr/>
          <p:nvPr/>
        </p:nvSpPr>
        <p:spPr>
          <a:xfrm>
            <a:off x="11247665" y="9776951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80B3F68-BD5C-7C46-B594-84B14B9EDEF2}"/>
              </a:ext>
            </a:extLst>
          </p:cNvPr>
          <p:cNvSpPr/>
          <p:nvPr/>
        </p:nvSpPr>
        <p:spPr>
          <a:xfrm>
            <a:off x="8925833" y="9776951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7C4B76E-BD96-D242-8A7F-DFDADD798D45}"/>
              </a:ext>
            </a:extLst>
          </p:cNvPr>
          <p:cNvSpPr/>
          <p:nvPr/>
        </p:nvSpPr>
        <p:spPr>
          <a:xfrm>
            <a:off x="13569497" y="9776951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89AEEB4-04C2-D549-993A-9BE39CD2F923}"/>
              </a:ext>
            </a:extLst>
          </p:cNvPr>
          <p:cNvSpPr/>
          <p:nvPr/>
        </p:nvSpPr>
        <p:spPr>
          <a:xfrm>
            <a:off x="15891330" y="9776951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A7D69CC-56C4-3C4B-B6B7-AEBAB6699D8E}"/>
              </a:ext>
            </a:extLst>
          </p:cNvPr>
          <p:cNvSpPr/>
          <p:nvPr/>
        </p:nvSpPr>
        <p:spPr>
          <a:xfrm>
            <a:off x="18213162" y="9776951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1214383-642F-9B4B-B5C9-C66C3EBCDEEE}"/>
              </a:ext>
            </a:extLst>
          </p:cNvPr>
          <p:cNvSpPr/>
          <p:nvPr/>
        </p:nvSpPr>
        <p:spPr>
          <a:xfrm>
            <a:off x="20534994" y="9776951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1" name="Subtitle 2">
            <a:extLst>
              <a:ext uri="{FF2B5EF4-FFF2-40B4-BE49-F238E27FC236}">
                <a16:creationId xmlns:a16="http://schemas.microsoft.com/office/drawing/2014/main" id="{488939B4-AE9A-E24F-8988-26C56A16807C}"/>
              </a:ext>
            </a:extLst>
          </p:cNvPr>
          <p:cNvSpPr txBox="1">
            <a:spLocks/>
          </p:cNvSpPr>
          <p:nvPr/>
        </p:nvSpPr>
        <p:spPr>
          <a:xfrm>
            <a:off x="6787616" y="9914564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32" name="Subtitle 2">
            <a:extLst>
              <a:ext uri="{FF2B5EF4-FFF2-40B4-BE49-F238E27FC236}">
                <a16:creationId xmlns:a16="http://schemas.microsoft.com/office/drawing/2014/main" id="{838A99B9-5556-D943-AA67-F95B05E2ECB2}"/>
              </a:ext>
            </a:extLst>
          </p:cNvPr>
          <p:cNvSpPr txBox="1">
            <a:spLocks/>
          </p:cNvSpPr>
          <p:nvPr/>
        </p:nvSpPr>
        <p:spPr>
          <a:xfrm>
            <a:off x="9109447" y="9914564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33" name="Subtitle 2">
            <a:extLst>
              <a:ext uri="{FF2B5EF4-FFF2-40B4-BE49-F238E27FC236}">
                <a16:creationId xmlns:a16="http://schemas.microsoft.com/office/drawing/2014/main" id="{036C45C2-E9D5-4442-A72F-43C9ADE0578A}"/>
              </a:ext>
            </a:extLst>
          </p:cNvPr>
          <p:cNvSpPr txBox="1">
            <a:spLocks/>
          </p:cNvSpPr>
          <p:nvPr/>
        </p:nvSpPr>
        <p:spPr>
          <a:xfrm>
            <a:off x="11431280" y="9914564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34" name="Subtitle 2">
            <a:extLst>
              <a:ext uri="{FF2B5EF4-FFF2-40B4-BE49-F238E27FC236}">
                <a16:creationId xmlns:a16="http://schemas.microsoft.com/office/drawing/2014/main" id="{DED27742-8A42-1549-8028-F56AB3BE2B6A}"/>
              </a:ext>
            </a:extLst>
          </p:cNvPr>
          <p:cNvSpPr txBox="1">
            <a:spLocks/>
          </p:cNvSpPr>
          <p:nvPr/>
        </p:nvSpPr>
        <p:spPr>
          <a:xfrm>
            <a:off x="13753112" y="9914564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35" name="Subtitle 2">
            <a:extLst>
              <a:ext uri="{FF2B5EF4-FFF2-40B4-BE49-F238E27FC236}">
                <a16:creationId xmlns:a16="http://schemas.microsoft.com/office/drawing/2014/main" id="{B2572B05-D366-444C-B3A7-A6D826AEFB9A}"/>
              </a:ext>
            </a:extLst>
          </p:cNvPr>
          <p:cNvSpPr txBox="1">
            <a:spLocks/>
          </p:cNvSpPr>
          <p:nvPr/>
        </p:nvSpPr>
        <p:spPr>
          <a:xfrm>
            <a:off x="16074944" y="9914564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36" name="Subtitle 2">
            <a:extLst>
              <a:ext uri="{FF2B5EF4-FFF2-40B4-BE49-F238E27FC236}">
                <a16:creationId xmlns:a16="http://schemas.microsoft.com/office/drawing/2014/main" id="{0DE8DD45-6A56-2B4E-B0AB-04AC81BE9955}"/>
              </a:ext>
            </a:extLst>
          </p:cNvPr>
          <p:cNvSpPr txBox="1">
            <a:spLocks/>
          </p:cNvSpPr>
          <p:nvPr/>
        </p:nvSpPr>
        <p:spPr>
          <a:xfrm>
            <a:off x="18396777" y="9914564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37" name="Subtitle 2">
            <a:extLst>
              <a:ext uri="{FF2B5EF4-FFF2-40B4-BE49-F238E27FC236}">
                <a16:creationId xmlns:a16="http://schemas.microsoft.com/office/drawing/2014/main" id="{C33641C3-E352-D043-B5DC-6018451C42B6}"/>
              </a:ext>
            </a:extLst>
          </p:cNvPr>
          <p:cNvSpPr txBox="1">
            <a:spLocks/>
          </p:cNvSpPr>
          <p:nvPr/>
        </p:nvSpPr>
        <p:spPr>
          <a:xfrm>
            <a:off x="20718609" y="9914564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38" name="Subtitle 2">
            <a:extLst>
              <a:ext uri="{FF2B5EF4-FFF2-40B4-BE49-F238E27FC236}">
                <a16:creationId xmlns:a16="http://schemas.microsoft.com/office/drawing/2014/main" id="{51CB920B-E07D-CF4E-9551-A7333E99E8A1}"/>
              </a:ext>
            </a:extLst>
          </p:cNvPr>
          <p:cNvSpPr txBox="1">
            <a:spLocks/>
          </p:cNvSpPr>
          <p:nvPr/>
        </p:nvSpPr>
        <p:spPr>
          <a:xfrm>
            <a:off x="2731137" y="9914564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39" name="Subtitle 2">
            <a:extLst>
              <a:ext uri="{FF2B5EF4-FFF2-40B4-BE49-F238E27FC236}">
                <a16:creationId xmlns:a16="http://schemas.microsoft.com/office/drawing/2014/main" id="{DC89400A-46E3-304F-9B23-150A97180DA3}"/>
              </a:ext>
            </a:extLst>
          </p:cNvPr>
          <p:cNvSpPr txBox="1">
            <a:spLocks/>
          </p:cNvSpPr>
          <p:nvPr/>
        </p:nvSpPr>
        <p:spPr>
          <a:xfrm>
            <a:off x="1704437" y="9914564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9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4708780-7C95-624E-B034-F1CF6FB731A6}"/>
              </a:ext>
            </a:extLst>
          </p:cNvPr>
          <p:cNvSpPr/>
          <p:nvPr/>
        </p:nvSpPr>
        <p:spPr>
          <a:xfrm>
            <a:off x="2547521" y="10546657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5DC6F4F-7773-1B46-88B0-38C80E72F4CB}"/>
              </a:ext>
            </a:extLst>
          </p:cNvPr>
          <p:cNvSpPr/>
          <p:nvPr/>
        </p:nvSpPr>
        <p:spPr>
          <a:xfrm>
            <a:off x="1520825" y="10546657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734AA51-8FE1-9349-8E07-DCC011B3832A}"/>
              </a:ext>
            </a:extLst>
          </p:cNvPr>
          <p:cNvSpPr/>
          <p:nvPr/>
        </p:nvSpPr>
        <p:spPr>
          <a:xfrm>
            <a:off x="6604001" y="10546657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00608-8504-3446-8842-D373AA91E24D}"/>
              </a:ext>
            </a:extLst>
          </p:cNvPr>
          <p:cNvSpPr/>
          <p:nvPr/>
        </p:nvSpPr>
        <p:spPr>
          <a:xfrm>
            <a:off x="11247665" y="10546657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4BF4A99-9F42-644A-8F7A-3CD4570F907A}"/>
              </a:ext>
            </a:extLst>
          </p:cNvPr>
          <p:cNvSpPr/>
          <p:nvPr/>
        </p:nvSpPr>
        <p:spPr>
          <a:xfrm>
            <a:off x="8925833" y="10546657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DEB5674-DD43-0C46-A34B-B5AF145594F8}"/>
              </a:ext>
            </a:extLst>
          </p:cNvPr>
          <p:cNvSpPr/>
          <p:nvPr/>
        </p:nvSpPr>
        <p:spPr>
          <a:xfrm>
            <a:off x="13569497" y="10546657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0DF0456-E169-B34F-A964-D579BC5392A9}"/>
              </a:ext>
            </a:extLst>
          </p:cNvPr>
          <p:cNvSpPr/>
          <p:nvPr/>
        </p:nvSpPr>
        <p:spPr>
          <a:xfrm>
            <a:off x="15891330" y="10546657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F425A10-C7A3-E445-A3ED-F99E5F461F33}"/>
              </a:ext>
            </a:extLst>
          </p:cNvPr>
          <p:cNvSpPr/>
          <p:nvPr/>
        </p:nvSpPr>
        <p:spPr>
          <a:xfrm>
            <a:off x="18213162" y="10546657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6D09D51-EBB6-AD40-B064-69E5758D061F}"/>
              </a:ext>
            </a:extLst>
          </p:cNvPr>
          <p:cNvSpPr/>
          <p:nvPr/>
        </p:nvSpPr>
        <p:spPr>
          <a:xfrm>
            <a:off x="20534994" y="10546657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0" name="Subtitle 2">
            <a:extLst>
              <a:ext uri="{FF2B5EF4-FFF2-40B4-BE49-F238E27FC236}">
                <a16:creationId xmlns:a16="http://schemas.microsoft.com/office/drawing/2014/main" id="{8133F535-DB45-6340-953C-D48F3EC47154}"/>
              </a:ext>
            </a:extLst>
          </p:cNvPr>
          <p:cNvSpPr txBox="1">
            <a:spLocks/>
          </p:cNvSpPr>
          <p:nvPr/>
        </p:nvSpPr>
        <p:spPr>
          <a:xfrm>
            <a:off x="6787616" y="10684270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51" name="Subtitle 2">
            <a:extLst>
              <a:ext uri="{FF2B5EF4-FFF2-40B4-BE49-F238E27FC236}">
                <a16:creationId xmlns:a16="http://schemas.microsoft.com/office/drawing/2014/main" id="{8C380AAF-5A1A-8D45-8A4C-815F6A06327F}"/>
              </a:ext>
            </a:extLst>
          </p:cNvPr>
          <p:cNvSpPr txBox="1">
            <a:spLocks/>
          </p:cNvSpPr>
          <p:nvPr/>
        </p:nvSpPr>
        <p:spPr>
          <a:xfrm>
            <a:off x="9109447" y="10684270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52" name="Subtitle 2">
            <a:extLst>
              <a:ext uri="{FF2B5EF4-FFF2-40B4-BE49-F238E27FC236}">
                <a16:creationId xmlns:a16="http://schemas.microsoft.com/office/drawing/2014/main" id="{62A5E1AD-418A-8242-A7D0-037C3A277759}"/>
              </a:ext>
            </a:extLst>
          </p:cNvPr>
          <p:cNvSpPr txBox="1">
            <a:spLocks/>
          </p:cNvSpPr>
          <p:nvPr/>
        </p:nvSpPr>
        <p:spPr>
          <a:xfrm>
            <a:off x="11431280" y="10684270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53" name="Subtitle 2">
            <a:extLst>
              <a:ext uri="{FF2B5EF4-FFF2-40B4-BE49-F238E27FC236}">
                <a16:creationId xmlns:a16="http://schemas.microsoft.com/office/drawing/2014/main" id="{4398044B-1A57-C740-B8A6-2E36F8A23F6D}"/>
              </a:ext>
            </a:extLst>
          </p:cNvPr>
          <p:cNvSpPr txBox="1">
            <a:spLocks/>
          </p:cNvSpPr>
          <p:nvPr/>
        </p:nvSpPr>
        <p:spPr>
          <a:xfrm>
            <a:off x="13753112" y="10684270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54" name="Subtitle 2">
            <a:extLst>
              <a:ext uri="{FF2B5EF4-FFF2-40B4-BE49-F238E27FC236}">
                <a16:creationId xmlns:a16="http://schemas.microsoft.com/office/drawing/2014/main" id="{4C10ECA7-90D2-944C-AAB4-2C845EBCCAF6}"/>
              </a:ext>
            </a:extLst>
          </p:cNvPr>
          <p:cNvSpPr txBox="1">
            <a:spLocks/>
          </p:cNvSpPr>
          <p:nvPr/>
        </p:nvSpPr>
        <p:spPr>
          <a:xfrm>
            <a:off x="16074944" y="10684270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55" name="Subtitle 2">
            <a:extLst>
              <a:ext uri="{FF2B5EF4-FFF2-40B4-BE49-F238E27FC236}">
                <a16:creationId xmlns:a16="http://schemas.microsoft.com/office/drawing/2014/main" id="{134B5458-3F5D-A041-9771-AE075AEB2C97}"/>
              </a:ext>
            </a:extLst>
          </p:cNvPr>
          <p:cNvSpPr txBox="1">
            <a:spLocks/>
          </p:cNvSpPr>
          <p:nvPr/>
        </p:nvSpPr>
        <p:spPr>
          <a:xfrm>
            <a:off x="18396777" y="10684270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56" name="Subtitle 2">
            <a:extLst>
              <a:ext uri="{FF2B5EF4-FFF2-40B4-BE49-F238E27FC236}">
                <a16:creationId xmlns:a16="http://schemas.microsoft.com/office/drawing/2014/main" id="{121D0080-E729-B741-9F1B-344B7D1F2859}"/>
              </a:ext>
            </a:extLst>
          </p:cNvPr>
          <p:cNvSpPr txBox="1">
            <a:spLocks/>
          </p:cNvSpPr>
          <p:nvPr/>
        </p:nvSpPr>
        <p:spPr>
          <a:xfrm>
            <a:off x="20718609" y="10684270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57" name="Subtitle 2">
            <a:extLst>
              <a:ext uri="{FF2B5EF4-FFF2-40B4-BE49-F238E27FC236}">
                <a16:creationId xmlns:a16="http://schemas.microsoft.com/office/drawing/2014/main" id="{0928B3D1-F7B1-8C42-BB7F-EFBDDFCC0672}"/>
              </a:ext>
            </a:extLst>
          </p:cNvPr>
          <p:cNvSpPr txBox="1">
            <a:spLocks/>
          </p:cNvSpPr>
          <p:nvPr/>
        </p:nvSpPr>
        <p:spPr>
          <a:xfrm>
            <a:off x="2731137" y="10684270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58" name="Subtitle 2">
            <a:extLst>
              <a:ext uri="{FF2B5EF4-FFF2-40B4-BE49-F238E27FC236}">
                <a16:creationId xmlns:a16="http://schemas.microsoft.com/office/drawing/2014/main" id="{56ECD92E-623C-6F4E-9054-877E08C0C3EF}"/>
              </a:ext>
            </a:extLst>
          </p:cNvPr>
          <p:cNvSpPr txBox="1">
            <a:spLocks/>
          </p:cNvSpPr>
          <p:nvPr/>
        </p:nvSpPr>
        <p:spPr>
          <a:xfrm>
            <a:off x="1704437" y="10684270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E02B73E-B80E-8440-8E90-1C355DDBD677}"/>
              </a:ext>
            </a:extLst>
          </p:cNvPr>
          <p:cNvSpPr/>
          <p:nvPr/>
        </p:nvSpPr>
        <p:spPr>
          <a:xfrm>
            <a:off x="2547521" y="11316355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47C567C-BF88-2046-A3F9-9B4A1222DA55}"/>
              </a:ext>
            </a:extLst>
          </p:cNvPr>
          <p:cNvSpPr/>
          <p:nvPr/>
        </p:nvSpPr>
        <p:spPr>
          <a:xfrm>
            <a:off x="1520825" y="11316355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1518770-CF1D-584B-8FFE-D4CE7AFCAEFD}"/>
              </a:ext>
            </a:extLst>
          </p:cNvPr>
          <p:cNvSpPr/>
          <p:nvPr/>
        </p:nvSpPr>
        <p:spPr>
          <a:xfrm>
            <a:off x="6604001" y="1131635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DD558A9-1776-5B4C-970B-45B841F15BCF}"/>
              </a:ext>
            </a:extLst>
          </p:cNvPr>
          <p:cNvSpPr/>
          <p:nvPr/>
        </p:nvSpPr>
        <p:spPr>
          <a:xfrm>
            <a:off x="11247665" y="1131635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696E86B-639A-8B4F-B5C3-E6D5C972DAAA}"/>
              </a:ext>
            </a:extLst>
          </p:cNvPr>
          <p:cNvSpPr/>
          <p:nvPr/>
        </p:nvSpPr>
        <p:spPr>
          <a:xfrm>
            <a:off x="8925833" y="1131635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F5CAA19-A5F2-5040-922E-FE6A0D18860F}"/>
              </a:ext>
            </a:extLst>
          </p:cNvPr>
          <p:cNvSpPr/>
          <p:nvPr/>
        </p:nvSpPr>
        <p:spPr>
          <a:xfrm>
            <a:off x="13569497" y="1131635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0B8B36B-0DED-8545-830B-671875B155E4}"/>
              </a:ext>
            </a:extLst>
          </p:cNvPr>
          <p:cNvSpPr/>
          <p:nvPr/>
        </p:nvSpPr>
        <p:spPr>
          <a:xfrm>
            <a:off x="15891330" y="1131635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5E000CD-A82F-9942-B4ED-48422F150384}"/>
              </a:ext>
            </a:extLst>
          </p:cNvPr>
          <p:cNvSpPr/>
          <p:nvPr/>
        </p:nvSpPr>
        <p:spPr>
          <a:xfrm>
            <a:off x="18213162" y="1131635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01DE4AE-40AD-2D42-B38B-9EB8EABDE998}"/>
              </a:ext>
            </a:extLst>
          </p:cNvPr>
          <p:cNvSpPr/>
          <p:nvPr/>
        </p:nvSpPr>
        <p:spPr>
          <a:xfrm>
            <a:off x="20534994" y="11316355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9" name="Subtitle 2">
            <a:extLst>
              <a:ext uri="{FF2B5EF4-FFF2-40B4-BE49-F238E27FC236}">
                <a16:creationId xmlns:a16="http://schemas.microsoft.com/office/drawing/2014/main" id="{E0B834BA-B226-2442-B63D-867D5BAA1059}"/>
              </a:ext>
            </a:extLst>
          </p:cNvPr>
          <p:cNvSpPr txBox="1">
            <a:spLocks/>
          </p:cNvSpPr>
          <p:nvPr/>
        </p:nvSpPr>
        <p:spPr>
          <a:xfrm>
            <a:off x="6787616" y="1145396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70" name="Subtitle 2">
            <a:extLst>
              <a:ext uri="{FF2B5EF4-FFF2-40B4-BE49-F238E27FC236}">
                <a16:creationId xmlns:a16="http://schemas.microsoft.com/office/drawing/2014/main" id="{E3FF3928-8B93-F44C-A5CC-A94FB8F4F608}"/>
              </a:ext>
            </a:extLst>
          </p:cNvPr>
          <p:cNvSpPr txBox="1">
            <a:spLocks/>
          </p:cNvSpPr>
          <p:nvPr/>
        </p:nvSpPr>
        <p:spPr>
          <a:xfrm>
            <a:off x="9109447" y="1145396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71" name="Subtitle 2">
            <a:extLst>
              <a:ext uri="{FF2B5EF4-FFF2-40B4-BE49-F238E27FC236}">
                <a16:creationId xmlns:a16="http://schemas.microsoft.com/office/drawing/2014/main" id="{CE96AE75-8218-4247-B315-123F19EC8835}"/>
              </a:ext>
            </a:extLst>
          </p:cNvPr>
          <p:cNvSpPr txBox="1">
            <a:spLocks/>
          </p:cNvSpPr>
          <p:nvPr/>
        </p:nvSpPr>
        <p:spPr>
          <a:xfrm>
            <a:off x="11431280" y="1145396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72" name="Subtitle 2">
            <a:extLst>
              <a:ext uri="{FF2B5EF4-FFF2-40B4-BE49-F238E27FC236}">
                <a16:creationId xmlns:a16="http://schemas.microsoft.com/office/drawing/2014/main" id="{7C1187C3-3FC8-144A-8835-A8591D0D0143}"/>
              </a:ext>
            </a:extLst>
          </p:cNvPr>
          <p:cNvSpPr txBox="1">
            <a:spLocks/>
          </p:cNvSpPr>
          <p:nvPr/>
        </p:nvSpPr>
        <p:spPr>
          <a:xfrm>
            <a:off x="13753112" y="1145396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73" name="Subtitle 2">
            <a:extLst>
              <a:ext uri="{FF2B5EF4-FFF2-40B4-BE49-F238E27FC236}">
                <a16:creationId xmlns:a16="http://schemas.microsoft.com/office/drawing/2014/main" id="{B4D8A030-9F5D-764B-8C2D-45137AA613D9}"/>
              </a:ext>
            </a:extLst>
          </p:cNvPr>
          <p:cNvSpPr txBox="1">
            <a:spLocks/>
          </p:cNvSpPr>
          <p:nvPr/>
        </p:nvSpPr>
        <p:spPr>
          <a:xfrm>
            <a:off x="16074944" y="1145396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74" name="Subtitle 2">
            <a:extLst>
              <a:ext uri="{FF2B5EF4-FFF2-40B4-BE49-F238E27FC236}">
                <a16:creationId xmlns:a16="http://schemas.microsoft.com/office/drawing/2014/main" id="{C00144D3-72B6-5344-85AF-41CA95C9710A}"/>
              </a:ext>
            </a:extLst>
          </p:cNvPr>
          <p:cNvSpPr txBox="1">
            <a:spLocks/>
          </p:cNvSpPr>
          <p:nvPr/>
        </p:nvSpPr>
        <p:spPr>
          <a:xfrm>
            <a:off x="18396777" y="1145396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75" name="Subtitle 2">
            <a:extLst>
              <a:ext uri="{FF2B5EF4-FFF2-40B4-BE49-F238E27FC236}">
                <a16:creationId xmlns:a16="http://schemas.microsoft.com/office/drawing/2014/main" id="{1FB48B86-47B1-A847-A58F-1E1675232574}"/>
              </a:ext>
            </a:extLst>
          </p:cNvPr>
          <p:cNvSpPr txBox="1">
            <a:spLocks/>
          </p:cNvSpPr>
          <p:nvPr/>
        </p:nvSpPr>
        <p:spPr>
          <a:xfrm>
            <a:off x="20718609" y="11453968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76" name="Subtitle 2">
            <a:extLst>
              <a:ext uri="{FF2B5EF4-FFF2-40B4-BE49-F238E27FC236}">
                <a16:creationId xmlns:a16="http://schemas.microsoft.com/office/drawing/2014/main" id="{519FDC8F-A7F9-474A-B762-356A9ABF3BFF}"/>
              </a:ext>
            </a:extLst>
          </p:cNvPr>
          <p:cNvSpPr txBox="1">
            <a:spLocks/>
          </p:cNvSpPr>
          <p:nvPr/>
        </p:nvSpPr>
        <p:spPr>
          <a:xfrm>
            <a:off x="2731137" y="11453968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77" name="Subtitle 2">
            <a:extLst>
              <a:ext uri="{FF2B5EF4-FFF2-40B4-BE49-F238E27FC236}">
                <a16:creationId xmlns:a16="http://schemas.microsoft.com/office/drawing/2014/main" id="{D092A527-2F2D-9E47-A320-511BAEB71FC6}"/>
              </a:ext>
            </a:extLst>
          </p:cNvPr>
          <p:cNvSpPr txBox="1">
            <a:spLocks/>
          </p:cNvSpPr>
          <p:nvPr/>
        </p:nvSpPr>
        <p:spPr>
          <a:xfrm>
            <a:off x="1704437" y="11453968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11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E13384F-3253-1A46-89CA-33FD47BE0331}"/>
              </a:ext>
            </a:extLst>
          </p:cNvPr>
          <p:cNvSpPr/>
          <p:nvPr/>
        </p:nvSpPr>
        <p:spPr>
          <a:xfrm>
            <a:off x="2547521" y="12086038"/>
            <a:ext cx="4056480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8609450-441D-9441-9AF6-6CC79BA80449}"/>
              </a:ext>
            </a:extLst>
          </p:cNvPr>
          <p:cNvSpPr/>
          <p:nvPr/>
        </p:nvSpPr>
        <p:spPr>
          <a:xfrm>
            <a:off x="1520825" y="12086038"/>
            <a:ext cx="1026695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A8B3160-5BDD-8B4C-B144-15AC71775E33}"/>
              </a:ext>
            </a:extLst>
          </p:cNvPr>
          <p:cNvSpPr/>
          <p:nvPr/>
        </p:nvSpPr>
        <p:spPr>
          <a:xfrm>
            <a:off x="6604001" y="120860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CC24511-176D-2742-B0AE-EBB47127A166}"/>
              </a:ext>
            </a:extLst>
          </p:cNvPr>
          <p:cNvSpPr/>
          <p:nvPr/>
        </p:nvSpPr>
        <p:spPr>
          <a:xfrm>
            <a:off x="11247665" y="120860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24B8276-C5B5-FB4F-9C0B-DDAE66A35429}"/>
              </a:ext>
            </a:extLst>
          </p:cNvPr>
          <p:cNvSpPr/>
          <p:nvPr/>
        </p:nvSpPr>
        <p:spPr>
          <a:xfrm>
            <a:off x="8925833" y="120860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4929624-FC79-424F-A5EE-9DF479C18305}"/>
              </a:ext>
            </a:extLst>
          </p:cNvPr>
          <p:cNvSpPr/>
          <p:nvPr/>
        </p:nvSpPr>
        <p:spPr>
          <a:xfrm>
            <a:off x="13569497" y="120860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F45FB1C-0453-CA47-A979-D295DEDCE1BF}"/>
              </a:ext>
            </a:extLst>
          </p:cNvPr>
          <p:cNvSpPr/>
          <p:nvPr/>
        </p:nvSpPr>
        <p:spPr>
          <a:xfrm>
            <a:off x="15891330" y="120860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E5FBDFB8-AC3D-B243-B249-DFB3CA4F39AA}"/>
              </a:ext>
            </a:extLst>
          </p:cNvPr>
          <p:cNvSpPr/>
          <p:nvPr/>
        </p:nvSpPr>
        <p:spPr>
          <a:xfrm>
            <a:off x="18213162" y="120860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A466B49-2397-4143-A294-AAA50FFA08CF}"/>
              </a:ext>
            </a:extLst>
          </p:cNvPr>
          <p:cNvSpPr/>
          <p:nvPr/>
        </p:nvSpPr>
        <p:spPr>
          <a:xfrm>
            <a:off x="20534994" y="12086038"/>
            <a:ext cx="2321832" cy="7697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8" name="Subtitle 2">
            <a:extLst>
              <a:ext uri="{FF2B5EF4-FFF2-40B4-BE49-F238E27FC236}">
                <a16:creationId xmlns:a16="http://schemas.microsoft.com/office/drawing/2014/main" id="{E2D5BD8C-B3A6-854E-A42A-41FB7ABE001C}"/>
              </a:ext>
            </a:extLst>
          </p:cNvPr>
          <p:cNvSpPr txBox="1">
            <a:spLocks/>
          </p:cNvSpPr>
          <p:nvPr/>
        </p:nvSpPr>
        <p:spPr>
          <a:xfrm>
            <a:off x="6787616" y="122236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89" name="Subtitle 2">
            <a:extLst>
              <a:ext uri="{FF2B5EF4-FFF2-40B4-BE49-F238E27FC236}">
                <a16:creationId xmlns:a16="http://schemas.microsoft.com/office/drawing/2014/main" id="{4DA501AC-37C1-B143-AB9B-8843A702BB92}"/>
              </a:ext>
            </a:extLst>
          </p:cNvPr>
          <p:cNvSpPr txBox="1">
            <a:spLocks/>
          </p:cNvSpPr>
          <p:nvPr/>
        </p:nvSpPr>
        <p:spPr>
          <a:xfrm>
            <a:off x="9109447" y="122236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90" name="Subtitle 2">
            <a:extLst>
              <a:ext uri="{FF2B5EF4-FFF2-40B4-BE49-F238E27FC236}">
                <a16:creationId xmlns:a16="http://schemas.microsoft.com/office/drawing/2014/main" id="{CB49461C-6997-3544-8EBB-99749CA18FB0}"/>
              </a:ext>
            </a:extLst>
          </p:cNvPr>
          <p:cNvSpPr txBox="1">
            <a:spLocks/>
          </p:cNvSpPr>
          <p:nvPr/>
        </p:nvSpPr>
        <p:spPr>
          <a:xfrm>
            <a:off x="11431280" y="122236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91" name="Subtitle 2">
            <a:extLst>
              <a:ext uri="{FF2B5EF4-FFF2-40B4-BE49-F238E27FC236}">
                <a16:creationId xmlns:a16="http://schemas.microsoft.com/office/drawing/2014/main" id="{04BED444-AFA2-C44C-B880-479D277B1158}"/>
              </a:ext>
            </a:extLst>
          </p:cNvPr>
          <p:cNvSpPr txBox="1">
            <a:spLocks/>
          </p:cNvSpPr>
          <p:nvPr/>
        </p:nvSpPr>
        <p:spPr>
          <a:xfrm>
            <a:off x="13753112" y="122236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92" name="Subtitle 2">
            <a:extLst>
              <a:ext uri="{FF2B5EF4-FFF2-40B4-BE49-F238E27FC236}">
                <a16:creationId xmlns:a16="http://schemas.microsoft.com/office/drawing/2014/main" id="{4905D629-7C07-FE40-923B-24464580C821}"/>
              </a:ext>
            </a:extLst>
          </p:cNvPr>
          <p:cNvSpPr txBox="1">
            <a:spLocks/>
          </p:cNvSpPr>
          <p:nvPr/>
        </p:nvSpPr>
        <p:spPr>
          <a:xfrm>
            <a:off x="16074944" y="122236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93" name="Subtitle 2">
            <a:extLst>
              <a:ext uri="{FF2B5EF4-FFF2-40B4-BE49-F238E27FC236}">
                <a16:creationId xmlns:a16="http://schemas.microsoft.com/office/drawing/2014/main" id="{BB6D7590-D9E9-EB4D-A215-33AD072D712B}"/>
              </a:ext>
            </a:extLst>
          </p:cNvPr>
          <p:cNvSpPr txBox="1">
            <a:spLocks/>
          </p:cNvSpPr>
          <p:nvPr/>
        </p:nvSpPr>
        <p:spPr>
          <a:xfrm>
            <a:off x="18396777" y="122236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94" name="Subtitle 2">
            <a:extLst>
              <a:ext uri="{FF2B5EF4-FFF2-40B4-BE49-F238E27FC236}">
                <a16:creationId xmlns:a16="http://schemas.microsoft.com/office/drawing/2014/main" id="{AF2A9B79-D333-0A4D-BE9B-AE62589371B4}"/>
              </a:ext>
            </a:extLst>
          </p:cNvPr>
          <p:cNvSpPr txBox="1">
            <a:spLocks/>
          </p:cNvSpPr>
          <p:nvPr/>
        </p:nvSpPr>
        <p:spPr>
          <a:xfrm>
            <a:off x="20718609" y="12223651"/>
            <a:ext cx="195460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295" name="Subtitle 2">
            <a:extLst>
              <a:ext uri="{FF2B5EF4-FFF2-40B4-BE49-F238E27FC236}">
                <a16:creationId xmlns:a16="http://schemas.microsoft.com/office/drawing/2014/main" id="{DE49D0DD-2FE4-F645-9117-781C8D5B82F8}"/>
              </a:ext>
            </a:extLst>
          </p:cNvPr>
          <p:cNvSpPr txBox="1">
            <a:spLocks/>
          </p:cNvSpPr>
          <p:nvPr/>
        </p:nvSpPr>
        <p:spPr>
          <a:xfrm>
            <a:off x="2731137" y="12223651"/>
            <a:ext cx="368924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96" name="Subtitle 2">
            <a:extLst>
              <a:ext uri="{FF2B5EF4-FFF2-40B4-BE49-F238E27FC236}">
                <a16:creationId xmlns:a16="http://schemas.microsoft.com/office/drawing/2014/main" id="{CDE3CEC2-6C70-5340-87CC-C47044A891CB}"/>
              </a:ext>
            </a:extLst>
          </p:cNvPr>
          <p:cNvSpPr txBox="1">
            <a:spLocks/>
          </p:cNvSpPr>
          <p:nvPr/>
        </p:nvSpPr>
        <p:spPr>
          <a:xfrm>
            <a:off x="1704437" y="12223651"/>
            <a:ext cx="65946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1393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67177-7E3E-1E45-AA8B-A3674AA7F7C7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00397-E37B-0F41-A8C5-13D30FB7D68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DFD84D-8C45-334E-8AB3-0F96ACE959EB}"/>
              </a:ext>
            </a:extLst>
          </p:cNvPr>
          <p:cNvSpPr/>
          <p:nvPr/>
        </p:nvSpPr>
        <p:spPr>
          <a:xfrm>
            <a:off x="5165124" y="2590849"/>
            <a:ext cx="17691701" cy="10363151"/>
          </a:xfrm>
          <a:prstGeom prst="roundRect">
            <a:avLst>
              <a:gd name="adj" fmla="val 39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32441-453E-D04D-88AC-F9CE0DFDDFD3}"/>
              </a:ext>
            </a:extLst>
          </p:cNvPr>
          <p:cNvSpPr/>
          <p:nvPr/>
        </p:nvSpPr>
        <p:spPr>
          <a:xfrm>
            <a:off x="5165124" y="4152971"/>
            <a:ext cx="17691701" cy="1447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B5FEF-CCB9-4345-9339-9C0BA266E7D1}"/>
              </a:ext>
            </a:extLst>
          </p:cNvPr>
          <p:cNvSpPr/>
          <p:nvPr/>
        </p:nvSpPr>
        <p:spPr>
          <a:xfrm>
            <a:off x="5165124" y="7048533"/>
            <a:ext cx="17691701" cy="1447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009FD-1B13-5A45-8D4D-98DF0B1470AF}"/>
              </a:ext>
            </a:extLst>
          </p:cNvPr>
          <p:cNvSpPr/>
          <p:nvPr/>
        </p:nvSpPr>
        <p:spPr>
          <a:xfrm>
            <a:off x="5165124" y="9944096"/>
            <a:ext cx="17691701" cy="1447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0DE7D1-E5E2-3347-92F0-4D4833C4714B}"/>
              </a:ext>
            </a:extLst>
          </p:cNvPr>
          <p:cNvSpPr/>
          <p:nvPr/>
        </p:nvSpPr>
        <p:spPr>
          <a:xfrm>
            <a:off x="8309945" y="2914710"/>
            <a:ext cx="2745612" cy="914400"/>
          </a:xfrm>
          <a:prstGeom prst="roundRect">
            <a:avLst>
              <a:gd name="adj" fmla="val 113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0996594-1687-C242-9343-377A47CB3F9D}"/>
              </a:ext>
            </a:extLst>
          </p:cNvPr>
          <p:cNvSpPr/>
          <p:nvPr/>
        </p:nvSpPr>
        <p:spPr>
          <a:xfrm>
            <a:off x="11195427" y="2914710"/>
            <a:ext cx="2745612" cy="914400"/>
          </a:xfrm>
          <a:prstGeom prst="roundRect">
            <a:avLst>
              <a:gd name="adj" fmla="val 113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044A0F-01AC-5B45-AB6A-42E784C925CE}"/>
              </a:ext>
            </a:extLst>
          </p:cNvPr>
          <p:cNvSpPr/>
          <p:nvPr/>
        </p:nvSpPr>
        <p:spPr>
          <a:xfrm>
            <a:off x="14080909" y="2914710"/>
            <a:ext cx="2745612" cy="914400"/>
          </a:xfrm>
          <a:prstGeom prst="roundRect">
            <a:avLst>
              <a:gd name="adj" fmla="val 113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131A97-5C05-CB4C-9437-E7437441EE18}"/>
              </a:ext>
            </a:extLst>
          </p:cNvPr>
          <p:cNvSpPr/>
          <p:nvPr/>
        </p:nvSpPr>
        <p:spPr>
          <a:xfrm>
            <a:off x="16966391" y="2914710"/>
            <a:ext cx="2745612" cy="914400"/>
          </a:xfrm>
          <a:prstGeom prst="roundRect">
            <a:avLst>
              <a:gd name="adj" fmla="val 113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3D119C-911A-C148-8A83-EC14C0CA1532}"/>
              </a:ext>
            </a:extLst>
          </p:cNvPr>
          <p:cNvSpPr/>
          <p:nvPr/>
        </p:nvSpPr>
        <p:spPr>
          <a:xfrm>
            <a:off x="19851874" y="2914710"/>
            <a:ext cx="2745612" cy="914400"/>
          </a:xfrm>
          <a:prstGeom prst="roundRect">
            <a:avLst>
              <a:gd name="adj" fmla="val 113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2DC83D9-6077-C04C-87F9-D2B9745C6D38}"/>
              </a:ext>
            </a:extLst>
          </p:cNvPr>
          <p:cNvSpPr/>
          <p:nvPr/>
        </p:nvSpPr>
        <p:spPr>
          <a:xfrm>
            <a:off x="5424463" y="2914710"/>
            <a:ext cx="2745612" cy="914400"/>
          </a:xfrm>
          <a:prstGeom prst="roundRect">
            <a:avLst>
              <a:gd name="adj" fmla="val 113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674E7-45D8-3643-923D-13F4D6A21201}"/>
              </a:ext>
            </a:extLst>
          </p:cNvPr>
          <p:cNvSpPr txBox="1"/>
          <p:nvPr/>
        </p:nvSpPr>
        <p:spPr>
          <a:xfrm>
            <a:off x="5937900" y="3141077"/>
            <a:ext cx="17187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3AF2A-A4D1-F041-91D8-AD3F835219D5}"/>
              </a:ext>
            </a:extLst>
          </p:cNvPr>
          <p:cNvSpPr txBox="1"/>
          <p:nvPr/>
        </p:nvSpPr>
        <p:spPr>
          <a:xfrm>
            <a:off x="8792924" y="3141077"/>
            <a:ext cx="17796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A19146-D00F-FC48-9FCF-E2CE38A52476}"/>
              </a:ext>
            </a:extLst>
          </p:cNvPr>
          <p:cNvSpPr txBox="1"/>
          <p:nvPr/>
        </p:nvSpPr>
        <p:spPr>
          <a:xfrm>
            <a:off x="11673597" y="3141077"/>
            <a:ext cx="17892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C86BF-E3DD-0641-BB1F-D6951DAB7399}"/>
              </a:ext>
            </a:extLst>
          </p:cNvPr>
          <p:cNvSpPr txBox="1"/>
          <p:nvPr/>
        </p:nvSpPr>
        <p:spPr>
          <a:xfrm>
            <a:off x="14547858" y="3141077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A75C0E-4DA5-A24C-838B-D4DF838112F8}"/>
              </a:ext>
            </a:extLst>
          </p:cNvPr>
          <p:cNvSpPr txBox="1"/>
          <p:nvPr/>
        </p:nvSpPr>
        <p:spPr>
          <a:xfrm>
            <a:off x="17437347" y="3141077"/>
            <a:ext cx="18036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2CA0B6-D6C5-834A-B6C4-68434F2CAAE5}"/>
              </a:ext>
            </a:extLst>
          </p:cNvPr>
          <p:cNvSpPr txBox="1"/>
          <p:nvPr/>
        </p:nvSpPr>
        <p:spPr>
          <a:xfrm>
            <a:off x="20325235" y="3141077"/>
            <a:ext cx="17988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6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ABB06A0-530E-DE49-8C59-4DDE7083D720}"/>
              </a:ext>
            </a:extLst>
          </p:cNvPr>
          <p:cNvSpPr txBox="1">
            <a:spLocks/>
          </p:cNvSpPr>
          <p:nvPr/>
        </p:nvSpPr>
        <p:spPr>
          <a:xfrm>
            <a:off x="5583302" y="4405194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AA4E7B73-FC1A-9043-96FA-CC956A5FD9BE}"/>
              </a:ext>
            </a:extLst>
          </p:cNvPr>
          <p:cNvSpPr txBox="1">
            <a:spLocks/>
          </p:cNvSpPr>
          <p:nvPr/>
        </p:nvSpPr>
        <p:spPr>
          <a:xfrm>
            <a:off x="5583302" y="585297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398C76D-B509-7840-928D-9D4B28B3FD97}"/>
              </a:ext>
            </a:extLst>
          </p:cNvPr>
          <p:cNvSpPr txBox="1">
            <a:spLocks/>
          </p:cNvSpPr>
          <p:nvPr/>
        </p:nvSpPr>
        <p:spPr>
          <a:xfrm>
            <a:off x="5583302" y="730075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319A0D6-C0CD-B341-A139-A3B9175C8DE8}"/>
              </a:ext>
            </a:extLst>
          </p:cNvPr>
          <p:cNvSpPr txBox="1">
            <a:spLocks/>
          </p:cNvSpPr>
          <p:nvPr/>
        </p:nvSpPr>
        <p:spPr>
          <a:xfrm>
            <a:off x="5583302" y="8748537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B9961CD-A799-5D49-91C7-8406340A4E37}"/>
              </a:ext>
            </a:extLst>
          </p:cNvPr>
          <p:cNvSpPr txBox="1">
            <a:spLocks/>
          </p:cNvSpPr>
          <p:nvPr/>
        </p:nvSpPr>
        <p:spPr>
          <a:xfrm>
            <a:off x="5583302" y="1019631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76F361A-C346-6A43-ADBE-A939093E3A5A}"/>
              </a:ext>
            </a:extLst>
          </p:cNvPr>
          <p:cNvSpPr txBox="1">
            <a:spLocks/>
          </p:cNvSpPr>
          <p:nvPr/>
        </p:nvSpPr>
        <p:spPr>
          <a:xfrm>
            <a:off x="5583302" y="1170092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878D29FC-9621-F546-9273-B4E0F049FAB5}"/>
              </a:ext>
            </a:extLst>
          </p:cNvPr>
          <p:cNvSpPr txBox="1">
            <a:spLocks/>
          </p:cNvSpPr>
          <p:nvPr/>
        </p:nvSpPr>
        <p:spPr>
          <a:xfrm>
            <a:off x="8468784" y="4405194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E4F4507-4139-4047-98B2-8BA9F776DE00}"/>
              </a:ext>
            </a:extLst>
          </p:cNvPr>
          <p:cNvSpPr txBox="1">
            <a:spLocks/>
          </p:cNvSpPr>
          <p:nvPr/>
        </p:nvSpPr>
        <p:spPr>
          <a:xfrm>
            <a:off x="8468784" y="585297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BE8AA0C-D71F-014A-BB18-528D851F1C27}"/>
              </a:ext>
            </a:extLst>
          </p:cNvPr>
          <p:cNvSpPr txBox="1">
            <a:spLocks/>
          </p:cNvSpPr>
          <p:nvPr/>
        </p:nvSpPr>
        <p:spPr>
          <a:xfrm>
            <a:off x="8468784" y="730075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F4BA69C-F1FF-FB4A-A677-29403F521919}"/>
              </a:ext>
            </a:extLst>
          </p:cNvPr>
          <p:cNvSpPr txBox="1">
            <a:spLocks/>
          </p:cNvSpPr>
          <p:nvPr/>
        </p:nvSpPr>
        <p:spPr>
          <a:xfrm>
            <a:off x="8468784" y="8748537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FAC6784-EC44-B440-90C1-72AC9E6289C7}"/>
              </a:ext>
            </a:extLst>
          </p:cNvPr>
          <p:cNvSpPr txBox="1">
            <a:spLocks/>
          </p:cNvSpPr>
          <p:nvPr/>
        </p:nvSpPr>
        <p:spPr>
          <a:xfrm>
            <a:off x="8468784" y="1019631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1F611EFA-5CDC-284C-9F4D-1978C64670ED}"/>
              </a:ext>
            </a:extLst>
          </p:cNvPr>
          <p:cNvSpPr txBox="1">
            <a:spLocks/>
          </p:cNvSpPr>
          <p:nvPr/>
        </p:nvSpPr>
        <p:spPr>
          <a:xfrm>
            <a:off x="8468784" y="1170092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BBFF37D-3E0D-DF4E-B818-8777B1201F6B}"/>
              </a:ext>
            </a:extLst>
          </p:cNvPr>
          <p:cNvSpPr txBox="1">
            <a:spLocks/>
          </p:cNvSpPr>
          <p:nvPr/>
        </p:nvSpPr>
        <p:spPr>
          <a:xfrm>
            <a:off x="11354266" y="4405194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226588D-85D3-0A45-887C-D82BC2EB4C64}"/>
              </a:ext>
            </a:extLst>
          </p:cNvPr>
          <p:cNvSpPr txBox="1">
            <a:spLocks/>
          </p:cNvSpPr>
          <p:nvPr/>
        </p:nvSpPr>
        <p:spPr>
          <a:xfrm>
            <a:off x="11354266" y="585297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00270CF9-EE9C-9140-BB36-A96733CA65C3}"/>
              </a:ext>
            </a:extLst>
          </p:cNvPr>
          <p:cNvSpPr txBox="1">
            <a:spLocks/>
          </p:cNvSpPr>
          <p:nvPr/>
        </p:nvSpPr>
        <p:spPr>
          <a:xfrm>
            <a:off x="11354266" y="730075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675A590-C410-F247-857F-582885A0486A}"/>
              </a:ext>
            </a:extLst>
          </p:cNvPr>
          <p:cNvSpPr txBox="1">
            <a:spLocks/>
          </p:cNvSpPr>
          <p:nvPr/>
        </p:nvSpPr>
        <p:spPr>
          <a:xfrm>
            <a:off x="11354266" y="8748537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77D0091A-A5B3-0442-ABF2-1C62C0F8C1C8}"/>
              </a:ext>
            </a:extLst>
          </p:cNvPr>
          <p:cNvSpPr txBox="1">
            <a:spLocks/>
          </p:cNvSpPr>
          <p:nvPr/>
        </p:nvSpPr>
        <p:spPr>
          <a:xfrm>
            <a:off x="11354266" y="1019631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3875A4D-17FC-1F4A-917A-8CDBD1318925}"/>
              </a:ext>
            </a:extLst>
          </p:cNvPr>
          <p:cNvSpPr txBox="1">
            <a:spLocks/>
          </p:cNvSpPr>
          <p:nvPr/>
        </p:nvSpPr>
        <p:spPr>
          <a:xfrm>
            <a:off x="11354266" y="1170092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32BA44A-DF26-8543-A3D9-DB07777FD0AB}"/>
              </a:ext>
            </a:extLst>
          </p:cNvPr>
          <p:cNvSpPr txBox="1">
            <a:spLocks/>
          </p:cNvSpPr>
          <p:nvPr/>
        </p:nvSpPr>
        <p:spPr>
          <a:xfrm>
            <a:off x="14239748" y="4405194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6BD03BA9-9BD1-5B4B-B960-D9FDE6D8D56B}"/>
              </a:ext>
            </a:extLst>
          </p:cNvPr>
          <p:cNvSpPr txBox="1">
            <a:spLocks/>
          </p:cNvSpPr>
          <p:nvPr/>
        </p:nvSpPr>
        <p:spPr>
          <a:xfrm>
            <a:off x="14239748" y="585297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E02CF05-FA66-AB4E-B786-F1FB5742525B}"/>
              </a:ext>
            </a:extLst>
          </p:cNvPr>
          <p:cNvSpPr txBox="1">
            <a:spLocks/>
          </p:cNvSpPr>
          <p:nvPr/>
        </p:nvSpPr>
        <p:spPr>
          <a:xfrm>
            <a:off x="14239748" y="730075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A5683AE-AA71-CD45-AE9F-E3C906A768A0}"/>
              </a:ext>
            </a:extLst>
          </p:cNvPr>
          <p:cNvSpPr txBox="1">
            <a:spLocks/>
          </p:cNvSpPr>
          <p:nvPr/>
        </p:nvSpPr>
        <p:spPr>
          <a:xfrm>
            <a:off x="14239748" y="8748537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CDC8054E-93E3-FD44-BB0E-3CDE3539AA3F}"/>
              </a:ext>
            </a:extLst>
          </p:cNvPr>
          <p:cNvSpPr txBox="1">
            <a:spLocks/>
          </p:cNvSpPr>
          <p:nvPr/>
        </p:nvSpPr>
        <p:spPr>
          <a:xfrm>
            <a:off x="14239748" y="1019631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740DAAE7-A9CD-0E4B-BB82-29B8054918BF}"/>
              </a:ext>
            </a:extLst>
          </p:cNvPr>
          <p:cNvSpPr txBox="1">
            <a:spLocks/>
          </p:cNvSpPr>
          <p:nvPr/>
        </p:nvSpPr>
        <p:spPr>
          <a:xfrm>
            <a:off x="14239748" y="1170092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F06D42C9-7392-DF4C-9036-695351D65A4F}"/>
              </a:ext>
            </a:extLst>
          </p:cNvPr>
          <p:cNvSpPr txBox="1">
            <a:spLocks/>
          </p:cNvSpPr>
          <p:nvPr/>
        </p:nvSpPr>
        <p:spPr>
          <a:xfrm>
            <a:off x="17125229" y="4405194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36A92472-3648-5348-86C9-AF0984602835}"/>
              </a:ext>
            </a:extLst>
          </p:cNvPr>
          <p:cNvSpPr txBox="1">
            <a:spLocks/>
          </p:cNvSpPr>
          <p:nvPr/>
        </p:nvSpPr>
        <p:spPr>
          <a:xfrm>
            <a:off x="17125229" y="585297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54B9E543-1F9B-9747-B7C6-010731AF4C95}"/>
              </a:ext>
            </a:extLst>
          </p:cNvPr>
          <p:cNvSpPr txBox="1">
            <a:spLocks/>
          </p:cNvSpPr>
          <p:nvPr/>
        </p:nvSpPr>
        <p:spPr>
          <a:xfrm>
            <a:off x="17125229" y="730075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B0A7F744-2F0B-6449-AA36-E8928C7DDA5E}"/>
              </a:ext>
            </a:extLst>
          </p:cNvPr>
          <p:cNvSpPr txBox="1">
            <a:spLocks/>
          </p:cNvSpPr>
          <p:nvPr/>
        </p:nvSpPr>
        <p:spPr>
          <a:xfrm>
            <a:off x="17125229" y="8748537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5083A4FB-0743-B74D-91C8-7C18E2320A68}"/>
              </a:ext>
            </a:extLst>
          </p:cNvPr>
          <p:cNvSpPr txBox="1">
            <a:spLocks/>
          </p:cNvSpPr>
          <p:nvPr/>
        </p:nvSpPr>
        <p:spPr>
          <a:xfrm>
            <a:off x="17125229" y="1019631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E0AB61B5-CF16-0F49-B05A-B9ACF2D24F02}"/>
              </a:ext>
            </a:extLst>
          </p:cNvPr>
          <p:cNvSpPr txBox="1">
            <a:spLocks/>
          </p:cNvSpPr>
          <p:nvPr/>
        </p:nvSpPr>
        <p:spPr>
          <a:xfrm>
            <a:off x="17125229" y="1170092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E72D98A-0C6D-FB41-9334-7E72CCA46740}"/>
              </a:ext>
            </a:extLst>
          </p:cNvPr>
          <p:cNvSpPr txBox="1">
            <a:spLocks/>
          </p:cNvSpPr>
          <p:nvPr/>
        </p:nvSpPr>
        <p:spPr>
          <a:xfrm>
            <a:off x="20010713" y="4405194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3582B48-C0A8-CE4E-9DA3-44606D7745CA}"/>
              </a:ext>
            </a:extLst>
          </p:cNvPr>
          <p:cNvSpPr txBox="1">
            <a:spLocks/>
          </p:cNvSpPr>
          <p:nvPr/>
        </p:nvSpPr>
        <p:spPr>
          <a:xfrm>
            <a:off x="20010713" y="585297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95952B75-F6C0-EB4E-8C59-83D5387E2520}"/>
              </a:ext>
            </a:extLst>
          </p:cNvPr>
          <p:cNvSpPr txBox="1">
            <a:spLocks/>
          </p:cNvSpPr>
          <p:nvPr/>
        </p:nvSpPr>
        <p:spPr>
          <a:xfrm>
            <a:off x="20010713" y="7300755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4E9AE45E-7722-BC40-958E-6C0A72BB6F3E}"/>
              </a:ext>
            </a:extLst>
          </p:cNvPr>
          <p:cNvSpPr txBox="1">
            <a:spLocks/>
          </p:cNvSpPr>
          <p:nvPr/>
        </p:nvSpPr>
        <p:spPr>
          <a:xfrm>
            <a:off x="20010713" y="8748537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AE4FD514-88E3-6849-81D4-7B8E561D9C23}"/>
              </a:ext>
            </a:extLst>
          </p:cNvPr>
          <p:cNvSpPr txBox="1">
            <a:spLocks/>
          </p:cNvSpPr>
          <p:nvPr/>
        </p:nvSpPr>
        <p:spPr>
          <a:xfrm>
            <a:off x="20010713" y="1019631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B14AB80C-0A0E-8C47-B568-840186FBE02E}"/>
              </a:ext>
            </a:extLst>
          </p:cNvPr>
          <p:cNvSpPr txBox="1">
            <a:spLocks/>
          </p:cNvSpPr>
          <p:nvPr/>
        </p:nvSpPr>
        <p:spPr>
          <a:xfrm>
            <a:off x="20010713" y="11700928"/>
            <a:ext cx="24279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D730116-0A20-C74A-BF72-11DEAF690ED5}"/>
              </a:ext>
            </a:extLst>
          </p:cNvPr>
          <p:cNvSpPr/>
          <p:nvPr/>
        </p:nvSpPr>
        <p:spPr>
          <a:xfrm>
            <a:off x="1520825" y="4319752"/>
            <a:ext cx="3409458" cy="1114218"/>
          </a:xfrm>
          <a:prstGeom prst="roundRect">
            <a:avLst>
              <a:gd name="adj" fmla="val 113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F1AAC-6E60-3943-8873-02519AC2BC29}"/>
              </a:ext>
            </a:extLst>
          </p:cNvPr>
          <p:cNvSpPr txBox="1"/>
          <p:nvPr/>
        </p:nvSpPr>
        <p:spPr>
          <a:xfrm>
            <a:off x="2659534" y="4646028"/>
            <a:ext cx="1132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2B353CC-E82A-8247-8513-9377CA3201D0}"/>
              </a:ext>
            </a:extLst>
          </p:cNvPr>
          <p:cNvSpPr/>
          <p:nvPr/>
        </p:nvSpPr>
        <p:spPr>
          <a:xfrm>
            <a:off x="1520825" y="5767533"/>
            <a:ext cx="3409458" cy="1114218"/>
          </a:xfrm>
          <a:prstGeom prst="roundRect">
            <a:avLst>
              <a:gd name="adj" fmla="val 113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C188CC-1DB2-2D48-AD0F-B66305D01437}"/>
              </a:ext>
            </a:extLst>
          </p:cNvPr>
          <p:cNvSpPr txBox="1"/>
          <p:nvPr/>
        </p:nvSpPr>
        <p:spPr>
          <a:xfrm>
            <a:off x="2629077" y="6093809"/>
            <a:ext cx="11929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6978A3F-9A82-E54F-9B97-27AA813BC3D3}"/>
              </a:ext>
            </a:extLst>
          </p:cNvPr>
          <p:cNvSpPr/>
          <p:nvPr/>
        </p:nvSpPr>
        <p:spPr>
          <a:xfrm>
            <a:off x="1520825" y="7215313"/>
            <a:ext cx="3409458" cy="1114218"/>
          </a:xfrm>
          <a:prstGeom prst="roundRect">
            <a:avLst>
              <a:gd name="adj" fmla="val 113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918DCE-2858-064D-A715-F40F4A6046E8}"/>
              </a:ext>
            </a:extLst>
          </p:cNvPr>
          <p:cNvSpPr txBox="1"/>
          <p:nvPr/>
        </p:nvSpPr>
        <p:spPr>
          <a:xfrm>
            <a:off x="2624268" y="7541589"/>
            <a:ext cx="12025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E769CBC-8D7E-4946-B624-A762BFAAA97E}"/>
              </a:ext>
            </a:extLst>
          </p:cNvPr>
          <p:cNvSpPr/>
          <p:nvPr/>
        </p:nvSpPr>
        <p:spPr>
          <a:xfrm>
            <a:off x="1520825" y="8663095"/>
            <a:ext cx="3409458" cy="1114218"/>
          </a:xfrm>
          <a:prstGeom prst="roundRect">
            <a:avLst>
              <a:gd name="adj" fmla="val 113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10C2DB-F679-F240-BE54-60DAE8C71E34}"/>
              </a:ext>
            </a:extLst>
          </p:cNvPr>
          <p:cNvSpPr txBox="1"/>
          <p:nvPr/>
        </p:nvSpPr>
        <p:spPr>
          <a:xfrm>
            <a:off x="2613047" y="8989371"/>
            <a:ext cx="12250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A0C2398-8EB4-7348-BAEE-A9FCD0E1CA6C}"/>
              </a:ext>
            </a:extLst>
          </p:cNvPr>
          <p:cNvSpPr/>
          <p:nvPr/>
        </p:nvSpPr>
        <p:spPr>
          <a:xfrm>
            <a:off x="1520825" y="10110876"/>
            <a:ext cx="3409458" cy="1114218"/>
          </a:xfrm>
          <a:prstGeom prst="roundRect">
            <a:avLst>
              <a:gd name="adj" fmla="val 113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3037F0-124D-7A43-8845-3CF2D022A3FE}"/>
              </a:ext>
            </a:extLst>
          </p:cNvPr>
          <p:cNvSpPr txBox="1"/>
          <p:nvPr/>
        </p:nvSpPr>
        <p:spPr>
          <a:xfrm>
            <a:off x="2617054" y="10437152"/>
            <a:ext cx="12170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5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3442806-EC2F-1441-93E9-EBB286D98D05}"/>
              </a:ext>
            </a:extLst>
          </p:cNvPr>
          <p:cNvSpPr/>
          <p:nvPr/>
        </p:nvSpPr>
        <p:spPr>
          <a:xfrm>
            <a:off x="1520825" y="11615486"/>
            <a:ext cx="3409458" cy="1114218"/>
          </a:xfrm>
          <a:prstGeom prst="roundRect">
            <a:avLst>
              <a:gd name="adj" fmla="val 113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9941F9-0362-F14F-AA89-0F2BBB8656AB}"/>
              </a:ext>
            </a:extLst>
          </p:cNvPr>
          <p:cNvSpPr txBox="1"/>
          <p:nvPr/>
        </p:nvSpPr>
        <p:spPr>
          <a:xfrm>
            <a:off x="2619459" y="11941762"/>
            <a:ext cx="12121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6</a:t>
            </a:r>
          </a:p>
        </p:txBody>
      </p:sp>
    </p:spTree>
    <p:extLst>
      <p:ext uri="{BB962C8B-B14F-4D97-AF65-F5344CB8AC3E}">
        <p14:creationId xmlns:p14="http://schemas.microsoft.com/office/powerpoint/2010/main" val="276221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30A7B-3C7D-6B49-A628-0588A2F8B1FA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63127-ABB0-AA4C-9AD3-04D3531EE2A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BB7C1-8E00-D34A-B15A-8C598CBE3654}"/>
              </a:ext>
            </a:extLst>
          </p:cNvPr>
          <p:cNvSpPr/>
          <p:nvPr/>
        </p:nvSpPr>
        <p:spPr>
          <a:xfrm>
            <a:off x="1520825" y="2739133"/>
            <a:ext cx="4590677" cy="1128678"/>
          </a:xfrm>
          <a:prstGeom prst="rect">
            <a:avLst/>
          </a:prstGeom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B8B58-1CF1-1F40-8222-BBE4BC77A1E7}"/>
              </a:ext>
            </a:extLst>
          </p:cNvPr>
          <p:cNvSpPr/>
          <p:nvPr/>
        </p:nvSpPr>
        <p:spPr>
          <a:xfrm>
            <a:off x="6116842" y="2739133"/>
            <a:ext cx="3095997" cy="112867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25134-30A6-DA41-9222-3681E3DA9E12}"/>
              </a:ext>
            </a:extLst>
          </p:cNvPr>
          <p:cNvSpPr/>
          <p:nvPr/>
        </p:nvSpPr>
        <p:spPr>
          <a:xfrm>
            <a:off x="10301838" y="2739133"/>
            <a:ext cx="3095997" cy="112867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41366-65E4-3647-B7C2-ADA36EA52D20}"/>
              </a:ext>
            </a:extLst>
          </p:cNvPr>
          <p:cNvSpPr txBox="1"/>
          <p:nvPr/>
        </p:nvSpPr>
        <p:spPr>
          <a:xfrm>
            <a:off x="1800168" y="3011085"/>
            <a:ext cx="226536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F45ED-0A6C-C545-B771-C05E3B466EE3}"/>
              </a:ext>
            </a:extLst>
          </p:cNvPr>
          <p:cNvSpPr/>
          <p:nvPr/>
        </p:nvSpPr>
        <p:spPr>
          <a:xfrm>
            <a:off x="9212840" y="2739133"/>
            <a:ext cx="1088999" cy="112867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EE8D8-826B-BF42-84A1-8EE90243704A}"/>
              </a:ext>
            </a:extLst>
          </p:cNvPr>
          <p:cNvSpPr/>
          <p:nvPr/>
        </p:nvSpPr>
        <p:spPr>
          <a:xfrm>
            <a:off x="13397835" y="2739133"/>
            <a:ext cx="1088999" cy="112867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57867-8F4E-3C4B-8EEB-882C2E6E2009}"/>
              </a:ext>
            </a:extLst>
          </p:cNvPr>
          <p:cNvSpPr/>
          <p:nvPr/>
        </p:nvSpPr>
        <p:spPr>
          <a:xfrm>
            <a:off x="14486834" y="2739133"/>
            <a:ext cx="3095997" cy="112867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ECD00-DD31-DB49-BFA3-12648CB508E3}"/>
              </a:ext>
            </a:extLst>
          </p:cNvPr>
          <p:cNvSpPr/>
          <p:nvPr/>
        </p:nvSpPr>
        <p:spPr>
          <a:xfrm>
            <a:off x="17582831" y="2739133"/>
            <a:ext cx="1088999" cy="112867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B3120-485E-6B43-95B9-41F710DBAE29}"/>
              </a:ext>
            </a:extLst>
          </p:cNvPr>
          <p:cNvSpPr/>
          <p:nvPr/>
        </p:nvSpPr>
        <p:spPr>
          <a:xfrm>
            <a:off x="18671829" y="2739133"/>
            <a:ext cx="3095997" cy="1128678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26140-6606-7545-AD51-AC355169EFB5}"/>
              </a:ext>
            </a:extLst>
          </p:cNvPr>
          <p:cNvSpPr/>
          <p:nvPr/>
        </p:nvSpPr>
        <p:spPr>
          <a:xfrm>
            <a:off x="21767826" y="2739133"/>
            <a:ext cx="1088999" cy="1128678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3EDD2-F904-E64E-94B5-6820411DEEF9}"/>
              </a:ext>
            </a:extLst>
          </p:cNvPr>
          <p:cNvSpPr txBox="1"/>
          <p:nvPr/>
        </p:nvSpPr>
        <p:spPr>
          <a:xfrm>
            <a:off x="6390845" y="3011085"/>
            <a:ext cx="220925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ANSWER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16882-986D-9E49-B5D1-8AE26EDEBB3A}"/>
              </a:ext>
            </a:extLst>
          </p:cNvPr>
          <p:cNvSpPr txBox="1"/>
          <p:nvPr/>
        </p:nvSpPr>
        <p:spPr>
          <a:xfrm>
            <a:off x="9486271" y="3011085"/>
            <a:ext cx="5421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8D02C-7F0B-B04F-BEE9-A1BD65E2D5C4}"/>
              </a:ext>
            </a:extLst>
          </p:cNvPr>
          <p:cNvSpPr txBox="1"/>
          <p:nvPr/>
        </p:nvSpPr>
        <p:spPr>
          <a:xfrm>
            <a:off x="10573989" y="3011085"/>
            <a:ext cx="228940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ANSWER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3333B-E07D-C84D-809C-7900C5D38D93}"/>
              </a:ext>
            </a:extLst>
          </p:cNvPr>
          <p:cNvSpPr txBox="1"/>
          <p:nvPr/>
        </p:nvSpPr>
        <p:spPr>
          <a:xfrm>
            <a:off x="13671266" y="3011085"/>
            <a:ext cx="5421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316119-F55A-3849-8559-CFFF447D299B}"/>
              </a:ext>
            </a:extLst>
          </p:cNvPr>
          <p:cNvSpPr txBox="1"/>
          <p:nvPr/>
        </p:nvSpPr>
        <p:spPr>
          <a:xfrm>
            <a:off x="14719482" y="3011085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ANSWER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BC6C63-D8A0-2B47-9DA1-ADA29E5CC75C}"/>
              </a:ext>
            </a:extLst>
          </p:cNvPr>
          <p:cNvSpPr txBox="1"/>
          <p:nvPr/>
        </p:nvSpPr>
        <p:spPr>
          <a:xfrm>
            <a:off x="17856262" y="3011085"/>
            <a:ext cx="5421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F7975-0BE7-5545-96F4-C4C32AC20388}"/>
              </a:ext>
            </a:extLst>
          </p:cNvPr>
          <p:cNvSpPr txBox="1"/>
          <p:nvPr/>
        </p:nvSpPr>
        <p:spPr>
          <a:xfrm>
            <a:off x="18904477" y="3011085"/>
            <a:ext cx="233269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ANSWER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A42354-5927-B84F-B28D-168D51532B3D}"/>
              </a:ext>
            </a:extLst>
          </p:cNvPr>
          <p:cNvSpPr txBox="1"/>
          <p:nvPr/>
        </p:nvSpPr>
        <p:spPr>
          <a:xfrm>
            <a:off x="22041257" y="3011085"/>
            <a:ext cx="5421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B11129-735B-4F4D-96D7-94091A03EA88}"/>
              </a:ext>
            </a:extLst>
          </p:cNvPr>
          <p:cNvSpPr/>
          <p:nvPr/>
        </p:nvSpPr>
        <p:spPr>
          <a:xfrm>
            <a:off x="1520825" y="3867810"/>
            <a:ext cx="459067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B86AC4-78C1-6749-B863-174F79272DFC}"/>
              </a:ext>
            </a:extLst>
          </p:cNvPr>
          <p:cNvSpPr/>
          <p:nvPr/>
        </p:nvSpPr>
        <p:spPr>
          <a:xfrm>
            <a:off x="6116842" y="3867810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E5CA3-F79A-2847-81BD-629B060A5ECE}"/>
              </a:ext>
            </a:extLst>
          </p:cNvPr>
          <p:cNvSpPr/>
          <p:nvPr/>
        </p:nvSpPr>
        <p:spPr>
          <a:xfrm>
            <a:off x="10301838" y="3867810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3A14CB-C40B-E743-A35E-ECEF712ED083}"/>
              </a:ext>
            </a:extLst>
          </p:cNvPr>
          <p:cNvSpPr/>
          <p:nvPr/>
        </p:nvSpPr>
        <p:spPr>
          <a:xfrm>
            <a:off x="9212840" y="3867810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E127D6-BDF5-6140-B2C2-255C8E6714DF}"/>
              </a:ext>
            </a:extLst>
          </p:cNvPr>
          <p:cNvSpPr/>
          <p:nvPr/>
        </p:nvSpPr>
        <p:spPr>
          <a:xfrm>
            <a:off x="13397835" y="3867810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680BD0-F83B-D04D-A019-A2757DC76985}"/>
              </a:ext>
            </a:extLst>
          </p:cNvPr>
          <p:cNvSpPr/>
          <p:nvPr/>
        </p:nvSpPr>
        <p:spPr>
          <a:xfrm>
            <a:off x="14486834" y="3867810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793DF6-0C4B-8B43-BC87-D8CD8CA8C528}"/>
              </a:ext>
            </a:extLst>
          </p:cNvPr>
          <p:cNvSpPr/>
          <p:nvPr/>
        </p:nvSpPr>
        <p:spPr>
          <a:xfrm>
            <a:off x="17582831" y="3867810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D558B1-ACCA-6A46-924C-B2A024A81429}"/>
              </a:ext>
            </a:extLst>
          </p:cNvPr>
          <p:cNvSpPr/>
          <p:nvPr/>
        </p:nvSpPr>
        <p:spPr>
          <a:xfrm>
            <a:off x="18671829" y="3867810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3DC830-6F7F-6C45-9D6F-889E0F276D91}"/>
              </a:ext>
            </a:extLst>
          </p:cNvPr>
          <p:cNvSpPr/>
          <p:nvPr/>
        </p:nvSpPr>
        <p:spPr>
          <a:xfrm>
            <a:off x="21767826" y="3867810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8D1BB5-9ADF-7E44-8467-8A18EB00FF13}"/>
              </a:ext>
            </a:extLst>
          </p:cNvPr>
          <p:cNvSpPr/>
          <p:nvPr/>
        </p:nvSpPr>
        <p:spPr>
          <a:xfrm>
            <a:off x="1520825" y="5313407"/>
            <a:ext cx="459067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C498EA-16A1-D749-BBF2-2EC5C8431E51}"/>
              </a:ext>
            </a:extLst>
          </p:cNvPr>
          <p:cNvSpPr/>
          <p:nvPr/>
        </p:nvSpPr>
        <p:spPr>
          <a:xfrm>
            <a:off x="6116842" y="5313407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35BB84-D1B3-9647-A339-2CB20592B559}"/>
              </a:ext>
            </a:extLst>
          </p:cNvPr>
          <p:cNvSpPr/>
          <p:nvPr/>
        </p:nvSpPr>
        <p:spPr>
          <a:xfrm>
            <a:off x="10301838" y="5313407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180ECA-9486-B240-8064-8C412188D82E}"/>
              </a:ext>
            </a:extLst>
          </p:cNvPr>
          <p:cNvSpPr/>
          <p:nvPr/>
        </p:nvSpPr>
        <p:spPr>
          <a:xfrm>
            <a:off x="9212840" y="5313407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4482A5-68DE-B745-9EB3-6C5F50E9202C}"/>
              </a:ext>
            </a:extLst>
          </p:cNvPr>
          <p:cNvSpPr/>
          <p:nvPr/>
        </p:nvSpPr>
        <p:spPr>
          <a:xfrm>
            <a:off x="13397835" y="5313407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906E07-967C-464A-A41E-9042CB4DB382}"/>
              </a:ext>
            </a:extLst>
          </p:cNvPr>
          <p:cNvSpPr/>
          <p:nvPr/>
        </p:nvSpPr>
        <p:spPr>
          <a:xfrm>
            <a:off x="14486834" y="5313407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30DBA5-9ED2-A642-9D23-0F4DC90D7323}"/>
              </a:ext>
            </a:extLst>
          </p:cNvPr>
          <p:cNvSpPr/>
          <p:nvPr/>
        </p:nvSpPr>
        <p:spPr>
          <a:xfrm>
            <a:off x="17582831" y="5313407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4B0C4F-DBD0-EC47-B5DF-E7B599530EDD}"/>
              </a:ext>
            </a:extLst>
          </p:cNvPr>
          <p:cNvSpPr/>
          <p:nvPr/>
        </p:nvSpPr>
        <p:spPr>
          <a:xfrm>
            <a:off x="18671829" y="5313407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1C3CF8-482F-C04B-BA12-F009ADD4DCC7}"/>
              </a:ext>
            </a:extLst>
          </p:cNvPr>
          <p:cNvSpPr/>
          <p:nvPr/>
        </p:nvSpPr>
        <p:spPr>
          <a:xfrm>
            <a:off x="21767826" y="5313407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74B3F4-4377-FF45-B909-E9DC8FED4598}"/>
              </a:ext>
            </a:extLst>
          </p:cNvPr>
          <p:cNvSpPr/>
          <p:nvPr/>
        </p:nvSpPr>
        <p:spPr>
          <a:xfrm>
            <a:off x="1520825" y="6759003"/>
            <a:ext cx="459067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F76A19-9027-9F4D-8E94-93DE846919CB}"/>
              </a:ext>
            </a:extLst>
          </p:cNvPr>
          <p:cNvSpPr/>
          <p:nvPr/>
        </p:nvSpPr>
        <p:spPr>
          <a:xfrm>
            <a:off x="6116842" y="6759003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6085B2-365F-7D41-9A20-8673EA7837C0}"/>
              </a:ext>
            </a:extLst>
          </p:cNvPr>
          <p:cNvSpPr/>
          <p:nvPr/>
        </p:nvSpPr>
        <p:spPr>
          <a:xfrm>
            <a:off x="10301838" y="6759003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BC40D6-8C1E-CF42-887A-60A02D51A644}"/>
              </a:ext>
            </a:extLst>
          </p:cNvPr>
          <p:cNvSpPr/>
          <p:nvPr/>
        </p:nvSpPr>
        <p:spPr>
          <a:xfrm>
            <a:off x="9212840" y="6759003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C847A8-B0B1-8E47-8394-CCCAC396CF03}"/>
              </a:ext>
            </a:extLst>
          </p:cNvPr>
          <p:cNvSpPr/>
          <p:nvPr/>
        </p:nvSpPr>
        <p:spPr>
          <a:xfrm>
            <a:off x="13397835" y="6759003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6AB239-85B5-A742-9E9D-AC0947422F32}"/>
              </a:ext>
            </a:extLst>
          </p:cNvPr>
          <p:cNvSpPr/>
          <p:nvPr/>
        </p:nvSpPr>
        <p:spPr>
          <a:xfrm>
            <a:off x="14486834" y="6759003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A1F623-C319-8C44-9503-E32C487C78D9}"/>
              </a:ext>
            </a:extLst>
          </p:cNvPr>
          <p:cNvSpPr/>
          <p:nvPr/>
        </p:nvSpPr>
        <p:spPr>
          <a:xfrm>
            <a:off x="17582831" y="6759003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84AFCB-160C-854D-B17B-81E47BC28848}"/>
              </a:ext>
            </a:extLst>
          </p:cNvPr>
          <p:cNvSpPr/>
          <p:nvPr/>
        </p:nvSpPr>
        <p:spPr>
          <a:xfrm>
            <a:off x="18671829" y="6759003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2F53DD-7343-DA45-8DA2-96F692B78AA5}"/>
              </a:ext>
            </a:extLst>
          </p:cNvPr>
          <p:cNvSpPr/>
          <p:nvPr/>
        </p:nvSpPr>
        <p:spPr>
          <a:xfrm>
            <a:off x="21767826" y="6759003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020194-780C-4C43-84A7-8AE5C0C01BA9}"/>
              </a:ext>
            </a:extLst>
          </p:cNvPr>
          <p:cNvSpPr/>
          <p:nvPr/>
        </p:nvSpPr>
        <p:spPr>
          <a:xfrm>
            <a:off x="1520825" y="8204599"/>
            <a:ext cx="459067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59A1A4-138E-5A41-AA2C-3C606534F22F}"/>
              </a:ext>
            </a:extLst>
          </p:cNvPr>
          <p:cNvSpPr/>
          <p:nvPr/>
        </p:nvSpPr>
        <p:spPr>
          <a:xfrm>
            <a:off x="6116842" y="8204599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FD9C37-E34F-FE4A-AB5F-06AE23D3CA3D}"/>
              </a:ext>
            </a:extLst>
          </p:cNvPr>
          <p:cNvSpPr/>
          <p:nvPr/>
        </p:nvSpPr>
        <p:spPr>
          <a:xfrm>
            <a:off x="10301838" y="8204599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B589DC-CD71-5644-8941-9390AE7FE01D}"/>
              </a:ext>
            </a:extLst>
          </p:cNvPr>
          <p:cNvSpPr/>
          <p:nvPr/>
        </p:nvSpPr>
        <p:spPr>
          <a:xfrm>
            <a:off x="9212840" y="8204599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A0F8ED-A95E-3C47-AFA0-1B7DBEBD9E56}"/>
              </a:ext>
            </a:extLst>
          </p:cNvPr>
          <p:cNvSpPr/>
          <p:nvPr/>
        </p:nvSpPr>
        <p:spPr>
          <a:xfrm>
            <a:off x="13397835" y="8204599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972DFF-8D84-A043-9D02-46C0C9CF61D7}"/>
              </a:ext>
            </a:extLst>
          </p:cNvPr>
          <p:cNvSpPr/>
          <p:nvPr/>
        </p:nvSpPr>
        <p:spPr>
          <a:xfrm>
            <a:off x="14486834" y="8204599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6F391E-C109-BF4A-AC2A-D54E84C61727}"/>
              </a:ext>
            </a:extLst>
          </p:cNvPr>
          <p:cNvSpPr/>
          <p:nvPr/>
        </p:nvSpPr>
        <p:spPr>
          <a:xfrm>
            <a:off x="17582831" y="8204599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10E968-C48E-BA48-9E8F-D662B5C23E43}"/>
              </a:ext>
            </a:extLst>
          </p:cNvPr>
          <p:cNvSpPr/>
          <p:nvPr/>
        </p:nvSpPr>
        <p:spPr>
          <a:xfrm>
            <a:off x="18671829" y="8204599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F046A8-E039-AE4E-AC03-8DFFA2D4B51B}"/>
              </a:ext>
            </a:extLst>
          </p:cNvPr>
          <p:cNvSpPr/>
          <p:nvPr/>
        </p:nvSpPr>
        <p:spPr>
          <a:xfrm>
            <a:off x="21767826" y="8204599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B9D60F-A202-0E4A-B407-C2017FB83F8A}"/>
              </a:ext>
            </a:extLst>
          </p:cNvPr>
          <p:cNvSpPr/>
          <p:nvPr/>
        </p:nvSpPr>
        <p:spPr>
          <a:xfrm>
            <a:off x="1520825" y="9650194"/>
            <a:ext cx="459067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BBE053-570D-FB45-B9BB-432F1A827A27}"/>
              </a:ext>
            </a:extLst>
          </p:cNvPr>
          <p:cNvSpPr/>
          <p:nvPr/>
        </p:nvSpPr>
        <p:spPr>
          <a:xfrm>
            <a:off x="6116842" y="9650194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F75846-F72D-3741-AE75-55D35A61F6EE}"/>
              </a:ext>
            </a:extLst>
          </p:cNvPr>
          <p:cNvSpPr/>
          <p:nvPr/>
        </p:nvSpPr>
        <p:spPr>
          <a:xfrm>
            <a:off x="10301838" y="9650194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FB4EDC-E9A1-DF44-A658-C576CA961E3D}"/>
              </a:ext>
            </a:extLst>
          </p:cNvPr>
          <p:cNvSpPr/>
          <p:nvPr/>
        </p:nvSpPr>
        <p:spPr>
          <a:xfrm>
            <a:off x="9212840" y="9650194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3B3041-87B8-234D-BFA7-907C2D0A657A}"/>
              </a:ext>
            </a:extLst>
          </p:cNvPr>
          <p:cNvSpPr/>
          <p:nvPr/>
        </p:nvSpPr>
        <p:spPr>
          <a:xfrm>
            <a:off x="13397835" y="9650194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B41D77-C3F9-C64E-A6FF-B9CAA0AF4299}"/>
              </a:ext>
            </a:extLst>
          </p:cNvPr>
          <p:cNvSpPr/>
          <p:nvPr/>
        </p:nvSpPr>
        <p:spPr>
          <a:xfrm>
            <a:off x="14486834" y="9650194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2C7581-BD5B-1C4F-A06E-241661EDCB6E}"/>
              </a:ext>
            </a:extLst>
          </p:cNvPr>
          <p:cNvSpPr/>
          <p:nvPr/>
        </p:nvSpPr>
        <p:spPr>
          <a:xfrm>
            <a:off x="17582831" y="9650194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C9FAB3-FBC5-A94D-9AD1-4D83368700C7}"/>
              </a:ext>
            </a:extLst>
          </p:cNvPr>
          <p:cNvSpPr/>
          <p:nvPr/>
        </p:nvSpPr>
        <p:spPr>
          <a:xfrm>
            <a:off x="18671829" y="9650194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3A7EAB-F3FD-1948-90D0-EA5157D4136D}"/>
              </a:ext>
            </a:extLst>
          </p:cNvPr>
          <p:cNvSpPr/>
          <p:nvPr/>
        </p:nvSpPr>
        <p:spPr>
          <a:xfrm>
            <a:off x="21767826" y="9650194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B35CF9-F56E-674E-B105-15AF993B569D}"/>
              </a:ext>
            </a:extLst>
          </p:cNvPr>
          <p:cNvSpPr/>
          <p:nvPr/>
        </p:nvSpPr>
        <p:spPr>
          <a:xfrm>
            <a:off x="1520825" y="11095790"/>
            <a:ext cx="459067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3CE04F-AA91-E64B-8E7F-A641D046532B}"/>
              </a:ext>
            </a:extLst>
          </p:cNvPr>
          <p:cNvSpPr/>
          <p:nvPr/>
        </p:nvSpPr>
        <p:spPr>
          <a:xfrm>
            <a:off x="6116842" y="11095790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81E0C3-5E50-004F-8282-F6C7480F9820}"/>
              </a:ext>
            </a:extLst>
          </p:cNvPr>
          <p:cNvSpPr/>
          <p:nvPr/>
        </p:nvSpPr>
        <p:spPr>
          <a:xfrm>
            <a:off x="10301838" y="11095790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5D6E2B-42AD-0A4F-9450-F77C501991A2}"/>
              </a:ext>
            </a:extLst>
          </p:cNvPr>
          <p:cNvSpPr/>
          <p:nvPr/>
        </p:nvSpPr>
        <p:spPr>
          <a:xfrm>
            <a:off x="9212840" y="11095790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B55DD38-1246-3141-9D71-998A1A167C2C}"/>
              </a:ext>
            </a:extLst>
          </p:cNvPr>
          <p:cNvSpPr/>
          <p:nvPr/>
        </p:nvSpPr>
        <p:spPr>
          <a:xfrm>
            <a:off x="13397835" y="11095790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B80058-A425-5346-8843-8300521381AC}"/>
              </a:ext>
            </a:extLst>
          </p:cNvPr>
          <p:cNvSpPr/>
          <p:nvPr/>
        </p:nvSpPr>
        <p:spPr>
          <a:xfrm>
            <a:off x="14486834" y="11095790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9333D4-3EC2-244C-BC74-849030F1E994}"/>
              </a:ext>
            </a:extLst>
          </p:cNvPr>
          <p:cNvSpPr/>
          <p:nvPr/>
        </p:nvSpPr>
        <p:spPr>
          <a:xfrm>
            <a:off x="17582831" y="11095790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D19CB6-08F1-C94B-B4D4-1A64F2F959FE}"/>
              </a:ext>
            </a:extLst>
          </p:cNvPr>
          <p:cNvSpPr/>
          <p:nvPr/>
        </p:nvSpPr>
        <p:spPr>
          <a:xfrm>
            <a:off x="18671829" y="11095790"/>
            <a:ext cx="3095997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283E80-3FBD-9541-A6E2-3643C4D33231}"/>
              </a:ext>
            </a:extLst>
          </p:cNvPr>
          <p:cNvSpPr/>
          <p:nvPr/>
        </p:nvSpPr>
        <p:spPr>
          <a:xfrm>
            <a:off x="21767826" y="11095790"/>
            <a:ext cx="1088999" cy="1445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C274A26-349E-544A-B19C-9C12CBF76E71}"/>
              </a:ext>
            </a:extLst>
          </p:cNvPr>
          <p:cNvSpPr txBox="1">
            <a:spLocks/>
          </p:cNvSpPr>
          <p:nvPr/>
        </p:nvSpPr>
        <p:spPr>
          <a:xfrm>
            <a:off x="1800168" y="4118940"/>
            <a:ext cx="403199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F1914959-819B-C64B-AF92-541E1C59601C}"/>
              </a:ext>
            </a:extLst>
          </p:cNvPr>
          <p:cNvSpPr txBox="1">
            <a:spLocks/>
          </p:cNvSpPr>
          <p:nvPr/>
        </p:nvSpPr>
        <p:spPr>
          <a:xfrm>
            <a:off x="1800168" y="5564537"/>
            <a:ext cx="403199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C592EC4E-EEEC-E447-8FBE-E0F434726B78}"/>
              </a:ext>
            </a:extLst>
          </p:cNvPr>
          <p:cNvSpPr txBox="1">
            <a:spLocks/>
          </p:cNvSpPr>
          <p:nvPr/>
        </p:nvSpPr>
        <p:spPr>
          <a:xfrm>
            <a:off x="1800168" y="7010133"/>
            <a:ext cx="403199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0C60D751-32EA-424E-981F-A1CF0E232CB1}"/>
              </a:ext>
            </a:extLst>
          </p:cNvPr>
          <p:cNvSpPr txBox="1">
            <a:spLocks/>
          </p:cNvSpPr>
          <p:nvPr/>
        </p:nvSpPr>
        <p:spPr>
          <a:xfrm>
            <a:off x="1800168" y="8455729"/>
            <a:ext cx="403199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4CF37ECD-36E0-D044-B9CF-F0CD233A84C3}"/>
              </a:ext>
            </a:extLst>
          </p:cNvPr>
          <p:cNvSpPr txBox="1">
            <a:spLocks/>
          </p:cNvSpPr>
          <p:nvPr/>
        </p:nvSpPr>
        <p:spPr>
          <a:xfrm>
            <a:off x="1800168" y="9901325"/>
            <a:ext cx="403199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D7194360-C2A5-6542-9182-F0E79977EA16}"/>
              </a:ext>
            </a:extLst>
          </p:cNvPr>
          <p:cNvSpPr txBox="1">
            <a:spLocks/>
          </p:cNvSpPr>
          <p:nvPr/>
        </p:nvSpPr>
        <p:spPr>
          <a:xfrm>
            <a:off x="1800168" y="11346921"/>
            <a:ext cx="403199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34143BA9-C5B0-CA40-94D3-6B25B967D653}"/>
              </a:ext>
            </a:extLst>
          </p:cNvPr>
          <p:cNvSpPr txBox="1">
            <a:spLocks/>
          </p:cNvSpPr>
          <p:nvPr/>
        </p:nvSpPr>
        <p:spPr>
          <a:xfrm>
            <a:off x="6405797" y="4118940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00999818-3B96-7C40-A913-D14B97A670B4}"/>
              </a:ext>
            </a:extLst>
          </p:cNvPr>
          <p:cNvSpPr txBox="1">
            <a:spLocks/>
          </p:cNvSpPr>
          <p:nvPr/>
        </p:nvSpPr>
        <p:spPr>
          <a:xfrm>
            <a:off x="6405797" y="5564537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8BAB782B-67E1-4E4F-9319-67057DC5D7E3}"/>
              </a:ext>
            </a:extLst>
          </p:cNvPr>
          <p:cNvSpPr txBox="1">
            <a:spLocks/>
          </p:cNvSpPr>
          <p:nvPr/>
        </p:nvSpPr>
        <p:spPr>
          <a:xfrm>
            <a:off x="6405797" y="7010133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04CFD411-41B3-E844-8C7D-A306B9110EBB}"/>
              </a:ext>
            </a:extLst>
          </p:cNvPr>
          <p:cNvSpPr txBox="1">
            <a:spLocks/>
          </p:cNvSpPr>
          <p:nvPr/>
        </p:nvSpPr>
        <p:spPr>
          <a:xfrm>
            <a:off x="6405797" y="8455729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4C97CAD8-BF16-CD40-9764-2FFA97D364A6}"/>
              </a:ext>
            </a:extLst>
          </p:cNvPr>
          <p:cNvSpPr txBox="1">
            <a:spLocks/>
          </p:cNvSpPr>
          <p:nvPr/>
        </p:nvSpPr>
        <p:spPr>
          <a:xfrm>
            <a:off x="6405797" y="9901325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00B68F49-C6CC-F246-8A6F-14B6389A4836}"/>
              </a:ext>
            </a:extLst>
          </p:cNvPr>
          <p:cNvSpPr txBox="1">
            <a:spLocks/>
          </p:cNvSpPr>
          <p:nvPr/>
        </p:nvSpPr>
        <p:spPr>
          <a:xfrm>
            <a:off x="6405797" y="11346921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6D23A71D-BE55-054C-BB65-1B912CD84DD5}"/>
              </a:ext>
            </a:extLst>
          </p:cNvPr>
          <p:cNvSpPr txBox="1">
            <a:spLocks/>
          </p:cNvSpPr>
          <p:nvPr/>
        </p:nvSpPr>
        <p:spPr>
          <a:xfrm>
            <a:off x="10590794" y="4118940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453E4587-C632-5248-BF8B-B713FA9764FC}"/>
              </a:ext>
            </a:extLst>
          </p:cNvPr>
          <p:cNvSpPr txBox="1">
            <a:spLocks/>
          </p:cNvSpPr>
          <p:nvPr/>
        </p:nvSpPr>
        <p:spPr>
          <a:xfrm>
            <a:off x="10590794" y="5564537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DEAB168F-9BCC-F149-AD5C-19CCF1DC0938}"/>
              </a:ext>
            </a:extLst>
          </p:cNvPr>
          <p:cNvSpPr txBox="1">
            <a:spLocks/>
          </p:cNvSpPr>
          <p:nvPr/>
        </p:nvSpPr>
        <p:spPr>
          <a:xfrm>
            <a:off x="10590794" y="7010133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D1061592-C405-A74F-9085-B2E080339730}"/>
              </a:ext>
            </a:extLst>
          </p:cNvPr>
          <p:cNvSpPr txBox="1">
            <a:spLocks/>
          </p:cNvSpPr>
          <p:nvPr/>
        </p:nvSpPr>
        <p:spPr>
          <a:xfrm>
            <a:off x="10590794" y="8455729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B314CCB4-DF41-DD47-96A5-E5CE9EEBB2CD}"/>
              </a:ext>
            </a:extLst>
          </p:cNvPr>
          <p:cNvSpPr txBox="1">
            <a:spLocks/>
          </p:cNvSpPr>
          <p:nvPr/>
        </p:nvSpPr>
        <p:spPr>
          <a:xfrm>
            <a:off x="10590794" y="9901325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FFF8A213-288B-0B48-A11E-4428EFABB306}"/>
              </a:ext>
            </a:extLst>
          </p:cNvPr>
          <p:cNvSpPr txBox="1">
            <a:spLocks/>
          </p:cNvSpPr>
          <p:nvPr/>
        </p:nvSpPr>
        <p:spPr>
          <a:xfrm>
            <a:off x="10590794" y="11346921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D060A156-C478-FC43-A06D-C4116BFF4498}"/>
              </a:ext>
            </a:extLst>
          </p:cNvPr>
          <p:cNvSpPr txBox="1">
            <a:spLocks/>
          </p:cNvSpPr>
          <p:nvPr/>
        </p:nvSpPr>
        <p:spPr>
          <a:xfrm>
            <a:off x="14775789" y="4118940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155AC826-7A12-6544-995A-1805A371FDCD}"/>
              </a:ext>
            </a:extLst>
          </p:cNvPr>
          <p:cNvSpPr txBox="1">
            <a:spLocks/>
          </p:cNvSpPr>
          <p:nvPr/>
        </p:nvSpPr>
        <p:spPr>
          <a:xfrm>
            <a:off x="14775789" y="5564537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617FB5F0-82B4-EF4D-9C92-FE005D51D4FE}"/>
              </a:ext>
            </a:extLst>
          </p:cNvPr>
          <p:cNvSpPr txBox="1">
            <a:spLocks/>
          </p:cNvSpPr>
          <p:nvPr/>
        </p:nvSpPr>
        <p:spPr>
          <a:xfrm>
            <a:off x="14775789" y="7010133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6ACDCADC-A3CC-A64B-A99C-502CBDA16D60}"/>
              </a:ext>
            </a:extLst>
          </p:cNvPr>
          <p:cNvSpPr txBox="1">
            <a:spLocks/>
          </p:cNvSpPr>
          <p:nvPr/>
        </p:nvSpPr>
        <p:spPr>
          <a:xfrm>
            <a:off x="14775789" y="8455729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2FBFC833-3150-6C4E-A35F-8F0E08E117C3}"/>
              </a:ext>
            </a:extLst>
          </p:cNvPr>
          <p:cNvSpPr txBox="1">
            <a:spLocks/>
          </p:cNvSpPr>
          <p:nvPr/>
        </p:nvSpPr>
        <p:spPr>
          <a:xfrm>
            <a:off x="14775789" y="9901325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1D0CEFEF-E88E-594A-A203-69C75A3CB1E4}"/>
              </a:ext>
            </a:extLst>
          </p:cNvPr>
          <p:cNvSpPr txBox="1">
            <a:spLocks/>
          </p:cNvSpPr>
          <p:nvPr/>
        </p:nvSpPr>
        <p:spPr>
          <a:xfrm>
            <a:off x="14775789" y="11346921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0EF00CC1-E2A2-E14B-B273-61B5AE05801C}"/>
              </a:ext>
            </a:extLst>
          </p:cNvPr>
          <p:cNvSpPr txBox="1">
            <a:spLocks/>
          </p:cNvSpPr>
          <p:nvPr/>
        </p:nvSpPr>
        <p:spPr>
          <a:xfrm>
            <a:off x="18960785" y="4118940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D8999FAA-180E-5B45-ADC7-95743FFA21F9}"/>
              </a:ext>
            </a:extLst>
          </p:cNvPr>
          <p:cNvSpPr txBox="1">
            <a:spLocks/>
          </p:cNvSpPr>
          <p:nvPr/>
        </p:nvSpPr>
        <p:spPr>
          <a:xfrm>
            <a:off x="18960785" y="5564537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5EF0B0D3-95AE-174B-B552-7199A010273C}"/>
              </a:ext>
            </a:extLst>
          </p:cNvPr>
          <p:cNvSpPr txBox="1">
            <a:spLocks/>
          </p:cNvSpPr>
          <p:nvPr/>
        </p:nvSpPr>
        <p:spPr>
          <a:xfrm>
            <a:off x="18960785" y="7010133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70D74CFD-3E3A-004D-83E1-B5B1AAEC2044}"/>
              </a:ext>
            </a:extLst>
          </p:cNvPr>
          <p:cNvSpPr txBox="1">
            <a:spLocks/>
          </p:cNvSpPr>
          <p:nvPr/>
        </p:nvSpPr>
        <p:spPr>
          <a:xfrm>
            <a:off x="18960785" y="8455729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4AC1FA63-BF5F-7846-A88D-6BB8F27D24E0}"/>
              </a:ext>
            </a:extLst>
          </p:cNvPr>
          <p:cNvSpPr txBox="1">
            <a:spLocks/>
          </p:cNvSpPr>
          <p:nvPr/>
        </p:nvSpPr>
        <p:spPr>
          <a:xfrm>
            <a:off x="18960785" y="9901325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8121989D-3CE4-1048-AB20-4D18F83DD215}"/>
              </a:ext>
            </a:extLst>
          </p:cNvPr>
          <p:cNvSpPr txBox="1">
            <a:spLocks/>
          </p:cNvSpPr>
          <p:nvPr/>
        </p:nvSpPr>
        <p:spPr>
          <a:xfrm>
            <a:off x="18960785" y="11346921"/>
            <a:ext cx="251808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62DDB9E1-B3B4-7442-9E24-8C2C8143FEAF}"/>
              </a:ext>
            </a:extLst>
          </p:cNvPr>
          <p:cNvSpPr txBox="1">
            <a:spLocks/>
          </p:cNvSpPr>
          <p:nvPr/>
        </p:nvSpPr>
        <p:spPr>
          <a:xfrm>
            <a:off x="9369651" y="4343360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399174A0-87E2-2A46-9B37-EF05331DA0F7}"/>
              </a:ext>
            </a:extLst>
          </p:cNvPr>
          <p:cNvSpPr txBox="1">
            <a:spLocks/>
          </p:cNvSpPr>
          <p:nvPr/>
        </p:nvSpPr>
        <p:spPr>
          <a:xfrm>
            <a:off x="9369651" y="5788957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445287A7-847B-6042-9A25-56452ED795CE}"/>
              </a:ext>
            </a:extLst>
          </p:cNvPr>
          <p:cNvSpPr txBox="1">
            <a:spLocks/>
          </p:cNvSpPr>
          <p:nvPr/>
        </p:nvSpPr>
        <p:spPr>
          <a:xfrm>
            <a:off x="9369651" y="7234553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3F442143-B487-F445-B6E3-37C9449807A0}"/>
              </a:ext>
            </a:extLst>
          </p:cNvPr>
          <p:cNvSpPr txBox="1">
            <a:spLocks/>
          </p:cNvSpPr>
          <p:nvPr/>
        </p:nvSpPr>
        <p:spPr>
          <a:xfrm>
            <a:off x="9369651" y="8680149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9081EAAD-B215-5940-B699-23775C71DD34}"/>
              </a:ext>
            </a:extLst>
          </p:cNvPr>
          <p:cNvSpPr txBox="1">
            <a:spLocks/>
          </p:cNvSpPr>
          <p:nvPr/>
        </p:nvSpPr>
        <p:spPr>
          <a:xfrm>
            <a:off x="9369651" y="10125744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0F8382BB-42CC-624B-8EA9-5EE08F80962D}"/>
              </a:ext>
            </a:extLst>
          </p:cNvPr>
          <p:cNvSpPr txBox="1">
            <a:spLocks/>
          </p:cNvSpPr>
          <p:nvPr/>
        </p:nvSpPr>
        <p:spPr>
          <a:xfrm>
            <a:off x="9369651" y="11571341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DF775991-BCD1-E74C-B5F8-61E8D863A07B}"/>
              </a:ext>
            </a:extLst>
          </p:cNvPr>
          <p:cNvSpPr txBox="1">
            <a:spLocks/>
          </p:cNvSpPr>
          <p:nvPr/>
        </p:nvSpPr>
        <p:spPr>
          <a:xfrm>
            <a:off x="13554646" y="4343360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BEE1CFCF-B578-9E48-A748-159E8922135A}"/>
              </a:ext>
            </a:extLst>
          </p:cNvPr>
          <p:cNvSpPr txBox="1">
            <a:spLocks/>
          </p:cNvSpPr>
          <p:nvPr/>
        </p:nvSpPr>
        <p:spPr>
          <a:xfrm>
            <a:off x="13554646" y="5788957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FFFEA7DD-A0CB-5243-9C5D-BE1F5C9D1C68}"/>
              </a:ext>
            </a:extLst>
          </p:cNvPr>
          <p:cNvSpPr txBox="1">
            <a:spLocks/>
          </p:cNvSpPr>
          <p:nvPr/>
        </p:nvSpPr>
        <p:spPr>
          <a:xfrm>
            <a:off x="13554646" y="7234553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79DB84E6-AE76-294A-9BFC-3973106D9AC2}"/>
              </a:ext>
            </a:extLst>
          </p:cNvPr>
          <p:cNvSpPr txBox="1">
            <a:spLocks/>
          </p:cNvSpPr>
          <p:nvPr/>
        </p:nvSpPr>
        <p:spPr>
          <a:xfrm>
            <a:off x="13554646" y="8680149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CB55C08D-5191-F441-A855-CF3DC469835E}"/>
              </a:ext>
            </a:extLst>
          </p:cNvPr>
          <p:cNvSpPr txBox="1">
            <a:spLocks/>
          </p:cNvSpPr>
          <p:nvPr/>
        </p:nvSpPr>
        <p:spPr>
          <a:xfrm>
            <a:off x="13554646" y="10125744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7D837FD0-FFAF-1C4C-9E04-0B056C4DDB52}"/>
              </a:ext>
            </a:extLst>
          </p:cNvPr>
          <p:cNvSpPr txBox="1">
            <a:spLocks/>
          </p:cNvSpPr>
          <p:nvPr/>
        </p:nvSpPr>
        <p:spPr>
          <a:xfrm>
            <a:off x="13554646" y="11571341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02D5AFB2-FF9A-F641-9ACC-5F63A67067A1}"/>
              </a:ext>
            </a:extLst>
          </p:cNvPr>
          <p:cNvSpPr txBox="1">
            <a:spLocks/>
          </p:cNvSpPr>
          <p:nvPr/>
        </p:nvSpPr>
        <p:spPr>
          <a:xfrm>
            <a:off x="17739642" y="4343360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6A6086ED-F123-9745-B9D0-4A6DFE194B5C}"/>
              </a:ext>
            </a:extLst>
          </p:cNvPr>
          <p:cNvSpPr txBox="1">
            <a:spLocks/>
          </p:cNvSpPr>
          <p:nvPr/>
        </p:nvSpPr>
        <p:spPr>
          <a:xfrm>
            <a:off x="17739642" y="5788957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45273919-184E-C448-B4AC-37F9AA17DD7F}"/>
              </a:ext>
            </a:extLst>
          </p:cNvPr>
          <p:cNvSpPr txBox="1">
            <a:spLocks/>
          </p:cNvSpPr>
          <p:nvPr/>
        </p:nvSpPr>
        <p:spPr>
          <a:xfrm>
            <a:off x="17739642" y="7234553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9B69408C-A24C-AA46-B0B5-59E02DF5651C}"/>
              </a:ext>
            </a:extLst>
          </p:cNvPr>
          <p:cNvSpPr txBox="1">
            <a:spLocks/>
          </p:cNvSpPr>
          <p:nvPr/>
        </p:nvSpPr>
        <p:spPr>
          <a:xfrm>
            <a:off x="17739642" y="8680149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D41E5BCF-E56B-9F4A-95DC-9504AD586684}"/>
              </a:ext>
            </a:extLst>
          </p:cNvPr>
          <p:cNvSpPr txBox="1">
            <a:spLocks/>
          </p:cNvSpPr>
          <p:nvPr/>
        </p:nvSpPr>
        <p:spPr>
          <a:xfrm>
            <a:off x="17739642" y="10125744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EB87109E-F03F-FE49-B9B9-CF6ACE38A6B3}"/>
              </a:ext>
            </a:extLst>
          </p:cNvPr>
          <p:cNvSpPr txBox="1">
            <a:spLocks/>
          </p:cNvSpPr>
          <p:nvPr/>
        </p:nvSpPr>
        <p:spPr>
          <a:xfrm>
            <a:off x="17739642" y="11571341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43" name="Subtitle 2">
            <a:extLst>
              <a:ext uri="{FF2B5EF4-FFF2-40B4-BE49-F238E27FC236}">
                <a16:creationId xmlns:a16="http://schemas.microsoft.com/office/drawing/2014/main" id="{F501FBFE-B5DE-A848-B93D-22C2B1118563}"/>
              </a:ext>
            </a:extLst>
          </p:cNvPr>
          <p:cNvSpPr txBox="1">
            <a:spLocks/>
          </p:cNvSpPr>
          <p:nvPr/>
        </p:nvSpPr>
        <p:spPr>
          <a:xfrm>
            <a:off x="21924637" y="4343360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44" name="Subtitle 2">
            <a:extLst>
              <a:ext uri="{FF2B5EF4-FFF2-40B4-BE49-F238E27FC236}">
                <a16:creationId xmlns:a16="http://schemas.microsoft.com/office/drawing/2014/main" id="{71499439-8FCB-0C42-BF36-602C1910C4D1}"/>
              </a:ext>
            </a:extLst>
          </p:cNvPr>
          <p:cNvSpPr txBox="1">
            <a:spLocks/>
          </p:cNvSpPr>
          <p:nvPr/>
        </p:nvSpPr>
        <p:spPr>
          <a:xfrm>
            <a:off x="21924637" y="5788957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45" name="Subtitle 2">
            <a:extLst>
              <a:ext uri="{FF2B5EF4-FFF2-40B4-BE49-F238E27FC236}">
                <a16:creationId xmlns:a16="http://schemas.microsoft.com/office/drawing/2014/main" id="{44E33957-99E2-7E4C-99AB-E1409540EC3D}"/>
              </a:ext>
            </a:extLst>
          </p:cNvPr>
          <p:cNvSpPr txBox="1">
            <a:spLocks/>
          </p:cNvSpPr>
          <p:nvPr/>
        </p:nvSpPr>
        <p:spPr>
          <a:xfrm>
            <a:off x="21924637" y="7234553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7645DA62-A103-C54F-B634-229D50B8BEEB}"/>
              </a:ext>
            </a:extLst>
          </p:cNvPr>
          <p:cNvSpPr txBox="1">
            <a:spLocks/>
          </p:cNvSpPr>
          <p:nvPr/>
        </p:nvSpPr>
        <p:spPr>
          <a:xfrm>
            <a:off x="21924637" y="8680149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47" name="Subtitle 2">
            <a:extLst>
              <a:ext uri="{FF2B5EF4-FFF2-40B4-BE49-F238E27FC236}">
                <a16:creationId xmlns:a16="http://schemas.microsoft.com/office/drawing/2014/main" id="{F1E2D5D2-A97A-C242-BDC8-5F9A53F2B8A7}"/>
              </a:ext>
            </a:extLst>
          </p:cNvPr>
          <p:cNvSpPr txBox="1">
            <a:spLocks/>
          </p:cNvSpPr>
          <p:nvPr/>
        </p:nvSpPr>
        <p:spPr>
          <a:xfrm>
            <a:off x="21924637" y="10125744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65C5B812-534E-AE4E-B926-3D4E3CD5A6EC}"/>
              </a:ext>
            </a:extLst>
          </p:cNvPr>
          <p:cNvSpPr txBox="1">
            <a:spLocks/>
          </p:cNvSpPr>
          <p:nvPr/>
        </p:nvSpPr>
        <p:spPr>
          <a:xfrm>
            <a:off x="21924637" y="11571341"/>
            <a:ext cx="7753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12047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3B8D0-F868-FE44-90D7-7D956D3A7419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857AA-8B4D-2E4B-9695-5A1170E3763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444B66C6-22D4-B843-94DD-02DE4D9C01FE}"/>
              </a:ext>
            </a:extLst>
          </p:cNvPr>
          <p:cNvSpPr/>
          <p:nvPr/>
        </p:nvSpPr>
        <p:spPr>
          <a:xfrm>
            <a:off x="1520825" y="2750413"/>
            <a:ext cx="6853880" cy="1327322"/>
          </a:xfrm>
          <a:prstGeom prst="snip2DiagRect">
            <a:avLst/>
          </a:prstGeom>
          <a:solidFill>
            <a:schemeClr val="tx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CCCE7BF7-B5D9-B546-AF9B-7BE2CA4719B1}"/>
              </a:ext>
            </a:extLst>
          </p:cNvPr>
          <p:cNvSpPr/>
          <p:nvPr/>
        </p:nvSpPr>
        <p:spPr>
          <a:xfrm>
            <a:off x="8374705" y="2750413"/>
            <a:ext cx="2417412" cy="1327322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AAB8E900-3DFC-CE4B-BFB4-4CF6756A0DE1}"/>
              </a:ext>
            </a:extLst>
          </p:cNvPr>
          <p:cNvSpPr/>
          <p:nvPr/>
        </p:nvSpPr>
        <p:spPr>
          <a:xfrm>
            <a:off x="10794519" y="2750413"/>
            <a:ext cx="2417412" cy="1327322"/>
          </a:xfrm>
          <a:prstGeom prst="snip2DiagRect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41B5AD46-3CB9-9247-9057-FCE83C36FB47}"/>
              </a:ext>
            </a:extLst>
          </p:cNvPr>
          <p:cNvSpPr/>
          <p:nvPr/>
        </p:nvSpPr>
        <p:spPr>
          <a:xfrm>
            <a:off x="13211931" y="2750412"/>
            <a:ext cx="2417412" cy="1327322"/>
          </a:xfrm>
          <a:prstGeom prst="snip2DiagRect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F3EBBA4B-235B-FA4A-A645-2876B5C1316B}"/>
              </a:ext>
            </a:extLst>
          </p:cNvPr>
          <p:cNvSpPr/>
          <p:nvPr/>
        </p:nvSpPr>
        <p:spPr>
          <a:xfrm>
            <a:off x="15629343" y="2750413"/>
            <a:ext cx="2417412" cy="1327322"/>
          </a:xfrm>
          <a:prstGeom prst="snip2DiagRect">
            <a:avLst/>
          </a:prstGeom>
          <a:solidFill>
            <a:schemeClr val="accent4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089DBF7F-2599-0F43-AC08-0D1F22F0698A}"/>
              </a:ext>
            </a:extLst>
          </p:cNvPr>
          <p:cNvSpPr/>
          <p:nvPr/>
        </p:nvSpPr>
        <p:spPr>
          <a:xfrm>
            <a:off x="18046755" y="2750413"/>
            <a:ext cx="2417412" cy="1327322"/>
          </a:xfrm>
          <a:prstGeom prst="snip2DiagRect">
            <a:avLst/>
          </a:prstGeom>
          <a:solidFill>
            <a:schemeClr val="accent5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D95F81D6-ABAB-4544-A44B-9452E95223B0}"/>
              </a:ext>
            </a:extLst>
          </p:cNvPr>
          <p:cNvSpPr/>
          <p:nvPr/>
        </p:nvSpPr>
        <p:spPr>
          <a:xfrm>
            <a:off x="20464167" y="2750413"/>
            <a:ext cx="2417412" cy="1327322"/>
          </a:xfrm>
          <a:prstGeom prst="snip2DiagRect">
            <a:avLst/>
          </a:prstGeom>
          <a:solidFill>
            <a:schemeClr val="accent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52FA1-48E9-F749-A581-8D56F4A59377}"/>
              </a:ext>
            </a:extLst>
          </p:cNvPr>
          <p:cNvSpPr txBox="1"/>
          <p:nvPr/>
        </p:nvSpPr>
        <p:spPr>
          <a:xfrm>
            <a:off x="8724041" y="3181457"/>
            <a:ext cx="17187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6FE5F-D8AA-F540-876B-98F7BEE7DA24}"/>
              </a:ext>
            </a:extLst>
          </p:cNvPr>
          <p:cNvSpPr txBox="1"/>
          <p:nvPr/>
        </p:nvSpPr>
        <p:spPr>
          <a:xfrm>
            <a:off x="2014995" y="3121687"/>
            <a:ext cx="2343911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41A849-26E8-094D-AEF7-1FB94D172A63}"/>
              </a:ext>
            </a:extLst>
          </p:cNvPr>
          <p:cNvSpPr/>
          <p:nvPr/>
        </p:nvSpPr>
        <p:spPr>
          <a:xfrm>
            <a:off x="1520825" y="4076474"/>
            <a:ext cx="6851478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7B9AD9-DB49-CC4A-BADE-AAF7C9C6854B}"/>
              </a:ext>
            </a:extLst>
          </p:cNvPr>
          <p:cNvSpPr/>
          <p:nvPr/>
        </p:nvSpPr>
        <p:spPr>
          <a:xfrm>
            <a:off x="8374705" y="407647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36427D-F964-384B-901B-8A9D973D38A7}"/>
              </a:ext>
            </a:extLst>
          </p:cNvPr>
          <p:cNvSpPr/>
          <p:nvPr/>
        </p:nvSpPr>
        <p:spPr>
          <a:xfrm>
            <a:off x="10794519" y="407647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8DF91D-5398-AE40-BE21-924F09EC04A8}"/>
              </a:ext>
            </a:extLst>
          </p:cNvPr>
          <p:cNvSpPr/>
          <p:nvPr/>
        </p:nvSpPr>
        <p:spPr>
          <a:xfrm>
            <a:off x="13211931" y="4076473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00452-EFCD-3B4E-887D-0583610BF332}"/>
              </a:ext>
            </a:extLst>
          </p:cNvPr>
          <p:cNvSpPr/>
          <p:nvPr/>
        </p:nvSpPr>
        <p:spPr>
          <a:xfrm>
            <a:off x="15629343" y="407647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CF646A-7125-8C4D-A8D8-FB7A6ED53062}"/>
              </a:ext>
            </a:extLst>
          </p:cNvPr>
          <p:cNvSpPr/>
          <p:nvPr/>
        </p:nvSpPr>
        <p:spPr>
          <a:xfrm>
            <a:off x="18046755" y="407647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27E28E-E76A-0C47-AA7B-2537347315F7}"/>
              </a:ext>
            </a:extLst>
          </p:cNvPr>
          <p:cNvSpPr/>
          <p:nvPr/>
        </p:nvSpPr>
        <p:spPr>
          <a:xfrm>
            <a:off x="20464167" y="407647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1166F-6106-614A-9938-D86AD0BF7595}"/>
              </a:ext>
            </a:extLst>
          </p:cNvPr>
          <p:cNvSpPr/>
          <p:nvPr/>
        </p:nvSpPr>
        <p:spPr>
          <a:xfrm>
            <a:off x="1520825" y="5078470"/>
            <a:ext cx="6851478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08AEB1-A90B-2245-BFBE-9F27BB2AA5D2}"/>
              </a:ext>
            </a:extLst>
          </p:cNvPr>
          <p:cNvSpPr/>
          <p:nvPr/>
        </p:nvSpPr>
        <p:spPr>
          <a:xfrm>
            <a:off x="8374705" y="507847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88022C-DA0E-2B4D-AC12-7473313979A5}"/>
              </a:ext>
            </a:extLst>
          </p:cNvPr>
          <p:cNvSpPr/>
          <p:nvPr/>
        </p:nvSpPr>
        <p:spPr>
          <a:xfrm>
            <a:off x="10794519" y="507847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B18F5-125B-FF42-858A-C91C1C0C8737}"/>
              </a:ext>
            </a:extLst>
          </p:cNvPr>
          <p:cNvSpPr/>
          <p:nvPr/>
        </p:nvSpPr>
        <p:spPr>
          <a:xfrm>
            <a:off x="13211931" y="5078469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1267E-4018-0B46-8845-F25A76ACF6E0}"/>
              </a:ext>
            </a:extLst>
          </p:cNvPr>
          <p:cNvSpPr/>
          <p:nvPr/>
        </p:nvSpPr>
        <p:spPr>
          <a:xfrm>
            <a:off x="15629343" y="507847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1AF416-242E-3C41-83A5-744D1D11C6F1}"/>
              </a:ext>
            </a:extLst>
          </p:cNvPr>
          <p:cNvSpPr/>
          <p:nvPr/>
        </p:nvSpPr>
        <p:spPr>
          <a:xfrm>
            <a:off x="18046755" y="507847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02DC5D-EC7A-EC4F-B17A-5F536AAE8EAD}"/>
              </a:ext>
            </a:extLst>
          </p:cNvPr>
          <p:cNvSpPr/>
          <p:nvPr/>
        </p:nvSpPr>
        <p:spPr>
          <a:xfrm>
            <a:off x="20464167" y="507847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76D501-AFDD-0248-B98C-649D85A32361}"/>
              </a:ext>
            </a:extLst>
          </p:cNvPr>
          <p:cNvSpPr/>
          <p:nvPr/>
        </p:nvSpPr>
        <p:spPr>
          <a:xfrm>
            <a:off x="1520825" y="6079204"/>
            <a:ext cx="6851478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ABE630-6B99-7048-BA3E-FA172BBE88DD}"/>
              </a:ext>
            </a:extLst>
          </p:cNvPr>
          <p:cNvSpPr/>
          <p:nvPr/>
        </p:nvSpPr>
        <p:spPr>
          <a:xfrm>
            <a:off x="8374705" y="607920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9D3857-8CE7-0547-A572-20463CF3BD01}"/>
              </a:ext>
            </a:extLst>
          </p:cNvPr>
          <p:cNvSpPr/>
          <p:nvPr/>
        </p:nvSpPr>
        <p:spPr>
          <a:xfrm>
            <a:off x="10794519" y="607920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3C06D0-6919-DA46-9684-21FD13255958}"/>
              </a:ext>
            </a:extLst>
          </p:cNvPr>
          <p:cNvSpPr/>
          <p:nvPr/>
        </p:nvSpPr>
        <p:spPr>
          <a:xfrm>
            <a:off x="13211931" y="6079203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C2F998-A364-3D49-8E7E-AF096A76F8CA}"/>
              </a:ext>
            </a:extLst>
          </p:cNvPr>
          <p:cNvSpPr/>
          <p:nvPr/>
        </p:nvSpPr>
        <p:spPr>
          <a:xfrm>
            <a:off x="15629343" y="607920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BB592E-CBE3-CE42-84C7-98EFFD602107}"/>
              </a:ext>
            </a:extLst>
          </p:cNvPr>
          <p:cNvSpPr/>
          <p:nvPr/>
        </p:nvSpPr>
        <p:spPr>
          <a:xfrm>
            <a:off x="18046755" y="607920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5D6AC8-2333-1241-A92C-EF78A1E5E509}"/>
              </a:ext>
            </a:extLst>
          </p:cNvPr>
          <p:cNvSpPr/>
          <p:nvPr/>
        </p:nvSpPr>
        <p:spPr>
          <a:xfrm>
            <a:off x="20464167" y="6079204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FBFD0C-60EB-EE45-B78E-1B5F75CC5A37}"/>
              </a:ext>
            </a:extLst>
          </p:cNvPr>
          <p:cNvSpPr/>
          <p:nvPr/>
        </p:nvSpPr>
        <p:spPr>
          <a:xfrm>
            <a:off x="1520825" y="7079939"/>
            <a:ext cx="6851478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EAA749-E130-AB4D-9C7C-4B14A33188BA}"/>
              </a:ext>
            </a:extLst>
          </p:cNvPr>
          <p:cNvSpPr/>
          <p:nvPr/>
        </p:nvSpPr>
        <p:spPr>
          <a:xfrm>
            <a:off x="8374705" y="7079939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A6DE74-3116-FE4E-8918-D6DA592E16AE}"/>
              </a:ext>
            </a:extLst>
          </p:cNvPr>
          <p:cNvSpPr/>
          <p:nvPr/>
        </p:nvSpPr>
        <p:spPr>
          <a:xfrm>
            <a:off x="10794519" y="7079939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F72278-502B-3C47-B47C-DAC67A6042D0}"/>
              </a:ext>
            </a:extLst>
          </p:cNvPr>
          <p:cNvSpPr/>
          <p:nvPr/>
        </p:nvSpPr>
        <p:spPr>
          <a:xfrm>
            <a:off x="13211931" y="7079938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BC65AB6-8AF1-954E-B39A-539F0C004ABB}"/>
              </a:ext>
            </a:extLst>
          </p:cNvPr>
          <p:cNvSpPr/>
          <p:nvPr/>
        </p:nvSpPr>
        <p:spPr>
          <a:xfrm>
            <a:off x="15629343" y="7079939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8AF399-9E5C-CC45-9990-F77699D483A8}"/>
              </a:ext>
            </a:extLst>
          </p:cNvPr>
          <p:cNvSpPr/>
          <p:nvPr/>
        </p:nvSpPr>
        <p:spPr>
          <a:xfrm>
            <a:off x="18046755" y="7079939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68D59F-4649-B74E-BAA2-CF0EA1E0740F}"/>
              </a:ext>
            </a:extLst>
          </p:cNvPr>
          <p:cNvSpPr/>
          <p:nvPr/>
        </p:nvSpPr>
        <p:spPr>
          <a:xfrm>
            <a:off x="20464167" y="7079939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4B5B6E-8CC5-4F45-A496-C7061590F23E}"/>
              </a:ext>
            </a:extLst>
          </p:cNvPr>
          <p:cNvSpPr/>
          <p:nvPr/>
        </p:nvSpPr>
        <p:spPr>
          <a:xfrm>
            <a:off x="1520825" y="8080672"/>
            <a:ext cx="6851478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83B898-5F5C-8F4F-B751-B7BE3CB74F62}"/>
              </a:ext>
            </a:extLst>
          </p:cNvPr>
          <p:cNvSpPr/>
          <p:nvPr/>
        </p:nvSpPr>
        <p:spPr>
          <a:xfrm>
            <a:off x="8374705" y="8080672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E928B5-ADEF-5048-93D8-E6E3484BA4D5}"/>
              </a:ext>
            </a:extLst>
          </p:cNvPr>
          <p:cNvSpPr/>
          <p:nvPr/>
        </p:nvSpPr>
        <p:spPr>
          <a:xfrm>
            <a:off x="10794519" y="8080672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D77B77-206A-B746-8C6A-E159CE0466CE}"/>
              </a:ext>
            </a:extLst>
          </p:cNvPr>
          <p:cNvSpPr/>
          <p:nvPr/>
        </p:nvSpPr>
        <p:spPr>
          <a:xfrm>
            <a:off x="13211931" y="8080671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72805A-2B60-674C-B1AE-C1930E22CE5B}"/>
              </a:ext>
            </a:extLst>
          </p:cNvPr>
          <p:cNvSpPr/>
          <p:nvPr/>
        </p:nvSpPr>
        <p:spPr>
          <a:xfrm>
            <a:off x="15629343" y="8080672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BA6125-8631-A14E-A14A-AF320DF589BC}"/>
              </a:ext>
            </a:extLst>
          </p:cNvPr>
          <p:cNvSpPr/>
          <p:nvPr/>
        </p:nvSpPr>
        <p:spPr>
          <a:xfrm>
            <a:off x="18046755" y="8080672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F9F5DB0-F88B-0B43-8683-FFC515E8BDB3}"/>
              </a:ext>
            </a:extLst>
          </p:cNvPr>
          <p:cNvSpPr/>
          <p:nvPr/>
        </p:nvSpPr>
        <p:spPr>
          <a:xfrm>
            <a:off x="20464167" y="8080672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028B65-5A67-414B-A138-E9ABBA5403D2}"/>
              </a:ext>
            </a:extLst>
          </p:cNvPr>
          <p:cNvSpPr/>
          <p:nvPr/>
        </p:nvSpPr>
        <p:spPr>
          <a:xfrm>
            <a:off x="1520825" y="9081403"/>
            <a:ext cx="6851478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64979C-A59D-B94F-B451-D9E6CEE6C0C9}"/>
              </a:ext>
            </a:extLst>
          </p:cNvPr>
          <p:cNvSpPr/>
          <p:nvPr/>
        </p:nvSpPr>
        <p:spPr>
          <a:xfrm>
            <a:off x="8374705" y="9081403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6D1965-4B10-B449-8F4E-486B5E245F04}"/>
              </a:ext>
            </a:extLst>
          </p:cNvPr>
          <p:cNvSpPr/>
          <p:nvPr/>
        </p:nvSpPr>
        <p:spPr>
          <a:xfrm>
            <a:off x="10794519" y="9081403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1F07BF-27CB-6947-94BD-3022B495658C}"/>
              </a:ext>
            </a:extLst>
          </p:cNvPr>
          <p:cNvSpPr/>
          <p:nvPr/>
        </p:nvSpPr>
        <p:spPr>
          <a:xfrm>
            <a:off x="13211931" y="9081402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29C3CD-EC8F-774B-804A-C8096E62FB04}"/>
              </a:ext>
            </a:extLst>
          </p:cNvPr>
          <p:cNvSpPr/>
          <p:nvPr/>
        </p:nvSpPr>
        <p:spPr>
          <a:xfrm>
            <a:off x="15629343" y="9081403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FA731F-CD1A-F448-8068-F5FE662061E7}"/>
              </a:ext>
            </a:extLst>
          </p:cNvPr>
          <p:cNvSpPr/>
          <p:nvPr/>
        </p:nvSpPr>
        <p:spPr>
          <a:xfrm>
            <a:off x="18046755" y="9081403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E7CCA8-C1E3-B743-B602-A166B9DB7280}"/>
              </a:ext>
            </a:extLst>
          </p:cNvPr>
          <p:cNvSpPr/>
          <p:nvPr/>
        </p:nvSpPr>
        <p:spPr>
          <a:xfrm>
            <a:off x="20464167" y="9081403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91B27D-34CC-9A4D-80D9-B53551F33E95}"/>
              </a:ext>
            </a:extLst>
          </p:cNvPr>
          <p:cNvSpPr/>
          <p:nvPr/>
        </p:nvSpPr>
        <p:spPr>
          <a:xfrm>
            <a:off x="1520825" y="10082130"/>
            <a:ext cx="6851478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876C76-0900-3343-9E7E-1F5BC108B42A}"/>
              </a:ext>
            </a:extLst>
          </p:cNvPr>
          <p:cNvSpPr/>
          <p:nvPr/>
        </p:nvSpPr>
        <p:spPr>
          <a:xfrm>
            <a:off x="8374705" y="1008213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98B74E-E69D-464B-B803-C2995F8CF8A2}"/>
              </a:ext>
            </a:extLst>
          </p:cNvPr>
          <p:cNvSpPr/>
          <p:nvPr/>
        </p:nvSpPr>
        <p:spPr>
          <a:xfrm>
            <a:off x="10794519" y="1008213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C597CAE-DAAB-A241-9682-EF0663A5EAD0}"/>
              </a:ext>
            </a:extLst>
          </p:cNvPr>
          <p:cNvSpPr/>
          <p:nvPr/>
        </p:nvSpPr>
        <p:spPr>
          <a:xfrm>
            <a:off x="13211931" y="10082129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9A9B6D-054E-C941-9FCA-817E376904EF}"/>
              </a:ext>
            </a:extLst>
          </p:cNvPr>
          <p:cNvSpPr/>
          <p:nvPr/>
        </p:nvSpPr>
        <p:spPr>
          <a:xfrm>
            <a:off x="15629343" y="1008213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74FB17-D895-E846-B0C4-0F151297FC0B}"/>
              </a:ext>
            </a:extLst>
          </p:cNvPr>
          <p:cNvSpPr/>
          <p:nvPr/>
        </p:nvSpPr>
        <p:spPr>
          <a:xfrm>
            <a:off x="18046755" y="1008213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7B1660-1766-EB45-84E2-CF109CE719E5}"/>
              </a:ext>
            </a:extLst>
          </p:cNvPr>
          <p:cNvSpPr/>
          <p:nvPr/>
        </p:nvSpPr>
        <p:spPr>
          <a:xfrm>
            <a:off x="20464167" y="10082130"/>
            <a:ext cx="2417412" cy="1000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5E72DBD-AC66-F34F-9016-2443CF43601B}"/>
              </a:ext>
            </a:extLst>
          </p:cNvPr>
          <p:cNvSpPr/>
          <p:nvPr/>
        </p:nvSpPr>
        <p:spPr>
          <a:xfrm>
            <a:off x="1520825" y="11085388"/>
            <a:ext cx="6851478" cy="13273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405D23-F1D7-DF48-8A84-8C614C90AA1E}"/>
              </a:ext>
            </a:extLst>
          </p:cNvPr>
          <p:cNvSpPr/>
          <p:nvPr/>
        </p:nvSpPr>
        <p:spPr>
          <a:xfrm>
            <a:off x="8374705" y="11085388"/>
            <a:ext cx="2417412" cy="13273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3DABFF-336E-124E-B848-06B5E4952ADB}"/>
              </a:ext>
            </a:extLst>
          </p:cNvPr>
          <p:cNvSpPr/>
          <p:nvPr/>
        </p:nvSpPr>
        <p:spPr>
          <a:xfrm>
            <a:off x="10794519" y="11085388"/>
            <a:ext cx="2417412" cy="13273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7402FCF-C255-3D4E-9F5E-B4BE8430771B}"/>
              </a:ext>
            </a:extLst>
          </p:cNvPr>
          <p:cNvSpPr/>
          <p:nvPr/>
        </p:nvSpPr>
        <p:spPr>
          <a:xfrm>
            <a:off x="13211931" y="11085387"/>
            <a:ext cx="2417412" cy="13273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1EF181-8D35-9643-A635-46510D3A60A4}"/>
              </a:ext>
            </a:extLst>
          </p:cNvPr>
          <p:cNvSpPr/>
          <p:nvPr/>
        </p:nvSpPr>
        <p:spPr>
          <a:xfrm>
            <a:off x="15629343" y="11085388"/>
            <a:ext cx="2417412" cy="13273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7B901-1199-2A4F-A618-642BDB144556}"/>
              </a:ext>
            </a:extLst>
          </p:cNvPr>
          <p:cNvSpPr/>
          <p:nvPr/>
        </p:nvSpPr>
        <p:spPr>
          <a:xfrm>
            <a:off x="18046755" y="11085388"/>
            <a:ext cx="2417412" cy="13273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D5C0FCD-7270-4843-89E4-BEE919A2C8CC}"/>
              </a:ext>
            </a:extLst>
          </p:cNvPr>
          <p:cNvSpPr/>
          <p:nvPr/>
        </p:nvSpPr>
        <p:spPr>
          <a:xfrm>
            <a:off x="20464167" y="11085388"/>
            <a:ext cx="2417412" cy="13273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FA408A-1BE3-754B-A342-8A0B54F58F73}"/>
              </a:ext>
            </a:extLst>
          </p:cNvPr>
          <p:cNvSpPr txBox="1"/>
          <p:nvPr/>
        </p:nvSpPr>
        <p:spPr>
          <a:xfrm>
            <a:off x="11110996" y="3181457"/>
            <a:ext cx="17796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D808B24-BFAC-9348-991C-A101E6408806}"/>
              </a:ext>
            </a:extLst>
          </p:cNvPr>
          <p:cNvSpPr txBox="1"/>
          <p:nvPr/>
        </p:nvSpPr>
        <p:spPr>
          <a:xfrm>
            <a:off x="13526001" y="3181457"/>
            <a:ext cx="17892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AA7FA8-46D4-F84F-967E-59D12C293BE8}"/>
              </a:ext>
            </a:extLst>
          </p:cNvPr>
          <p:cNvSpPr txBox="1"/>
          <p:nvPr/>
        </p:nvSpPr>
        <p:spPr>
          <a:xfrm>
            <a:off x="15932192" y="3181457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7366A5-DC41-6B42-965F-7363A01F9C84}"/>
              </a:ext>
            </a:extLst>
          </p:cNvPr>
          <p:cNvSpPr txBox="1"/>
          <p:nvPr/>
        </p:nvSpPr>
        <p:spPr>
          <a:xfrm>
            <a:off x="18353611" y="3181457"/>
            <a:ext cx="18036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B6EC79-E55D-0D4E-9BCF-DA2FC9730E07}"/>
              </a:ext>
            </a:extLst>
          </p:cNvPr>
          <p:cNvSpPr txBox="1"/>
          <p:nvPr/>
        </p:nvSpPr>
        <p:spPr>
          <a:xfrm>
            <a:off x="20773428" y="3181457"/>
            <a:ext cx="17988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4C885C22-3143-6240-9F9A-9462D0267F6B}"/>
              </a:ext>
            </a:extLst>
          </p:cNvPr>
          <p:cNvSpPr txBox="1">
            <a:spLocks/>
          </p:cNvSpPr>
          <p:nvPr/>
        </p:nvSpPr>
        <p:spPr>
          <a:xfrm>
            <a:off x="2014995" y="4329594"/>
            <a:ext cx="58295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0386901A-A053-C84E-A1ED-F6182B293C56}"/>
              </a:ext>
            </a:extLst>
          </p:cNvPr>
          <p:cNvSpPr txBox="1">
            <a:spLocks/>
          </p:cNvSpPr>
          <p:nvPr/>
        </p:nvSpPr>
        <p:spPr>
          <a:xfrm>
            <a:off x="2014995" y="5330323"/>
            <a:ext cx="58295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EB9C978C-59A6-4F48-A02A-D26B43026F26}"/>
              </a:ext>
            </a:extLst>
          </p:cNvPr>
          <p:cNvSpPr txBox="1">
            <a:spLocks/>
          </p:cNvSpPr>
          <p:nvPr/>
        </p:nvSpPr>
        <p:spPr>
          <a:xfrm>
            <a:off x="2014995" y="6331050"/>
            <a:ext cx="58295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CFEF3053-FAA0-8649-855C-05EB7FD0E087}"/>
              </a:ext>
            </a:extLst>
          </p:cNvPr>
          <p:cNvSpPr txBox="1">
            <a:spLocks/>
          </p:cNvSpPr>
          <p:nvPr/>
        </p:nvSpPr>
        <p:spPr>
          <a:xfrm>
            <a:off x="2014995" y="7333059"/>
            <a:ext cx="58295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53714182-65C6-1F4B-82C9-33FF2D31CC87}"/>
              </a:ext>
            </a:extLst>
          </p:cNvPr>
          <p:cNvSpPr txBox="1">
            <a:spLocks/>
          </p:cNvSpPr>
          <p:nvPr/>
        </p:nvSpPr>
        <p:spPr>
          <a:xfrm>
            <a:off x="2014995" y="8329972"/>
            <a:ext cx="58295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33C2E63B-3C07-444E-843E-F31D02B2D7B1}"/>
              </a:ext>
            </a:extLst>
          </p:cNvPr>
          <p:cNvSpPr txBox="1">
            <a:spLocks/>
          </p:cNvSpPr>
          <p:nvPr/>
        </p:nvSpPr>
        <p:spPr>
          <a:xfrm>
            <a:off x="2014995" y="9330705"/>
            <a:ext cx="58295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720C0A7D-1765-CA43-A2DD-863E12FBFFD4}"/>
              </a:ext>
            </a:extLst>
          </p:cNvPr>
          <p:cNvSpPr txBox="1">
            <a:spLocks/>
          </p:cNvSpPr>
          <p:nvPr/>
        </p:nvSpPr>
        <p:spPr>
          <a:xfrm>
            <a:off x="2014995" y="10333962"/>
            <a:ext cx="58295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D8693556-A532-3849-8F54-1D0F6C95523C}"/>
              </a:ext>
            </a:extLst>
          </p:cNvPr>
          <p:cNvSpPr txBox="1">
            <a:spLocks/>
          </p:cNvSpPr>
          <p:nvPr/>
        </p:nvSpPr>
        <p:spPr>
          <a:xfrm>
            <a:off x="8608692" y="4329594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04761A97-D29C-8642-8706-BA56D9F1CFC1}"/>
              </a:ext>
            </a:extLst>
          </p:cNvPr>
          <p:cNvSpPr txBox="1">
            <a:spLocks/>
          </p:cNvSpPr>
          <p:nvPr/>
        </p:nvSpPr>
        <p:spPr>
          <a:xfrm>
            <a:off x="8608692" y="5330323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0C9FE047-BA2D-8C49-820D-C6C100D16A94}"/>
              </a:ext>
            </a:extLst>
          </p:cNvPr>
          <p:cNvSpPr txBox="1">
            <a:spLocks/>
          </p:cNvSpPr>
          <p:nvPr/>
        </p:nvSpPr>
        <p:spPr>
          <a:xfrm>
            <a:off x="8608692" y="6331050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31ACA770-8425-A744-9E46-C72981E5686A}"/>
              </a:ext>
            </a:extLst>
          </p:cNvPr>
          <p:cNvSpPr txBox="1">
            <a:spLocks/>
          </p:cNvSpPr>
          <p:nvPr/>
        </p:nvSpPr>
        <p:spPr>
          <a:xfrm>
            <a:off x="8608692" y="7331779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FC6442A6-519C-A84B-8B99-0D555DB85EE7}"/>
              </a:ext>
            </a:extLst>
          </p:cNvPr>
          <p:cNvSpPr txBox="1">
            <a:spLocks/>
          </p:cNvSpPr>
          <p:nvPr/>
        </p:nvSpPr>
        <p:spPr>
          <a:xfrm>
            <a:off x="8608692" y="833890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88E5D6C5-FF76-BB41-B677-A2507D5039C0}"/>
              </a:ext>
            </a:extLst>
          </p:cNvPr>
          <p:cNvSpPr txBox="1">
            <a:spLocks/>
          </p:cNvSpPr>
          <p:nvPr/>
        </p:nvSpPr>
        <p:spPr>
          <a:xfrm>
            <a:off x="8608692" y="933836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CA5CAEC0-4674-A040-9131-90DDBC8EEA7A}"/>
              </a:ext>
            </a:extLst>
          </p:cNvPr>
          <p:cNvSpPr txBox="1">
            <a:spLocks/>
          </p:cNvSpPr>
          <p:nvPr/>
        </p:nvSpPr>
        <p:spPr>
          <a:xfrm>
            <a:off x="8608692" y="10330141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4AC54A34-45ED-2147-82F4-771EA2B6882C}"/>
              </a:ext>
            </a:extLst>
          </p:cNvPr>
          <p:cNvSpPr txBox="1">
            <a:spLocks/>
          </p:cNvSpPr>
          <p:nvPr/>
        </p:nvSpPr>
        <p:spPr>
          <a:xfrm>
            <a:off x="11023702" y="4329594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65307F65-1518-0A46-8112-B994DFB12BBF}"/>
              </a:ext>
            </a:extLst>
          </p:cNvPr>
          <p:cNvSpPr txBox="1">
            <a:spLocks/>
          </p:cNvSpPr>
          <p:nvPr/>
        </p:nvSpPr>
        <p:spPr>
          <a:xfrm>
            <a:off x="11023702" y="5330323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CD200756-4426-1747-8787-5FA4F251935A}"/>
              </a:ext>
            </a:extLst>
          </p:cNvPr>
          <p:cNvSpPr txBox="1">
            <a:spLocks/>
          </p:cNvSpPr>
          <p:nvPr/>
        </p:nvSpPr>
        <p:spPr>
          <a:xfrm>
            <a:off x="11023702" y="6331050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B16FDF24-5115-A949-A3A4-F03D92D00708}"/>
              </a:ext>
            </a:extLst>
          </p:cNvPr>
          <p:cNvSpPr txBox="1">
            <a:spLocks/>
          </p:cNvSpPr>
          <p:nvPr/>
        </p:nvSpPr>
        <p:spPr>
          <a:xfrm>
            <a:off x="11023702" y="7331779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63F67127-9759-C442-ACA8-E90CE2232181}"/>
              </a:ext>
            </a:extLst>
          </p:cNvPr>
          <p:cNvSpPr txBox="1">
            <a:spLocks/>
          </p:cNvSpPr>
          <p:nvPr/>
        </p:nvSpPr>
        <p:spPr>
          <a:xfrm>
            <a:off x="11023702" y="833890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9BC9A1B0-A309-5E49-9DC2-10796C881833}"/>
              </a:ext>
            </a:extLst>
          </p:cNvPr>
          <p:cNvSpPr txBox="1">
            <a:spLocks/>
          </p:cNvSpPr>
          <p:nvPr/>
        </p:nvSpPr>
        <p:spPr>
          <a:xfrm>
            <a:off x="11023702" y="933836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59F30F58-5152-BF4A-B398-C86C440CE955}"/>
              </a:ext>
            </a:extLst>
          </p:cNvPr>
          <p:cNvSpPr txBox="1">
            <a:spLocks/>
          </p:cNvSpPr>
          <p:nvPr/>
        </p:nvSpPr>
        <p:spPr>
          <a:xfrm>
            <a:off x="11023702" y="10330141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EBC5886C-7F8F-4847-B093-8AB087BE3135}"/>
              </a:ext>
            </a:extLst>
          </p:cNvPr>
          <p:cNvSpPr txBox="1">
            <a:spLocks/>
          </p:cNvSpPr>
          <p:nvPr/>
        </p:nvSpPr>
        <p:spPr>
          <a:xfrm>
            <a:off x="13443516" y="4329594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E6A28216-98B2-9843-A5DB-10D2EFC1CCCB}"/>
              </a:ext>
            </a:extLst>
          </p:cNvPr>
          <p:cNvSpPr txBox="1">
            <a:spLocks/>
          </p:cNvSpPr>
          <p:nvPr/>
        </p:nvSpPr>
        <p:spPr>
          <a:xfrm>
            <a:off x="13443516" y="5330323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DA6B57C3-1461-3246-8E5E-F920AF239237}"/>
              </a:ext>
            </a:extLst>
          </p:cNvPr>
          <p:cNvSpPr txBox="1">
            <a:spLocks/>
          </p:cNvSpPr>
          <p:nvPr/>
        </p:nvSpPr>
        <p:spPr>
          <a:xfrm>
            <a:off x="13443516" y="6331050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E6BE01C0-D62E-9C49-ABE8-CBE1DB545B72}"/>
              </a:ext>
            </a:extLst>
          </p:cNvPr>
          <p:cNvSpPr txBox="1">
            <a:spLocks/>
          </p:cNvSpPr>
          <p:nvPr/>
        </p:nvSpPr>
        <p:spPr>
          <a:xfrm>
            <a:off x="13443516" y="7331779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528D03EB-37F7-A442-9CC2-8F081FC13ED6}"/>
              </a:ext>
            </a:extLst>
          </p:cNvPr>
          <p:cNvSpPr txBox="1">
            <a:spLocks/>
          </p:cNvSpPr>
          <p:nvPr/>
        </p:nvSpPr>
        <p:spPr>
          <a:xfrm>
            <a:off x="13443516" y="833890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615A8163-A5C6-C449-9089-6B4EC7A9B5BD}"/>
              </a:ext>
            </a:extLst>
          </p:cNvPr>
          <p:cNvSpPr txBox="1">
            <a:spLocks/>
          </p:cNvSpPr>
          <p:nvPr/>
        </p:nvSpPr>
        <p:spPr>
          <a:xfrm>
            <a:off x="13443516" y="933836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8D89FC1D-7D55-F442-AB77-3E5EB6D59EAB}"/>
              </a:ext>
            </a:extLst>
          </p:cNvPr>
          <p:cNvSpPr txBox="1">
            <a:spLocks/>
          </p:cNvSpPr>
          <p:nvPr/>
        </p:nvSpPr>
        <p:spPr>
          <a:xfrm>
            <a:off x="13443516" y="10330141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E11A43C5-3869-194B-82E9-B2A24F1EB523}"/>
              </a:ext>
            </a:extLst>
          </p:cNvPr>
          <p:cNvSpPr txBox="1">
            <a:spLocks/>
          </p:cNvSpPr>
          <p:nvPr/>
        </p:nvSpPr>
        <p:spPr>
          <a:xfrm>
            <a:off x="15865732" y="4329594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02816B62-1F0E-2844-8648-7C629B4E341D}"/>
              </a:ext>
            </a:extLst>
          </p:cNvPr>
          <p:cNvSpPr txBox="1">
            <a:spLocks/>
          </p:cNvSpPr>
          <p:nvPr/>
        </p:nvSpPr>
        <p:spPr>
          <a:xfrm>
            <a:off x="15865732" y="5330323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2D41808C-5417-6B4B-9516-A420BC718E7E}"/>
              </a:ext>
            </a:extLst>
          </p:cNvPr>
          <p:cNvSpPr txBox="1">
            <a:spLocks/>
          </p:cNvSpPr>
          <p:nvPr/>
        </p:nvSpPr>
        <p:spPr>
          <a:xfrm>
            <a:off x="15865732" y="6331050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0F34455E-5F92-8B4F-B386-F8FED1E4EEDD}"/>
              </a:ext>
            </a:extLst>
          </p:cNvPr>
          <p:cNvSpPr txBox="1">
            <a:spLocks/>
          </p:cNvSpPr>
          <p:nvPr/>
        </p:nvSpPr>
        <p:spPr>
          <a:xfrm>
            <a:off x="15865732" y="7331779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9AE90924-79E8-7041-9C6B-487A126E90AB}"/>
              </a:ext>
            </a:extLst>
          </p:cNvPr>
          <p:cNvSpPr txBox="1">
            <a:spLocks/>
          </p:cNvSpPr>
          <p:nvPr/>
        </p:nvSpPr>
        <p:spPr>
          <a:xfrm>
            <a:off x="15865732" y="833890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960C3C05-F635-E64E-9375-62B1B6729238}"/>
              </a:ext>
            </a:extLst>
          </p:cNvPr>
          <p:cNvSpPr txBox="1">
            <a:spLocks/>
          </p:cNvSpPr>
          <p:nvPr/>
        </p:nvSpPr>
        <p:spPr>
          <a:xfrm>
            <a:off x="15865732" y="933836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03E162A4-371C-7B4A-B090-335E4E5FFCE4}"/>
              </a:ext>
            </a:extLst>
          </p:cNvPr>
          <p:cNvSpPr txBox="1">
            <a:spLocks/>
          </p:cNvSpPr>
          <p:nvPr/>
        </p:nvSpPr>
        <p:spPr>
          <a:xfrm>
            <a:off x="15865732" y="10330141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43" name="Subtitle 2">
            <a:extLst>
              <a:ext uri="{FF2B5EF4-FFF2-40B4-BE49-F238E27FC236}">
                <a16:creationId xmlns:a16="http://schemas.microsoft.com/office/drawing/2014/main" id="{D6EA1165-5209-994C-9439-F71D62890A50}"/>
              </a:ext>
            </a:extLst>
          </p:cNvPr>
          <p:cNvSpPr txBox="1">
            <a:spLocks/>
          </p:cNvSpPr>
          <p:nvPr/>
        </p:nvSpPr>
        <p:spPr>
          <a:xfrm>
            <a:off x="18283144" y="4329594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44" name="Subtitle 2">
            <a:extLst>
              <a:ext uri="{FF2B5EF4-FFF2-40B4-BE49-F238E27FC236}">
                <a16:creationId xmlns:a16="http://schemas.microsoft.com/office/drawing/2014/main" id="{5E483D8E-2DD1-CE4F-9E07-2050ECF19169}"/>
              </a:ext>
            </a:extLst>
          </p:cNvPr>
          <p:cNvSpPr txBox="1">
            <a:spLocks/>
          </p:cNvSpPr>
          <p:nvPr/>
        </p:nvSpPr>
        <p:spPr>
          <a:xfrm>
            <a:off x="18283144" y="5330323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45" name="Subtitle 2">
            <a:extLst>
              <a:ext uri="{FF2B5EF4-FFF2-40B4-BE49-F238E27FC236}">
                <a16:creationId xmlns:a16="http://schemas.microsoft.com/office/drawing/2014/main" id="{9705FFA9-8C49-BA4B-9A8F-85FD43702CEE}"/>
              </a:ext>
            </a:extLst>
          </p:cNvPr>
          <p:cNvSpPr txBox="1">
            <a:spLocks/>
          </p:cNvSpPr>
          <p:nvPr/>
        </p:nvSpPr>
        <p:spPr>
          <a:xfrm>
            <a:off x="18283144" y="6331050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2985C572-BFED-AA4B-BA2F-72383D4E6BC8}"/>
              </a:ext>
            </a:extLst>
          </p:cNvPr>
          <p:cNvSpPr txBox="1">
            <a:spLocks/>
          </p:cNvSpPr>
          <p:nvPr/>
        </p:nvSpPr>
        <p:spPr>
          <a:xfrm>
            <a:off x="18283144" y="7331779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47" name="Subtitle 2">
            <a:extLst>
              <a:ext uri="{FF2B5EF4-FFF2-40B4-BE49-F238E27FC236}">
                <a16:creationId xmlns:a16="http://schemas.microsoft.com/office/drawing/2014/main" id="{DB446879-5F72-724D-9295-042F7A9F3D5A}"/>
              </a:ext>
            </a:extLst>
          </p:cNvPr>
          <p:cNvSpPr txBox="1">
            <a:spLocks/>
          </p:cNvSpPr>
          <p:nvPr/>
        </p:nvSpPr>
        <p:spPr>
          <a:xfrm>
            <a:off x="18283144" y="833890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8BD66E09-7486-574C-8780-57A57C2F03F2}"/>
              </a:ext>
            </a:extLst>
          </p:cNvPr>
          <p:cNvSpPr txBox="1">
            <a:spLocks/>
          </p:cNvSpPr>
          <p:nvPr/>
        </p:nvSpPr>
        <p:spPr>
          <a:xfrm>
            <a:off x="18283144" y="933836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49" name="Subtitle 2">
            <a:extLst>
              <a:ext uri="{FF2B5EF4-FFF2-40B4-BE49-F238E27FC236}">
                <a16:creationId xmlns:a16="http://schemas.microsoft.com/office/drawing/2014/main" id="{0920438A-6044-254E-B125-1C69589BE777}"/>
              </a:ext>
            </a:extLst>
          </p:cNvPr>
          <p:cNvSpPr txBox="1">
            <a:spLocks/>
          </p:cNvSpPr>
          <p:nvPr/>
        </p:nvSpPr>
        <p:spPr>
          <a:xfrm>
            <a:off x="18283144" y="10330141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51" name="Subtitle 2">
            <a:extLst>
              <a:ext uri="{FF2B5EF4-FFF2-40B4-BE49-F238E27FC236}">
                <a16:creationId xmlns:a16="http://schemas.microsoft.com/office/drawing/2014/main" id="{6504E1F5-5D2B-9040-B09F-55FCB85A0443}"/>
              </a:ext>
            </a:extLst>
          </p:cNvPr>
          <p:cNvSpPr txBox="1">
            <a:spLocks/>
          </p:cNvSpPr>
          <p:nvPr/>
        </p:nvSpPr>
        <p:spPr>
          <a:xfrm>
            <a:off x="20698154" y="4329594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328055B8-105F-A24C-83C3-AC47DC213FCB}"/>
              </a:ext>
            </a:extLst>
          </p:cNvPr>
          <p:cNvSpPr txBox="1">
            <a:spLocks/>
          </p:cNvSpPr>
          <p:nvPr/>
        </p:nvSpPr>
        <p:spPr>
          <a:xfrm>
            <a:off x="20698154" y="5330323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53" name="Subtitle 2">
            <a:extLst>
              <a:ext uri="{FF2B5EF4-FFF2-40B4-BE49-F238E27FC236}">
                <a16:creationId xmlns:a16="http://schemas.microsoft.com/office/drawing/2014/main" id="{BB886E36-1ED0-8A4C-8FC6-7BD636E3D520}"/>
              </a:ext>
            </a:extLst>
          </p:cNvPr>
          <p:cNvSpPr txBox="1">
            <a:spLocks/>
          </p:cNvSpPr>
          <p:nvPr/>
        </p:nvSpPr>
        <p:spPr>
          <a:xfrm>
            <a:off x="20698154" y="6331050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585469D4-CB15-D84B-B855-B37A15A9D4C0}"/>
              </a:ext>
            </a:extLst>
          </p:cNvPr>
          <p:cNvSpPr txBox="1">
            <a:spLocks/>
          </p:cNvSpPr>
          <p:nvPr/>
        </p:nvSpPr>
        <p:spPr>
          <a:xfrm>
            <a:off x="20698154" y="7331779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E69F75DA-7E7A-DD40-A00D-2C389FB26486}"/>
              </a:ext>
            </a:extLst>
          </p:cNvPr>
          <p:cNvSpPr txBox="1">
            <a:spLocks/>
          </p:cNvSpPr>
          <p:nvPr/>
        </p:nvSpPr>
        <p:spPr>
          <a:xfrm>
            <a:off x="20698154" y="833890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56" name="Subtitle 2">
            <a:extLst>
              <a:ext uri="{FF2B5EF4-FFF2-40B4-BE49-F238E27FC236}">
                <a16:creationId xmlns:a16="http://schemas.microsoft.com/office/drawing/2014/main" id="{B6E9439A-ABE3-4348-8193-57937A12F0DF}"/>
              </a:ext>
            </a:extLst>
          </p:cNvPr>
          <p:cNvSpPr txBox="1">
            <a:spLocks/>
          </p:cNvSpPr>
          <p:nvPr/>
        </p:nvSpPr>
        <p:spPr>
          <a:xfrm>
            <a:off x="20698154" y="9338366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57" name="Subtitle 2">
            <a:extLst>
              <a:ext uri="{FF2B5EF4-FFF2-40B4-BE49-F238E27FC236}">
                <a16:creationId xmlns:a16="http://schemas.microsoft.com/office/drawing/2014/main" id="{2DD2BEE1-DBFA-5A42-ABD2-D66CAB460527}"/>
              </a:ext>
            </a:extLst>
          </p:cNvPr>
          <p:cNvSpPr txBox="1">
            <a:spLocks/>
          </p:cNvSpPr>
          <p:nvPr/>
        </p:nvSpPr>
        <p:spPr>
          <a:xfrm>
            <a:off x="20698154" y="10330141"/>
            <a:ext cx="194943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100.0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6CDF12F-8A2F-A844-B859-AA63B4EB7846}"/>
              </a:ext>
            </a:extLst>
          </p:cNvPr>
          <p:cNvSpPr txBox="1"/>
          <p:nvPr/>
        </p:nvSpPr>
        <p:spPr>
          <a:xfrm>
            <a:off x="9089526" y="11518216"/>
            <a:ext cx="9877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100.0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F2B2FDC-BE6B-6440-9C9A-E72DDB8A6884}"/>
              </a:ext>
            </a:extLst>
          </p:cNvPr>
          <p:cNvSpPr txBox="1"/>
          <p:nvPr/>
        </p:nvSpPr>
        <p:spPr>
          <a:xfrm>
            <a:off x="2014995" y="11456661"/>
            <a:ext cx="1489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E9EA811-C134-6549-AA42-DD9B515BC71A}"/>
              </a:ext>
            </a:extLst>
          </p:cNvPr>
          <p:cNvSpPr txBox="1"/>
          <p:nvPr/>
        </p:nvSpPr>
        <p:spPr>
          <a:xfrm>
            <a:off x="11506937" y="11518216"/>
            <a:ext cx="9877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100.0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FE6A5D5-03A3-054E-9F97-AD5A4924BD48}"/>
              </a:ext>
            </a:extLst>
          </p:cNvPr>
          <p:cNvSpPr txBox="1"/>
          <p:nvPr/>
        </p:nvSpPr>
        <p:spPr>
          <a:xfrm>
            <a:off x="13926752" y="11518216"/>
            <a:ext cx="9877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100.0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494B02C-AC6E-7640-BC47-831BD5460932}"/>
              </a:ext>
            </a:extLst>
          </p:cNvPr>
          <p:cNvSpPr txBox="1"/>
          <p:nvPr/>
        </p:nvSpPr>
        <p:spPr>
          <a:xfrm>
            <a:off x="16344163" y="11518216"/>
            <a:ext cx="9877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100.0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437172-5F51-7A46-99E4-761164159390}"/>
              </a:ext>
            </a:extLst>
          </p:cNvPr>
          <p:cNvSpPr txBox="1"/>
          <p:nvPr/>
        </p:nvSpPr>
        <p:spPr>
          <a:xfrm>
            <a:off x="18761575" y="11518216"/>
            <a:ext cx="9877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100.0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B9C413-CB0C-294E-9A14-A9FC94E5F458}"/>
              </a:ext>
            </a:extLst>
          </p:cNvPr>
          <p:cNvSpPr txBox="1"/>
          <p:nvPr/>
        </p:nvSpPr>
        <p:spPr>
          <a:xfrm>
            <a:off x="21178987" y="11518216"/>
            <a:ext cx="9877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100.0</a:t>
            </a:r>
          </a:p>
        </p:txBody>
      </p:sp>
    </p:spTree>
    <p:extLst>
      <p:ext uri="{BB962C8B-B14F-4D97-AF65-F5344CB8AC3E}">
        <p14:creationId xmlns:p14="http://schemas.microsoft.com/office/powerpoint/2010/main" val="195205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258CE6-F0CF-6C47-9250-B34E21AB710E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3FD04-A317-3041-9E78-EE4EC73F13B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C40D2-D054-AE4C-B380-35C318AA35F2}"/>
              </a:ext>
            </a:extLst>
          </p:cNvPr>
          <p:cNvSpPr/>
          <p:nvPr/>
        </p:nvSpPr>
        <p:spPr>
          <a:xfrm>
            <a:off x="1520825" y="3233414"/>
            <a:ext cx="2562127" cy="10376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E76A4-53B5-9243-AD73-2D9E3C030B90}"/>
              </a:ext>
            </a:extLst>
          </p:cNvPr>
          <p:cNvSpPr/>
          <p:nvPr/>
        </p:nvSpPr>
        <p:spPr>
          <a:xfrm>
            <a:off x="1520826" y="4271014"/>
            <a:ext cx="2562127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C9993-0839-6B46-B6CB-65A019E7A142}"/>
              </a:ext>
            </a:extLst>
          </p:cNvPr>
          <p:cNvSpPr/>
          <p:nvPr/>
        </p:nvSpPr>
        <p:spPr>
          <a:xfrm>
            <a:off x="1520826" y="5069169"/>
            <a:ext cx="2562127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94794-DEE6-B845-9FA8-566D66BF4B29}"/>
              </a:ext>
            </a:extLst>
          </p:cNvPr>
          <p:cNvSpPr/>
          <p:nvPr/>
        </p:nvSpPr>
        <p:spPr>
          <a:xfrm>
            <a:off x="1520826" y="5867323"/>
            <a:ext cx="2562127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753160-91F2-8847-9ED0-DBED7FB4C3F9}"/>
              </a:ext>
            </a:extLst>
          </p:cNvPr>
          <p:cNvSpPr/>
          <p:nvPr/>
        </p:nvSpPr>
        <p:spPr>
          <a:xfrm>
            <a:off x="1520826" y="6665478"/>
            <a:ext cx="2562127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0BF730-F142-B945-B374-CD10D6750679}"/>
              </a:ext>
            </a:extLst>
          </p:cNvPr>
          <p:cNvSpPr txBox="1"/>
          <p:nvPr/>
        </p:nvSpPr>
        <p:spPr>
          <a:xfrm>
            <a:off x="1942517" y="3517562"/>
            <a:ext cx="17187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2F8D6D-46C9-8A45-9452-0F7550D12CED}"/>
              </a:ext>
            </a:extLst>
          </p:cNvPr>
          <p:cNvSpPr txBox="1"/>
          <p:nvPr/>
        </p:nvSpPr>
        <p:spPr>
          <a:xfrm>
            <a:off x="2235867" y="4439259"/>
            <a:ext cx="1132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AC142-CD7D-2042-B468-240EAE304E1C}"/>
              </a:ext>
            </a:extLst>
          </p:cNvPr>
          <p:cNvSpPr txBox="1"/>
          <p:nvPr/>
        </p:nvSpPr>
        <p:spPr>
          <a:xfrm>
            <a:off x="2205410" y="5237414"/>
            <a:ext cx="11929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E86DE-30F2-384D-BBC7-B6CCB92D50C1}"/>
              </a:ext>
            </a:extLst>
          </p:cNvPr>
          <p:cNvSpPr txBox="1"/>
          <p:nvPr/>
        </p:nvSpPr>
        <p:spPr>
          <a:xfrm>
            <a:off x="2200601" y="6035568"/>
            <a:ext cx="12025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5F491-B4F1-ED4A-80EA-4B9D4234888C}"/>
              </a:ext>
            </a:extLst>
          </p:cNvPr>
          <p:cNvSpPr txBox="1"/>
          <p:nvPr/>
        </p:nvSpPr>
        <p:spPr>
          <a:xfrm>
            <a:off x="2189380" y="6833723"/>
            <a:ext cx="12250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C16DC-A318-2146-8BA0-03006D9FBDA9}"/>
              </a:ext>
            </a:extLst>
          </p:cNvPr>
          <p:cNvSpPr/>
          <p:nvPr/>
        </p:nvSpPr>
        <p:spPr>
          <a:xfrm>
            <a:off x="4082958" y="3233414"/>
            <a:ext cx="2489530" cy="10376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83008-B0DF-B543-925C-45F9588F2259}"/>
              </a:ext>
            </a:extLst>
          </p:cNvPr>
          <p:cNvSpPr/>
          <p:nvPr/>
        </p:nvSpPr>
        <p:spPr>
          <a:xfrm>
            <a:off x="4082959" y="4271014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5D873-C5E5-C144-9178-AF65777DE2C3}"/>
              </a:ext>
            </a:extLst>
          </p:cNvPr>
          <p:cNvSpPr/>
          <p:nvPr/>
        </p:nvSpPr>
        <p:spPr>
          <a:xfrm>
            <a:off x="4082959" y="5069169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5D12BB-F86C-CC4A-9EC5-FCE513DE002B}"/>
              </a:ext>
            </a:extLst>
          </p:cNvPr>
          <p:cNvSpPr/>
          <p:nvPr/>
        </p:nvSpPr>
        <p:spPr>
          <a:xfrm>
            <a:off x="4082959" y="5867323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B8A72-02AF-824D-BB34-6276DBDEE85D}"/>
              </a:ext>
            </a:extLst>
          </p:cNvPr>
          <p:cNvSpPr/>
          <p:nvPr/>
        </p:nvSpPr>
        <p:spPr>
          <a:xfrm>
            <a:off x="4082959" y="6665478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B6A67E-B9D2-CE49-8E0D-818FAB97B616}"/>
              </a:ext>
            </a:extLst>
          </p:cNvPr>
          <p:cNvSpPr txBox="1"/>
          <p:nvPr/>
        </p:nvSpPr>
        <p:spPr>
          <a:xfrm>
            <a:off x="4437894" y="3517562"/>
            <a:ext cx="17796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C6EEE5-2B28-974D-BF4E-2A7E964DB508}"/>
              </a:ext>
            </a:extLst>
          </p:cNvPr>
          <p:cNvSpPr txBox="1"/>
          <p:nvPr/>
        </p:nvSpPr>
        <p:spPr>
          <a:xfrm>
            <a:off x="4199468" y="4446569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F377DF-EC19-2440-8F01-0BEEB92DDC29}"/>
              </a:ext>
            </a:extLst>
          </p:cNvPr>
          <p:cNvSpPr txBox="1"/>
          <p:nvPr/>
        </p:nvSpPr>
        <p:spPr>
          <a:xfrm>
            <a:off x="4199468" y="5244723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806945-C06B-EE42-B1A4-D42F49DCB353}"/>
              </a:ext>
            </a:extLst>
          </p:cNvPr>
          <p:cNvSpPr txBox="1"/>
          <p:nvPr/>
        </p:nvSpPr>
        <p:spPr>
          <a:xfrm>
            <a:off x="4199468" y="604287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DF146A-CFB2-904A-B13E-853F7C04C08A}"/>
              </a:ext>
            </a:extLst>
          </p:cNvPr>
          <p:cNvSpPr txBox="1"/>
          <p:nvPr/>
        </p:nvSpPr>
        <p:spPr>
          <a:xfrm>
            <a:off x="4199468" y="6841032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D9A4E-FB5B-C640-92FF-49D75E33DD7A}"/>
              </a:ext>
            </a:extLst>
          </p:cNvPr>
          <p:cNvSpPr/>
          <p:nvPr/>
        </p:nvSpPr>
        <p:spPr>
          <a:xfrm>
            <a:off x="6572481" y="3233414"/>
            <a:ext cx="2489530" cy="10376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7560F-5705-4A48-96E2-8C5ED877A99F}"/>
              </a:ext>
            </a:extLst>
          </p:cNvPr>
          <p:cNvSpPr/>
          <p:nvPr/>
        </p:nvSpPr>
        <p:spPr>
          <a:xfrm>
            <a:off x="6572484" y="4271014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CBFE3-1A71-ED46-A1C5-4B808688E730}"/>
              </a:ext>
            </a:extLst>
          </p:cNvPr>
          <p:cNvSpPr/>
          <p:nvPr/>
        </p:nvSpPr>
        <p:spPr>
          <a:xfrm>
            <a:off x="6572484" y="5069169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C577E-4CCE-7347-A7DD-3073BD23C862}"/>
              </a:ext>
            </a:extLst>
          </p:cNvPr>
          <p:cNvSpPr/>
          <p:nvPr/>
        </p:nvSpPr>
        <p:spPr>
          <a:xfrm>
            <a:off x="6572484" y="5867323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C5087F-CCC1-8A49-A1CE-8EE1C8BF3B5B}"/>
              </a:ext>
            </a:extLst>
          </p:cNvPr>
          <p:cNvSpPr/>
          <p:nvPr/>
        </p:nvSpPr>
        <p:spPr>
          <a:xfrm>
            <a:off x="6572484" y="6665478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37C9C-F6EF-2C49-A4AB-B3BC52B11B97}"/>
              </a:ext>
            </a:extLst>
          </p:cNvPr>
          <p:cNvSpPr txBox="1"/>
          <p:nvPr/>
        </p:nvSpPr>
        <p:spPr>
          <a:xfrm>
            <a:off x="6922609" y="3517562"/>
            <a:ext cx="17892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BB877B-C5EF-514A-8401-5BC345B74853}"/>
              </a:ext>
            </a:extLst>
          </p:cNvPr>
          <p:cNvSpPr txBox="1"/>
          <p:nvPr/>
        </p:nvSpPr>
        <p:spPr>
          <a:xfrm>
            <a:off x="6688994" y="4446569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BCDFE1-D6EC-9F41-BC1C-4402B750EF8F}"/>
              </a:ext>
            </a:extLst>
          </p:cNvPr>
          <p:cNvSpPr txBox="1"/>
          <p:nvPr/>
        </p:nvSpPr>
        <p:spPr>
          <a:xfrm>
            <a:off x="6688994" y="5244723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A40F44-7057-9340-B0E8-79C52819E9A8}"/>
              </a:ext>
            </a:extLst>
          </p:cNvPr>
          <p:cNvSpPr txBox="1"/>
          <p:nvPr/>
        </p:nvSpPr>
        <p:spPr>
          <a:xfrm>
            <a:off x="6688994" y="604287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55C3FE-9D1D-D841-AF08-BEE4E2031CB9}"/>
              </a:ext>
            </a:extLst>
          </p:cNvPr>
          <p:cNvSpPr txBox="1"/>
          <p:nvPr/>
        </p:nvSpPr>
        <p:spPr>
          <a:xfrm>
            <a:off x="6688994" y="6841032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07254-872A-844E-A167-401935EF88E8}"/>
              </a:ext>
            </a:extLst>
          </p:cNvPr>
          <p:cNvSpPr/>
          <p:nvPr/>
        </p:nvSpPr>
        <p:spPr>
          <a:xfrm>
            <a:off x="9062002" y="3233414"/>
            <a:ext cx="2489530" cy="10376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38FF1A-489B-ED49-B945-AF5279701EBC}"/>
              </a:ext>
            </a:extLst>
          </p:cNvPr>
          <p:cNvSpPr/>
          <p:nvPr/>
        </p:nvSpPr>
        <p:spPr>
          <a:xfrm>
            <a:off x="9062002" y="4271014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5098B-EAD3-0B42-B595-9F1466053C4C}"/>
              </a:ext>
            </a:extLst>
          </p:cNvPr>
          <p:cNvSpPr/>
          <p:nvPr/>
        </p:nvSpPr>
        <p:spPr>
          <a:xfrm>
            <a:off x="9062002" y="5069169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8AB24B-1DCB-F44B-A729-B1E82756A729}"/>
              </a:ext>
            </a:extLst>
          </p:cNvPr>
          <p:cNvSpPr/>
          <p:nvPr/>
        </p:nvSpPr>
        <p:spPr>
          <a:xfrm>
            <a:off x="9062002" y="5867323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841A18-C6B0-BB42-8F81-A319AADABE1D}"/>
              </a:ext>
            </a:extLst>
          </p:cNvPr>
          <p:cNvSpPr/>
          <p:nvPr/>
        </p:nvSpPr>
        <p:spPr>
          <a:xfrm>
            <a:off x="9062002" y="6665478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CA780-9A88-BF42-9DCE-945087F00F80}"/>
              </a:ext>
            </a:extLst>
          </p:cNvPr>
          <p:cNvSpPr txBox="1"/>
          <p:nvPr/>
        </p:nvSpPr>
        <p:spPr>
          <a:xfrm>
            <a:off x="9400906" y="3517562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F2C251-CD7A-FF4F-8745-6CAC8A1FD41A}"/>
              </a:ext>
            </a:extLst>
          </p:cNvPr>
          <p:cNvSpPr txBox="1"/>
          <p:nvPr/>
        </p:nvSpPr>
        <p:spPr>
          <a:xfrm>
            <a:off x="9178512" y="4446569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3BBA77-F11E-9841-AD1B-F5BCAF7F7557}"/>
              </a:ext>
            </a:extLst>
          </p:cNvPr>
          <p:cNvSpPr txBox="1"/>
          <p:nvPr/>
        </p:nvSpPr>
        <p:spPr>
          <a:xfrm>
            <a:off x="9178512" y="5244723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4C94B-28F0-014B-9E61-CFEF27565323}"/>
              </a:ext>
            </a:extLst>
          </p:cNvPr>
          <p:cNvSpPr txBox="1"/>
          <p:nvPr/>
        </p:nvSpPr>
        <p:spPr>
          <a:xfrm>
            <a:off x="9178512" y="604287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8998E1-04BC-E94C-A897-F64FE011D848}"/>
              </a:ext>
            </a:extLst>
          </p:cNvPr>
          <p:cNvSpPr txBox="1"/>
          <p:nvPr/>
        </p:nvSpPr>
        <p:spPr>
          <a:xfrm>
            <a:off x="9178512" y="6841032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209709-79C6-8942-BB8A-B201622F9BF9}"/>
              </a:ext>
            </a:extLst>
          </p:cNvPr>
          <p:cNvSpPr/>
          <p:nvPr/>
        </p:nvSpPr>
        <p:spPr>
          <a:xfrm>
            <a:off x="12826116" y="3233414"/>
            <a:ext cx="2562127" cy="1037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2C398E-CC0E-274F-A217-69708DBD2397}"/>
              </a:ext>
            </a:extLst>
          </p:cNvPr>
          <p:cNvSpPr/>
          <p:nvPr/>
        </p:nvSpPr>
        <p:spPr>
          <a:xfrm>
            <a:off x="12826117" y="4271014"/>
            <a:ext cx="2562127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864202-5839-AB4F-9B6B-286ABFCF2CF2}"/>
              </a:ext>
            </a:extLst>
          </p:cNvPr>
          <p:cNvSpPr/>
          <p:nvPr/>
        </p:nvSpPr>
        <p:spPr>
          <a:xfrm>
            <a:off x="12826117" y="5069169"/>
            <a:ext cx="2562127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E4B230-31BB-E144-86B4-F35FD41B385A}"/>
              </a:ext>
            </a:extLst>
          </p:cNvPr>
          <p:cNvSpPr/>
          <p:nvPr/>
        </p:nvSpPr>
        <p:spPr>
          <a:xfrm>
            <a:off x="12826117" y="5867323"/>
            <a:ext cx="2562127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B0F20C-4EC2-D04C-B1AC-F0188F9CED17}"/>
              </a:ext>
            </a:extLst>
          </p:cNvPr>
          <p:cNvSpPr/>
          <p:nvPr/>
        </p:nvSpPr>
        <p:spPr>
          <a:xfrm>
            <a:off x="12826117" y="6665478"/>
            <a:ext cx="2562127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57E433-84C5-D247-A3F2-EB4B3D7559B8}"/>
              </a:ext>
            </a:extLst>
          </p:cNvPr>
          <p:cNvSpPr txBox="1"/>
          <p:nvPr/>
        </p:nvSpPr>
        <p:spPr>
          <a:xfrm>
            <a:off x="13247808" y="3517562"/>
            <a:ext cx="17187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9F0687-6594-EE4E-8EF7-BD090142B1AB}"/>
              </a:ext>
            </a:extLst>
          </p:cNvPr>
          <p:cNvSpPr txBox="1"/>
          <p:nvPr/>
        </p:nvSpPr>
        <p:spPr>
          <a:xfrm>
            <a:off x="13541158" y="4439259"/>
            <a:ext cx="1132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A2A2D6-95AD-BE4C-B4D8-173DDA79AB26}"/>
              </a:ext>
            </a:extLst>
          </p:cNvPr>
          <p:cNvSpPr txBox="1"/>
          <p:nvPr/>
        </p:nvSpPr>
        <p:spPr>
          <a:xfrm>
            <a:off x="13510701" y="5237414"/>
            <a:ext cx="11929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8EF8FC-C0BE-B946-9BA7-2664E0FA4DBE}"/>
              </a:ext>
            </a:extLst>
          </p:cNvPr>
          <p:cNvSpPr txBox="1"/>
          <p:nvPr/>
        </p:nvSpPr>
        <p:spPr>
          <a:xfrm>
            <a:off x="13505892" y="6035568"/>
            <a:ext cx="12025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8A9402-36A6-844F-A128-E4292227B3CF}"/>
              </a:ext>
            </a:extLst>
          </p:cNvPr>
          <p:cNvSpPr txBox="1"/>
          <p:nvPr/>
        </p:nvSpPr>
        <p:spPr>
          <a:xfrm>
            <a:off x="13494671" y="6833723"/>
            <a:ext cx="12250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ACC72F-0FC7-C948-BD3A-343FCF0A7AA9}"/>
              </a:ext>
            </a:extLst>
          </p:cNvPr>
          <p:cNvSpPr/>
          <p:nvPr/>
        </p:nvSpPr>
        <p:spPr>
          <a:xfrm>
            <a:off x="15388249" y="3233414"/>
            <a:ext cx="2489530" cy="1037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FCA457-A760-3F47-8B70-97F7970E8DE2}"/>
              </a:ext>
            </a:extLst>
          </p:cNvPr>
          <p:cNvSpPr/>
          <p:nvPr/>
        </p:nvSpPr>
        <p:spPr>
          <a:xfrm>
            <a:off x="15388250" y="4271014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11B90C-83BF-6840-B5FF-3F5684A2476C}"/>
              </a:ext>
            </a:extLst>
          </p:cNvPr>
          <p:cNvSpPr/>
          <p:nvPr/>
        </p:nvSpPr>
        <p:spPr>
          <a:xfrm>
            <a:off x="15388250" y="5069169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5C34B0-9DA0-0943-B610-C31A7B3C06A3}"/>
              </a:ext>
            </a:extLst>
          </p:cNvPr>
          <p:cNvSpPr/>
          <p:nvPr/>
        </p:nvSpPr>
        <p:spPr>
          <a:xfrm>
            <a:off x="15388250" y="5867323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1DB950-FE7A-7742-AAC8-0141345662AF}"/>
              </a:ext>
            </a:extLst>
          </p:cNvPr>
          <p:cNvSpPr/>
          <p:nvPr/>
        </p:nvSpPr>
        <p:spPr>
          <a:xfrm>
            <a:off x="15388250" y="6665478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05E7BB-C3F0-194E-B5CF-3988E3FB4920}"/>
              </a:ext>
            </a:extLst>
          </p:cNvPr>
          <p:cNvSpPr txBox="1"/>
          <p:nvPr/>
        </p:nvSpPr>
        <p:spPr>
          <a:xfrm>
            <a:off x="15743185" y="3517562"/>
            <a:ext cx="17796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BC43A8-91BC-B942-8F71-FEB4BF684FC3}"/>
              </a:ext>
            </a:extLst>
          </p:cNvPr>
          <p:cNvSpPr txBox="1"/>
          <p:nvPr/>
        </p:nvSpPr>
        <p:spPr>
          <a:xfrm>
            <a:off x="15504759" y="4446569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FF4762-F1E4-6647-872F-95D229693A27}"/>
              </a:ext>
            </a:extLst>
          </p:cNvPr>
          <p:cNvSpPr txBox="1"/>
          <p:nvPr/>
        </p:nvSpPr>
        <p:spPr>
          <a:xfrm>
            <a:off x="15504759" y="5244723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97E67-D4D2-6E4A-80A4-2C4EE8924752}"/>
              </a:ext>
            </a:extLst>
          </p:cNvPr>
          <p:cNvSpPr txBox="1"/>
          <p:nvPr/>
        </p:nvSpPr>
        <p:spPr>
          <a:xfrm>
            <a:off x="15504759" y="604287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FAA85C-A260-544C-AB93-A67298F04A73}"/>
              </a:ext>
            </a:extLst>
          </p:cNvPr>
          <p:cNvSpPr txBox="1"/>
          <p:nvPr/>
        </p:nvSpPr>
        <p:spPr>
          <a:xfrm>
            <a:off x="15504759" y="6841032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B1E03F-8D89-6044-B57D-3B954E5CD6C8}"/>
              </a:ext>
            </a:extLst>
          </p:cNvPr>
          <p:cNvSpPr/>
          <p:nvPr/>
        </p:nvSpPr>
        <p:spPr>
          <a:xfrm>
            <a:off x="17877772" y="3233414"/>
            <a:ext cx="2489530" cy="1037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28BD78E-F7A9-574A-A502-6718A9B7152A}"/>
              </a:ext>
            </a:extLst>
          </p:cNvPr>
          <p:cNvSpPr/>
          <p:nvPr/>
        </p:nvSpPr>
        <p:spPr>
          <a:xfrm>
            <a:off x="17877775" y="4271014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B2F830-81AE-694C-95BB-9567C2D95E1C}"/>
              </a:ext>
            </a:extLst>
          </p:cNvPr>
          <p:cNvSpPr/>
          <p:nvPr/>
        </p:nvSpPr>
        <p:spPr>
          <a:xfrm>
            <a:off x="17877775" y="5069169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2FF37-79AA-2045-BCC9-67C66A8DC994}"/>
              </a:ext>
            </a:extLst>
          </p:cNvPr>
          <p:cNvSpPr/>
          <p:nvPr/>
        </p:nvSpPr>
        <p:spPr>
          <a:xfrm>
            <a:off x="17877775" y="5867323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9F665C-A1CA-E541-A6F4-57F7CCD95108}"/>
              </a:ext>
            </a:extLst>
          </p:cNvPr>
          <p:cNvSpPr/>
          <p:nvPr/>
        </p:nvSpPr>
        <p:spPr>
          <a:xfrm>
            <a:off x="17877775" y="6665478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1B0FF3-5A02-AB43-BF8E-7CDB067BB1D0}"/>
              </a:ext>
            </a:extLst>
          </p:cNvPr>
          <p:cNvSpPr txBox="1"/>
          <p:nvPr/>
        </p:nvSpPr>
        <p:spPr>
          <a:xfrm>
            <a:off x="18227900" y="3517562"/>
            <a:ext cx="17892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099017-C41D-CB4C-882A-6175505DF0B5}"/>
              </a:ext>
            </a:extLst>
          </p:cNvPr>
          <p:cNvSpPr txBox="1"/>
          <p:nvPr/>
        </p:nvSpPr>
        <p:spPr>
          <a:xfrm>
            <a:off x="17994285" y="4446569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141D6C-4C8D-EE4D-8401-12954B93BEB2}"/>
              </a:ext>
            </a:extLst>
          </p:cNvPr>
          <p:cNvSpPr txBox="1"/>
          <p:nvPr/>
        </p:nvSpPr>
        <p:spPr>
          <a:xfrm>
            <a:off x="17994285" y="5244723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21F482-E58A-9440-B7FD-DEC367F0FAE4}"/>
              </a:ext>
            </a:extLst>
          </p:cNvPr>
          <p:cNvSpPr txBox="1"/>
          <p:nvPr/>
        </p:nvSpPr>
        <p:spPr>
          <a:xfrm>
            <a:off x="17994285" y="604287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99DAC0-6BA5-964C-B573-5CF3592050A9}"/>
              </a:ext>
            </a:extLst>
          </p:cNvPr>
          <p:cNvSpPr txBox="1"/>
          <p:nvPr/>
        </p:nvSpPr>
        <p:spPr>
          <a:xfrm>
            <a:off x="17994285" y="6841032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A1A800-59B4-EC44-B03D-D5728718D930}"/>
              </a:ext>
            </a:extLst>
          </p:cNvPr>
          <p:cNvSpPr/>
          <p:nvPr/>
        </p:nvSpPr>
        <p:spPr>
          <a:xfrm>
            <a:off x="20367293" y="3233414"/>
            <a:ext cx="2489530" cy="1037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CA9256E-7298-5D49-9AF0-80AF9EFFCB7C}"/>
              </a:ext>
            </a:extLst>
          </p:cNvPr>
          <p:cNvSpPr/>
          <p:nvPr/>
        </p:nvSpPr>
        <p:spPr>
          <a:xfrm>
            <a:off x="20367293" y="4271014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1DFA38-1972-EB42-B0BD-EF8202D54692}"/>
              </a:ext>
            </a:extLst>
          </p:cNvPr>
          <p:cNvSpPr/>
          <p:nvPr/>
        </p:nvSpPr>
        <p:spPr>
          <a:xfrm>
            <a:off x="20367293" y="5069169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A490F55-2C25-9A45-B981-7A345F59DCF4}"/>
              </a:ext>
            </a:extLst>
          </p:cNvPr>
          <p:cNvSpPr/>
          <p:nvPr/>
        </p:nvSpPr>
        <p:spPr>
          <a:xfrm>
            <a:off x="20367293" y="5867323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AEFE7B-81D0-604C-8F43-5034D9E10871}"/>
              </a:ext>
            </a:extLst>
          </p:cNvPr>
          <p:cNvSpPr/>
          <p:nvPr/>
        </p:nvSpPr>
        <p:spPr>
          <a:xfrm>
            <a:off x="20367293" y="6665478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5EE35-7971-2B40-832B-6CF20686F7F6}"/>
              </a:ext>
            </a:extLst>
          </p:cNvPr>
          <p:cNvSpPr txBox="1"/>
          <p:nvPr/>
        </p:nvSpPr>
        <p:spPr>
          <a:xfrm>
            <a:off x="20706197" y="3517562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77E197-9445-954E-8D95-9100A7FF375E}"/>
              </a:ext>
            </a:extLst>
          </p:cNvPr>
          <p:cNvSpPr txBox="1"/>
          <p:nvPr/>
        </p:nvSpPr>
        <p:spPr>
          <a:xfrm>
            <a:off x="20483803" y="4446569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55673FB-3ACA-E843-A6AD-88DEE20FE3D7}"/>
              </a:ext>
            </a:extLst>
          </p:cNvPr>
          <p:cNvSpPr txBox="1"/>
          <p:nvPr/>
        </p:nvSpPr>
        <p:spPr>
          <a:xfrm>
            <a:off x="20483803" y="5244723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42EA0F-70AF-AC46-8AC7-C48DA3619BEE}"/>
              </a:ext>
            </a:extLst>
          </p:cNvPr>
          <p:cNvSpPr txBox="1"/>
          <p:nvPr/>
        </p:nvSpPr>
        <p:spPr>
          <a:xfrm>
            <a:off x="20483803" y="604287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7030F3-A241-D442-B1FF-E28579DC0D33}"/>
              </a:ext>
            </a:extLst>
          </p:cNvPr>
          <p:cNvSpPr txBox="1"/>
          <p:nvPr/>
        </p:nvSpPr>
        <p:spPr>
          <a:xfrm>
            <a:off x="20483803" y="6841032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328DDFC-5719-364F-B14F-D09692D4724E}"/>
              </a:ext>
            </a:extLst>
          </p:cNvPr>
          <p:cNvSpPr/>
          <p:nvPr/>
        </p:nvSpPr>
        <p:spPr>
          <a:xfrm>
            <a:off x="1520825" y="8723782"/>
            <a:ext cx="2562127" cy="10376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06C7142-F44E-6C46-ABE9-6FBAE42EB88E}"/>
              </a:ext>
            </a:extLst>
          </p:cNvPr>
          <p:cNvSpPr/>
          <p:nvPr/>
        </p:nvSpPr>
        <p:spPr>
          <a:xfrm>
            <a:off x="1520826" y="9761382"/>
            <a:ext cx="2562127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DE600C-D301-9E44-A238-4650BD70FADE}"/>
              </a:ext>
            </a:extLst>
          </p:cNvPr>
          <p:cNvSpPr/>
          <p:nvPr/>
        </p:nvSpPr>
        <p:spPr>
          <a:xfrm>
            <a:off x="1520826" y="10559537"/>
            <a:ext cx="2562127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46A133-8401-0E4E-8F32-A049D3B83526}"/>
              </a:ext>
            </a:extLst>
          </p:cNvPr>
          <p:cNvSpPr/>
          <p:nvPr/>
        </p:nvSpPr>
        <p:spPr>
          <a:xfrm>
            <a:off x="1520826" y="11357691"/>
            <a:ext cx="2562127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5B3438D-CA83-3149-AEDC-D51563D99794}"/>
              </a:ext>
            </a:extLst>
          </p:cNvPr>
          <p:cNvSpPr/>
          <p:nvPr/>
        </p:nvSpPr>
        <p:spPr>
          <a:xfrm>
            <a:off x="1520826" y="12155846"/>
            <a:ext cx="2562127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DF09B92-0F21-2742-9547-42D918DBF015}"/>
              </a:ext>
            </a:extLst>
          </p:cNvPr>
          <p:cNvSpPr txBox="1"/>
          <p:nvPr/>
        </p:nvSpPr>
        <p:spPr>
          <a:xfrm>
            <a:off x="1942517" y="9007930"/>
            <a:ext cx="17187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4142D4-9FF8-7E47-B809-FAB14EE7CA00}"/>
              </a:ext>
            </a:extLst>
          </p:cNvPr>
          <p:cNvSpPr txBox="1"/>
          <p:nvPr/>
        </p:nvSpPr>
        <p:spPr>
          <a:xfrm>
            <a:off x="2235867" y="9929627"/>
            <a:ext cx="1132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B0D5BE-B1D6-984B-AD73-9B2767BD52C1}"/>
              </a:ext>
            </a:extLst>
          </p:cNvPr>
          <p:cNvSpPr txBox="1"/>
          <p:nvPr/>
        </p:nvSpPr>
        <p:spPr>
          <a:xfrm>
            <a:off x="2205410" y="10727782"/>
            <a:ext cx="11929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F218F41-4D4A-F041-8CA0-4FD478CC7C29}"/>
              </a:ext>
            </a:extLst>
          </p:cNvPr>
          <p:cNvSpPr txBox="1"/>
          <p:nvPr/>
        </p:nvSpPr>
        <p:spPr>
          <a:xfrm>
            <a:off x="2200601" y="11525936"/>
            <a:ext cx="12025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C2D140D-68F2-B446-98BE-526E91A08FCB}"/>
              </a:ext>
            </a:extLst>
          </p:cNvPr>
          <p:cNvSpPr txBox="1"/>
          <p:nvPr/>
        </p:nvSpPr>
        <p:spPr>
          <a:xfrm>
            <a:off x="2189380" y="12324091"/>
            <a:ext cx="12250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7C98181-AAB5-E942-BBCE-DB82931AD222}"/>
              </a:ext>
            </a:extLst>
          </p:cNvPr>
          <p:cNvSpPr/>
          <p:nvPr/>
        </p:nvSpPr>
        <p:spPr>
          <a:xfrm>
            <a:off x="4082958" y="8723782"/>
            <a:ext cx="2489530" cy="10376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1FFC40-0C91-A24B-B318-1B116922E280}"/>
              </a:ext>
            </a:extLst>
          </p:cNvPr>
          <p:cNvSpPr/>
          <p:nvPr/>
        </p:nvSpPr>
        <p:spPr>
          <a:xfrm>
            <a:off x="4082959" y="9761382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757A51-5F9D-964E-AC23-4841D3D79FE7}"/>
              </a:ext>
            </a:extLst>
          </p:cNvPr>
          <p:cNvSpPr/>
          <p:nvPr/>
        </p:nvSpPr>
        <p:spPr>
          <a:xfrm>
            <a:off x="4082959" y="10559537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971A198-8357-3642-BC8A-C06F6317E622}"/>
              </a:ext>
            </a:extLst>
          </p:cNvPr>
          <p:cNvSpPr/>
          <p:nvPr/>
        </p:nvSpPr>
        <p:spPr>
          <a:xfrm>
            <a:off x="4082959" y="11357691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E8B822-D5CA-3547-BEBB-221B99D1A2C4}"/>
              </a:ext>
            </a:extLst>
          </p:cNvPr>
          <p:cNvSpPr/>
          <p:nvPr/>
        </p:nvSpPr>
        <p:spPr>
          <a:xfrm>
            <a:off x="4082959" y="12155846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9E7B3C-1E29-E44D-89F3-A05E6263DA1A}"/>
              </a:ext>
            </a:extLst>
          </p:cNvPr>
          <p:cNvSpPr txBox="1"/>
          <p:nvPr/>
        </p:nvSpPr>
        <p:spPr>
          <a:xfrm>
            <a:off x="4437894" y="9007930"/>
            <a:ext cx="17796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1E72675-1301-1540-85A9-11FC94E6F540}"/>
              </a:ext>
            </a:extLst>
          </p:cNvPr>
          <p:cNvSpPr txBox="1"/>
          <p:nvPr/>
        </p:nvSpPr>
        <p:spPr>
          <a:xfrm>
            <a:off x="4199468" y="993693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48BE81F-A60C-A549-9971-A2F7D88BE7B0}"/>
              </a:ext>
            </a:extLst>
          </p:cNvPr>
          <p:cNvSpPr txBox="1"/>
          <p:nvPr/>
        </p:nvSpPr>
        <p:spPr>
          <a:xfrm>
            <a:off x="4199468" y="10735091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76C113-C296-F343-BD86-00C0AFA77F25}"/>
              </a:ext>
            </a:extLst>
          </p:cNvPr>
          <p:cNvSpPr txBox="1"/>
          <p:nvPr/>
        </p:nvSpPr>
        <p:spPr>
          <a:xfrm>
            <a:off x="4199468" y="11533245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E2D185-4D9D-894C-B777-7EFF109887AF}"/>
              </a:ext>
            </a:extLst>
          </p:cNvPr>
          <p:cNvSpPr txBox="1"/>
          <p:nvPr/>
        </p:nvSpPr>
        <p:spPr>
          <a:xfrm>
            <a:off x="4199468" y="12331400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7700F2B-2D57-904D-85A4-DC8D220ED785}"/>
              </a:ext>
            </a:extLst>
          </p:cNvPr>
          <p:cNvSpPr/>
          <p:nvPr/>
        </p:nvSpPr>
        <p:spPr>
          <a:xfrm>
            <a:off x="6572481" y="8723782"/>
            <a:ext cx="2489530" cy="10376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2056D6A-03FC-4649-BC7E-864EF7A8320C}"/>
              </a:ext>
            </a:extLst>
          </p:cNvPr>
          <p:cNvSpPr/>
          <p:nvPr/>
        </p:nvSpPr>
        <p:spPr>
          <a:xfrm>
            <a:off x="6572484" y="9761382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A05FFE-E584-9D47-AF51-9AE1E70F20E2}"/>
              </a:ext>
            </a:extLst>
          </p:cNvPr>
          <p:cNvSpPr/>
          <p:nvPr/>
        </p:nvSpPr>
        <p:spPr>
          <a:xfrm>
            <a:off x="6572484" y="10559537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DE7B72C-43EB-F545-B3D5-1B6F321C5EEF}"/>
              </a:ext>
            </a:extLst>
          </p:cNvPr>
          <p:cNvSpPr/>
          <p:nvPr/>
        </p:nvSpPr>
        <p:spPr>
          <a:xfrm>
            <a:off x="6572484" y="11357691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8FAD5F-8123-3443-8152-9306EF474683}"/>
              </a:ext>
            </a:extLst>
          </p:cNvPr>
          <p:cNvSpPr/>
          <p:nvPr/>
        </p:nvSpPr>
        <p:spPr>
          <a:xfrm>
            <a:off x="6572484" y="12155846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7D8018A-5C9E-9D46-9B1C-F4C18786BCAD}"/>
              </a:ext>
            </a:extLst>
          </p:cNvPr>
          <p:cNvSpPr txBox="1"/>
          <p:nvPr/>
        </p:nvSpPr>
        <p:spPr>
          <a:xfrm>
            <a:off x="6922609" y="9007930"/>
            <a:ext cx="17892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207C1A-4DF3-014F-86C4-FE8BEBB6171F}"/>
              </a:ext>
            </a:extLst>
          </p:cNvPr>
          <p:cNvSpPr txBox="1"/>
          <p:nvPr/>
        </p:nvSpPr>
        <p:spPr>
          <a:xfrm>
            <a:off x="6688994" y="993693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7F90D1-AF89-0C45-83D7-777D7A71CC44}"/>
              </a:ext>
            </a:extLst>
          </p:cNvPr>
          <p:cNvSpPr txBox="1"/>
          <p:nvPr/>
        </p:nvSpPr>
        <p:spPr>
          <a:xfrm>
            <a:off x="6688994" y="10735091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AF15A4-D0CC-2541-BD24-16B429770647}"/>
              </a:ext>
            </a:extLst>
          </p:cNvPr>
          <p:cNvSpPr txBox="1"/>
          <p:nvPr/>
        </p:nvSpPr>
        <p:spPr>
          <a:xfrm>
            <a:off x="6688994" y="11533245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3F4E7F-2964-0F43-9C63-12FB1101227B}"/>
              </a:ext>
            </a:extLst>
          </p:cNvPr>
          <p:cNvSpPr txBox="1"/>
          <p:nvPr/>
        </p:nvSpPr>
        <p:spPr>
          <a:xfrm>
            <a:off x="6688994" y="12331400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EA94B5-C77B-4545-8A30-5DA2CF27A588}"/>
              </a:ext>
            </a:extLst>
          </p:cNvPr>
          <p:cNvSpPr/>
          <p:nvPr/>
        </p:nvSpPr>
        <p:spPr>
          <a:xfrm>
            <a:off x="9062002" y="8723782"/>
            <a:ext cx="2489530" cy="10376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6E40E52-1521-1D44-9158-D1BCD2312BB5}"/>
              </a:ext>
            </a:extLst>
          </p:cNvPr>
          <p:cNvSpPr/>
          <p:nvPr/>
        </p:nvSpPr>
        <p:spPr>
          <a:xfrm>
            <a:off x="9062002" y="9761382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2995CE-D73F-0B4A-B055-3BB3A547BF0E}"/>
              </a:ext>
            </a:extLst>
          </p:cNvPr>
          <p:cNvSpPr/>
          <p:nvPr/>
        </p:nvSpPr>
        <p:spPr>
          <a:xfrm>
            <a:off x="9062002" y="10559537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445290-85CC-B443-851E-C45E407E580E}"/>
              </a:ext>
            </a:extLst>
          </p:cNvPr>
          <p:cNvSpPr/>
          <p:nvPr/>
        </p:nvSpPr>
        <p:spPr>
          <a:xfrm>
            <a:off x="9062002" y="11357691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27D562-2147-0E4B-818A-903A04751B3D}"/>
              </a:ext>
            </a:extLst>
          </p:cNvPr>
          <p:cNvSpPr/>
          <p:nvPr/>
        </p:nvSpPr>
        <p:spPr>
          <a:xfrm>
            <a:off x="9062002" y="12155846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1CB5D0E-B46F-3E44-B1E8-403949FE767D}"/>
              </a:ext>
            </a:extLst>
          </p:cNvPr>
          <p:cNvSpPr txBox="1"/>
          <p:nvPr/>
        </p:nvSpPr>
        <p:spPr>
          <a:xfrm>
            <a:off x="9400906" y="9007930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DF43F6-D0BA-5743-8981-DF2AE93B6BF8}"/>
              </a:ext>
            </a:extLst>
          </p:cNvPr>
          <p:cNvSpPr txBox="1"/>
          <p:nvPr/>
        </p:nvSpPr>
        <p:spPr>
          <a:xfrm>
            <a:off x="9178512" y="993693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F1C2A7-F8C4-8548-BF1E-B9BA44B57619}"/>
              </a:ext>
            </a:extLst>
          </p:cNvPr>
          <p:cNvSpPr txBox="1"/>
          <p:nvPr/>
        </p:nvSpPr>
        <p:spPr>
          <a:xfrm>
            <a:off x="9178512" y="10735091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84DCD8-A616-DA4A-8AF0-AFD908F9D1EB}"/>
              </a:ext>
            </a:extLst>
          </p:cNvPr>
          <p:cNvSpPr txBox="1"/>
          <p:nvPr/>
        </p:nvSpPr>
        <p:spPr>
          <a:xfrm>
            <a:off x="9178512" y="11533245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F8CB9DA-1902-D247-A82A-A0D8BE5E9679}"/>
              </a:ext>
            </a:extLst>
          </p:cNvPr>
          <p:cNvSpPr txBox="1"/>
          <p:nvPr/>
        </p:nvSpPr>
        <p:spPr>
          <a:xfrm>
            <a:off x="9178512" y="12331400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187D80-A357-A740-AB71-7D94539B2A98}"/>
              </a:ext>
            </a:extLst>
          </p:cNvPr>
          <p:cNvSpPr/>
          <p:nvPr/>
        </p:nvSpPr>
        <p:spPr>
          <a:xfrm>
            <a:off x="12826116" y="8723782"/>
            <a:ext cx="2562127" cy="10376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12732C4-0850-E349-B2EB-A4C504064DF5}"/>
              </a:ext>
            </a:extLst>
          </p:cNvPr>
          <p:cNvSpPr/>
          <p:nvPr/>
        </p:nvSpPr>
        <p:spPr>
          <a:xfrm>
            <a:off x="12826117" y="9761382"/>
            <a:ext cx="2562127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7E9A57-E193-1A43-87F8-4FC648133765}"/>
              </a:ext>
            </a:extLst>
          </p:cNvPr>
          <p:cNvSpPr/>
          <p:nvPr/>
        </p:nvSpPr>
        <p:spPr>
          <a:xfrm>
            <a:off x="12826117" y="10559537"/>
            <a:ext cx="2562127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1C71DDE-3A16-B04B-97E1-4AE38CDEC1ED}"/>
              </a:ext>
            </a:extLst>
          </p:cNvPr>
          <p:cNvSpPr/>
          <p:nvPr/>
        </p:nvSpPr>
        <p:spPr>
          <a:xfrm>
            <a:off x="12826117" y="11357691"/>
            <a:ext cx="2562127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26978E3-1E7C-074C-9CBE-6B03C6D68BE9}"/>
              </a:ext>
            </a:extLst>
          </p:cNvPr>
          <p:cNvSpPr/>
          <p:nvPr/>
        </p:nvSpPr>
        <p:spPr>
          <a:xfrm>
            <a:off x="12826117" y="12155846"/>
            <a:ext cx="2562127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8A985ED-D475-FD46-BDA5-70FD77AB2BED}"/>
              </a:ext>
            </a:extLst>
          </p:cNvPr>
          <p:cNvSpPr txBox="1"/>
          <p:nvPr/>
        </p:nvSpPr>
        <p:spPr>
          <a:xfrm>
            <a:off x="13247808" y="9007930"/>
            <a:ext cx="17187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AAD6D6E-32BE-6F45-8C4B-3DADD03A379F}"/>
              </a:ext>
            </a:extLst>
          </p:cNvPr>
          <p:cNvSpPr txBox="1"/>
          <p:nvPr/>
        </p:nvSpPr>
        <p:spPr>
          <a:xfrm>
            <a:off x="13541158" y="9929627"/>
            <a:ext cx="1132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BE1917-E8BD-7842-B5F4-F644E7F8F0A8}"/>
              </a:ext>
            </a:extLst>
          </p:cNvPr>
          <p:cNvSpPr txBox="1"/>
          <p:nvPr/>
        </p:nvSpPr>
        <p:spPr>
          <a:xfrm>
            <a:off x="13510701" y="10727782"/>
            <a:ext cx="11929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AF2D558-67B1-9C4E-8205-B4960B906C6D}"/>
              </a:ext>
            </a:extLst>
          </p:cNvPr>
          <p:cNvSpPr txBox="1"/>
          <p:nvPr/>
        </p:nvSpPr>
        <p:spPr>
          <a:xfrm>
            <a:off x="13505892" y="11525936"/>
            <a:ext cx="12025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BC9EBD-27ED-C443-81F3-B5C69BD00A8B}"/>
              </a:ext>
            </a:extLst>
          </p:cNvPr>
          <p:cNvSpPr txBox="1"/>
          <p:nvPr/>
        </p:nvSpPr>
        <p:spPr>
          <a:xfrm>
            <a:off x="13494671" y="12324091"/>
            <a:ext cx="12250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932DC1-C42B-DA40-95F4-5E4FE5AB9AB6}"/>
              </a:ext>
            </a:extLst>
          </p:cNvPr>
          <p:cNvSpPr/>
          <p:nvPr/>
        </p:nvSpPr>
        <p:spPr>
          <a:xfrm>
            <a:off x="15388249" y="8723782"/>
            <a:ext cx="2489530" cy="10376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759BD73-D61F-5245-9928-427082805603}"/>
              </a:ext>
            </a:extLst>
          </p:cNvPr>
          <p:cNvSpPr/>
          <p:nvPr/>
        </p:nvSpPr>
        <p:spPr>
          <a:xfrm>
            <a:off x="15388250" y="9761382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6828AD3-F75B-064C-A708-B2E1D7BDFC9D}"/>
              </a:ext>
            </a:extLst>
          </p:cNvPr>
          <p:cNvSpPr/>
          <p:nvPr/>
        </p:nvSpPr>
        <p:spPr>
          <a:xfrm>
            <a:off x="15388250" y="10559537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15F0C70-9E51-7743-83B5-F1C6C91EC9D1}"/>
              </a:ext>
            </a:extLst>
          </p:cNvPr>
          <p:cNvSpPr/>
          <p:nvPr/>
        </p:nvSpPr>
        <p:spPr>
          <a:xfrm>
            <a:off x="15388250" y="11357691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2C1A131-F212-B541-A281-569512F95FB0}"/>
              </a:ext>
            </a:extLst>
          </p:cNvPr>
          <p:cNvSpPr/>
          <p:nvPr/>
        </p:nvSpPr>
        <p:spPr>
          <a:xfrm>
            <a:off x="15388250" y="12155846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58A686-DEFC-3249-A792-1A32CD01E423}"/>
              </a:ext>
            </a:extLst>
          </p:cNvPr>
          <p:cNvSpPr txBox="1"/>
          <p:nvPr/>
        </p:nvSpPr>
        <p:spPr>
          <a:xfrm>
            <a:off x="15743185" y="9007930"/>
            <a:ext cx="17796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B423E9-BFEA-8740-A8AA-F0232AAFD0D4}"/>
              </a:ext>
            </a:extLst>
          </p:cNvPr>
          <p:cNvSpPr txBox="1"/>
          <p:nvPr/>
        </p:nvSpPr>
        <p:spPr>
          <a:xfrm>
            <a:off x="15504759" y="993693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4DA32B-11C9-144C-8A8D-B69896745849}"/>
              </a:ext>
            </a:extLst>
          </p:cNvPr>
          <p:cNvSpPr txBox="1"/>
          <p:nvPr/>
        </p:nvSpPr>
        <p:spPr>
          <a:xfrm>
            <a:off x="15504759" y="10735091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DF26DC3-C20B-7641-B5F5-3C5E759BDF0B}"/>
              </a:ext>
            </a:extLst>
          </p:cNvPr>
          <p:cNvSpPr txBox="1"/>
          <p:nvPr/>
        </p:nvSpPr>
        <p:spPr>
          <a:xfrm>
            <a:off x="15504759" y="11533245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DEC27A-58F0-D342-89F2-A5190D4CDF9E}"/>
              </a:ext>
            </a:extLst>
          </p:cNvPr>
          <p:cNvSpPr txBox="1"/>
          <p:nvPr/>
        </p:nvSpPr>
        <p:spPr>
          <a:xfrm>
            <a:off x="15504759" y="12331400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685A597-4B1E-5B42-B3AE-D5371521B9E9}"/>
              </a:ext>
            </a:extLst>
          </p:cNvPr>
          <p:cNvSpPr/>
          <p:nvPr/>
        </p:nvSpPr>
        <p:spPr>
          <a:xfrm>
            <a:off x="17877772" y="8723782"/>
            <a:ext cx="2489530" cy="10376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AB3E9CB-582E-1149-B4F1-4125B646A617}"/>
              </a:ext>
            </a:extLst>
          </p:cNvPr>
          <p:cNvSpPr/>
          <p:nvPr/>
        </p:nvSpPr>
        <p:spPr>
          <a:xfrm>
            <a:off x="17877775" y="9761382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03E7052-F9D4-B747-B677-368B5753B81C}"/>
              </a:ext>
            </a:extLst>
          </p:cNvPr>
          <p:cNvSpPr/>
          <p:nvPr/>
        </p:nvSpPr>
        <p:spPr>
          <a:xfrm>
            <a:off x="17877775" y="10559537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3AD6B8-B8EF-8D40-AD50-0A8021678003}"/>
              </a:ext>
            </a:extLst>
          </p:cNvPr>
          <p:cNvSpPr/>
          <p:nvPr/>
        </p:nvSpPr>
        <p:spPr>
          <a:xfrm>
            <a:off x="17877775" y="11357691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6B35554-BF03-1C4D-AC2A-FB0CBC9B434E}"/>
              </a:ext>
            </a:extLst>
          </p:cNvPr>
          <p:cNvSpPr/>
          <p:nvPr/>
        </p:nvSpPr>
        <p:spPr>
          <a:xfrm>
            <a:off x="17877775" y="12155846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F7AEC94-A203-4B45-9ACA-F44165D9418A}"/>
              </a:ext>
            </a:extLst>
          </p:cNvPr>
          <p:cNvSpPr txBox="1"/>
          <p:nvPr/>
        </p:nvSpPr>
        <p:spPr>
          <a:xfrm>
            <a:off x="18227900" y="9007930"/>
            <a:ext cx="17892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C95691D-1E5F-5C47-896D-AD4851FEA859}"/>
              </a:ext>
            </a:extLst>
          </p:cNvPr>
          <p:cNvSpPr txBox="1"/>
          <p:nvPr/>
        </p:nvSpPr>
        <p:spPr>
          <a:xfrm>
            <a:off x="17994285" y="993693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069654-9D83-6A45-BB66-6A19D629617E}"/>
              </a:ext>
            </a:extLst>
          </p:cNvPr>
          <p:cNvSpPr txBox="1"/>
          <p:nvPr/>
        </p:nvSpPr>
        <p:spPr>
          <a:xfrm>
            <a:off x="17994285" y="10735091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A28F437-C9C2-9F4A-A2D1-BC4264F4D7F0}"/>
              </a:ext>
            </a:extLst>
          </p:cNvPr>
          <p:cNvSpPr txBox="1"/>
          <p:nvPr/>
        </p:nvSpPr>
        <p:spPr>
          <a:xfrm>
            <a:off x="17994285" y="11533245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00A5E5E-5633-5940-9A66-9CC13B120C42}"/>
              </a:ext>
            </a:extLst>
          </p:cNvPr>
          <p:cNvSpPr txBox="1"/>
          <p:nvPr/>
        </p:nvSpPr>
        <p:spPr>
          <a:xfrm>
            <a:off x="17994285" y="12331400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1A06AB-4198-7847-B5E2-ADF47006F22E}"/>
              </a:ext>
            </a:extLst>
          </p:cNvPr>
          <p:cNvSpPr/>
          <p:nvPr/>
        </p:nvSpPr>
        <p:spPr>
          <a:xfrm>
            <a:off x="20367293" y="8723782"/>
            <a:ext cx="2489530" cy="10376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EBBF298-3DA3-CD45-8586-121EEE726A8A}"/>
              </a:ext>
            </a:extLst>
          </p:cNvPr>
          <p:cNvSpPr/>
          <p:nvPr/>
        </p:nvSpPr>
        <p:spPr>
          <a:xfrm>
            <a:off x="20367293" y="9761382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D7E1660-EC06-D44B-81F8-373B1A2A760E}"/>
              </a:ext>
            </a:extLst>
          </p:cNvPr>
          <p:cNvSpPr/>
          <p:nvPr/>
        </p:nvSpPr>
        <p:spPr>
          <a:xfrm>
            <a:off x="20367293" y="10559537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B188E85-5FD1-8841-9783-93FBBDE95E4B}"/>
              </a:ext>
            </a:extLst>
          </p:cNvPr>
          <p:cNvSpPr/>
          <p:nvPr/>
        </p:nvSpPr>
        <p:spPr>
          <a:xfrm>
            <a:off x="20367293" y="11357691"/>
            <a:ext cx="2489532" cy="798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98B4731-E8D5-3449-8712-25C0583EA5B3}"/>
              </a:ext>
            </a:extLst>
          </p:cNvPr>
          <p:cNvSpPr/>
          <p:nvPr/>
        </p:nvSpPr>
        <p:spPr>
          <a:xfrm>
            <a:off x="20367293" y="12155846"/>
            <a:ext cx="2489532" cy="798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C402B6C-8782-E143-81F3-96ABEA8AE525}"/>
              </a:ext>
            </a:extLst>
          </p:cNvPr>
          <p:cNvSpPr txBox="1"/>
          <p:nvPr/>
        </p:nvSpPr>
        <p:spPr>
          <a:xfrm>
            <a:off x="20706197" y="9007930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DF9BE52-9F4E-B346-BAC4-847A04023D7A}"/>
              </a:ext>
            </a:extLst>
          </p:cNvPr>
          <p:cNvSpPr txBox="1"/>
          <p:nvPr/>
        </p:nvSpPr>
        <p:spPr>
          <a:xfrm>
            <a:off x="20483803" y="9936937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A3500E5-8610-E142-8AA5-B12BBB6C4DAA}"/>
              </a:ext>
            </a:extLst>
          </p:cNvPr>
          <p:cNvSpPr txBox="1"/>
          <p:nvPr/>
        </p:nvSpPr>
        <p:spPr>
          <a:xfrm>
            <a:off x="20483803" y="10735091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E1EE50D-F989-044D-9EE6-AE199D9D9793}"/>
              </a:ext>
            </a:extLst>
          </p:cNvPr>
          <p:cNvSpPr txBox="1"/>
          <p:nvPr/>
        </p:nvSpPr>
        <p:spPr>
          <a:xfrm>
            <a:off x="20483803" y="11533245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FBB89B9-5BAF-6541-AB44-4EA8FB64FC42}"/>
              </a:ext>
            </a:extLst>
          </p:cNvPr>
          <p:cNvSpPr txBox="1"/>
          <p:nvPr/>
        </p:nvSpPr>
        <p:spPr>
          <a:xfrm>
            <a:off x="20483803" y="12331400"/>
            <a:ext cx="2256507" cy="447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E4B91C0-424A-704E-8F94-DE8BFD12792F}"/>
              </a:ext>
            </a:extLst>
          </p:cNvPr>
          <p:cNvSpPr txBox="1"/>
          <p:nvPr/>
        </p:nvSpPr>
        <p:spPr>
          <a:xfrm>
            <a:off x="1520825" y="2458024"/>
            <a:ext cx="30348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TABLE TITLE 01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5DDA055-1620-0B44-B707-2EFFF64E9EA0}"/>
              </a:ext>
            </a:extLst>
          </p:cNvPr>
          <p:cNvSpPr txBox="1"/>
          <p:nvPr/>
        </p:nvSpPr>
        <p:spPr>
          <a:xfrm>
            <a:off x="12826116" y="2458024"/>
            <a:ext cx="31149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TABLE TITLE 02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C277787-6ED8-8148-B268-BABE1C929033}"/>
              </a:ext>
            </a:extLst>
          </p:cNvPr>
          <p:cNvSpPr txBox="1"/>
          <p:nvPr/>
        </p:nvSpPr>
        <p:spPr>
          <a:xfrm>
            <a:off x="1520825" y="7944423"/>
            <a:ext cx="312938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TABLE TITLE 03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3FE2C4D-78D6-704F-918F-5FED01B18C73}"/>
              </a:ext>
            </a:extLst>
          </p:cNvPr>
          <p:cNvSpPr txBox="1"/>
          <p:nvPr/>
        </p:nvSpPr>
        <p:spPr>
          <a:xfrm>
            <a:off x="12826116" y="7944423"/>
            <a:ext cx="315823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TABLE TITLE 04</a:t>
            </a:r>
          </a:p>
        </p:txBody>
      </p:sp>
    </p:spTree>
    <p:extLst>
      <p:ext uri="{BB962C8B-B14F-4D97-AF65-F5344CB8AC3E}">
        <p14:creationId xmlns:p14="http://schemas.microsoft.com/office/powerpoint/2010/main" val="74848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1960B-3C08-3E41-A64E-DD3B1C8772EE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33B85-C0B9-C94B-AE18-04186822EF4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D5C90-2D45-7F4A-87E2-023D790E7A4D}"/>
              </a:ext>
            </a:extLst>
          </p:cNvPr>
          <p:cNvSpPr/>
          <p:nvPr/>
        </p:nvSpPr>
        <p:spPr>
          <a:xfrm>
            <a:off x="6668749" y="2552700"/>
            <a:ext cx="4047019" cy="183011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C908C-2FFF-AD41-999D-025F00E926C3}"/>
              </a:ext>
            </a:extLst>
          </p:cNvPr>
          <p:cNvSpPr/>
          <p:nvPr/>
        </p:nvSpPr>
        <p:spPr>
          <a:xfrm>
            <a:off x="10715768" y="2552700"/>
            <a:ext cx="4047019" cy="183011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C0BE3-1D7D-D248-B0C1-3A825DE1E24E}"/>
              </a:ext>
            </a:extLst>
          </p:cNvPr>
          <p:cNvSpPr/>
          <p:nvPr/>
        </p:nvSpPr>
        <p:spPr>
          <a:xfrm>
            <a:off x="14762787" y="2552700"/>
            <a:ext cx="4047019" cy="183011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7B7571-37D2-B54E-97C9-86F1C46620E6}"/>
              </a:ext>
            </a:extLst>
          </p:cNvPr>
          <p:cNvSpPr/>
          <p:nvPr/>
        </p:nvSpPr>
        <p:spPr>
          <a:xfrm>
            <a:off x="18809806" y="2552700"/>
            <a:ext cx="4047019" cy="183011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FE8E0-01BD-DA4C-96B9-0E63770E8826}"/>
              </a:ext>
            </a:extLst>
          </p:cNvPr>
          <p:cNvSpPr/>
          <p:nvPr/>
        </p:nvSpPr>
        <p:spPr>
          <a:xfrm>
            <a:off x="1520826" y="4382814"/>
            <a:ext cx="5147924" cy="214279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B4736-DAE1-0748-A598-995F3573EE16}"/>
              </a:ext>
            </a:extLst>
          </p:cNvPr>
          <p:cNvSpPr/>
          <p:nvPr/>
        </p:nvSpPr>
        <p:spPr>
          <a:xfrm>
            <a:off x="1520826" y="6525611"/>
            <a:ext cx="5147924" cy="214279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798170-A702-5F42-84B2-817B492769FC}"/>
              </a:ext>
            </a:extLst>
          </p:cNvPr>
          <p:cNvSpPr/>
          <p:nvPr/>
        </p:nvSpPr>
        <p:spPr>
          <a:xfrm>
            <a:off x="1520826" y="8668407"/>
            <a:ext cx="5147924" cy="214279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C2699-6CAF-7748-B470-2C029F459531}"/>
              </a:ext>
            </a:extLst>
          </p:cNvPr>
          <p:cNvSpPr/>
          <p:nvPr/>
        </p:nvSpPr>
        <p:spPr>
          <a:xfrm>
            <a:off x="1520826" y="10811204"/>
            <a:ext cx="5147924" cy="214279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5A7902-E578-5740-8DAC-0D52AF4887F2}"/>
              </a:ext>
            </a:extLst>
          </p:cNvPr>
          <p:cNvSpPr/>
          <p:nvPr/>
        </p:nvSpPr>
        <p:spPr>
          <a:xfrm>
            <a:off x="6668749" y="4382814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54F67C-63E7-3F4C-959C-441825069A34}"/>
              </a:ext>
            </a:extLst>
          </p:cNvPr>
          <p:cNvSpPr/>
          <p:nvPr/>
        </p:nvSpPr>
        <p:spPr>
          <a:xfrm>
            <a:off x="10715768" y="4382814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8C25EB-291D-4B46-858E-F9F6C45F8989}"/>
              </a:ext>
            </a:extLst>
          </p:cNvPr>
          <p:cNvSpPr/>
          <p:nvPr/>
        </p:nvSpPr>
        <p:spPr>
          <a:xfrm>
            <a:off x="14762787" y="4382814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69E05-79FD-424C-A607-448CC7378A7F}"/>
              </a:ext>
            </a:extLst>
          </p:cNvPr>
          <p:cNvSpPr/>
          <p:nvPr/>
        </p:nvSpPr>
        <p:spPr>
          <a:xfrm>
            <a:off x="18809806" y="4382814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1B5BF-B9C5-AD44-904F-1C151D28CD45}"/>
              </a:ext>
            </a:extLst>
          </p:cNvPr>
          <p:cNvSpPr/>
          <p:nvPr/>
        </p:nvSpPr>
        <p:spPr>
          <a:xfrm>
            <a:off x="6668749" y="6525610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A83BB5-1BFF-C443-BB00-894A36EF4C88}"/>
              </a:ext>
            </a:extLst>
          </p:cNvPr>
          <p:cNvSpPr/>
          <p:nvPr/>
        </p:nvSpPr>
        <p:spPr>
          <a:xfrm>
            <a:off x="10715768" y="6525610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3223-7FE8-A348-A816-4ACE6A8B3C4B}"/>
              </a:ext>
            </a:extLst>
          </p:cNvPr>
          <p:cNvSpPr/>
          <p:nvPr/>
        </p:nvSpPr>
        <p:spPr>
          <a:xfrm>
            <a:off x="14762787" y="6525610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484533-C00C-754A-8A18-0D93A6C1DBB8}"/>
              </a:ext>
            </a:extLst>
          </p:cNvPr>
          <p:cNvSpPr/>
          <p:nvPr/>
        </p:nvSpPr>
        <p:spPr>
          <a:xfrm>
            <a:off x="18809806" y="6525610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4F5BD-09E8-5D47-9C81-88F4385CEAE6}"/>
              </a:ext>
            </a:extLst>
          </p:cNvPr>
          <p:cNvSpPr/>
          <p:nvPr/>
        </p:nvSpPr>
        <p:spPr>
          <a:xfrm>
            <a:off x="6668749" y="8668406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D5467D-84EF-F843-9656-91CA0B4F3CFF}"/>
              </a:ext>
            </a:extLst>
          </p:cNvPr>
          <p:cNvSpPr/>
          <p:nvPr/>
        </p:nvSpPr>
        <p:spPr>
          <a:xfrm>
            <a:off x="10715768" y="8668406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AE5385-F690-0545-AEF2-66C98EE6679A}"/>
              </a:ext>
            </a:extLst>
          </p:cNvPr>
          <p:cNvSpPr/>
          <p:nvPr/>
        </p:nvSpPr>
        <p:spPr>
          <a:xfrm>
            <a:off x="14762787" y="8668406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472A7F-3071-DD4C-8389-17451A4973C3}"/>
              </a:ext>
            </a:extLst>
          </p:cNvPr>
          <p:cNvSpPr/>
          <p:nvPr/>
        </p:nvSpPr>
        <p:spPr>
          <a:xfrm>
            <a:off x="18809806" y="8668406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CE9BB2-24DF-E449-BF97-73FB8A8C67E4}"/>
              </a:ext>
            </a:extLst>
          </p:cNvPr>
          <p:cNvSpPr/>
          <p:nvPr/>
        </p:nvSpPr>
        <p:spPr>
          <a:xfrm>
            <a:off x="6668749" y="10811204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B03CD3-981B-E84B-AAF8-296F062954C9}"/>
              </a:ext>
            </a:extLst>
          </p:cNvPr>
          <p:cNvSpPr/>
          <p:nvPr/>
        </p:nvSpPr>
        <p:spPr>
          <a:xfrm>
            <a:off x="10715768" y="10811204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3D1F14-EE6C-6F42-8B10-C4BA499F9B4B}"/>
              </a:ext>
            </a:extLst>
          </p:cNvPr>
          <p:cNvSpPr/>
          <p:nvPr/>
        </p:nvSpPr>
        <p:spPr>
          <a:xfrm>
            <a:off x="14762787" y="10811204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135FC8-39E8-4743-B0C9-3E9A6D704564}"/>
              </a:ext>
            </a:extLst>
          </p:cNvPr>
          <p:cNvSpPr/>
          <p:nvPr/>
        </p:nvSpPr>
        <p:spPr>
          <a:xfrm>
            <a:off x="18809806" y="10811204"/>
            <a:ext cx="4047019" cy="21427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6D0EE7-70EF-6340-A54C-F9F89FC740F8}"/>
              </a:ext>
            </a:extLst>
          </p:cNvPr>
          <p:cNvSpPr txBox="1"/>
          <p:nvPr/>
        </p:nvSpPr>
        <p:spPr>
          <a:xfrm>
            <a:off x="7552364" y="3175370"/>
            <a:ext cx="22797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2356-41AC-284D-84BF-CAC238134D3D}"/>
              </a:ext>
            </a:extLst>
          </p:cNvPr>
          <p:cNvSpPr txBox="1"/>
          <p:nvPr/>
        </p:nvSpPr>
        <p:spPr>
          <a:xfrm>
            <a:off x="11559306" y="3175370"/>
            <a:ext cx="23599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2C4498-660B-614B-810F-0336526DA014}"/>
              </a:ext>
            </a:extLst>
          </p:cNvPr>
          <p:cNvSpPr txBox="1"/>
          <p:nvPr/>
        </p:nvSpPr>
        <p:spPr>
          <a:xfrm>
            <a:off x="15599111" y="3175370"/>
            <a:ext cx="23743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A1B64F-6FA2-2843-BE7E-9E620A5BEC1F}"/>
              </a:ext>
            </a:extLst>
          </p:cNvPr>
          <p:cNvSpPr txBox="1"/>
          <p:nvPr/>
        </p:nvSpPr>
        <p:spPr>
          <a:xfrm>
            <a:off x="19631704" y="3175370"/>
            <a:ext cx="24032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8D63CA-C614-C446-9898-3AD31CF53A98}"/>
              </a:ext>
            </a:extLst>
          </p:cNvPr>
          <p:cNvSpPr txBox="1"/>
          <p:nvPr/>
        </p:nvSpPr>
        <p:spPr>
          <a:xfrm>
            <a:off x="2385829" y="5161824"/>
            <a:ext cx="341792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 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3263BB-0915-D641-9120-D1BF08087503}"/>
              </a:ext>
            </a:extLst>
          </p:cNvPr>
          <p:cNvSpPr txBox="1"/>
          <p:nvPr/>
        </p:nvSpPr>
        <p:spPr>
          <a:xfrm>
            <a:off x="2345754" y="7304620"/>
            <a:ext cx="34980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 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B1CFC4-91D5-5244-9A2E-55F2EF3E7434}"/>
              </a:ext>
            </a:extLst>
          </p:cNvPr>
          <p:cNvSpPr txBox="1"/>
          <p:nvPr/>
        </p:nvSpPr>
        <p:spPr>
          <a:xfrm>
            <a:off x="2338541" y="9453201"/>
            <a:ext cx="35125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A9FF33-7050-4E47-9313-2B34BFD07BF9}"/>
              </a:ext>
            </a:extLst>
          </p:cNvPr>
          <p:cNvSpPr txBox="1"/>
          <p:nvPr/>
        </p:nvSpPr>
        <p:spPr>
          <a:xfrm>
            <a:off x="2324113" y="11590214"/>
            <a:ext cx="35413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 04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BD6B15A-D051-7F40-87A5-F42DD50CA467}"/>
              </a:ext>
            </a:extLst>
          </p:cNvPr>
          <p:cNvSpPr txBox="1">
            <a:spLocks/>
          </p:cNvSpPr>
          <p:nvPr/>
        </p:nvSpPr>
        <p:spPr>
          <a:xfrm>
            <a:off x="6932221" y="4758123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5844268-AD2F-104A-A91D-F6F16C7C3658}"/>
              </a:ext>
            </a:extLst>
          </p:cNvPr>
          <p:cNvSpPr txBox="1">
            <a:spLocks/>
          </p:cNvSpPr>
          <p:nvPr/>
        </p:nvSpPr>
        <p:spPr>
          <a:xfrm>
            <a:off x="6932221" y="6900919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0085F72-1813-5E47-BB24-ACD5B30F5D76}"/>
              </a:ext>
            </a:extLst>
          </p:cNvPr>
          <p:cNvSpPr txBox="1">
            <a:spLocks/>
          </p:cNvSpPr>
          <p:nvPr/>
        </p:nvSpPr>
        <p:spPr>
          <a:xfrm>
            <a:off x="6932221" y="9043716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0AD4BB74-B686-1D46-A8E2-B8E85C5F630F}"/>
              </a:ext>
            </a:extLst>
          </p:cNvPr>
          <p:cNvSpPr txBox="1">
            <a:spLocks/>
          </p:cNvSpPr>
          <p:nvPr/>
        </p:nvSpPr>
        <p:spPr>
          <a:xfrm>
            <a:off x="6932221" y="11186514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0BA3431-D5AC-0D4F-B262-18EA32BFD9CB}"/>
              </a:ext>
            </a:extLst>
          </p:cNvPr>
          <p:cNvSpPr txBox="1">
            <a:spLocks/>
          </p:cNvSpPr>
          <p:nvPr/>
        </p:nvSpPr>
        <p:spPr>
          <a:xfrm>
            <a:off x="10979239" y="4758123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C9E5688-D745-E74C-BD65-A4E223CAC5C0}"/>
              </a:ext>
            </a:extLst>
          </p:cNvPr>
          <p:cNvSpPr txBox="1">
            <a:spLocks/>
          </p:cNvSpPr>
          <p:nvPr/>
        </p:nvSpPr>
        <p:spPr>
          <a:xfrm>
            <a:off x="10979239" y="6900919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080729F2-5BC7-944E-82D1-49B02E23E52B}"/>
              </a:ext>
            </a:extLst>
          </p:cNvPr>
          <p:cNvSpPr txBox="1">
            <a:spLocks/>
          </p:cNvSpPr>
          <p:nvPr/>
        </p:nvSpPr>
        <p:spPr>
          <a:xfrm>
            <a:off x="10979239" y="9043716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96B26BD3-2B88-BC46-94E0-D356EE934270}"/>
              </a:ext>
            </a:extLst>
          </p:cNvPr>
          <p:cNvSpPr txBox="1">
            <a:spLocks/>
          </p:cNvSpPr>
          <p:nvPr/>
        </p:nvSpPr>
        <p:spPr>
          <a:xfrm>
            <a:off x="10979239" y="11186514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D1F5C3CD-E57A-6A4B-ACE8-BC627029AFD6}"/>
              </a:ext>
            </a:extLst>
          </p:cNvPr>
          <p:cNvSpPr txBox="1">
            <a:spLocks/>
          </p:cNvSpPr>
          <p:nvPr/>
        </p:nvSpPr>
        <p:spPr>
          <a:xfrm>
            <a:off x="15026259" y="4758123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498A8F75-4E3A-9841-9982-E9ECF8CC9604}"/>
              </a:ext>
            </a:extLst>
          </p:cNvPr>
          <p:cNvSpPr txBox="1">
            <a:spLocks/>
          </p:cNvSpPr>
          <p:nvPr/>
        </p:nvSpPr>
        <p:spPr>
          <a:xfrm>
            <a:off x="15026259" y="6900919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627BF97D-E045-A04A-8245-689C3D87D1BC}"/>
              </a:ext>
            </a:extLst>
          </p:cNvPr>
          <p:cNvSpPr txBox="1">
            <a:spLocks/>
          </p:cNvSpPr>
          <p:nvPr/>
        </p:nvSpPr>
        <p:spPr>
          <a:xfrm>
            <a:off x="15026259" y="9043716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5C570F2E-9C01-5D43-9467-5DCB9F1C382B}"/>
              </a:ext>
            </a:extLst>
          </p:cNvPr>
          <p:cNvSpPr txBox="1">
            <a:spLocks/>
          </p:cNvSpPr>
          <p:nvPr/>
        </p:nvSpPr>
        <p:spPr>
          <a:xfrm>
            <a:off x="15026259" y="11186514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29D41B8E-942D-B64B-8F62-582988284906}"/>
              </a:ext>
            </a:extLst>
          </p:cNvPr>
          <p:cNvSpPr txBox="1">
            <a:spLocks/>
          </p:cNvSpPr>
          <p:nvPr/>
        </p:nvSpPr>
        <p:spPr>
          <a:xfrm>
            <a:off x="19073278" y="4758123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0B8AC178-8AD5-A44F-88AB-C836809CD5BB}"/>
              </a:ext>
            </a:extLst>
          </p:cNvPr>
          <p:cNvSpPr txBox="1">
            <a:spLocks/>
          </p:cNvSpPr>
          <p:nvPr/>
        </p:nvSpPr>
        <p:spPr>
          <a:xfrm>
            <a:off x="19073278" y="6900919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E77DEB03-FC30-A046-8295-E1FC86AB52AB}"/>
              </a:ext>
            </a:extLst>
          </p:cNvPr>
          <p:cNvSpPr txBox="1">
            <a:spLocks/>
          </p:cNvSpPr>
          <p:nvPr/>
        </p:nvSpPr>
        <p:spPr>
          <a:xfrm>
            <a:off x="19073278" y="9043716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15EDC59F-9E86-0F43-ACA7-59A0901B5F34}"/>
              </a:ext>
            </a:extLst>
          </p:cNvPr>
          <p:cNvSpPr txBox="1">
            <a:spLocks/>
          </p:cNvSpPr>
          <p:nvPr/>
        </p:nvSpPr>
        <p:spPr>
          <a:xfrm>
            <a:off x="19073278" y="11186514"/>
            <a:ext cx="352007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65566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0A7B7-E5AC-0F48-BAE2-AD2E2339A923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45B7-5FDD-7B45-BB0F-79A1F221AA7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2B043-E7CF-1140-81AF-1416AADC1602}"/>
              </a:ext>
            </a:extLst>
          </p:cNvPr>
          <p:cNvSpPr/>
          <p:nvPr/>
        </p:nvSpPr>
        <p:spPr>
          <a:xfrm>
            <a:off x="3654426" y="2701186"/>
            <a:ext cx="2133600" cy="100584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71705-1FE6-EC48-BF40-E90882037912}"/>
              </a:ext>
            </a:extLst>
          </p:cNvPr>
          <p:cNvSpPr/>
          <p:nvPr/>
        </p:nvSpPr>
        <p:spPr>
          <a:xfrm>
            <a:off x="5788026" y="2701186"/>
            <a:ext cx="2133600" cy="100584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66CE4-E8CF-8540-B3AE-14382523FC63}"/>
              </a:ext>
            </a:extLst>
          </p:cNvPr>
          <p:cNvSpPr/>
          <p:nvPr/>
        </p:nvSpPr>
        <p:spPr>
          <a:xfrm>
            <a:off x="7921626" y="2701186"/>
            <a:ext cx="2133600" cy="100584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24BC1-C515-524F-B545-B0F4D37BA060}"/>
              </a:ext>
            </a:extLst>
          </p:cNvPr>
          <p:cNvSpPr/>
          <p:nvPr/>
        </p:nvSpPr>
        <p:spPr>
          <a:xfrm>
            <a:off x="10055226" y="2701186"/>
            <a:ext cx="2133600" cy="100584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D0ADB8-7325-0B4C-9D1E-E8D3B6916225}"/>
              </a:ext>
            </a:extLst>
          </p:cNvPr>
          <p:cNvSpPr/>
          <p:nvPr/>
        </p:nvSpPr>
        <p:spPr>
          <a:xfrm>
            <a:off x="12188826" y="2701186"/>
            <a:ext cx="2133600" cy="100584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D098F-6FA8-184D-AADD-7EA805EC9D1E}"/>
              </a:ext>
            </a:extLst>
          </p:cNvPr>
          <p:cNvSpPr/>
          <p:nvPr/>
        </p:nvSpPr>
        <p:spPr>
          <a:xfrm>
            <a:off x="14322426" y="2701186"/>
            <a:ext cx="2133600" cy="100584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65E0E-CB4A-404C-80C0-978E119C07F7}"/>
              </a:ext>
            </a:extLst>
          </p:cNvPr>
          <p:cNvSpPr/>
          <p:nvPr/>
        </p:nvSpPr>
        <p:spPr>
          <a:xfrm>
            <a:off x="16456027" y="2701186"/>
            <a:ext cx="2133600" cy="100584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4C2A0-7B24-3248-8993-C053E7DBF3B6}"/>
              </a:ext>
            </a:extLst>
          </p:cNvPr>
          <p:cNvSpPr/>
          <p:nvPr/>
        </p:nvSpPr>
        <p:spPr>
          <a:xfrm>
            <a:off x="18589627" y="2701186"/>
            <a:ext cx="2133600" cy="100584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002B9-68AB-5642-9713-EC3C11960659}"/>
              </a:ext>
            </a:extLst>
          </p:cNvPr>
          <p:cNvSpPr/>
          <p:nvPr/>
        </p:nvSpPr>
        <p:spPr>
          <a:xfrm>
            <a:off x="20723226" y="2701186"/>
            <a:ext cx="2133600" cy="100584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4CEAA-6A2E-E94D-B539-CE7815510FAC}"/>
              </a:ext>
            </a:extLst>
          </p:cNvPr>
          <p:cNvSpPr/>
          <p:nvPr/>
        </p:nvSpPr>
        <p:spPr>
          <a:xfrm>
            <a:off x="3654426" y="370702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81F8D5-2E31-1A43-902E-8097F6970E49}"/>
              </a:ext>
            </a:extLst>
          </p:cNvPr>
          <p:cNvSpPr/>
          <p:nvPr/>
        </p:nvSpPr>
        <p:spPr>
          <a:xfrm>
            <a:off x="5788026" y="370702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A2E079-49D5-FE4B-B934-9F30342776F6}"/>
              </a:ext>
            </a:extLst>
          </p:cNvPr>
          <p:cNvSpPr/>
          <p:nvPr/>
        </p:nvSpPr>
        <p:spPr>
          <a:xfrm>
            <a:off x="7921626" y="370702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969A9-8BB0-7C43-B92D-0D52299E9D48}"/>
              </a:ext>
            </a:extLst>
          </p:cNvPr>
          <p:cNvSpPr/>
          <p:nvPr/>
        </p:nvSpPr>
        <p:spPr>
          <a:xfrm>
            <a:off x="10055226" y="370702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C3E93-8C3D-AE4E-BE18-26341F55B699}"/>
              </a:ext>
            </a:extLst>
          </p:cNvPr>
          <p:cNvSpPr/>
          <p:nvPr/>
        </p:nvSpPr>
        <p:spPr>
          <a:xfrm>
            <a:off x="12188826" y="370702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D28479-944C-A448-9AC7-849875F14664}"/>
              </a:ext>
            </a:extLst>
          </p:cNvPr>
          <p:cNvSpPr/>
          <p:nvPr/>
        </p:nvSpPr>
        <p:spPr>
          <a:xfrm>
            <a:off x="14322426" y="370702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FEC8F4-B08E-CD4A-B9ED-21EFE106884A}"/>
              </a:ext>
            </a:extLst>
          </p:cNvPr>
          <p:cNvSpPr/>
          <p:nvPr/>
        </p:nvSpPr>
        <p:spPr>
          <a:xfrm>
            <a:off x="1520826" y="3707028"/>
            <a:ext cx="2133600" cy="10058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3E1C4A-CECF-5E42-9224-EDD02D7D63C0}"/>
              </a:ext>
            </a:extLst>
          </p:cNvPr>
          <p:cNvSpPr/>
          <p:nvPr/>
        </p:nvSpPr>
        <p:spPr>
          <a:xfrm>
            <a:off x="18589627" y="370702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80EED2-D7F3-D142-B689-72CF1A0A78F4}"/>
              </a:ext>
            </a:extLst>
          </p:cNvPr>
          <p:cNvSpPr/>
          <p:nvPr/>
        </p:nvSpPr>
        <p:spPr>
          <a:xfrm>
            <a:off x="20723226" y="370702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8C764D-612B-A346-B5BD-066810CEE541}"/>
              </a:ext>
            </a:extLst>
          </p:cNvPr>
          <p:cNvSpPr/>
          <p:nvPr/>
        </p:nvSpPr>
        <p:spPr>
          <a:xfrm>
            <a:off x="3654426" y="471286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E30A6-D4F3-314A-AE6F-DB3E5CCC79FB}"/>
              </a:ext>
            </a:extLst>
          </p:cNvPr>
          <p:cNvSpPr/>
          <p:nvPr/>
        </p:nvSpPr>
        <p:spPr>
          <a:xfrm>
            <a:off x="5788026" y="471286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83E9B-E6E5-7441-A94D-F5239B3AD62E}"/>
              </a:ext>
            </a:extLst>
          </p:cNvPr>
          <p:cNvSpPr/>
          <p:nvPr/>
        </p:nvSpPr>
        <p:spPr>
          <a:xfrm>
            <a:off x="7921626" y="471286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03ADA8-5BCB-DB46-85C6-F397BB230EC8}"/>
              </a:ext>
            </a:extLst>
          </p:cNvPr>
          <p:cNvSpPr/>
          <p:nvPr/>
        </p:nvSpPr>
        <p:spPr>
          <a:xfrm>
            <a:off x="10055226" y="471286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61B676-BC4C-C443-84D5-2798F395B95D}"/>
              </a:ext>
            </a:extLst>
          </p:cNvPr>
          <p:cNvSpPr/>
          <p:nvPr/>
        </p:nvSpPr>
        <p:spPr>
          <a:xfrm>
            <a:off x="12188826" y="471286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10A0EE-387F-344D-A65E-8B464E3AA1BC}"/>
              </a:ext>
            </a:extLst>
          </p:cNvPr>
          <p:cNvSpPr/>
          <p:nvPr/>
        </p:nvSpPr>
        <p:spPr>
          <a:xfrm>
            <a:off x="14322426" y="471286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33FB4A-0E83-F34B-A12E-9B029CA28214}"/>
              </a:ext>
            </a:extLst>
          </p:cNvPr>
          <p:cNvSpPr/>
          <p:nvPr/>
        </p:nvSpPr>
        <p:spPr>
          <a:xfrm>
            <a:off x="16456027" y="471286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605A6B-4BCC-F445-B4B0-D3A08BCA7972}"/>
              </a:ext>
            </a:extLst>
          </p:cNvPr>
          <p:cNvSpPr/>
          <p:nvPr/>
        </p:nvSpPr>
        <p:spPr>
          <a:xfrm>
            <a:off x="1520826" y="4712868"/>
            <a:ext cx="2133600" cy="10058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DDADA-0831-5A40-A727-E4F18D5F712B}"/>
              </a:ext>
            </a:extLst>
          </p:cNvPr>
          <p:cNvSpPr/>
          <p:nvPr/>
        </p:nvSpPr>
        <p:spPr>
          <a:xfrm>
            <a:off x="18589627" y="471286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131D1D-CB11-D54E-BEF6-27E03150BD5A}"/>
              </a:ext>
            </a:extLst>
          </p:cNvPr>
          <p:cNvSpPr/>
          <p:nvPr/>
        </p:nvSpPr>
        <p:spPr>
          <a:xfrm>
            <a:off x="20723226" y="471286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55C35A-09B3-C948-ABFB-2F63B105DB7B}"/>
              </a:ext>
            </a:extLst>
          </p:cNvPr>
          <p:cNvSpPr/>
          <p:nvPr/>
        </p:nvSpPr>
        <p:spPr>
          <a:xfrm>
            <a:off x="3654426" y="571870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29BFC3-7514-5C4E-BE28-D7EA26197E45}"/>
              </a:ext>
            </a:extLst>
          </p:cNvPr>
          <p:cNvSpPr/>
          <p:nvPr/>
        </p:nvSpPr>
        <p:spPr>
          <a:xfrm>
            <a:off x="5788026" y="571870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03914C-425C-174B-B56C-D71B0B973885}"/>
              </a:ext>
            </a:extLst>
          </p:cNvPr>
          <p:cNvSpPr/>
          <p:nvPr/>
        </p:nvSpPr>
        <p:spPr>
          <a:xfrm>
            <a:off x="7921626" y="571870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CD4605-AA6E-C046-9D52-72D4ECED72A0}"/>
              </a:ext>
            </a:extLst>
          </p:cNvPr>
          <p:cNvSpPr/>
          <p:nvPr/>
        </p:nvSpPr>
        <p:spPr>
          <a:xfrm>
            <a:off x="10055226" y="571870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243270-CC9A-4741-A9CC-84395ECC1648}"/>
              </a:ext>
            </a:extLst>
          </p:cNvPr>
          <p:cNvSpPr/>
          <p:nvPr/>
        </p:nvSpPr>
        <p:spPr>
          <a:xfrm>
            <a:off x="12188826" y="571870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A3E77F-99E1-9C4E-A9E3-CE98BB24DD51}"/>
              </a:ext>
            </a:extLst>
          </p:cNvPr>
          <p:cNvSpPr/>
          <p:nvPr/>
        </p:nvSpPr>
        <p:spPr>
          <a:xfrm>
            <a:off x="14322426" y="571870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A6C7F2-FC8D-C34E-8630-6E78824622B4}"/>
              </a:ext>
            </a:extLst>
          </p:cNvPr>
          <p:cNvSpPr/>
          <p:nvPr/>
        </p:nvSpPr>
        <p:spPr>
          <a:xfrm>
            <a:off x="16456027" y="571870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BCA851-1662-2A4D-AAD1-4782CDE15219}"/>
              </a:ext>
            </a:extLst>
          </p:cNvPr>
          <p:cNvSpPr/>
          <p:nvPr/>
        </p:nvSpPr>
        <p:spPr>
          <a:xfrm>
            <a:off x="1520826" y="5718708"/>
            <a:ext cx="2133600" cy="10058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6A6ACC-4641-A347-AF30-5D9D7D20C382}"/>
              </a:ext>
            </a:extLst>
          </p:cNvPr>
          <p:cNvSpPr/>
          <p:nvPr/>
        </p:nvSpPr>
        <p:spPr>
          <a:xfrm>
            <a:off x="18589627" y="571870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4E2483-F03E-9840-A145-0EE58478E673}"/>
              </a:ext>
            </a:extLst>
          </p:cNvPr>
          <p:cNvSpPr/>
          <p:nvPr/>
        </p:nvSpPr>
        <p:spPr>
          <a:xfrm>
            <a:off x="20723226" y="571870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EB30EA-3668-4946-A34D-E3EF5986236C}"/>
              </a:ext>
            </a:extLst>
          </p:cNvPr>
          <p:cNvSpPr/>
          <p:nvPr/>
        </p:nvSpPr>
        <p:spPr>
          <a:xfrm>
            <a:off x="3654426" y="672454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F0715B-8109-3347-8F6D-DFCDA2B64D06}"/>
              </a:ext>
            </a:extLst>
          </p:cNvPr>
          <p:cNvSpPr/>
          <p:nvPr/>
        </p:nvSpPr>
        <p:spPr>
          <a:xfrm>
            <a:off x="5788026" y="672454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668198-583F-DA4F-8A04-166E5816AECD}"/>
              </a:ext>
            </a:extLst>
          </p:cNvPr>
          <p:cNvSpPr/>
          <p:nvPr/>
        </p:nvSpPr>
        <p:spPr>
          <a:xfrm>
            <a:off x="7921626" y="672454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4EADF3-D8C3-4748-8309-095B3276B02B}"/>
              </a:ext>
            </a:extLst>
          </p:cNvPr>
          <p:cNvSpPr/>
          <p:nvPr/>
        </p:nvSpPr>
        <p:spPr>
          <a:xfrm>
            <a:off x="10055226" y="672454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CEA2D2-EEFA-2A4E-97ED-2874F8CAA2F3}"/>
              </a:ext>
            </a:extLst>
          </p:cNvPr>
          <p:cNvSpPr/>
          <p:nvPr/>
        </p:nvSpPr>
        <p:spPr>
          <a:xfrm>
            <a:off x="12188826" y="672454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908434-3A6E-3A48-B79B-C30DF80F1760}"/>
              </a:ext>
            </a:extLst>
          </p:cNvPr>
          <p:cNvSpPr/>
          <p:nvPr/>
        </p:nvSpPr>
        <p:spPr>
          <a:xfrm>
            <a:off x="14322426" y="672454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34C5E1-5286-F642-B6DF-1086CFECB972}"/>
              </a:ext>
            </a:extLst>
          </p:cNvPr>
          <p:cNvSpPr/>
          <p:nvPr/>
        </p:nvSpPr>
        <p:spPr>
          <a:xfrm>
            <a:off x="16456027" y="672454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F065CC-EB56-724A-BB0D-8BE733E46909}"/>
              </a:ext>
            </a:extLst>
          </p:cNvPr>
          <p:cNvSpPr/>
          <p:nvPr/>
        </p:nvSpPr>
        <p:spPr>
          <a:xfrm>
            <a:off x="1520826" y="6724548"/>
            <a:ext cx="2133600" cy="10058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00973C-119C-7949-AEC8-A9A20B549F52}"/>
              </a:ext>
            </a:extLst>
          </p:cNvPr>
          <p:cNvSpPr/>
          <p:nvPr/>
        </p:nvSpPr>
        <p:spPr>
          <a:xfrm>
            <a:off x="18589627" y="672454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D2768A-69B0-DD4A-ACD9-804557AF0DC3}"/>
              </a:ext>
            </a:extLst>
          </p:cNvPr>
          <p:cNvSpPr/>
          <p:nvPr/>
        </p:nvSpPr>
        <p:spPr>
          <a:xfrm>
            <a:off x="20723226" y="672454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07643E3-C897-D246-B073-3D45E762B07F}"/>
              </a:ext>
            </a:extLst>
          </p:cNvPr>
          <p:cNvSpPr/>
          <p:nvPr/>
        </p:nvSpPr>
        <p:spPr>
          <a:xfrm>
            <a:off x="3654426" y="773038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1B0AFE-CE4B-AB40-96D2-95F6EE4DBA79}"/>
              </a:ext>
            </a:extLst>
          </p:cNvPr>
          <p:cNvSpPr/>
          <p:nvPr/>
        </p:nvSpPr>
        <p:spPr>
          <a:xfrm>
            <a:off x="5788026" y="773038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C64E0C-EA06-7E43-8D9A-110DEA5FEE50}"/>
              </a:ext>
            </a:extLst>
          </p:cNvPr>
          <p:cNvSpPr/>
          <p:nvPr/>
        </p:nvSpPr>
        <p:spPr>
          <a:xfrm>
            <a:off x="7921626" y="773038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1EFD2D-9FF0-6A43-927F-A4885341A6E4}"/>
              </a:ext>
            </a:extLst>
          </p:cNvPr>
          <p:cNvSpPr/>
          <p:nvPr/>
        </p:nvSpPr>
        <p:spPr>
          <a:xfrm>
            <a:off x="10055226" y="773038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05EF49-5013-B74E-9B0B-03B0E27416DA}"/>
              </a:ext>
            </a:extLst>
          </p:cNvPr>
          <p:cNvSpPr/>
          <p:nvPr/>
        </p:nvSpPr>
        <p:spPr>
          <a:xfrm>
            <a:off x="12188826" y="773038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751153-5143-114C-871D-813D995AE629}"/>
              </a:ext>
            </a:extLst>
          </p:cNvPr>
          <p:cNvSpPr/>
          <p:nvPr/>
        </p:nvSpPr>
        <p:spPr>
          <a:xfrm>
            <a:off x="14322426" y="773038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A9F22-95F9-5342-934A-454828302ECA}"/>
              </a:ext>
            </a:extLst>
          </p:cNvPr>
          <p:cNvSpPr/>
          <p:nvPr/>
        </p:nvSpPr>
        <p:spPr>
          <a:xfrm>
            <a:off x="16456027" y="773038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AADF6E-5CF1-D34A-AB3A-8E8B4DA4CC0D}"/>
              </a:ext>
            </a:extLst>
          </p:cNvPr>
          <p:cNvSpPr/>
          <p:nvPr/>
        </p:nvSpPr>
        <p:spPr>
          <a:xfrm>
            <a:off x="1520826" y="7730388"/>
            <a:ext cx="2133600" cy="10058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5CCC66-F161-A644-AFE0-523FC3A2269E}"/>
              </a:ext>
            </a:extLst>
          </p:cNvPr>
          <p:cNvSpPr/>
          <p:nvPr/>
        </p:nvSpPr>
        <p:spPr>
          <a:xfrm>
            <a:off x="18589627" y="773038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B9AEC8F-25B0-8F41-AB3A-455657297BF1}"/>
              </a:ext>
            </a:extLst>
          </p:cNvPr>
          <p:cNvSpPr/>
          <p:nvPr/>
        </p:nvSpPr>
        <p:spPr>
          <a:xfrm>
            <a:off x="20723226" y="773038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688D90-7189-5349-A7C9-EB08BE809838}"/>
              </a:ext>
            </a:extLst>
          </p:cNvPr>
          <p:cNvSpPr/>
          <p:nvPr/>
        </p:nvSpPr>
        <p:spPr>
          <a:xfrm>
            <a:off x="3654426" y="873622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5BB3CB-13F0-5A46-90B9-C85294F5FC19}"/>
              </a:ext>
            </a:extLst>
          </p:cNvPr>
          <p:cNvSpPr/>
          <p:nvPr/>
        </p:nvSpPr>
        <p:spPr>
          <a:xfrm>
            <a:off x="5788026" y="873622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DB6B5AB-5432-9D4D-850D-74885DBF496B}"/>
              </a:ext>
            </a:extLst>
          </p:cNvPr>
          <p:cNvSpPr/>
          <p:nvPr/>
        </p:nvSpPr>
        <p:spPr>
          <a:xfrm>
            <a:off x="7921626" y="873622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E4291B-29CA-0448-94E8-50A95191409B}"/>
              </a:ext>
            </a:extLst>
          </p:cNvPr>
          <p:cNvSpPr/>
          <p:nvPr/>
        </p:nvSpPr>
        <p:spPr>
          <a:xfrm>
            <a:off x="10055226" y="873622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31A42BA-0CFE-B045-8F7D-83A3C523AA6E}"/>
              </a:ext>
            </a:extLst>
          </p:cNvPr>
          <p:cNvSpPr/>
          <p:nvPr/>
        </p:nvSpPr>
        <p:spPr>
          <a:xfrm>
            <a:off x="12188826" y="873622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7EB80A-4B3B-5240-8505-97C0C0869288}"/>
              </a:ext>
            </a:extLst>
          </p:cNvPr>
          <p:cNvSpPr/>
          <p:nvPr/>
        </p:nvSpPr>
        <p:spPr>
          <a:xfrm>
            <a:off x="14322426" y="873622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415100-E7CC-D247-BAD2-F2157040AA6A}"/>
              </a:ext>
            </a:extLst>
          </p:cNvPr>
          <p:cNvSpPr/>
          <p:nvPr/>
        </p:nvSpPr>
        <p:spPr>
          <a:xfrm>
            <a:off x="16456027" y="873622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21A1FB-ADDF-6443-9265-C405FEE39607}"/>
              </a:ext>
            </a:extLst>
          </p:cNvPr>
          <p:cNvSpPr/>
          <p:nvPr/>
        </p:nvSpPr>
        <p:spPr>
          <a:xfrm>
            <a:off x="1520826" y="8736228"/>
            <a:ext cx="2133600" cy="10058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6E66FC-2B68-4144-A41D-5A28E0A5A71F}"/>
              </a:ext>
            </a:extLst>
          </p:cNvPr>
          <p:cNvSpPr/>
          <p:nvPr/>
        </p:nvSpPr>
        <p:spPr>
          <a:xfrm>
            <a:off x="18589627" y="873622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8D4AEB-392D-784E-80F7-7603286D48EC}"/>
              </a:ext>
            </a:extLst>
          </p:cNvPr>
          <p:cNvSpPr/>
          <p:nvPr/>
        </p:nvSpPr>
        <p:spPr>
          <a:xfrm>
            <a:off x="20723226" y="873622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B78DF3A-24E0-164A-BE0F-65B6442CDB1A}"/>
              </a:ext>
            </a:extLst>
          </p:cNvPr>
          <p:cNvSpPr/>
          <p:nvPr/>
        </p:nvSpPr>
        <p:spPr>
          <a:xfrm>
            <a:off x="3654424" y="974206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07FE35-0C6C-404D-ABF2-538DCC5F9ECD}"/>
              </a:ext>
            </a:extLst>
          </p:cNvPr>
          <p:cNvSpPr/>
          <p:nvPr/>
        </p:nvSpPr>
        <p:spPr>
          <a:xfrm>
            <a:off x="5788024" y="974206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CA43159-B263-AA4C-8EB7-0A1F7E05A986}"/>
              </a:ext>
            </a:extLst>
          </p:cNvPr>
          <p:cNvSpPr/>
          <p:nvPr/>
        </p:nvSpPr>
        <p:spPr>
          <a:xfrm>
            <a:off x="7921624" y="974206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53E36A-6F06-A544-BAD3-9DE1942CAD47}"/>
              </a:ext>
            </a:extLst>
          </p:cNvPr>
          <p:cNvSpPr/>
          <p:nvPr/>
        </p:nvSpPr>
        <p:spPr>
          <a:xfrm>
            <a:off x="10055224" y="974206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B73E59-8113-F34C-A7E4-59D6BA727B12}"/>
              </a:ext>
            </a:extLst>
          </p:cNvPr>
          <p:cNvSpPr/>
          <p:nvPr/>
        </p:nvSpPr>
        <p:spPr>
          <a:xfrm>
            <a:off x="12188824" y="974206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DF3FCEF-AE30-AA47-9DC9-F7EE862829C7}"/>
              </a:ext>
            </a:extLst>
          </p:cNvPr>
          <p:cNvSpPr/>
          <p:nvPr/>
        </p:nvSpPr>
        <p:spPr>
          <a:xfrm>
            <a:off x="14322424" y="974206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577D91-DB8A-A046-B8CF-B8C6FA10A3F8}"/>
              </a:ext>
            </a:extLst>
          </p:cNvPr>
          <p:cNvSpPr/>
          <p:nvPr/>
        </p:nvSpPr>
        <p:spPr>
          <a:xfrm>
            <a:off x="16456025" y="974206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40CC67-61B4-2342-BB23-8A02E07CECAB}"/>
              </a:ext>
            </a:extLst>
          </p:cNvPr>
          <p:cNvSpPr/>
          <p:nvPr/>
        </p:nvSpPr>
        <p:spPr>
          <a:xfrm>
            <a:off x="1520824" y="9742068"/>
            <a:ext cx="2133600" cy="10058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8F7909-B766-0F41-BAF6-A168013A9536}"/>
              </a:ext>
            </a:extLst>
          </p:cNvPr>
          <p:cNvSpPr/>
          <p:nvPr/>
        </p:nvSpPr>
        <p:spPr>
          <a:xfrm>
            <a:off x="18589625" y="974206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A96EFD0-81A0-8144-8F8E-F65D7FF006D5}"/>
              </a:ext>
            </a:extLst>
          </p:cNvPr>
          <p:cNvSpPr/>
          <p:nvPr/>
        </p:nvSpPr>
        <p:spPr>
          <a:xfrm>
            <a:off x="20723224" y="974206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AB052-B536-054A-B738-2A514E65AE72}"/>
              </a:ext>
            </a:extLst>
          </p:cNvPr>
          <p:cNvSpPr/>
          <p:nvPr/>
        </p:nvSpPr>
        <p:spPr>
          <a:xfrm>
            <a:off x="3654424" y="1074790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B13C82-06FF-114E-932B-46DF922FF420}"/>
              </a:ext>
            </a:extLst>
          </p:cNvPr>
          <p:cNvSpPr/>
          <p:nvPr/>
        </p:nvSpPr>
        <p:spPr>
          <a:xfrm>
            <a:off x="5788024" y="1074790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00C2B6-754F-F544-95DE-0B20E9BD771F}"/>
              </a:ext>
            </a:extLst>
          </p:cNvPr>
          <p:cNvSpPr/>
          <p:nvPr/>
        </p:nvSpPr>
        <p:spPr>
          <a:xfrm>
            <a:off x="7921624" y="1074790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6313C7E-AA3C-2E4D-95F6-C1B13E346D2A}"/>
              </a:ext>
            </a:extLst>
          </p:cNvPr>
          <p:cNvSpPr/>
          <p:nvPr/>
        </p:nvSpPr>
        <p:spPr>
          <a:xfrm>
            <a:off x="10055224" y="1074790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D335DFB-F14E-B846-BE2E-CA2399CEA78D}"/>
              </a:ext>
            </a:extLst>
          </p:cNvPr>
          <p:cNvSpPr/>
          <p:nvPr/>
        </p:nvSpPr>
        <p:spPr>
          <a:xfrm>
            <a:off x="12188824" y="1074790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D21E19-C900-F143-8188-01A9C376478A}"/>
              </a:ext>
            </a:extLst>
          </p:cNvPr>
          <p:cNvSpPr/>
          <p:nvPr/>
        </p:nvSpPr>
        <p:spPr>
          <a:xfrm>
            <a:off x="14322424" y="1074790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E5D769-CB3C-3648-B810-33DFD325985B}"/>
              </a:ext>
            </a:extLst>
          </p:cNvPr>
          <p:cNvSpPr/>
          <p:nvPr/>
        </p:nvSpPr>
        <p:spPr>
          <a:xfrm>
            <a:off x="16456025" y="1074790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DED29FA-BDC0-8D48-9224-E9F1E08CEB7C}"/>
              </a:ext>
            </a:extLst>
          </p:cNvPr>
          <p:cNvSpPr/>
          <p:nvPr/>
        </p:nvSpPr>
        <p:spPr>
          <a:xfrm>
            <a:off x="1520824" y="10747908"/>
            <a:ext cx="2133600" cy="10058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DD1252-1417-F649-875F-B54B877BF149}"/>
              </a:ext>
            </a:extLst>
          </p:cNvPr>
          <p:cNvSpPr/>
          <p:nvPr/>
        </p:nvSpPr>
        <p:spPr>
          <a:xfrm>
            <a:off x="18589625" y="1074790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62D5552-EB8D-B34C-BB15-0B6F826F38EA}"/>
              </a:ext>
            </a:extLst>
          </p:cNvPr>
          <p:cNvSpPr/>
          <p:nvPr/>
        </p:nvSpPr>
        <p:spPr>
          <a:xfrm>
            <a:off x="20723224" y="10747908"/>
            <a:ext cx="2133600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E94D3B-1FD1-A041-BDFB-89DB6F69C074}"/>
              </a:ext>
            </a:extLst>
          </p:cNvPr>
          <p:cNvSpPr/>
          <p:nvPr/>
        </p:nvSpPr>
        <p:spPr>
          <a:xfrm>
            <a:off x="3654424" y="1175374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984C09C-6783-D04F-8FDE-2BEF53DED352}"/>
              </a:ext>
            </a:extLst>
          </p:cNvPr>
          <p:cNvSpPr/>
          <p:nvPr/>
        </p:nvSpPr>
        <p:spPr>
          <a:xfrm>
            <a:off x="5788024" y="1175374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FDF59C0-F9BD-AE41-8217-3A67E4B01A04}"/>
              </a:ext>
            </a:extLst>
          </p:cNvPr>
          <p:cNvSpPr/>
          <p:nvPr/>
        </p:nvSpPr>
        <p:spPr>
          <a:xfrm>
            <a:off x="7921624" y="1175374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FE118D-6346-FD4B-BF1B-E7CE8BABAC0E}"/>
              </a:ext>
            </a:extLst>
          </p:cNvPr>
          <p:cNvSpPr/>
          <p:nvPr/>
        </p:nvSpPr>
        <p:spPr>
          <a:xfrm>
            <a:off x="10055224" y="1175374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3ADE09-EF33-EB43-B35E-CE3951579FEF}"/>
              </a:ext>
            </a:extLst>
          </p:cNvPr>
          <p:cNvSpPr/>
          <p:nvPr/>
        </p:nvSpPr>
        <p:spPr>
          <a:xfrm>
            <a:off x="12188824" y="1175374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CD13C2D-E832-DA4C-9DF3-EC8356908B1D}"/>
              </a:ext>
            </a:extLst>
          </p:cNvPr>
          <p:cNvSpPr/>
          <p:nvPr/>
        </p:nvSpPr>
        <p:spPr>
          <a:xfrm>
            <a:off x="14322424" y="1175374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C96182-5A92-C240-90C2-BDF6EF860065}"/>
              </a:ext>
            </a:extLst>
          </p:cNvPr>
          <p:cNvSpPr/>
          <p:nvPr/>
        </p:nvSpPr>
        <p:spPr>
          <a:xfrm>
            <a:off x="16456025" y="1175374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E6DEF3-9655-3B43-8FEE-0CC4FD3D564F}"/>
              </a:ext>
            </a:extLst>
          </p:cNvPr>
          <p:cNvSpPr/>
          <p:nvPr/>
        </p:nvSpPr>
        <p:spPr>
          <a:xfrm>
            <a:off x="1520824" y="11753748"/>
            <a:ext cx="2133600" cy="10058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BB93B6-EAF7-F345-A9AE-B535AF638B99}"/>
              </a:ext>
            </a:extLst>
          </p:cNvPr>
          <p:cNvSpPr/>
          <p:nvPr/>
        </p:nvSpPr>
        <p:spPr>
          <a:xfrm>
            <a:off x="18589625" y="1175374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53825E-25EC-5C4C-8E8B-408864F7DF4E}"/>
              </a:ext>
            </a:extLst>
          </p:cNvPr>
          <p:cNvSpPr/>
          <p:nvPr/>
        </p:nvSpPr>
        <p:spPr>
          <a:xfrm>
            <a:off x="20723224" y="1175374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16" name="Freeform 932">
            <a:extLst>
              <a:ext uri="{FF2B5EF4-FFF2-40B4-BE49-F238E27FC236}">
                <a16:creationId xmlns:a16="http://schemas.microsoft.com/office/drawing/2014/main" id="{D976E2E5-32C4-A94F-B6EC-DEB3F3CEE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3308" y="10984126"/>
            <a:ext cx="528637" cy="530225"/>
          </a:xfrm>
          <a:custGeom>
            <a:avLst/>
            <a:gdLst>
              <a:gd name="T0" fmla="*/ 1815354 w 291035"/>
              <a:gd name="T1" fmla="*/ 2604568 h 291380"/>
              <a:gd name="T2" fmla="*/ 1713203 w 291035"/>
              <a:gd name="T3" fmla="*/ 2604568 h 291380"/>
              <a:gd name="T4" fmla="*/ 2265533 w 291035"/>
              <a:gd name="T5" fmla="*/ 2316933 h 291380"/>
              <a:gd name="T6" fmla="*/ 2559449 w 291035"/>
              <a:gd name="T7" fmla="*/ 2610120 h 291380"/>
              <a:gd name="T8" fmla="*/ 2265533 w 291035"/>
              <a:gd name="T9" fmla="*/ 2316933 h 291380"/>
              <a:gd name="T10" fmla="*/ 689932 w 291035"/>
              <a:gd name="T11" fmla="*/ 2610120 h 291380"/>
              <a:gd name="T12" fmla="*/ 979888 w 291035"/>
              <a:gd name="T13" fmla="*/ 2316933 h 291380"/>
              <a:gd name="T14" fmla="*/ 1412063 w 291035"/>
              <a:gd name="T15" fmla="*/ 2062633 h 291380"/>
              <a:gd name="T16" fmla="*/ 1837316 w 291035"/>
              <a:gd name="T17" fmla="*/ 3140014 h 291380"/>
              <a:gd name="T18" fmla="*/ 1412063 w 291035"/>
              <a:gd name="T19" fmla="*/ 2062633 h 291380"/>
              <a:gd name="T20" fmla="*/ 2265533 w 291035"/>
              <a:gd name="T21" fmla="*/ 2216540 h 291380"/>
              <a:gd name="T22" fmla="*/ 2559449 w 291035"/>
              <a:gd name="T23" fmla="*/ 2055886 h 291380"/>
              <a:gd name="T24" fmla="*/ 689932 w 291035"/>
              <a:gd name="T25" fmla="*/ 2055886 h 291380"/>
              <a:gd name="T26" fmla="*/ 979888 w 291035"/>
              <a:gd name="T27" fmla="*/ 2216540 h 291380"/>
              <a:gd name="T28" fmla="*/ 689932 w 291035"/>
              <a:gd name="T29" fmla="*/ 2055886 h 291380"/>
              <a:gd name="T30" fmla="*/ 2607120 w 291035"/>
              <a:gd name="T31" fmla="*/ 1955485 h 291380"/>
              <a:gd name="T32" fmla="*/ 2654775 w 291035"/>
              <a:gd name="T33" fmla="*/ 2610120 h 291380"/>
              <a:gd name="T34" fmla="*/ 2718324 w 291035"/>
              <a:gd name="T35" fmla="*/ 2662353 h 291380"/>
              <a:gd name="T36" fmla="*/ 2154329 w 291035"/>
              <a:gd name="T37" fmla="*/ 2710538 h 291380"/>
              <a:gd name="T38" fmla="*/ 2154329 w 291035"/>
              <a:gd name="T39" fmla="*/ 2610120 h 291380"/>
              <a:gd name="T40" fmla="*/ 2170208 w 291035"/>
              <a:gd name="T41" fmla="*/ 2003669 h 291380"/>
              <a:gd name="T42" fmla="*/ 642282 w 291035"/>
              <a:gd name="T43" fmla="*/ 1955485 h 291380"/>
              <a:gd name="T44" fmla="*/ 1079182 w 291035"/>
              <a:gd name="T45" fmla="*/ 2003669 h 291380"/>
              <a:gd name="T46" fmla="*/ 1095077 w 291035"/>
              <a:gd name="T47" fmla="*/ 2610120 h 291380"/>
              <a:gd name="T48" fmla="*/ 1095077 w 291035"/>
              <a:gd name="T49" fmla="*/ 2710538 h 291380"/>
              <a:gd name="T50" fmla="*/ 527093 w 291035"/>
              <a:gd name="T51" fmla="*/ 2662353 h 291380"/>
              <a:gd name="T52" fmla="*/ 590642 w 291035"/>
              <a:gd name="T53" fmla="*/ 2610120 h 291380"/>
              <a:gd name="T54" fmla="*/ 642282 w 291035"/>
              <a:gd name="T55" fmla="*/ 1955485 h 291380"/>
              <a:gd name="T56" fmla="*/ 361032 w 291035"/>
              <a:gd name="T57" fmla="*/ 3140014 h 291380"/>
              <a:gd name="T58" fmla="*/ 1311781 w 291035"/>
              <a:gd name="T59" fmla="*/ 2062633 h 291380"/>
              <a:gd name="T60" fmla="*/ 1247589 w 291035"/>
              <a:gd name="T61" fmla="*/ 2010566 h 291380"/>
              <a:gd name="T62" fmla="*/ 1953651 w 291035"/>
              <a:gd name="T63" fmla="*/ 1962499 h 291380"/>
              <a:gd name="T64" fmla="*/ 1953651 w 291035"/>
              <a:gd name="T65" fmla="*/ 2062633 h 291380"/>
              <a:gd name="T66" fmla="*/ 1937599 w 291035"/>
              <a:gd name="T67" fmla="*/ 3140014 h 291380"/>
              <a:gd name="T68" fmla="*/ 2884323 w 291035"/>
              <a:gd name="T69" fmla="*/ 1602055 h 291380"/>
              <a:gd name="T70" fmla="*/ 1633550 w 291035"/>
              <a:gd name="T71" fmla="*/ 695694 h 291380"/>
              <a:gd name="T72" fmla="*/ 1418940 w 291035"/>
              <a:gd name="T73" fmla="*/ 1181184 h 291380"/>
              <a:gd name="T74" fmla="*/ 1848151 w 291035"/>
              <a:gd name="T75" fmla="*/ 906589 h 291380"/>
              <a:gd name="T76" fmla="*/ 1633550 w 291035"/>
              <a:gd name="T77" fmla="*/ 596186 h 291380"/>
              <a:gd name="T78" fmla="*/ 1949381 w 291035"/>
              <a:gd name="T79" fmla="*/ 1181184 h 291380"/>
              <a:gd name="T80" fmla="*/ 2010121 w 291035"/>
              <a:gd name="T81" fmla="*/ 1228944 h 291380"/>
              <a:gd name="T82" fmla="*/ 1301513 w 291035"/>
              <a:gd name="T83" fmla="*/ 1280680 h 291380"/>
              <a:gd name="T84" fmla="*/ 1301513 w 291035"/>
              <a:gd name="T85" fmla="*/ 1181184 h 291380"/>
              <a:gd name="T86" fmla="*/ 1317719 w 291035"/>
              <a:gd name="T87" fmla="*/ 906589 h 291380"/>
              <a:gd name="T88" fmla="*/ 1624691 w 291035"/>
              <a:gd name="T89" fmla="*/ 116152 h 291380"/>
              <a:gd name="T90" fmla="*/ 3072873 w 291035"/>
              <a:gd name="T91" fmla="*/ 1505921 h 291380"/>
              <a:gd name="T92" fmla="*/ 641857 w 291035"/>
              <a:gd name="T93" fmla="*/ 96120 h 291380"/>
              <a:gd name="T94" fmla="*/ 938703 w 291035"/>
              <a:gd name="T95" fmla="*/ 636829 h 291380"/>
              <a:gd name="T96" fmla="*/ 641857 w 291035"/>
              <a:gd name="T97" fmla="*/ 96120 h 291380"/>
              <a:gd name="T98" fmla="*/ 1087136 w 291035"/>
              <a:gd name="T99" fmla="*/ 0 h 291380"/>
              <a:gd name="T100" fmla="*/ 1087136 w 291035"/>
              <a:gd name="T101" fmla="*/ 96120 h 291380"/>
              <a:gd name="T102" fmla="*/ 1034998 w 291035"/>
              <a:gd name="T103" fmla="*/ 544703 h 291380"/>
              <a:gd name="T104" fmla="*/ 1656811 w 291035"/>
              <a:gd name="T105" fmla="*/ 12039 h 291380"/>
              <a:gd name="T106" fmla="*/ 3241363 w 291035"/>
              <a:gd name="T107" fmla="*/ 1574005 h 291380"/>
              <a:gd name="T108" fmla="*/ 2984620 w 291035"/>
              <a:gd name="T109" fmla="*/ 1602055 h 291380"/>
              <a:gd name="T110" fmla="*/ 3197241 w 291035"/>
              <a:gd name="T111" fmla="*/ 3140014 h 291380"/>
              <a:gd name="T112" fmla="*/ 3197241 w 291035"/>
              <a:gd name="T113" fmla="*/ 3240141 h 291380"/>
              <a:gd name="T114" fmla="*/ 0 w 291035"/>
              <a:gd name="T115" fmla="*/ 3192074 h 291380"/>
              <a:gd name="T116" fmla="*/ 264761 w 291035"/>
              <a:gd name="T117" fmla="*/ 3140014 h 291380"/>
              <a:gd name="T118" fmla="*/ 52125 w 291035"/>
              <a:gd name="T119" fmla="*/ 1602055 h 291380"/>
              <a:gd name="T120" fmla="*/ 16024 w 291035"/>
              <a:gd name="T121" fmla="*/ 1517941 h 291380"/>
              <a:gd name="T122" fmla="*/ 545575 w 291035"/>
              <a:gd name="T123" fmla="*/ 96120 h 291380"/>
              <a:gd name="T124" fmla="*/ 445290 w 291035"/>
              <a:gd name="T125" fmla="*/ 48077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7" name="Freeform 933">
            <a:extLst>
              <a:ext uri="{FF2B5EF4-FFF2-40B4-BE49-F238E27FC236}">
                <a16:creationId xmlns:a16="http://schemas.microsoft.com/office/drawing/2014/main" id="{449BF633-7919-4648-9BAB-C35358B99F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2514" y="9997338"/>
            <a:ext cx="530225" cy="495300"/>
          </a:xfrm>
          <a:custGeom>
            <a:avLst/>
            <a:gdLst>
              <a:gd name="T0" fmla="*/ 505720 w 291412"/>
              <a:gd name="T1" fmla="*/ 2301153 h 272690"/>
              <a:gd name="T2" fmla="*/ 932921 w 291412"/>
              <a:gd name="T3" fmla="*/ 2391876 h 272690"/>
              <a:gd name="T4" fmla="*/ 853059 w 291412"/>
              <a:gd name="T5" fmla="*/ 2652197 h 272690"/>
              <a:gd name="T6" fmla="*/ 1236350 w 291412"/>
              <a:gd name="T7" fmla="*/ 2561474 h 272690"/>
              <a:gd name="T8" fmla="*/ 1547771 w 291412"/>
              <a:gd name="T9" fmla="*/ 2892814 h 272690"/>
              <a:gd name="T10" fmla="*/ 1831237 w 291412"/>
              <a:gd name="T11" fmla="*/ 2628537 h 272690"/>
              <a:gd name="T12" fmla="*/ 2266415 w 291412"/>
              <a:gd name="T13" fmla="*/ 2758691 h 272690"/>
              <a:gd name="T14" fmla="*/ 2366238 w 291412"/>
              <a:gd name="T15" fmla="*/ 2451038 h 272690"/>
              <a:gd name="T16" fmla="*/ 2793434 w 291412"/>
              <a:gd name="T17" fmla="*/ 2297197 h 272690"/>
              <a:gd name="T18" fmla="*/ 3001034 w 291412"/>
              <a:gd name="T19" fmla="*/ 2084200 h 272690"/>
              <a:gd name="T20" fmla="*/ 2741523 w 291412"/>
              <a:gd name="T21" fmla="*/ 2380036 h 272690"/>
              <a:gd name="T22" fmla="*/ 2561875 w 291412"/>
              <a:gd name="T23" fmla="*/ 2664036 h 272690"/>
              <a:gd name="T24" fmla="*/ 2070775 w 291412"/>
              <a:gd name="T25" fmla="*/ 2667969 h 272690"/>
              <a:gd name="T26" fmla="*/ 1547771 w 291412"/>
              <a:gd name="T27" fmla="*/ 2991406 h 272690"/>
              <a:gd name="T28" fmla="*/ 1164487 w 291412"/>
              <a:gd name="T29" fmla="*/ 2798159 h 272690"/>
              <a:gd name="T30" fmla="*/ 765243 w 291412"/>
              <a:gd name="T31" fmla="*/ 2569364 h 272690"/>
              <a:gd name="T32" fmla="*/ 477781 w 291412"/>
              <a:gd name="T33" fmla="*/ 2395801 h 272690"/>
              <a:gd name="T34" fmla="*/ 1048179 w 291412"/>
              <a:gd name="T35" fmla="*/ 1836782 h 272690"/>
              <a:gd name="T36" fmla="*/ 2244406 w 291412"/>
              <a:gd name="T37" fmla="*/ 1836782 h 272690"/>
              <a:gd name="T38" fmla="*/ 483344 w 291412"/>
              <a:gd name="T39" fmla="*/ 1674293 h 272690"/>
              <a:gd name="T40" fmla="*/ 483344 w 291412"/>
              <a:gd name="T41" fmla="*/ 1317167 h 272690"/>
              <a:gd name="T42" fmla="*/ 904797 w 291412"/>
              <a:gd name="T43" fmla="*/ 1474143 h 272690"/>
              <a:gd name="T44" fmla="*/ 454978 w 291412"/>
              <a:gd name="T45" fmla="*/ 1772393 h 272690"/>
              <a:gd name="T46" fmla="*/ 410398 w 291412"/>
              <a:gd name="T47" fmla="*/ 1242597 h 272690"/>
              <a:gd name="T48" fmla="*/ 580098 w 291412"/>
              <a:gd name="T49" fmla="*/ 1970836 h 272690"/>
              <a:gd name="T50" fmla="*/ 2308418 w 291412"/>
              <a:gd name="T51" fmla="*/ 1761860 h 272690"/>
              <a:gd name="T52" fmla="*/ 2596456 w 291412"/>
              <a:gd name="T53" fmla="*/ 1750042 h 272690"/>
              <a:gd name="T54" fmla="*/ 2640481 w 291412"/>
              <a:gd name="T55" fmla="*/ 1217734 h 272690"/>
              <a:gd name="T56" fmla="*/ 2268411 w 291412"/>
              <a:gd name="T57" fmla="*/ 1249279 h 272690"/>
              <a:gd name="T58" fmla="*/ 1644294 w 291412"/>
              <a:gd name="T59" fmla="*/ 756396 h 272690"/>
              <a:gd name="T60" fmla="*/ 2280414 w 291412"/>
              <a:gd name="T61" fmla="*/ 1107328 h 272690"/>
              <a:gd name="T62" fmla="*/ 2708494 w 291412"/>
              <a:gd name="T63" fmla="*/ 922009 h 272690"/>
              <a:gd name="T64" fmla="*/ 2668485 w 291412"/>
              <a:gd name="T65" fmla="*/ 1316300 h 272690"/>
              <a:gd name="T66" fmla="*/ 3228568 w 291412"/>
              <a:gd name="T67" fmla="*/ 1698776 h 272690"/>
              <a:gd name="T68" fmla="*/ 1644294 w 291412"/>
              <a:gd name="T69" fmla="*/ 2329654 h 272690"/>
              <a:gd name="T70" fmla="*/ 580098 w 291412"/>
              <a:gd name="T71" fmla="*/ 922009 h 272690"/>
              <a:gd name="T72" fmla="*/ 1767356 w 291412"/>
              <a:gd name="T73" fmla="*/ 0 h 272690"/>
              <a:gd name="T74" fmla="*/ 2150623 w 291412"/>
              <a:gd name="T75" fmla="*/ 189340 h 272690"/>
              <a:gd name="T76" fmla="*/ 2561875 w 291412"/>
              <a:gd name="T77" fmla="*/ 327386 h 272690"/>
              <a:gd name="T78" fmla="*/ 2741523 w 291412"/>
              <a:gd name="T79" fmla="*/ 611394 h 272690"/>
              <a:gd name="T80" fmla="*/ 3001034 w 291412"/>
              <a:gd name="T81" fmla="*/ 907206 h 272690"/>
              <a:gd name="T82" fmla="*/ 2809404 w 291412"/>
              <a:gd name="T83" fmla="*/ 690265 h 272690"/>
              <a:gd name="T84" fmla="*/ 2378203 w 291412"/>
              <a:gd name="T85" fmla="*/ 603502 h 272690"/>
              <a:gd name="T86" fmla="*/ 2266415 w 291412"/>
              <a:gd name="T87" fmla="*/ 228794 h 272690"/>
              <a:gd name="T88" fmla="*/ 1831237 w 291412"/>
              <a:gd name="T89" fmla="*/ 362890 h 272690"/>
              <a:gd name="T90" fmla="*/ 1547771 w 291412"/>
              <a:gd name="T91" fmla="*/ 98617 h 272690"/>
              <a:gd name="T92" fmla="*/ 1236350 w 291412"/>
              <a:gd name="T93" fmla="*/ 429944 h 272690"/>
              <a:gd name="T94" fmla="*/ 853059 w 291412"/>
              <a:gd name="T95" fmla="*/ 339223 h 272690"/>
              <a:gd name="T96" fmla="*/ 932921 w 291412"/>
              <a:gd name="T97" fmla="*/ 603502 h 272690"/>
              <a:gd name="T98" fmla="*/ 505720 w 291412"/>
              <a:gd name="T99" fmla="*/ 690265 h 272690"/>
              <a:gd name="T100" fmla="*/ 294123 w 291412"/>
              <a:gd name="T101" fmla="*/ 840157 h 272690"/>
              <a:gd name="T102" fmla="*/ 705345 w 291412"/>
              <a:gd name="T103" fmla="*/ 686329 h 272690"/>
              <a:gd name="T104" fmla="*/ 809148 w 291412"/>
              <a:gd name="T105" fmla="*/ 256381 h 272690"/>
              <a:gd name="T106" fmla="*/ 1240350 w 291412"/>
              <a:gd name="T107" fmla="*/ 323435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8" name="Freeform 10">
            <a:extLst>
              <a:ext uri="{FF2B5EF4-FFF2-40B4-BE49-F238E27FC236}">
                <a16:creationId xmlns:a16="http://schemas.microsoft.com/office/drawing/2014/main" id="{D2C7B6D4-1D54-6745-B3A9-E48C4A8F2F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2514" y="7968196"/>
            <a:ext cx="530225" cy="530225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945">
            <a:extLst>
              <a:ext uri="{FF2B5EF4-FFF2-40B4-BE49-F238E27FC236}">
                <a16:creationId xmlns:a16="http://schemas.microsoft.com/office/drawing/2014/main" id="{07BC2C99-2FA2-D249-A023-FAB2D358E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5695" y="11993143"/>
            <a:ext cx="423862" cy="527050"/>
          </a:xfrm>
          <a:custGeom>
            <a:avLst/>
            <a:gdLst>
              <a:gd name="T0" fmla="*/ 632245 w 232462"/>
              <a:gd name="T1" fmla="*/ 3076609 h 289974"/>
              <a:gd name="T2" fmla="*/ 1993938 w 232462"/>
              <a:gd name="T3" fmla="*/ 3076609 h 289974"/>
              <a:gd name="T4" fmla="*/ 2091190 w 232462"/>
              <a:gd name="T5" fmla="*/ 2375186 h 289974"/>
              <a:gd name="T6" fmla="*/ 2038519 w 232462"/>
              <a:gd name="T7" fmla="*/ 3199466 h 289974"/>
              <a:gd name="T8" fmla="*/ 603868 w 232462"/>
              <a:gd name="T9" fmla="*/ 3195485 h 289974"/>
              <a:gd name="T10" fmla="*/ 534968 w 232462"/>
              <a:gd name="T11" fmla="*/ 2375186 h 289974"/>
              <a:gd name="T12" fmla="*/ 1193690 w 232462"/>
              <a:gd name="T13" fmla="*/ 1084957 h 289974"/>
              <a:gd name="T14" fmla="*/ 1084413 w 232462"/>
              <a:gd name="T15" fmla="*/ 1332847 h 289974"/>
              <a:gd name="T16" fmla="*/ 1290835 w 232462"/>
              <a:gd name="T17" fmla="*/ 1516759 h 289974"/>
              <a:gd name="T18" fmla="*/ 1529635 w 232462"/>
              <a:gd name="T19" fmla="*/ 1376818 h 289974"/>
              <a:gd name="T20" fmla="*/ 1468921 w 232462"/>
              <a:gd name="T21" fmla="*/ 1108951 h 289974"/>
              <a:gd name="T22" fmla="*/ 1270596 w 232462"/>
              <a:gd name="T23" fmla="*/ 713128 h 289974"/>
              <a:gd name="T24" fmla="*/ 1849413 w 232462"/>
              <a:gd name="T25" fmla="*/ 1064956 h 289974"/>
              <a:gd name="T26" fmla="*/ 1630824 w 232462"/>
              <a:gd name="T27" fmla="*/ 1384830 h 289974"/>
              <a:gd name="T28" fmla="*/ 1618692 w 232462"/>
              <a:gd name="T29" fmla="*/ 1772641 h 289974"/>
              <a:gd name="T30" fmla="*/ 987257 w 232462"/>
              <a:gd name="T31" fmla="*/ 1776636 h 289974"/>
              <a:gd name="T32" fmla="*/ 995349 w 232462"/>
              <a:gd name="T33" fmla="*/ 1384830 h 289974"/>
              <a:gd name="T34" fmla="*/ 776770 w 232462"/>
              <a:gd name="T35" fmla="*/ 1064956 h 289974"/>
              <a:gd name="T36" fmla="*/ 1306159 w 232462"/>
              <a:gd name="T37" fmla="*/ 482625 h 289974"/>
              <a:gd name="T38" fmla="*/ 2119160 w 232462"/>
              <a:gd name="T39" fmla="*/ 1276673 h 289974"/>
              <a:gd name="T40" fmla="*/ 2216743 w 232462"/>
              <a:gd name="T41" fmla="*/ 1276673 h 289974"/>
              <a:gd name="T42" fmla="*/ 1306159 w 232462"/>
              <a:gd name="T43" fmla="*/ 383378 h 289974"/>
              <a:gd name="T44" fmla="*/ 1083222 w 232462"/>
              <a:gd name="T45" fmla="*/ 251380 h 289974"/>
              <a:gd name="T46" fmla="*/ 700781 w 232462"/>
              <a:gd name="T47" fmla="*/ 417639 h 289974"/>
              <a:gd name="T48" fmla="*/ 407860 w 232462"/>
              <a:gd name="T49" fmla="*/ 710574 h 289974"/>
              <a:gd name="T50" fmla="*/ 253257 w 232462"/>
              <a:gd name="T51" fmla="*/ 1090626 h 289974"/>
              <a:gd name="T52" fmla="*/ 261393 w 232462"/>
              <a:gd name="T53" fmla="*/ 1498350 h 289974"/>
              <a:gd name="T54" fmla="*/ 428191 w 232462"/>
              <a:gd name="T55" fmla="*/ 1874447 h 289974"/>
              <a:gd name="T56" fmla="*/ 733337 w 232462"/>
              <a:gd name="T57" fmla="*/ 2159477 h 289974"/>
              <a:gd name="T58" fmla="*/ 1095420 w 232462"/>
              <a:gd name="T59" fmla="*/ 2298020 h 289974"/>
              <a:gd name="T60" fmla="*/ 1506329 w 232462"/>
              <a:gd name="T61" fmla="*/ 2309889 h 289974"/>
              <a:gd name="T62" fmla="*/ 1896907 w 232462"/>
              <a:gd name="T63" fmla="*/ 2159477 h 289974"/>
              <a:gd name="T64" fmla="*/ 2197968 w 232462"/>
              <a:gd name="T65" fmla="*/ 1874447 h 289974"/>
              <a:gd name="T66" fmla="*/ 2368839 w 232462"/>
              <a:gd name="T67" fmla="*/ 1498350 h 289974"/>
              <a:gd name="T68" fmla="*/ 2372910 w 232462"/>
              <a:gd name="T69" fmla="*/ 1090626 h 289974"/>
              <a:gd name="T70" fmla="*/ 2222381 w 232462"/>
              <a:gd name="T71" fmla="*/ 710574 h 289974"/>
              <a:gd name="T72" fmla="*/ 1929440 w 232462"/>
              <a:gd name="T73" fmla="*/ 417639 h 289974"/>
              <a:gd name="T74" fmla="*/ 1546995 w 232462"/>
              <a:gd name="T75" fmla="*/ 251380 h 289974"/>
              <a:gd name="T76" fmla="*/ 1282577 w 232462"/>
              <a:gd name="T77" fmla="*/ 5940 h 289974"/>
              <a:gd name="T78" fmla="*/ 1787059 w 232462"/>
              <a:gd name="T79" fmla="*/ 93038 h 289974"/>
              <a:gd name="T80" fmla="*/ 2214256 w 232462"/>
              <a:gd name="T81" fmla="*/ 358253 h 289974"/>
              <a:gd name="T82" fmla="*/ 2507166 w 232462"/>
              <a:gd name="T83" fmla="*/ 762044 h 289974"/>
              <a:gd name="T84" fmla="*/ 2617013 w 232462"/>
              <a:gd name="T85" fmla="*/ 1245006 h 289974"/>
              <a:gd name="T86" fmla="*/ 2531574 w 232462"/>
              <a:gd name="T87" fmla="*/ 1735895 h 289974"/>
              <a:gd name="T88" fmla="*/ 2258976 w 232462"/>
              <a:gd name="T89" fmla="*/ 2151533 h 289974"/>
              <a:gd name="T90" fmla="*/ 1839944 w 232462"/>
              <a:gd name="T91" fmla="*/ 2436573 h 289974"/>
              <a:gd name="T92" fmla="*/ 1343589 w 232462"/>
              <a:gd name="T93" fmla="*/ 2543461 h 289974"/>
              <a:gd name="T94" fmla="*/ 1083222 w 232462"/>
              <a:gd name="T95" fmla="*/ 2400937 h 289974"/>
              <a:gd name="T96" fmla="*/ 660104 w 232462"/>
              <a:gd name="T97" fmla="*/ 2226766 h 289974"/>
              <a:gd name="T98" fmla="*/ 334636 w 232462"/>
              <a:gd name="T99" fmla="*/ 1910073 h 289974"/>
              <a:gd name="T100" fmla="*/ 159692 w 232462"/>
              <a:gd name="T101" fmla="*/ 1498350 h 289974"/>
              <a:gd name="T102" fmla="*/ 159692 w 232462"/>
              <a:gd name="T103" fmla="*/ 1051026 h 289974"/>
              <a:gd name="T104" fmla="*/ 334636 w 232462"/>
              <a:gd name="T105" fmla="*/ 639327 h 289974"/>
              <a:gd name="T106" fmla="*/ 660104 w 232462"/>
              <a:gd name="T107" fmla="*/ 322629 h 289974"/>
              <a:gd name="T108" fmla="*/ 1083222 w 232462"/>
              <a:gd name="T109" fmla="*/ 152424 h 2899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2462" h="289974">
                <a:moveTo>
                  <a:pt x="51660" y="210958"/>
                </a:moveTo>
                <a:cubicBezTo>
                  <a:pt x="54171" y="210958"/>
                  <a:pt x="55965" y="212754"/>
                  <a:pt x="55965" y="215268"/>
                </a:cubicBezTo>
                <a:lnTo>
                  <a:pt x="55965" y="278840"/>
                </a:lnTo>
                <a:lnTo>
                  <a:pt x="114438" y="251903"/>
                </a:lnTo>
                <a:cubicBezTo>
                  <a:pt x="115514" y="251543"/>
                  <a:pt x="116949" y="251543"/>
                  <a:pt x="118025" y="251903"/>
                </a:cubicBezTo>
                <a:lnTo>
                  <a:pt x="176499" y="278840"/>
                </a:lnTo>
                <a:lnTo>
                  <a:pt x="176499" y="215268"/>
                </a:lnTo>
                <a:cubicBezTo>
                  <a:pt x="176499" y="212754"/>
                  <a:pt x="178292" y="210958"/>
                  <a:pt x="180445" y="210958"/>
                </a:cubicBezTo>
                <a:cubicBezTo>
                  <a:pt x="182956" y="210958"/>
                  <a:pt x="185108" y="212754"/>
                  <a:pt x="185108" y="215268"/>
                </a:cubicBezTo>
                <a:lnTo>
                  <a:pt x="185108" y="285305"/>
                </a:lnTo>
                <a:cubicBezTo>
                  <a:pt x="185108" y="287101"/>
                  <a:pt x="184391" y="288537"/>
                  <a:pt x="182956" y="289256"/>
                </a:cubicBezTo>
                <a:cubicBezTo>
                  <a:pt x="182239" y="289615"/>
                  <a:pt x="181521" y="289974"/>
                  <a:pt x="180445" y="289974"/>
                </a:cubicBezTo>
                <a:cubicBezTo>
                  <a:pt x="180086" y="289974"/>
                  <a:pt x="179369" y="289974"/>
                  <a:pt x="178651" y="289615"/>
                </a:cubicBezTo>
                <a:lnTo>
                  <a:pt x="116232" y="260882"/>
                </a:lnTo>
                <a:lnTo>
                  <a:pt x="53453" y="289615"/>
                </a:lnTo>
                <a:cubicBezTo>
                  <a:pt x="52377" y="289974"/>
                  <a:pt x="50584" y="289974"/>
                  <a:pt x="49149" y="289256"/>
                </a:cubicBezTo>
                <a:cubicBezTo>
                  <a:pt x="48072" y="288537"/>
                  <a:pt x="47355" y="287101"/>
                  <a:pt x="47355" y="285305"/>
                </a:cubicBezTo>
                <a:lnTo>
                  <a:pt x="47355" y="215268"/>
                </a:lnTo>
                <a:cubicBezTo>
                  <a:pt x="47355" y="212754"/>
                  <a:pt x="49149" y="210958"/>
                  <a:pt x="51660" y="210958"/>
                </a:cubicBezTo>
                <a:close/>
                <a:moveTo>
                  <a:pt x="116411" y="76590"/>
                </a:moveTo>
                <a:lnTo>
                  <a:pt x="105662" y="98332"/>
                </a:lnTo>
                <a:cubicBezTo>
                  <a:pt x="104946" y="99419"/>
                  <a:pt x="104229" y="100143"/>
                  <a:pt x="102438" y="100506"/>
                </a:cubicBezTo>
                <a:lnTo>
                  <a:pt x="79149" y="103767"/>
                </a:lnTo>
                <a:lnTo>
                  <a:pt x="95989" y="120798"/>
                </a:lnTo>
                <a:cubicBezTo>
                  <a:pt x="97063" y="121885"/>
                  <a:pt x="97422" y="123335"/>
                  <a:pt x="97422" y="124784"/>
                </a:cubicBezTo>
                <a:lnTo>
                  <a:pt x="93480" y="148338"/>
                </a:lnTo>
                <a:lnTo>
                  <a:pt x="114261" y="137467"/>
                </a:lnTo>
                <a:cubicBezTo>
                  <a:pt x="115695" y="136380"/>
                  <a:pt x="117128" y="136380"/>
                  <a:pt x="118203" y="137467"/>
                </a:cubicBezTo>
                <a:lnTo>
                  <a:pt x="139342" y="148338"/>
                </a:lnTo>
                <a:lnTo>
                  <a:pt x="135401" y="124784"/>
                </a:lnTo>
                <a:cubicBezTo>
                  <a:pt x="135042" y="123335"/>
                  <a:pt x="135401" y="121885"/>
                  <a:pt x="136834" y="120798"/>
                </a:cubicBezTo>
                <a:lnTo>
                  <a:pt x="153673" y="103767"/>
                </a:lnTo>
                <a:lnTo>
                  <a:pt x="130026" y="100506"/>
                </a:lnTo>
                <a:cubicBezTo>
                  <a:pt x="128593" y="100143"/>
                  <a:pt x="127518" y="99419"/>
                  <a:pt x="127160" y="98332"/>
                </a:cubicBezTo>
                <a:lnTo>
                  <a:pt x="116411" y="76590"/>
                </a:lnTo>
                <a:close/>
                <a:moveTo>
                  <a:pt x="112470" y="64632"/>
                </a:moveTo>
                <a:cubicBezTo>
                  <a:pt x="113903" y="61733"/>
                  <a:pt x="118919" y="61733"/>
                  <a:pt x="120352" y="64632"/>
                </a:cubicBezTo>
                <a:lnTo>
                  <a:pt x="133609" y="92171"/>
                </a:lnTo>
                <a:lnTo>
                  <a:pt x="163706" y="96520"/>
                </a:lnTo>
                <a:cubicBezTo>
                  <a:pt x="165497" y="96520"/>
                  <a:pt x="166930" y="97969"/>
                  <a:pt x="167289" y="99419"/>
                </a:cubicBezTo>
                <a:cubicBezTo>
                  <a:pt x="167647" y="101231"/>
                  <a:pt x="167289" y="103042"/>
                  <a:pt x="166214" y="104129"/>
                </a:cubicBezTo>
                <a:lnTo>
                  <a:pt x="144358" y="125509"/>
                </a:lnTo>
                <a:lnTo>
                  <a:pt x="149732" y="155947"/>
                </a:lnTo>
                <a:cubicBezTo>
                  <a:pt x="149732" y="157759"/>
                  <a:pt x="149374" y="159208"/>
                  <a:pt x="147941" y="160296"/>
                </a:cubicBezTo>
                <a:cubicBezTo>
                  <a:pt x="146508" y="161383"/>
                  <a:pt x="144716" y="161383"/>
                  <a:pt x="143283" y="160658"/>
                </a:cubicBezTo>
                <a:lnTo>
                  <a:pt x="116411" y="146163"/>
                </a:lnTo>
                <a:lnTo>
                  <a:pt x="89539" y="160658"/>
                </a:lnTo>
                <a:cubicBezTo>
                  <a:pt x="88823" y="160658"/>
                  <a:pt x="88106" y="161020"/>
                  <a:pt x="87390" y="161020"/>
                </a:cubicBezTo>
                <a:cubicBezTo>
                  <a:pt x="86673" y="161020"/>
                  <a:pt x="85598" y="160658"/>
                  <a:pt x="84881" y="160296"/>
                </a:cubicBezTo>
                <a:cubicBezTo>
                  <a:pt x="83448" y="159208"/>
                  <a:pt x="82732" y="157759"/>
                  <a:pt x="83090" y="155947"/>
                </a:cubicBezTo>
                <a:lnTo>
                  <a:pt x="88106" y="125509"/>
                </a:lnTo>
                <a:lnTo>
                  <a:pt x="66250" y="104129"/>
                </a:lnTo>
                <a:cubicBezTo>
                  <a:pt x="65175" y="103042"/>
                  <a:pt x="64817" y="101231"/>
                  <a:pt x="65175" y="99419"/>
                </a:cubicBezTo>
                <a:cubicBezTo>
                  <a:pt x="65892" y="97969"/>
                  <a:pt x="67325" y="96520"/>
                  <a:pt x="68758" y="96520"/>
                </a:cubicBezTo>
                <a:lnTo>
                  <a:pt x="98855" y="92171"/>
                </a:lnTo>
                <a:lnTo>
                  <a:pt x="112470" y="64632"/>
                </a:lnTo>
                <a:close/>
                <a:moveTo>
                  <a:pt x="115618" y="43741"/>
                </a:moveTo>
                <a:cubicBezTo>
                  <a:pt x="76036" y="43741"/>
                  <a:pt x="43651" y="76126"/>
                  <a:pt x="43651" y="115708"/>
                </a:cubicBezTo>
                <a:cubicBezTo>
                  <a:pt x="43651" y="155289"/>
                  <a:pt x="76036" y="187674"/>
                  <a:pt x="115618" y="187674"/>
                </a:cubicBezTo>
                <a:cubicBezTo>
                  <a:pt x="155199" y="187674"/>
                  <a:pt x="187584" y="155289"/>
                  <a:pt x="187584" y="115708"/>
                </a:cubicBezTo>
                <a:cubicBezTo>
                  <a:pt x="187584" y="76126"/>
                  <a:pt x="155199" y="43741"/>
                  <a:pt x="115618" y="43741"/>
                </a:cubicBezTo>
                <a:close/>
                <a:moveTo>
                  <a:pt x="115618" y="34745"/>
                </a:moveTo>
                <a:cubicBezTo>
                  <a:pt x="159877" y="34745"/>
                  <a:pt x="196220" y="71088"/>
                  <a:pt x="196220" y="115708"/>
                </a:cubicBezTo>
                <a:cubicBezTo>
                  <a:pt x="196220" y="159967"/>
                  <a:pt x="159877" y="196310"/>
                  <a:pt x="115618" y="196310"/>
                </a:cubicBezTo>
                <a:cubicBezTo>
                  <a:pt x="70998" y="196310"/>
                  <a:pt x="34655" y="159967"/>
                  <a:pt x="34655" y="115708"/>
                </a:cubicBezTo>
                <a:cubicBezTo>
                  <a:pt x="34655" y="71088"/>
                  <a:pt x="70998" y="34745"/>
                  <a:pt x="115618" y="34745"/>
                </a:cubicBezTo>
                <a:close/>
                <a:moveTo>
                  <a:pt x="116411" y="9866"/>
                </a:moveTo>
                <a:lnTo>
                  <a:pt x="99485" y="22065"/>
                </a:lnTo>
                <a:cubicBezTo>
                  <a:pt x="98405" y="22782"/>
                  <a:pt x="97324" y="23141"/>
                  <a:pt x="95884" y="22782"/>
                </a:cubicBezTo>
                <a:lnTo>
                  <a:pt x="75717" y="17759"/>
                </a:lnTo>
                <a:lnTo>
                  <a:pt x="64913" y="35698"/>
                </a:lnTo>
                <a:cubicBezTo>
                  <a:pt x="64193" y="36775"/>
                  <a:pt x="63112" y="37492"/>
                  <a:pt x="62032" y="37851"/>
                </a:cubicBezTo>
                <a:lnTo>
                  <a:pt x="41144" y="40721"/>
                </a:lnTo>
                <a:lnTo>
                  <a:pt x="37903" y="61531"/>
                </a:lnTo>
                <a:cubicBezTo>
                  <a:pt x="37903" y="62607"/>
                  <a:pt x="37183" y="63684"/>
                  <a:pt x="36103" y="64401"/>
                </a:cubicBezTo>
                <a:lnTo>
                  <a:pt x="18096" y="75165"/>
                </a:lnTo>
                <a:lnTo>
                  <a:pt x="23138" y="95257"/>
                </a:lnTo>
                <a:cubicBezTo>
                  <a:pt x="23498" y="96333"/>
                  <a:pt x="23138" y="97768"/>
                  <a:pt x="22418" y="98845"/>
                </a:cubicBezTo>
                <a:lnTo>
                  <a:pt x="10174" y="115708"/>
                </a:lnTo>
                <a:lnTo>
                  <a:pt x="22418" y="132212"/>
                </a:lnTo>
                <a:cubicBezTo>
                  <a:pt x="23138" y="133288"/>
                  <a:pt x="23498" y="134723"/>
                  <a:pt x="23138" y="135799"/>
                </a:cubicBezTo>
                <a:lnTo>
                  <a:pt x="18096" y="156250"/>
                </a:lnTo>
                <a:lnTo>
                  <a:pt x="36103" y="167014"/>
                </a:lnTo>
                <a:cubicBezTo>
                  <a:pt x="37183" y="167731"/>
                  <a:pt x="37903" y="168449"/>
                  <a:pt x="37903" y="169884"/>
                </a:cubicBezTo>
                <a:lnTo>
                  <a:pt x="41144" y="190335"/>
                </a:lnTo>
                <a:lnTo>
                  <a:pt x="62032" y="193564"/>
                </a:lnTo>
                <a:cubicBezTo>
                  <a:pt x="63112" y="193564"/>
                  <a:pt x="64193" y="194640"/>
                  <a:pt x="64913" y="195717"/>
                </a:cubicBezTo>
                <a:lnTo>
                  <a:pt x="75717" y="213656"/>
                </a:lnTo>
                <a:lnTo>
                  <a:pt x="95884" y="208274"/>
                </a:lnTo>
                <a:cubicBezTo>
                  <a:pt x="96244" y="208274"/>
                  <a:pt x="96604" y="208274"/>
                  <a:pt x="96964" y="208274"/>
                </a:cubicBezTo>
                <a:cubicBezTo>
                  <a:pt x="97685" y="208274"/>
                  <a:pt x="98765" y="208633"/>
                  <a:pt x="99485" y="209350"/>
                </a:cubicBezTo>
                <a:lnTo>
                  <a:pt x="116411" y="221549"/>
                </a:lnTo>
                <a:lnTo>
                  <a:pt x="133337" y="209350"/>
                </a:lnTo>
                <a:cubicBezTo>
                  <a:pt x="134417" y="208274"/>
                  <a:pt x="135498" y="208274"/>
                  <a:pt x="136938" y="208274"/>
                </a:cubicBezTo>
                <a:lnTo>
                  <a:pt x="157105" y="213656"/>
                </a:lnTo>
                <a:lnTo>
                  <a:pt x="167909" y="195717"/>
                </a:lnTo>
                <a:cubicBezTo>
                  <a:pt x="168629" y="194640"/>
                  <a:pt x="169710" y="193564"/>
                  <a:pt x="170790" y="193564"/>
                </a:cubicBezTo>
                <a:lnTo>
                  <a:pt x="191678" y="190335"/>
                </a:lnTo>
                <a:lnTo>
                  <a:pt x="194559" y="169884"/>
                </a:lnTo>
                <a:cubicBezTo>
                  <a:pt x="194559" y="168449"/>
                  <a:pt x="195639" y="167731"/>
                  <a:pt x="196719" y="167014"/>
                </a:cubicBezTo>
                <a:lnTo>
                  <a:pt x="214726" y="156250"/>
                </a:lnTo>
                <a:lnTo>
                  <a:pt x="209684" y="135799"/>
                </a:lnTo>
                <a:cubicBezTo>
                  <a:pt x="209324" y="134723"/>
                  <a:pt x="209684" y="133288"/>
                  <a:pt x="210044" y="132212"/>
                </a:cubicBezTo>
                <a:lnTo>
                  <a:pt x="222648" y="115708"/>
                </a:lnTo>
                <a:lnTo>
                  <a:pt x="210044" y="98845"/>
                </a:lnTo>
                <a:cubicBezTo>
                  <a:pt x="209684" y="97768"/>
                  <a:pt x="209324" y="96333"/>
                  <a:pt x="209684" y="95257"/>
                </a:cubicBezTo>
                <a:lnTo>
                  <a:pt x="214726" y="75165"/>
                </a:lnTo>
                <a:lnTo>
                  <a:pt x="196719" y="64401"/>
                </a:lnTo>
                <a:cubicBezTo>
                  <a:pt x="195639" y="63684"/>
                  <a:pt x="194559" y="62607"/>
                  <a:pt x="194559" y="61531"/>
                </a:cubicBezTo>
                <a:lnTo>
                  <a:pt x="191678" y="40721"/>
                </a:lnTo>
                <a:lnTo>
                  <a:pt x="170790" y="37851"/>
                </a:lnTo>
                <a:cubicBezTo>
                  <a:pt x="169710" y="37492"/>
                  <a:pt x="168629" y="36775"/>
                  <a:pt x="167909" y="35698"/>
                </a:cubicBezTo>
                <a:lnTo>
                  <a:pt x="157105" y="17759"/>
                </a:lnTo>
                <a:lnTo>
                  <a:pt x="136938" y="22782"/>
                </a:lnTo>
                <a:cubicBezTo>
                  <a:pt x="135498" y="23141"/>
                  <a:pt x="134417" y="22782"/>
                  <a:pt x="133337" y="22065"/>
                </a:cubicBezTo>
                <a:lnTo>
                  <a:pt x="116411" y="9866"/>
                </a:lnTo>
                <a:close/>
                <a:moveTo>
                  <a:pt x="113530" y="538"/>
                </a:moveTo>
                <a:cubicBezTo>
                  <a:pt x="115331" y="-180"/>
                  <a:pt x="117492" y="-180"/>
                  <a:pt x="118932" y="538"/>
                </a:cubicBezTo>
                <a:lnTo>
                  <a:pt x="136938" y="13813"/>
                </a:lnTo>
                <a:lnTo>
                  <a:pt x="158186" y="8431"/>
                </a:lnTo>
                <a:cubicBezTo>
                  <a:pt x="159986" y="8072"/>
                  <a:pt x="161787" y="8790"/>
                  <a:pt x="162867" y="10225"/>
                </a:cubicBezTo>
                <a:lnTo>
                  <a:pt x="174392" y="29240"/>
                </a:lnTo>
                <a:lnTo>
                  <a:pt x="195999" y="32469"/>
                </a:lnTo>
                <a:cubicBezTo>
                  <a:pt x="197800" y="32828"/>
                  <a:pt x="199240" y="34263"/>
                  <a:pt x="199960" y="36416"/>
                </a:cubicBezTo>
                <a:lnTo>
                  <a:pt x="202842" y="57943"/>
                </a:lnTo>
                <a:lnTo>
                  <a:pt x="221928" y="69066"/>
                </a:lnTo>
                <a:cubicBezTo>
                  <a:pt x="223369" y="70142"/>
                  <a:pt x="224449" y="72295"/>
                  <a:pt x="224089" y="74088"/>
                </a:cubicBezTo>
                <a:lnTo>
                  <a:pt x="218687" y="95257"/>
                </a:lnTo>
                <a:lnTo>
                  <a:pt x="231652" y="112837"/>
                </a:lnTo>
                <a:cubicBezTo>
                  <a:pt x="232732" y="114631"/>
                  <a:pt x="232732" y="116784"/>
                  <a:pt x="231652" y="118219"/>
                </a:cubicBezTo>
                <a:lnTo>
                  <a:pt x="218687" y="135799"/>
                </a:lnTo>
                <a:lnTo>
                  <a:pt x="224089" y="157327"/>
                </a:lnTo>
                <a:cubicBezTo>
                  <a:pt x="224449" y="159121"/>
                  <a:pt x="223369" y="160914"/>
                  <a:pt x="221928" y="161991"/>
                </a:cubicBezTo>
                <a:lnTo>
                  <a:pt x="202842" y="173113"/>
                </a:lnTo>
                <a:lnTo>
                  <a:pt x="199960" y="194999"/>
                </a:lnTo>
                <a:cubicBezTo>
                  <a:pt x="199240" y="196793"/>
                  <a:pt x="197800" y="198587"/>
                  <a:pt x="195999" y="198587"/>
                </a:cubicBezTo>
                <a:lnTo>
                  <a:pt x="174392" y="201816"/>
                </a:lnTo>
                <a:lnTo>
                  <a:pt x="162867" y="220831"/>
                </a:lnTo>
                <a:cubicBezTo>
                  <a:pt x="161787" y="222267"/>
                  <a:pt x="159986" y="222984"/>
                  <a:pt x="158186" y="222625"/>
                </a:cubicBezTo>
                <a:lnTo>
                  <a:pt x="136938" y="217602"/>
                </a:lnTo>
                <a:lnTo>
                  <a:pt x="118932" y="230519"/>
                </a:lnTo>
                <a:cubicBezTo>
                  <a:pt x="118212" y="231236"/>
                  <a:pt x="117131" y="231236"/>
                  <a:pt x="116411" y="231236"/>
                </a:cubicBezTo>
                <a:cubicBezTo>
                  <a:pt x="115331" y="231236"/>
                  <a:pt x="114610" y="231236"/>
                  <a:pt x="113530" y="230519"/>
                </a:cubicBezTo>
                <a:lnTo>
                  <a:pt x="95884" y="217602"/>
                </a:lnTo>
                <a:lnTo>
                  <a:pt x="74636" y="222625"/>
                </a:lnTo>
                <a:cubicBezTo>
                  <a:pt x="72836" y="222984"/>
                  <a:pt x="70675" y="222267"/>
                  <a:pt x="69595" y="220831"/>
                </a:cubicBezTo>
                <a:lnTo>
                  <a:pt x="58431" y="201816"/>
                </a:lnTo>
                <a:lnTo>
                  <a:pt x="36823" y="198587"/>
                </a:lnTo>
                <a:cubicBezTo>
                  <a:pt x="35022" y="198587"/>
                  <a:pt x="33222" y="196793"/>
                  <a:pt x="32862" y="194999"/>
                </a:cubicBezTo>
                <a:lnTo>
                  <a:pt x="29620" y="173113"/>
                </a:lnTo>
                <a:lnTo>
                  <a:pt x="10534" y="161991"/>
                </a:lnTo>
                <a:cubicBezTo>
                  <a:pt x="9093" y="160914"/>
                  <a:pt x="8373" y="159121"/>
                  <a:pt x="8733" y="157327"/>
                </a:cubicBezTo>
                <a:lnTo>
                  <a:pt x="14135" y="135799"/>
                </a:lnTo>
                <a:lnTo>
                  <a:pt x="810" y="118219"/>
                </a:lnTo>
                <a:cubicBezTo>
                  <a:pt x="-270" y="116784"/>
                  <a:pt x="-270" y="114631"/>
                  <a:pt x="810" y="112837"/>
                </a:cubicBezTo>
                <a:lnTo>
                  <a:pt x="14135" y="95257"/>
                </a:lnTo>
                <a:lnTo>
                  <a:pt x="8733" y="74088"/>
                </a:lnTo>
                <a:cubicBezTo>
                  <a:pt x="8373" y="72295"/>
                  <a:pt x="9093" y="70142"/>
                  <a:pt x="10534" y="69066"/>
                </a:cubicBezTo>
                <a:lnTo>
                  <a:pt x="29620" y="57943"/>
                </a:lnTo>
                <a:lnTo>
                  <a:pt x="32862" y="36416"/>
                </a:lnTo>
                <a:cubicBezTo>
                  <a:pt x="33222" y="34263"/>
                  <a:pt x="35022" y="32828"/>
                  <a:pt x="36823" y="32469"/>
                </a:cubicBezTo>
                <a:lnTo>
                  <a:pt x="58431" y="29240"/>
                </a:lnTo>
                <a:lnTo>
                  <a:pt x="69595" y="10225"/>
                </a:lnTo>
                <a:cubicBezTo>
                  <a:pt x="70675" y="8790"/>
                  <a:pt x="72836" y="8072"/>
                  <a:pt x="74636" y="8431"/>
                </a:cubicBezTo>
                <a:lnTo>
                  <a:pt x="95884" y="13813"/>
                </a:lnTo>
                <a:lnTo>
                  <a:pt x="113530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0" name="Freeform 944">
            <a:extLst>
              <a:ext uri="{FF2B5EF4-FFF2-40B4-BE49-F238E27FC236}">
                <a16:creationId xmlns:a16="http://schemas.microsoft.com/office/drawing/2014/main" id="{A908CFF2-2270-C348-978A-C7424D5F6D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2514" y="7005218"/>
            <a:ext cx="530225" cy="444500"/>
          </a:xfrm>
          <a:custGeom>
            <a:avLst/>
            <a:gdLst>
              <a:gd name="T0" fmla="*/ 2873064 w 291740"/>
              <a:gd name="T1" fmla="*/ 2652346 h 244094"/>
              <a:gd name="T2" fmla="*/ 331277 w 291740"/>
              <a:gd name="T3" fmla="*/ 2652346 h 244094"/>
              <a:gd name="T4" fmla="*/ 2558958 w 291740"/>
              <a:gd name="T5" fmla="*/ 2118299 h 244094"/>
              <a:gd name="T6" fmla="*/ 2508753 w 291740"/>
              <a:gd name="T7" fmla="*/ 2074338 h 244094"/>
              <a:gd name="T8" fmla="*/ 2245261 w 291740"/>
              <a:gd name="T9" fmla="*/ 2158571 h 244094"/>
              <a:gd name="T10" fmla="*/ 1996464 w 291740"/>
              <a:gd name="T11" fmla="*/ 2074338 h 244094"/>
              <a:gd name="T12" fmla="*/ 1952865 w 291740"/>
              <a:gd name="T13" fmla="*/ 2118299 h 244094"/>
              <a:gd name="T14" fmla="*/ 1791937 w 291740"/>
              <a:gd name="T15" fmla="*/ 2118299 h 244094"/>
              <a:gd name="T16" fmla="*/ 1743634 w 291740"/>
              <a:gd name="T17" fmla="*/ 2074338 h 244094"/>
              <a:gd name="T18" fmla="*/ 1479990 w 291740"/>
              <a:gd name="T19" fmla="*/ 2158571 h 244094"/>
              <a:gd name="T20" fmla="*/ 1216528 w 291740"/>
              <a:gd name="T21" fmla="*/ 2074338 h 244094"/>
              <a:gd name="T22" fmla="*/ 1168242 w 291740"/>
              <a:gd name="T23" fmla="*/ 2118299 h 244094"/>
              <a:gd name="T24" fmla="*/ 1024733 w 291740"/>
              <a:gd name="T25" fmla="*/ 2118299 h 244094"/>
              <a:gd name="T26" fmla="*/ 972421 w 291740"/>
              <a:gd name="T27" fmla="*/ 2074338 h 244094"/>
              <a:gd name="T28" fmla="*/ 714888 w 291740"/>
              <a:gd name="T29" fmla="*/ 2158571 h 244094"/>
              <a:gd name="T30" fmla="*/ 2545716 w 291740"/>
              <a:gd name="T31" fmla="*/ 1810647 h 244094"/>
              <a:gd name="T32" fmla="*/ 2493401 w 291740"/>
              <a:gd name="T33" fmla="*/ 1861275 h 244094"/>
              <a:gd name="T34" fmla="*/ 2332285 w 291740"/>
              <a:gd name="T35" fmla="*/ 1861275 h 244094"/>
              <a:gd name="T36" fmla="*/ 2282068 w 291740"/>
              <a:gd name="T37" fmla="*/ 1810647 h 244094"/>
              <a:gd name="T38" fmla="*/ 2020524 w 291740"/>
              <a:gd name="T39" fmla="*/ 1911901 h 244094"/>
              <a:gd name="T40" fmla="*/ 1739612 w 291740"/>
              <a:gd name="T41" fmla="*/ 1810647 h 244094"/>
              <a:gd name="T42" fmla="*/ 1691326 w 291740"/>
              <a:gd name="T43" fmla="*/ 1861275 h 244094"/>
              <a:gd name="T44" fmla="*/ 1530214 w 291740"/>
              <a:gd name="T45" fmla="*/ 1861275 h 244094"/>
              <a:gd name="T46" fmla="*/ 1479990 w 291740"/>
              <a:gd name="T47" fmla="*/ 1810647 h 244094"/>
              <a:gd name="T48" fmla="*/ 1203100 w 291740"/>
              <a:gd name="T49" fmla="*/ 1911901 h 244094"/>
              <a:gd name="T50" fmla="*/ 939485 w 291740"/>
              <a:gd name="T51" fmla="*/ 1810647 h 244094"/>
              <a:gd name="T52" fmla="*/ 889258 w 291740"/>
              <a:gd name="T53" fmla="*/ 1861275 h 244094"/>
              <a:gd name="T54" fmla="*/ 728141 w 291740"/>
              <a:gd name="T55" fmla="*/ 1861275 h 244094"/>
              <a:gd name="T56" fmla="*/ 677922 w 291740"/>
              <a:gd name="T57" fmla="*/ 1810647 h 244094"/>
              <a:gd name="T58" fmla="*/ 2990442 w 291740"/>
              <a:gd name="T59" fmla="*/ 1106339 h 244094"/>
              <a:gd name="T60" fmla="*/ 209949 w 291740"/>
              <a:gd name="T61" fmla="*/ 879503 h 244094"/>
              <a:gd name="T62" fmla="*/ 324800 w 291740"/>
              <a:gd name="T63" fmla="*/ 994900 h 244094"/>
              <a:gd name="T64" fmla="*/ 990216 w 291740"/>
              <a:gd name="T65" fmla="*/ 421852 h 244094"/>
              <a:gd name="T66" fmla="*/ 796139 w 291740"/>
              <a:gd name="T67" fmla="*/ 1456554 h 244094"/>
              <a:gd name="T68" fmla="*/ 538698 w 291740"/>
              <a:gd name="T69" fmla="*/ 2343991 h 244094"/>
              <a:gd name="T70" fmla="*/ 2851812 w 291740"/>
              <a:gd name="T71" fmla="*/ 1150107 h 244094"/>
              <a:gd name="T72" fmla="*/ 2328983 w 291740"/>
              <a:gd name="T73" fmla="*/ 1420740 h 244094"/>
              <a:gd name="T74" fmla="*/ 1639777 w 291740"/>
              <a:gd name="T75" fmla="*/ 1181955 h 244094"/>
              <a:gd name="T76" fmla="*/ 2237882 w 291740"/>
              <a:gd name="T77" fmla="*/ 99486 h 244094"/>
              <a:gd name="T78" fmla="*/ 2352749 w 291740"/>
              <a:gd name="T79" fmla="*/ 214888 h 244094"/>
              <a:gd name="T80" fmla="*/ 851586 w 291740"/>
              <a:gd name="T81" fmla="*/ 214888 h 244094"/>
              <a:gd name="T82" fmla="*/ 962493 w 291740"/>
              <a:gd name="T83" fmla="*/ 99486 h 244094"/>
              <a:gd name="T84" fmla="*/ 1120924 w 291740"/>
              <a:gd name="T85" fmla="*/ 354177 h 244094"/>
              <a:gd name="T86" fmla="*/ 2027950 w 291740"/>
              <a:gd name="T87" fmla="*/ 214888 h 244094"/>
              <a:gd name="T88" fmla="*/ 2309170 w 291740"/>
              <a:gd name="T89" fmla="*/ 409908 h 244094"/>
              <a:gd name="T90" fmla="*/ 2784481 w 291740"/>
              <a:gd name="T91" fmla="*/ 994900 h 244094"/>
              <a:gd name="T92" fmla="*/ 2998367 w 291740"/>
              <a:gd name="T93" fmla="*/ 1205816 h 244094"/>
              <a:gd name="T94" fmla="*/ 499050 w 291740"/>
              <a:gd name="T95" fmla="*/ 2439522 h 244094"/>
              <a:gd name="T96" fmla="*/ 0 w 291740"/>
              <a:gd name="T97" fmla="*/ 994900 h 244094"/>
              <a:gd name="T98" fmla="*/ 407963 w 291740"/>
              <a:gd name="T99" fmla="*/ 1070517 h 244094"/>
              <a:gd name="T100" fmla="*/ 752573 w 291740"/>
              <a:gd name="T101" fmla="*/ 214888 h 2440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1740" h="244094">
                <a:moveTo>
                  <a:pt x="34468" y="234950"/>
                </a:moveTo>
                <a:lnTo>
                  <a:pt x="257274" y="234950"/>
                </a:lnTo>
                <a:cubicBezTo>
                  <a:pt x="259785" y="234950"/>
                  <a:pt x="261579" y="237236"/>
                  <a:pt x="261579" y="239522"/>
                </a:cubicBezTo>
                <a:cubicBezTo>
                  <a:pt x="261579" y="242189"/>
                  <a:pt x="259785" y="244094"/>
                  <a:pt x="257274" y="244094"/>
                </a:cubicBezTo>
                <a:lnTo>
                  <a:pt x="34468" y="244094"/>
                </a:lnTo>
                <a:cubicBezTo>
                  <a:pt x="31957" y="244094"/>
                  <a:pt x="30163" y="242189"/>
                  <a:pt x="30163" y="239522"/>
                </a:cubicBezTo>
                <a:cubicBezTo>
                  <a:pt x="30163" y="237236"/>
                  <a:pt x="31957" y="234950"/>
                  <a:pt x="34468" y="234950"/>
                </a:cubicBezTo>
                <a:close/>
                <a:moveTo>
                  <a:pt x="228410" y="187325"/>
                </a:moveTo>
                <a:cubicBezTo>
                  <a:pt x="231077" y="187325"/>
                  <a:pt x="232982" y="188979"/>
                  <a:pt x="232982" y="191294"/>
                </a:cubicBezTo>
                <a:cubicBezTo>
                  <a:pt x="232982" y="193278"/>
                  <a:pt x="231077" y="194931"/>
                  <a:pt x="228410" y="194931"/>
                </a:cubicBezTo>
                <a:cubicBezTo>
                  <a:pt x="225743" y="194931"/>
                  <a:pt x="223838" y="193278"/>
                  <a:pt x="223838" y="191294"/>
                </a:cubicBezTo>
                <a:cubicBezTo>
                  <a:pt x="223838" y="188979"/>
                  <a:pt x="225743" y="187325"/>
                  <a:pt x="228410" y="187325"/>
                </a:cubicBezTo>
                <a:close/>
                <a:moveTo>
                  <a:pt x="204421" y="187325"/>
                </a:moveTo>
                <a:cubicBezTo>
                  <a:pt x="206986" y="187325"/>
                  <a:pt x="209184" y="188979"/>
                  <a:pt x="209184" y="191294"/>
                </a:cubicBezTo>
                <a:cubicBezTo>
                  <a:pt x="209184" y="193278"/>
                  <a:pt x="206986" y="194931"/>
                  <a:pt x="204421" y="194931"/>
                </a:cubicBezTo>
                <a:cubicBezTo>
                  <a:pt x="201857" y="194931"/>
                  <a:pt x="200025" y="193278"/>
                  <a:pt x="200025" y="191294"/>
                </a:cubicBezTo>
                <a:cubicBezTo>
                  <a:pt x="200025" y="188979"/>
                  <a:pt x="201857" y="187325"/>
                  <a:pt x="204421" y="187325"/>
                </a:cubicBezTo>
                <a:close/>
                <a:moveTo>
                  <a:pt x="181769" y="187325"/>
                </a:moveTo>
                <a:cubicBezTo>
                  <a:pt x="183754" y="187325"/>
                  <a:pt x="185407" y="188979"/>
                  <a:pt x="185407" y="191294"/>
                </a:cubicBezTo>
                <a:cubicBezTo>
                  <a:pt x="185407" y="193278"/>
                  <a:pt x="183754" y="194931"/>
                  <a:pt x="181769" y="194931"/>
                </a:cubicBezTo>
                <a:cubicBezTo>
                  <a:pt x="179454" y="194931"/>
                  <a:pt x="177800" y="193278"/>
                  <a:pt x="177800" y="191294"/>
                </a:cubicBezTo>
                <a:cubicBezTo>
                  <a:pt x="177800" y="188979"/>
                  <a:pt x="179454" y="187325"/>
                  <a:pt x="181769" y="187325"/>
                </a:cubicBezTo>
                <a:close/>
                <a:moveTo>
                  <a:pt x="158750" y="187325"/>
                </a:moveTo>
                <a:cubicBezTo>
                  <a:pt x="161315" y="187325"/>
                  <a:pt x="163147" y="188979"/>
                  <a:pt x="163147" y="191294"/>
                </a:cubicBezTo>
                <a:cubicBezTo>
                  <a:pt x="163147" y="193278"/>
                  <a:pt x="161315" y="194931"/>
                  <a:pt x="158750" y="194931"/>
                </a:cubicBezTo>
                <a:cubicBezTo>
                  <a:pt x="156186" y="194931"/>
                  <a:pt x="153988" y="193278"/>
                  <a:pt x="153988" y="191294"/>
                </a:cubicBezTo>
                <a:cubicBezTo>
                  <a:pt x="153988" y="188979"/>
                  <a:pt x="156186" y="187325"/>
                  <a:pt x="158750" y="187325"/>
                </a:cubicBezTo>
                <a:close/>
                <a:moveTo>
                  <a:pt x="134747" y="187325"/>
                </a:moveTo>
                <a:cubicBezTo>
                  <a:pt x="137033" y="187325"/>
                  <a:pt x="139319" y="188979"/>
                  <a:pt x="139319" y="191294"/>
                </a:cubicBezTo>
                <a:cubicBezTo>
                  <a:pt x="139319" y="193278"/>
                  <a:pt x="137033" y="194931"/>
                  <a:pt x="134747" y="194931"/>
                </a:cubicBezTo>
                <a:cubicBezTo>
                  <a:pt x="132461" y="194931"/>
                  <a:pt x="130175" y="193278"/>
                  <a:pt x="130175" y="191294"/>
                </a:cubicBezTo>
                <a:cubicBezTo>
                  <a:pt x="130175" y="188979"/>
                  <a:pt x="132461" y="187325"/>
                  <a:pt x="134747" y="187325"/>
                </a:cubicBezTo>
                <a:close/>
                <a:moveTo>
                  <a:pt x="110759" y="187325"/>
                </a:moveTo>
                <a:cubicBezTo>
                  <a:pt x="113323" y="187325"/>
                  <a:pt x="115522" y="188979"/>
                  <a:pt x="115522" y="191294"/>
                </a:cubicBezTo>
                <a:cubicBezTo>
                  <a:pt x="115522" y="193278"/>
                  <a:pt x="113323" y="194931"/>
                  <a:pt x="110759" y="194931"/>
                </a:cubicBezTo>
                <a:cubicBezTo>
                  <a:pt x="108195" y="194931"/>
                  <a:pt x="106363" y="193278"/>
                  <a:pt x="106363" y="191294"/>
                </a:cubicBezTo>
                <a:cubicBezTo>
                  <a:pt x="106363" y="188979"/>
                  <a:pt x="108195" y="187325"/>
                  <a:pt x="110759" y="187325"/>
                </a:cubicBezTo>
                <a:close/>
                <a:moveTo>
                  <a:pt x="88534" y="187325"/>
                </a:moveTo>
                <a:cubicBezTo>
                  <a:pt x="91098" y="187325"/>
                  <a:pt x="93297" y="188979"/>
                  <a:pt x="93297" y="191294"/>
                </a:cubicBezTo>
                <a:cubicBezTo>
                  <a:pt x="93297" y="193278"/>
                  <a:pt x="91098" y="194931"/>
                  <a:pt x="88534" y="194931"/>
                </a:cubicBezTo>
                <a:cubicBezTo>
                  <a:pt x="86336" y="194931"/>
                  <a:pt x="84138" y="193278"/>
                  <a:pt x="84138" y="191294"/>
                </a:cubicBezTo>
                <a:cubicBezTo>
                  <a:pt x="84138" y="188979"/>
                  <a:pt x="86336" y="187325"/>
                  <a:pt x="88534" y="187325"/>
                </a:cubicBezTo>
                <a:close/>
                <a:moveTo>
                  <a:pt x="65087" y="187325"/>
                </a:moveTo>
                <a:cubicBezTo>
                  <a:pt x="67652" y="187325"/>
                  <a:pt x="69484" y="188979"/>
                  <a:pt x="69484" y="191294"/>
                </a:cubicBezTo>
                <a:cubicBezTo>
                  <a:pt x="69484" y="193278"/>
                  <a:pt x="67652" y="194931"/>
                  <a:pt x="65087" y="194931"/>
                </a:cubicBezTo>
                <a:cubicBezTo>
                  <a:pt x="62523" y="194931"/>
                  <a:pt x="60325" y="193278"/>
                  <a:pt x="60325" y="191294"/>
                </a:cubicBezTo>
                <a:cubicBezTo>
                  <a:pt x="60325" y="188979"/>
                  <a:pt x="62523" y="187325"/>
                  <a:pt x="65087" y="187325"/>
                </a:cubicBezTo>
                <a:close/>
                <a:moveTo>
                  <a:pt x="231776" y="163512"/>
                </a:moveTo>
                <a:cubicBezTo>
                  <a:pt x="234340" y="163512"/>
                  <a:pt x="236172" y="165798"/>
                  <a:pt x="236172" y="168084"/>
                </a:cubicBezTo>
                <a:cubicBezTo>
                  <a:pt x="236172" y="170751"/>
                  <a:pt x="234340" y="172656"/>
                  <a:pt x="231776" y="172656"/>
                </a:cubicBezTo>
                <a:cubicBezTo>
                  <a:pt x="229211" y="172656"/>
                  <a:pt x="227013" y="170751"/>
                  <a:pt x="227013" y="168084"/>
                </a:cubicBezTo>
                <a:cubicBezTo>
                  <a:pt x="227013" y="165798"/>
                  <a:pt x="229211" y="163512"/>
                  <a:pt x="231776" y="163512"/>
                </a:cubicBezTo>
                <a:close/>
                <a:moveTo>
                  <a:pt x="207772" y="163512"/>
                </a:moveTo>
                <a:cubicBezTo>
                  <a:pt x="210439" y="163512"/>
                  <a:pt x="212344" y="165798"/>
                  <a:pt x="212344" y="168084"/>
                </a:cubicBezTo>
                <a:cubicBezTo>
                  <a:pt x="212344" y="170751"/>
                  <a:pt x="210439" y="172656"/>
                  <a:pt x="207772" y="172656"/>
                </a:cubicBezTo>
                <a:cubicBezTo>
                  <a:pt x="205105" y="172656"/>
                  <a:pt x="203200" y="170751"/>
                  <a:pt x="203200" y="168084"/>
                </a:cubicBezTo>
                <a:cubicBezTo>
                  <a:pt x="203200" y="165798"/>
                  <a:pt x="205105" y="163512"/>
                  <a:pt x="207772" y="163512"/>
                </a:cubicBezTo>
                <a:close/>
                <a:moveTo>
                  <a:pt x="183960" y="163512"/>
                </a:moveTo>
                <a:cubicBezTo>
                  <a:pt x="186627" y="163512"/>
                  <a:pt x="188532" y="165798"/>
                  <a:pt x="188532" y="168084"/>
                </a:cubicBezTo>
                <a:cubicBezTo>
                  <a:pt x="188532" y="170751"/>
                  <a:pt x="186627" y="172656"/>
                  <a:pt x="183960" y="172656"/>
                </a:cubicBezTo>
                <a:cubicBezTo>
                  <a:pt x="181674" y="172656"/>
                  <a:pt x="179388" y="170751"/>
                  <a:pt x="179388" y="168084"/>
                </a:cubicBezTo>
                <a:cubicBezTo>
                  <a:pt x="179388" y="165798"/>
                  <a:pt x="181674" y="163512"/>
                  <a:pt x="183960" y="163512"/>
                </a:cubicBezTo>
                <a:close/>
                <a:moveTo>
                  <a:pt x="158384" y="163512"/>
                </a:moveTo>
                <a:cubicBezTo>
                  <a:pt x="160948" y="163512"/>
                  <a:pt x="163147" y="165798"/>
                  <a:pt x="163147" y="168084"/>
                </a:cubicBezTo>
                <a:cubicBezTo>
                  <a:pt x="163147" y="170751"/>
                  <a:pt x="160948" y="172656"/>
                  <a:pt x="158384" y="172656"/>
                </a:cubicBezTo>
                <a:cubicBezTo>
                  <a:pt x="155820" y="172656"/>
                  <a:pt x="153988" y="170751"/>
                  <a:pt x="153988" y="168084"/>
                </a:cubicBezTo>
                <a:cubicBezTo>
                  <a:pt x="153988" y="165798"/>
                  <a:pt x="155820" y="163512"/>
                  <a:pt x="158384" y="163512"/>
                </a:cubicBezTo>
                <a:close/>
                <a:moveTo>
                  <a:pt x="134747" y="163512"/>
                </a:moveTo>
                <a:cubicBezTo>
                  <a:pt x="137033" y="163512"/>
                  <a:pt x="139319" y="165798"/>
                  <a:pt x="139319" y="168084"/>
                </a:cubicBezTo>
                <a:cubicBezTo>
                  <a:pt x="139319" y="170751"/>
                  <a:pt x="137033" y="172656"/>
                  <a:pt x="134747" y="172656"/>
                </a:cubicBezTo>
                <a:cubicBezTo>
                  <a:pt x="132080" y="172656"/>
                  <a:pt x="130175" y="170751"/>
                  <a:pt x="130175" y="168084"/>
                </a:cubicBezTo>
                <a:cubicBezTo>
                  <a:pt x="130175" y="165798"/>
                  <a:pt x="132080" y="163512"/>
                  <a:pt x="134747" y="163512"/>
                </a:cubicBezTo>
                <a:close/>
                <a:moveTo>
                  <a:pt x="109537" y="163512"/>
                </a:moveTo>
                <a:cubicBezTo>
                  <a:pt x="111735" y="163512"/>
                  <a:pt x="113934" y="165798"/>
                  <a:pt x="113934" y="168084"/>
                </a:cubicBezTo>
                <a:cubicBezTo>
                  <a:pt x="113934" y="170751"/>
                  <a:pt x="111735" y="172656"/>
                  <a:pt x="109537" y="172656"/>
                </a:cubicBezTo>
                <a:cubicBezTo>
                  <a:pt x="106973" y="172656"/>
                  <a:pt x="104775" y="170751"/>
                  <a:pt x="104775" y="168084"/>
                </a:cubicBezTo>
                <a:cubicBezTo>
                  <a:pt x="104775" y="165798"/>
                  <a:pt x="106973" y="163512"/>
                  <a:pt x="109537" y="163512"/>
                </a:cubicBezTo>
                <a:close/>
                <a:moveTo>
                  <a:pt x="85535" y="163512"/>
                </a:moveTo>
                <a:cubicBezTo>
                  <a:pt x="88202" y="163512"/>
                  <a:pt x="90107" y="165798"/>
                  <a:pt x="90107" y="168084"/>
                </a:cubicBezTo>
                <a:cubicBezTo>
                  <a:pt x="90107" y="170751"/>
                  <a:pt x="88202" y="172656"/>
                  <a:pt x="85535" y="172656"/>
                </a:cubicBezTo>
                <a:cubicBezTo>
                  <a:pt x="82868" y="172656"/>
                  <a:pt x="80963" y="170751"/>
                  <a:pt x="80963" y="168084"/>
                </a:cubicBezTo>
                <a:cubicBezTo>
                  <a:pt x="80963" y="165798"/>
                  <a:pt x="82868" y="163512"/>
                  <a:pt x="85535" y="163512"/>
                </a:cubicBezTo>
                <a:close/>
                <a:moveTo>
                  <a:pt x="61722" y="163512"/>
                </a:moveTo>
                <a:cubicBezTo>
                  <a:pt x="64389" y="163512"/>
                  <a:pt x="66294" y="165798"/>
                  <a:pt x="66294" y="168084"/>
                </a:cubicBezTo>
                <a:cubicBezTo>
                  <a:pt x="66294" y="170751"/>
                  <a:pt x="64389" y="172656"/>
                  <a:pt x="61722" y="172656"/>
                </a:cubicBezTo>
                <a:cubicBezTo>
                  <a:pt x="59055" y="172656"/>
                  <a:pt x="57150" y="170751"/>
                  <a:pt x="57150" y="168084"/>
                </a:cubicBezTo>
                <a:cubicBezTo>
                  <a:pt x="57150" y="165798"/>
                  <a:pt x="59055" y="163512"/>
                  <a:pt x="61722" y="163512"/>
                </a:cubicBezTo>
                <a:close/>
                <a:moveTo>
                  <a:pt x="272266" y="79424"/>
                </a:moveTo>
                <a:cubicBezTo>
                  <a:pt x="266857" y="79424"/>
                  <a:pt x="262169" y="84096"/>
                  <a:pt x="262169" y="89846"/>
                </a:cubicBezTo>
                <a:cubicBezTo>
                  <a:pt x="262169" y="95237"/>
                  <a:pt x="266857" y="99909"/>
                  <a:pt x="272266" y="99909"/>
                </a:cubicBezTo>
                <a:cubicBezTo>
                  <a:pt x="278397" y="99909"/>
                  <a:pt x="282724" y="95237"/>
                  <a:pt x="282724" y="89846"/>
                </a:cubicBezTo>
                <a:cubicBezTo>
                  <a:pt x="282724" y="84096"/>
                  <a:pt x="278397" y="79424"/>
                  <a:pt x="272266" y="79424"/>
                </a:cubicBezTo>
                <a:close/>
                <a:moveTo>
                  <a:pt x="19113" y="79424"/>
                </a:moveTo>
                <a:cubicBezTo>
                  <a:pt x="13343" y="79424"/>
                  <a:pt x="8655" y="84096"/>
                  <a:pt x="8655" y="89846"/>
                </a:cubicBezTo>
                <a:cubicBezTo>
                  <a:pt x="8655" y="95237"/>
                  <a:pt x="13343" y="99909"/>
                  <a:pt x="19113" y="99909"/>
                </a:cubicBezTo>
                <a:cubicBezTo>
                  <a:pt x="24882" y="99909"/>
                  <a:pt x="29570" y="95237"/>
                  <a:pt x="29570" y="89846"/>
                </a:cubicBezTo>
                <a:cubicBezTo>
                  <a:pt x="29570" y="84096"/>
                  <a:pt x="24882" y="79424"/>
                  <a:pt x="19113" y="79424"/>
                </a:cubicBezTo>
                <a:close/>
                <a:moveTo>
                  <a:pt x="94482" y="37017"/>
                </a:moveTo>
                <a:cubicBezTo>
                  <a:pt x="93039" y="37735"/>
                  <a:pt x="91597" y="37735"/>
                  <a:pt x="90154" y="38095"/>
                </a:cubicBezTo>
                <a:lnTo>
                  <a:pt x="79336" y="128300"/>
                </a:lnTo>
                <a:cubicBezTo>
                  <a:pt x="79336" y="129738"/>
                  <a:pt x="78614" y="131175"/>
                  <a:pt x="77172" y="131894"/>
                </a:cubicBezTo>
                <a:cubicBezTo>
                  <a:pt x="75369" y="132253"/>
                  <a:pt x="73926" y="132253"/>
                  <a:pt x="72484" y="131535"/>
                </a:cubicBezTo>
                <a:lnTo>
                  <a:pt x="32095" y="103862"/>
                </a:lnTo>
                <a:cubicBezTo>
                  <a:pt x="30652" y="104940"/>
                  <a:pt x="29210" y="106018"/>
                  <a:pt x="27046" y="106737"/>
                </a:cubicBezTo>
                <a:lnTo>
                  <a:pt x="49044" y="211677"/>
                </a:lnTo>
                <a:lnTo>
                  <a:pt x="242335" y="211677"/>
                </a:lnTo>
                <a:lnTo>
                  <a:pt x="264333" y="106737"/>
                </a:lnTo>
                <a:cubicBezTo>
                  <a:pt x="262890" y="106018"/>
                  <a:pt x="261087" y="104940"/>
                  <a:pt x="259645" y="103862"/>
                </a:cubicBezTo>
                <a:lnTo>
                  <a:pt x="219255" y="131535"/>
                </a:lnTo>
                <a:cubicBezTo>
                  <a:pt x="217813" y="132253"/>
                  <a:pt x="216010" y="132613"/>
                  <a:pt x="214567" y="131894"/>
                </a:cubicBezTo>
                <a:cubicBezTo>
                  <a:pt x="213486" y="131175"/>
                  <a:pt x="212404" y="129738"/>
                  <a:pt x="212043" y="128300"/>
                </a:cubicBezTo>
                <a:lnTo>
                  <a:pt x="201585" y="38095"/>
                </a:lnTo>
                <a:cubicBezTo>
                  <a:pt x="200143" y="37735"/>
                  <a:pt x="198700" y="37735"/>
                  <a:pt x="196897" y="37017"/>
                </a:cubicBezTo>
                <a:lnTo>
                  <a:pt x="149295" y="106737"/>
                </a:lnTo>
                <a:cubicBezTo>
                  <a:pt x="147853" y="109253"/>
                  <a:pt x="143886" y="109253"/>
                  <a:pt x="142083" y="106737"/>
                </a:cubicBezTo>
                <a:lnTo>
                  <a:pt x="94482" y="37017"/>
                </a:lnTo>
                <a:close/>
                <a:moveTo>
                  <a:pt x="203749" y="8985"/>
                </a:moveTo>
                <a:cubicBezTo>
                  <a:pt x="197979" y="8985"/>
                  <a:pt x="193652" y="13657"/>
                  <a:pt x="193652" y="19407"/>
                </a:cubicBezTo>
                <a:cubicBezTo>
                  <a:pt x="193652" y="24797"/>
                  <a:pt x="197979" y="29469"/>
                  <a:pt x="203749" y="29469"/>
                </a:cubicBezTo>
                <a:cubicBezTo>
                  <a:pt x="209519" y="29469"/>
                  <a:pt x="214207" y="24797"/>
                  <a:pt x="214207" y="19407"/>
                </a:cubicBezTo>
                <a:cubicBezTo>
                  <a:pt x="214207" y="13657"/>
                  <a:pt x="209519" y="8985"/>
                  <a:pt x="203749" y="8985"/>
                </a:cubicBezTo>
                <a:close/>
                <a:moveTo>
                  <a:pt x="87630" y="8985"/>
                </a:moveTo>
                <a:cubicBezTo>
                  <a:pt x="82221" y="8985"/>
                  <a:pt x="77533" y="13657"/>
                  <a:pt x="77533" y="19407"/>
                </a:cubicBezTo>
                <a:cubicBezTo>
                  <a:pt x="77533" y="24797"/>
                  <a:pt x="82221" y="29469"/>
                  <a:pt x="87630" y="29469"/>
                </a:cubicBezTo>
                <a:cubicBezTo>
                  <a:pt x="93400" y="29469"/>
                  <a:pt x="98088" y="24797"/>
                  <a:pt x="98088" y="19407"/>
                </a:cubicBezTo>
                <a:cubicBezTo>
                  <a:pt x="98088" y="13657"/>
                  <a:pt x="93400" y="8985"/>
                  <a:pt x="87630" y="8985"/>
                </a:cubicBezTo>
                <a:close/>
                <a:moveTo>
                  <a:pt x="87630" y="0"/>
                </a:moveTo>
                <a:cubicBezTo>
                  <a:pt x="98448" y="0"/>
                  <a:pt x="106743" y="8625"/>
                  <a:pt x="106743" y="19407"/>
                </a:cubicBezTo>
                <a:cubicBezTo>
                  <a:pt x="106743" y="24079"/>
                  <a:pt x="104940" y="28391"/>
                  <a:pt x="102055" y="31985"/>
                </a:cubicBezTo>
                <a:lnTo>
                  <a:pt x="145689" y="96674"/>
                </a:lnTo>
                <a:lnTo>
                  <a:pt x="190045" y="31985"/>
                </a:lnTo>
                <a:cubicBezTo>
                  <a:pt x="186800" y="28391"/>
                  <a:pt x="184636" y="24079"/>
                  <a:pt x="184636" y="19407"/>
                </a:cubicBezTo>
                <a:cubicBezTo>
                  <a:pt x="184636" y="8625"/>
                  <a:pt x="193291" y="0"/>
                  <a:pt x="203749" y="0"/>
                </a:cubicBezTo>
                <a:cubicBezTo>
                  <a:pt x="214567" y="0"/>
                  <a:pt x="223222" y="8625"/>
                  <a:pt x="223222" y="19407"/>
                </a:cubicBezTo>
                <a:cubicBezTo>
                  <a:pt x="223222" y="27673"/>
                  <a:pt x="217813" y="34501"/>
                  <a:pt x="210240" y="37017"/>
                </a:cubicBezTo>
                <a:lnTo>
                  <a:pt x="220337" y="120034"/>
                </a:lnTo>
                <a:lnTo>
                  <a:pt x="254596" y="96674"/>
                </a:lnTo>
                <a:cubicBezTo>
                  <a:pt x="253875" y="94518"/>
                  <a:pt x="253514" y="92002"/>
                  <a:pt x="253514" y="89846"/>
                </a:cubicBezTo>
                <a:cubicBezTo>
                  <a:pt x="253514" y="79065"/>
                  <a:pt x="261808" y="70439"/>
                  <a:pt x="272266" y="70439"/>
                </a:cubicBezTo>
                <a:cubicBezTo>
                  <a:pt x="283085" y="70439"/>
                  <a:pt x="291740" y="79065"/>
                  <a:pt x="291740" y="89846"/>
                </a:cubicBezTo>
                <a:cubicBezTo>
                  <a:pt x="291740" y="100268"/>
                  <a:pt x="283085" y="108175"/>
                  <a:pt x="272987" y="108893"/>
                </a:cubicBezTo>
                <a:lnTo>
                  <a:pt x="250269" y="216709"/>
                </a:lnTo>
                <a:cubicBezTo>
                  <a:pt x="249908" y="218865"/>
                  <a:pt x="248105" y="220303"/>
                  <a:pt x="245941" y="220303"/>
                </a:cubicBezTo>
                <a:lnTo>
                  <a:pt x="45438" y="220303"/>
                </a:lnTo>
                <a:cubicBezTo>
                  <a:pt x="43635" y="220303"/>
                  <a:pt x="41831" y="218865"/>
                  <a:pt x="41471" y="216709"/>
                </a:cubicBezTo>
                <a:lnTo>
                  <a:pt x="18752" y="108893"/>
                </a:lnTo>
                <a:cubicBezTo>
                  <a:pt x="8294" y="108175"/>
                  <a:pt x="0" y="100268"/>
                  <a:pt x="0" y="89846"/>
                </a:cubicBezTo>
                <a:cubicBezTo>
                  <a:pt x="0" y="79065"/>
                  <a:pt x="8655" y="70439"/>
                  <a:pt x="19113" y="70439"/>
                </a:cubicBezTo>
                <a:cubicBezTo>
                  <a:pt x="29931" y="70439"/>
                  <a:pt x="38225" y="79065"/>
                  <a:pt x="38225" y="89846"/>
                </a:cubicBezTo>
                <a:cubicBezTo>
                  <a:pt x="38225" y="92002"/>
                  <a:pt x="37865" y="94518"/>
                  <a:pt x="37143" y="96674"/>
                </a:cubicBezTo>
                <a:lnTo>
                  <a:pt x="71763" y="120034"/>
                </a:lnTo>
                <a:lnTo>
                  <a:pt x="81139" y="37017"/>
                </a:lnTo>
                <a:cubicBezTo>
                  <a:pt x="73926" y="34501"/>
                  <a:pt x="68517" y="27673"/>
                  <a:pt x="68517" y="19407"/>
                </a:cubicBezTo>
                <a:cubicBezTo>
                  <a:pt x="68517" y="8625"/>
                  <a:pt x="77172" y="0"/>
                  <a:pt x="87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1" name="Freeform 943">
            <a:extLst>
              <a:ext uri="{FF2B5EF4-FFF2-40B4-BE49-F238E27FC236}">
                <a16:creationId xmlns:a16="http://schemas.microsoft.com/office/drawing/2014/main" id="{B87EAD5E-7E63-3046-9EFB-D4F32044D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2514" y="4950675"/>
            <a:ext cx="530225" cy="530225"/>
          </a:xfrm>
          <a:custGeom>
            <a:avLst/>
            <a:gdLst>
              <a:gd name="T0" fmla="*/ 1251396 w 291740"/>
              <a:gd name="T1" fmla="*/ 2020601 h 291739"/>
              <a:gd name="T2" fmla="*/ 1150798 w 291740"/>
              <a:gd name="T3" fmla="*/ 2020601 h 291739"/>
              <a:gd name="T4" fmla="*/ 1040832 w 291740"/>
              <a:gd name="T5" fmla="*/ 1365640 h 291739"/>
              <a:gd name="T6" fmla="*/ 1326757 w 291740"/>
              <a:gd name="T7" fmla="*/ 2146330 h 291739"/>
              <a:gd name="T8" fmla="*/ 1040832 w 291740"/>
              <a:gd name="T9" fmla="*/ 1365640 h 291739"/>
              <a:gd name="T10" fmla="*/ 1592522 w 291740"/>
              <a:gd name="T11" fmla="*/ 500906 h 291739"/>
              <a:gd name="T12" fmla="*/ 548614 w 291740"/>
              <a:gd name="T13" fmla="*/ 1606171 h 291739"/>
              <a:gd name="T14" fmla="*/ 2314917 w 291740"/>
              <a:gd name="T15" fmla="*/ 2378685 h 291739"/>
              <a:gd name="T16" fmla="*/ 2382405 w 291740"/>
              <a:gd name="T17" fmla="*/ 2449994 h 291739"/>
              <a:gd name="T18" fmla="*/ 453341 w 291740"/>
              <a:gd name="T19" fmla="*/ 1606171 h 291739"/>
              <a:gd name="T20" fmla="*/ 1890637 w 291740"/>
              <a:gd name="T21" fmla="*/ 434341 h 291739"/>
              <a:gd name="T22" fmla="*/ 1811207 w 291740"/>
              <a:gd name="T23" fmla="*/ 767235 h 291739"/>
              <a:gd name="T24" fmla="*/ 1426021 w 291740"/>
              <a:gd name="T25" fmla="*/ 2146330 h 291739"/>
              <a:gd name="T26" fmla="*/ 2613367 w 291740"/>
              <a:gd name="T27" fmla="*/ 2019531 h 291739"/>
              <a:gd name="T28" fmla="*/ 2593503 w 291740"/>
              <a:gd name="T29" fmla="*/ 1916479 h 291739"/>
              <a:gd name="T30" fmla="*/ 2736453 w 291740"/>
              <a:gd name="T31" fmla="*/ 1765886 h 291739"/>
              <a:gd name="T32" fmla="*/ 2688812 w 291740"/>
              <a:gd name="T33" fmla="*/ 1639078 h 291739"/>
              <a:gd name="T34" fmla="*/ 2760285 w 291740"/>
              <a:gd name="T35" fmla="*/ 1504331 h 291739"/>
              <a:gd name="T36" fmla="*/ 2645136 w 291740"/>
              <a:gd name="T37" fmla="*/ 1365640 h 291739"/>
              <a:gd name="T38" fmla="*/ 2744390 w 291740"/>
              <a:gd name="T39" fmla="*/ 1207116 h 291739"/>
              <a:gd name="T40" fmla="*/ 2093147 w 291740"/>
              <a:gd name="T41" fmla="*/ 1096149 h 291739"/>
              <a:gd name="T42" fmla="*/ 2045506 w 291740"/>
              <a:gd name="T43" fmla="*/ 1036714 h 291739"/>
              <a:gd name="T44" fmla="*/ 1890637 w 291740"/>
              <a:gd name="T45" fmla="*/ 434341 h 291739"/>
              <a:gd name="T46" fmla="*/ 2172572 w 291740"/>
              <a:gd name="T47" fmla="*/ 715719 h 291739"/>
              <a:gd name="T48" fmla="*/ 2649091 w 291740"/>
              <a:gd name="T49" fmla="*/ 1001030 h 291739"/>
              <a:gd name="T50" fmla="*/ 2792054 w 291740"/>
              <a:gd name="T51" fmla="*/ 1357716 h 291739"/>
              <a:gd name="T52" fmla="*/ 2800006 w 291740"/>
              <a:gd name="T53" fmla="*/ 1650966 h 291739"/>
              <a:gd name="T54" fmla="*/ 2704696 w 291740"/>
              <a:gd name="T55" fmla="*/ 1964047 h 291739"/>
              <a:gd name="T56" fmla="*/ 2506146 w 291740"/>
              <a:gd name="T57" fmla="*/ 2245414 h 291739"/>
              <a:gd name="T58" fmla="*/ 989211 w 291740"/>
              <a:gd name="T59" fmla="*/ 2245414 h 291739"/>
              <a:gd name="T60" fmla="*/ 941557 w 291740"/>
              <a:gd name="T61" fmla="*/ 1314115 h 291739"/>
              <a:gd name="T62" fmla="*/ 1354556 w 291740"/>
              <a:gd name="T63" fmla="*/ 1266565 h 291739"/>
              <a:gd name="T64" fmla="*/ 1692089 w 291740"/>
              <a:gd name="T65" fmla="*/ 414542 h 291739"/>
              <a:gd name="T66" fmla="*/ 1894605 w 291740"/>
              <a:gd name="T67" fmla="*/ 335278 h 291739"/>
              <a:gd name="T68" fmla="*/ 99008 w 291740"/>
              <a:gd name="T69" fmla="*/ 1604202 h 291739"/>
              <a:gd name="T70" fmla="*/ 3105309 w 291740"/>
              <a:gd name="T71" fmla="*/ 1604202 h 291739"/>
              <a:gd name="T72" fmla="*/ 1600188 w 291740"/>
              <a:gd name="T73" fmla="*/ 0 h 291739"/>
              <a:gd name="T74" fmla="*/ 1600188 w 291740"/>
              <a:gd name="T75" fmla="*/ 3204428 h 291739"/>
              <a:gd name="T76" fmla="*/ 1600188 w 291740"/>
              <a:gd name="T77" fmla="*/ 0 h 29173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1740" h="291739">
                <a:moveTo>
                  <a:pt x="109171" y="179388"/>
                </a:moveTo>
                <a:cubicBezTo>
                  <a:pt x="111736" y="179388"/>
                  <a:pt x="113934" y="181674"/>
                  <a:pt x="113934" y="183960"/>
                </a:cubicBezTo>
                <a:cubicBezTo>
                  <a:pt x="113934" y="186627"/>
                  <a:pt x="111736" y="188532"/>
                  <a:pt x="109171" y="188532"/>
                </a:cubicBezTo>
                <a:cubicBezTo>
                  <a:pt x="106607" y="188532"/>
                  <a:pt x="104775" y="186627"/>
                  <a:pt x="104775" y="183960"/>
                </a:cubicBezTo>
                <a:cubicBezTo>
                  <a:pt x="104775" y="181674"/>
                  <a:pt x="106607" y="179388"/>
                  <a:pt x="109171" y="179388"/>
                </a:cubicBezTo>
                <a:close/>
                <a:moveTo>
                  <a:pt x="94763" y="124331"/>
                </a:moveTo>
                <a:lnTo>
                  <a:pt x="94763" y="195407"/>
                </a:lnTo>
                <a:lnTo>
                  <a:pt x="120795" y="195407"/>
                </a:lnTo>
                <a:lnTo>
                  <a:pt x="120795" y="124331"/>
                </a:lnTo>
                <a:lnTo>
                  <a:pt x="94763" y="124331"/>
                </a:lnTo>
                <a:close/>
                <a:moveTo>
                  <a:pt x="140655" y="41636"/>
                </a:moveTo>
                <a:cubicBezTo>
                  <a:pt x="143185" y="41275"/>
                  <a:pt x="144992" y="43439"/>
                  <a:pt x="144992" y="45603"/>
                </a:cubicBezTo>
                <a:cubicBezTo>
                  <a:pt x="145353" y="48128"/>
                  <a:pt x="143546" y="50292"/>
                  <a:pt x="141017" y="50292"/>
                </a:cubicBezTo>
                <a:cubicBezTo>
                  <a:pt x="90061" y="52816"/>
                  <a:pt x="49948" y="95015"/>
                  <a:pt x="49948" y="146230"/>
                </a:cubicBezTo>
                <a:cubicBezTo>
                  <a:pt x="49948" y="198888"/>
                  <a:pt x="92953" y="241808"/>
                  <a:pt x="145715" y="241808"/>
                </a:cubicBezTo>
                <a:cubicBezTo>
                  <a:pt x="169927" y="241808"/>
                  <a:pt x="193056" y="232791"/>
                  <a:pt x="210763" y="216561"/>
                </a:cubicBezTo>
                <a:cubicBezTo>
                  <a:pt x="212570" y="214758"/>
                  <a:pt x="215461" y="215119"/>
                  <a:pt x="217268" y="216561"/>
                </a:cubicBezTo>
                <a:cubicBezTo>
                  <a:pt x="218714" y="218725"/>
                  <a:pt x="218714" y="221250"/>
                  <a:pt x="216907" y="223053"/>
                </a:cubicBezTo>
                <a:cubicBezTo>
                  <a:pt x="197754" y="240726"/>
                  <a:pt x="172457" y="250464"/>
                  <a:pt x="145715" y="250464"/>
                </a:cubicBezTo>
                <a:cubicBezTo>
                  <a:pt x="88255" y="250464"/>
                  <a:pt x="41275" y="203577"/>
                  <a:pt x="41275" y="146230"/>
                </a:cubicBezTo>
                <a:cubicBezTo>
                  <a:pt x="41275" y="90326"/>
                  <a:pt x="84641" y="44521"/>
                  <a:pt x="140655" y="41636"/>
                </a:cubicBezTo>
                <a:close/>
                <a:moveTo>
                  <a:pt x="172134" y="39544"/>
                </a:moveTo>
                <a:cubicBezTo>
                  <a:pt x="168157" y="39183"/>
                  <a:pt x="165264" y="39544"/>
                  <a:pt x="163095" y="39904"/>
                </a:cubicBezTo>
                <a:cubicBezTo>
                  <a:pt x="164903" y="47481"/>
                  <a:pt x="167072" y="62995"/>
                  <a:pt x="164903" y="69850"/>
                </a:cubicBezTo>
                <a:cubicBezTo>
                  <a:pt x="157672" y="90777"/>
                  <a:pt x="135618" y="115311"/>
                  <a:pt x="129833" y="121444"/>
                </a:cubicBezTo>
                <a:lnTo>
                  <a:pt x="129833" y="195407"/>
                </a:lnTo>
                <a:lnTo>
                  <a:pt x="227088" y="195407"/>
                </a:lnTo>
                <a:cubicBezTo>
                  <a:pt x="233234" y="195047"/>
                  <a:pt x="237935" y="189995"/>
                  <a:pt x="237935" y="183862"/>
                </a:cubicBezTo>
                <a:cubicBezTo>
                  <a:pt x="237935" y="182058"/>
                  <a:pt x="237573" y="179893"/>
                  <a:pt x="236488" y="178450"/>
                </a:cubicBezTo>
                <a:cubicBezTo>
                  <a:pt x="235765" y="177007"/>
                  <a:pt x="235765" y="175564"/>
                  <a:pt x="236127" y="174481"/>
                </a:cubicBezTo>
                <a:cubicBezTo>
                  <a:pt x="236850" y="173038"/>
                  <a:pt x="237935" y="172316"/>
                  <a:pt x="239381" y="171956"/>
                </a:cubicBezTo>
                <a:cubicBezTo>
                  <a:pt x="245165" y="170873"/>
                  <a:pt x="249142" y="166183"/>
                  <a:pt x="249142" y="160771"/>
                </a:cubicBezTo>
                <a:cubicBezTo>
                  <a:pt x="249142" y="157885"/>
                  <a:pt x="248058" y="154998"/>
                  <a:pt x="245888" y="152833"/>
                </a:cubicBezTo>
                <a:cubicBezTo>
                  <a:pt x="244804" y="151751"/>
                  <a:pt x="244442" y="150669"/>
                  <a:pt x="244804" y="149225"/>
                </a:cubicBezTo>
                <a:cubicBezTo>
                  <a:pt x="244804" y="148143"/>
                  <a:pt x="245527" y="147061"/>
                  <a:pt x="246612" y="146339"/>
                </a:cubicBezTo>
                <a:cubicBezTo>
                  <a:pt x="249504" y="144174"/>
                  <a:pt x="251312" y="140566"/>
                  <a:pt x="251312" y="136958"/>
                </a:cubicBezTo>
                <a:cubicBezTo>
                  <a:pt x="251312" y="131186"/>
                  <a:pt x="247335" y="128660"/>
                  <a:pt x="245165" y="128660"/>
                </a:cubicBezTo>
                <a:cubicBezTo>
                  <a:pt x="242635" y="128660"/>
                  <a:pt x="240827" y="126856"/>
                  <a:pt x="240827" y="124331"/>
                </a:cubicBezTo>
                <a:cubicBezTo>
                  <a:pt x="240827" y="121805"/>
                  <a:pt x="242635" y="119640"/>
                  <a:pt x="245165" y="119640"/>
                </a:cubicBezTo>
                <a:cubicBezTo>
                  <a:pt x="245888" y="119640"/>
                  <a:pt x="249865" y="117115"/>
                  <a:pt x="249865" y="109899"/>
                </a:cubicBezTo>
                <a:cubicBezTo>
                  <a:pt x="249865" y="104126"/>
                  <a:pt x="245527" y="99796"/>
                  <a:pt x="241188" y="99796"/>
                </a:cubicBezTo>
                <a:lnTo>
                  <a:pt x="190572" y="99796"/>
                </a:lnTo>
                <a:cubicBezTo>
                  <a:pt x="189126" y="99796"/>
                  <a:pt x="188042" y="99075"/>
                  <a:pt x="186957" y="97993"/>
                </a:cubicBezTo>
                <a:cubicBezTo>
                  <a:pt x="186234" y="96910"/>
                  <a:pt x="185872" y="95467"/>
                  <a:pt x="186234" y="94385"/>
                </a:cubicBezTo>
                <a:cubicBezTo>
                  <a:pt x="187680" y="90055"/>
                  <a:pt x="190211" y="78870"/>
                  <a:pt x="189126" y="65882"/>
                </a:cubicBezTo>
                <a:cubicBezTo>
                  <a:pt x="187680" y="50728"/>
                  <a:pt x="180449" y="39544"/>
                  <a:pt x="172134" y="39544"/>
                </a:cubicBezTo>
                <a:close/>
                <a:moveTo>
                  <a:pt x="172495" y="30524"/>
                </a:moveTo>
                <a:cubicBezTo>
                  <a:pt x="185872" y="31245"/>
                  <a:pt x="195996" y="44956"/>
                  <a:pt x="197803" y="65160"/>
                </a:cubicBezTo>
                <a:cubicBezTo>
                  <a:pt x="198888" y="75623"/>
                  <a:pt x="197442" y="85004"/>
                  <a:pt x="195996" y="91137"/>
                </a:cubicBezTo>
                <a:lnTo>
                  <a:pt x="241188" y="91137"/>
                </a:lnTo>
                <a:cubicBezTo>
                  <a:pt x="250588" y="91137"/>
                  <a:pt x="258904" y="99436"/>
                  <a:pt x="258904" y="109899"/>
                </a:cubicBezTo>
                <a:cubicBezTo>
                  <a:pt x="258904" y="116032"/>
                  <a:pt x="257096" y="120362"/>
                  <a:pt x="254204" y="123609"/>
                </a:cubicBezTo>
                <a:cubicBezTo>
                  <a:pt x="257819" y="126495"/>
                  <a:pt x="259989" y="131186"/>
                  <a:pt x="259989" y="136958"/>
                </a:cubicBezTo>
                <a:cubicBezTo>
                  <a:pt x="259989" y="142010"/>
                  <a:pt x="258181" y="146700"/>
                  <a:pt x="254927" y="150308"/>
                </a:cubicBezTo>
                <a:cubicBezTo>
                  <a:pt x="257096" y="153555"/>
                  <a:pt x="257819" y="157163"/>
                  <a:pt x="257819" y="160771"/>
                </a:cubicBezTo>
                <a:cubicBezTo>
                  <a:pt x="257819" y="168348"/>
                  <a:pt x="253481" y="175564"/>
                  <a:pt x="246250" y="178811"/>
                </a:cubicBezTo>
                <a:cubicBezTo>
                  <a:pt x="246612" y="180615"/>
                  <a:pt x="246973" y="182058"/>
                  <a:pt x="246973" y="183862"/>
                </a:cubicBezTo>
                <a:cubicBezTo>
                  <a:pt x="246973" y="194325"/>
                  <a:pt x="239019" y="203345"/>
                  <a:pt x="228173" y="204427"/>
                </a:cubicBezTo>
                <a:cubicBezTo>
                  <a:pt x="227811" y="204427"/>
                  <a:pt x="227088" y="204427"/>
                  <a:pt x="226727" y="204427"/>
                </a:cubicBezTo>
                <a:lnTo>
                  <a:pt x="90063" y="204427"/>
                </a:lnTo>
                <a:cubicBezTo>
                  <a:pt x="87894" y="204427"/>
                  <a:pt x="85725" y="202262"/>
                  <a:pt x="85725" y="200098"/>
                </a:cubicBezTo>
                <a:lnTo>
                  <a:pt x="85725" y="119640"/>
                </a:lnTo>
                <a:cubicBezTo>
                  <a:pt x="85725" y="117115"/>
                  <a:pt x="87894" y="115311"/>
                  <a:pt x="90063" y="115311"/>
                </a:cubicBezTo>
                <a:lnTo>
                  <a:pt x="123326" y="115311"/>
                </a:lnTo>
                <a:cubicBezTo>
                  <a:pt x="128749" y="109538"/>
                  <a:pt x="150080" y="85725"/>
                  <a:pt x="156226" y="66964"/>
                </a:cubicBezTo>
                <a:cubicBezTo>
                  <a:pt x="158034" y="61913"/>
                  <a:pt x="155503" y="46399"/>
                  <a:pt x="154057" y="37740"/>
                </a:cubicBezTo>
                <a:cubicBezTo>
                  <a:pt x="153695" y="35936"/>
                  <a:pt x="154418" y="33771"/>
                  <a:pt x="155864" y="33049"/>
                </a:cubicBezTo>
                <a:cubicBezTo>
                  <a:pt x="156587" y="32328"/>
                  <a:pt x="161287" y="30163"/>
                  <a:pt x="172495" y="30524"/>
                </a:cubicBezTo>
                <a:close/>
                <a:moveTo>
                  <a:pt x="145690" y="9015"/>
                </a:moveTo>
                <a:cubicBezTo>
                  <a:pt x="70320" y="9015"/>
                  <a:pt x="9015" y="70320"/>
                  <a:pt x="9015" y="146050"/>
                </a:cubicBezTo>
                <a:cubicBezTo>
                  <a:pt x="9015" y="221419"/>
                  <a:pt x="70320" y="282724"/>
                  <a:pt x="145690" y="282724"/>
                </a:cubicBezTo>
                <a:cubicBezTo>
                  <a:pt x="221419" y="282724"/>
                  <a:pt x="282724" y="221419"/>
                  <a:pt x="282724" y="146050"/>
                </a:cubicBezTo>
                <a:cubicBezTo>
                  <a:pt x="282724" y="70320"/>
                  <a:pt x="221419" y="9015"/>
                  <a:pt x="145690" y="9015"/>
                </a:cubicBezTo>
                <a:close/>
                <a:moveTo>
                  <a:pt x="145690" y="0"/>
                </a:moveTo>
                <a:cubicBezTo>
                  <a:pt x="226107" y="0"/>
                  <a:pt x="291740" y="65632"/>
                  <a:pt x="291740" y="146050"/>
                </a:cubicBezTo>
                <a:cubicBezTo>
                  <a:pt x="291740" y="226107"/>
                  <a:pt x="226107" y="291739"/>
                  <a:pt x="145690" y="291739"/>
                </a:cubicBezTo>
                <a:cubicBezTo>
                  <a:pt x="65632" y="291739"/>
                  <a:pt x="0" y="226107"/>
                  <a:pt x="0" y="146050"/>
                </a:cubicBezTo>
                <a:cubicBezTo>
                  <a:pt x="0" y="65632"/>
                  <a:pt x="65632" y="0"/>
                  <a:pt x="1456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2" name="Freeform 946">
            <a:extLst>
              <a:ext uri="{FF2B5EF4-FFF2-40B4-BE49-F238E27FC236}">
                <a16:creationId xmlns:a16="http://schemas.microsoft.com/office/drawing/2014/main" id="{CDAB870F-AA29-E546-826D-D31C3F092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3308" y="3944836"/>
            <a:ext cx="528637" cy="530225"/>
          </a:xfrm>
          <a:custGeom>
            <a:avLst/>
            <a:gdLst>
              <a:gd name="T0" fmla="*/ 2469061 w 291740"/>
              <a:gd name="T1" fmla="*/ 2717241 h 291739"/>
              <a:gd name="T2" fmla="*/ 2759536 w 291740"/>
              <a:gd name="T3" fmla="*/ 2182492 h 291739"/>
              <a:gd name="T4" fmla="*/ 2469061 w 291740"/>
              <a:gd name="T5" fmla="*/ 2035937 h 291739"/>
              <a:gd name="T6" fmla="*/ 804708 w 291740"/>
              <a:gd name="T7" fmla="*/ 3105420 h 291739"/>
              <a:gd name="T8" fmla="*/ 2374860 w 291740"/>
              <a:gd name="T9" fmla="*/ 2035937 h 291739"/>
              <a:gd name="T10" fmla="*/ 561337 w 291740"/>
              <a:gd name="T11" fmla="*/ 2035937 h 291739"/>
              <a:gd name="T12" fmla="*/ 420028 w 291740"/>
              <a:gd name="T13" fmla="*/ 2717241 h 291739"/>
              <a:gd name="T14" fmla="*/ 706551 w 291740"/>
              <a:gd name="T15" fmla="*/ 2035937 h 291739"/>
              <a:gd name="T16" fmla="*/ 98121 w 291740"/>
              <a:gd name="T17" fmla="*/ 1647782 h 291739"/>
              <a:gd name="T18" fmla="*/ 180571 w 291740"/>
              <a:gd name="T19" fmla="*/ 2717241 h 291739"/>
              <a:gd name="T20" fmla="*/ 321901 w 291740"/>
              <a:gd name="T21" fmla="*/ 2182492 h 291739"/>
              <a:gd name="T22" fmla="*/ 2618228 w 291740"/>
              <a:gd name="T23" fmla="*/ 1940886 h 291739"/>
              <a:gd name="T24" fmla="*/ 2857680 w 291740"/>
              <a:gd name="T25" fmla="*/ 2717241 h 291739"/>
              <a:gd name="T26" fmla="*/ 3081413 w 291740"/>
              <a:gd name="T27" fmla="*/ 2638021 h 291739"/>
              <a:gd name="T28" fmla="*/ 98121 w 291740"/>
              <a:gd name="T29" fmla="*/ 1647782 h 291739"/>
              <a:gd name="T30" fmla="*/ 877149 w 291740"/>
              <a:gd name="T31" fmla="*/ 1342648 h 291739"/>
              <a:gd name="T32" fmla="*/ 777606 w 291740"/>
              <a:gd name="T33" fmla="*/ 1342648 h 291739"/>
              <a:gd name="T34" fmla="*/ 568179 w 291740"/>
              <a:gd name="T35" fmla="*/ 1290336 h 291739"/>
              <a:gd name="T36" fmla="*/ 568179 w 291740"/>
              <a:gd name="T37" fmla="*/ 1390934 h 291739"/>
              <a:gd name="T38" fmla="*/ 568179 w 291740"/>
              <a:gd name="T39" fmla="*/ 1290336 h 291739"/>
              <a:gd name="T40" fmla="*/ 358753 w 291740"/>
              <a:gd name="T41" fmla="*/ 1342648 h 291739"/>
              <a:gd name="T42" fmla="*/ 259198 w 291740"/>
              <a:gd name="T43" fmla="*/ 1342648 h 291739"/>
              <a:gd name="T44" fmla="*/ 180571 w 291740"/>
              <a:gd name="T45" fmla="*/ 1132836 h 291739"/>
              <a:gd name="T46" fmla="*/ 98121 w 291740"/>
              <a:gd name="T47" fmla="*/ 1552706 h 291739"/>
              <a:gd name="T48" fmla="*/ 3081413 w 291740"/>
              <a:gd name="T49" fmla="*/ 1212063 h 291739"/>
              <a:gd name="T50" fmla="*/ 180571 w 291740"/>
              <a:gd name="T51" fmla="*/ 1132836 h 291739"/>
              <a:gd name="T52" fmla="*/ 2469061 w 291740"/>
              <a:gd name="T53" fmla="*/ 1033813 h 291739"/>
              <a:gd name="T54" fmla="*/ 2759536 w 291740"/>
              <a:gd name="T55" fmla="*/ 613954 h 291739"/>
              <a:gd name="T56" fmla="*/ 420028 w 291740"/>
              <a:gd name="T57" fmla="*/ 613954 h 291739"/>
              <a:gd name="T58" fmla="*/ 706551 w 291740"/>
              <a:gd name="T59" fmla="*/ 1033813 h 291739"/>
              <a:gd name="T60" fmla="*/ 420028 w 291740"/>
              <a:gd name="T61" fmla="*/ 613954 h 291739"/>
              <a:gd name="T62" fmla="*/ 804708 w 291740"/>
              <a:gd name="T63" fmla="*/ 1033813 h 291739"/>
              <a:gd name="T64" fmla="*/ 2374860 w 291740"/>
              <a:gd name="T65" fmla="*/ 95082 h 291739"/>
              <a:gd name="T66" fmla="*/ 757587 w 291740"/>
              <a:gd name="T67" fmla="*/ 0 h 291739"/>
              <a:gd name="T68" fmla="*/ 2469061 w 291740"/>
              <a:gd name="T69" fmla="*/ 47507 h 291739"/>
              <a:gd name="T70" fmla="*/ 2806632 w 291740"/>
              <a:gd name="T71" fmla="*/ 518902 h 291739"/>
              <a:gd name="T72" fmla="*/ 2857680 w 291740"/>
              <a:gd name="T73" fmla="*/ 1033813 h 291739"/>
              <a:gd name="T74" fmla="*/ 3175624 w 291740"/>
              <a:gd name="T75" fmla="*/ 1212063 h 291739"/>
              <a:gd name="T76" fmla="*/ 2998981 w 291740"/>
              <a:gd name="T77" fmla="*/ 2812299 h 291739"/>
              <a:gd name="T78" fmla="*/ 2469061 w 291740"/>
              <a:gd name="T79" fmla="*/ 3152941 h 291739"/>
              <a:gd name="T80" fmla="*/ 757587 w 291740"/>
              <a:gd name="T81" fmla="*/ 3204428 h 291739"/>
              <a:gd name="T82" fmla="*/ 706551 w 291740"/>
              <a:gd name="T83" fmla="*/ 2812299 h 291739"/>
              <a:gd name="T84" fmla="*/ 0 w 291740"/>
              <a:gd name="T85" fmla="*/ 2638021 h 291739"/>
              <a:gd name="T86" fmla="*/ 180571 w 291740"/>
              <a:gd name="T87" fmla="*/ 1033813 h 291739"/>
              <a:gd name="T88" fmla="*/ 321901 w 291740"/>
              <a:gd name="T89" fmla="*/ 562470 h 291739"/>
              <a:gd name="T90" fmla="*/ 706551 w 291740"/>
              <a:gd name="T91" fmla="*/ 518902 h 291739"/>
              <a:gd name="T92" fmla="*/ 757587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3" name="Freeform 947">
            <a:extLst>
              <a:ext uri="{FF2B5EF4-FFF2-40B4-BE49-F238E27FC236}">
                <a16:creationId xmlns:a16="http://schemas.microsoft.com/office/drawing/2014/main" id="{0A9436D6-355D-1341-B13F-05EE483483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4420" y="8972446"/>
            <a:ext cx="506412" cy="530225"/>
          </a:xfrm>
          <a:custGeom>
            <a:avLst/>
            <a:gdLst>
              <a:gd name="T0" fmla="*/ 2102423 w 279041"/>
              <a:gd name="T1" fmla="*/ 2336560 h 291739"/>
              <a:gd name="T2" fmla="*/ 2102423 w 279041"/>
              <a:gd name="T3" fmla="*/ 2436995 h 291739"/>
              <a:gd name="T4" fmla="*/ 1736729 w 279041"/>
              <a:gd name="T5" fmla="*/ 2386777 h 291739"/>
              <a:gd name="T6" fmla="*/ 377534 w 279041"/>
              <a:gd name="T7" fmla="*/ 2336560 h 291739"/>
              <a:gd name="T8" fmla="*/ 1593824 w 279041"/>
              <a:gd name="T9" fmla="*/ 2386777 h 291739"/>
              <a:gd name="T10" fmla="*/ 377534 w 279041"/>
              <a:gd name="T11" fmla="*/ 2436995 h 291739"/>
              <a:gd name="T12" fmla="*/ 377534 w 279041"/>
              <a:gd name="T13" fmla="*/ 2336560 h 291739"/>
              <a:gd name="T14" fmla="*/ 2293929 w 279041"/>
              <a:gd name="T15" fmla="*/ 2005238 h 291739"/>
              <a:gd name="T16" fmla="*/ 2293929 w 279041"/>
              <a:gd name="T17" fmla="*/ 2105850 h 291739"/>
              <a:gd name="T18" fmla="*/ 1736729 w 279041"/>
              <a:gd name="T19" fmla="*/ 2053523 h 291739"/>
              <a:gd name="T20" fmla="*/ 1020007 w 279041"/>
              <a:gd name="T21" fmla="*/ 2005238 h 291739"/>
              <a:gd name="T22" fmla="*/ 1454895 w 279041"/>
              <a:gd name="T23" fmla="*/ 2053523 h 291739"/>
              <a:gd name="T24" fmla="*/ 1020007 w 279041"/>
              <a:gd name="T25" fmla="*/ 2105850 h 291739"/>
              <a:gd name="T26" fmla="*/ 1020007 w 279041"/>
              <a:gd name="T27" fmla="*/ 2005238 h 291739"/>
              <a:gd name="T28" fmla="*/ 2171604 w 279041"/>
              <a:gd name="T29" fmla="*/ 1691381 h 291739"/>
              <a:gd name="T30" fmla="*/ 2171604 w 279041"/>
              <a:gd name="T31" fmla="*/ 1791979 h 291739"/>
              <a:gd name="T32" fmla="*/ 1736729 w 279041"/>
              <a:gd name="T33" fmla="*/ 1743693 h 291739"/>
              <a:gd name="T34" fmla="*/ 1019316 w 279041"/>
              <a:gd name="T35" fmla="*/ 1691381 h 291739"/>
              <a:gd name="T36" fmla="*/ 1576528 w 279041"/>
              <a:gd name="T37" fmla="*/ 1743693 h 291739"/>
              <a:gd name="T38" fmla="*/ 1019316 w 279041"/>
              <a:gd name="T39" fmla="*/ 1791979 h 291739"/>
              <a:gd name="T40" fmla="*/ 1019316 w 279041"/>
              <a:gd name="T41" fmla="*/ 1691381 h 291739"/>
              <a:gd name="T42" fmla="*/ 428666 w 279041"/>
              <a:gd name="T43" fmla="*/ 2006721 h 291739"/>
              <a:gd name="T44" fmla="*/ 748363 w 279041"/>
              <a:gd name="T45" fmla="*/ 1455296 h 291739"/>
              <a:gd name="T46" fmla="*/ 1783483 w 279041"/>
              <a:gd name="T47" fmla="*/ 1360082 h 291739"/>
              <a:gd name="T48" fmla="*/ 2340684 w 279041"/>
              <a:gd name="T49" fmla="*/ 1410301 h 291739"/>
              <a:gd name="T50" fmla="*/ 1783483 w 279041"/>
              <a:gd name="T51" fmla="*/ 1460525 h 291739"/>
              <a:gd name="T52" fmla="*/ 1783483 w 279041"/>
              <a:gd name="T53" fmla="*/ 1360082 h 291739"/>
              <a:gd name="T54" fmla="*/ 1525873 w 279041"/>
              <a:gd name="T55" fmla="*/ 1360082 h 291739"/>
              <a:gd name="T56" fmla="*/ 1525873 w 279041"/>
              <a:gd name="T57" fmla="*/ 1460525 h 291739"/>
              <a:gd name="T58" fmla="*/ 972573 w 279041"/>
              <a:gd name="T59" fmla="*/ 1410301 h 291739"/>
              <a:gd name="T60" fmla="*/ 377349 w 279041"/>
              <a:gd name="T61" fmla="*/ 1360082 h 291739"/>
              <a:gd name="T62" fmla="*/ 847054 w 279041"/>
              <a:gd name="T63" fmla="*/ 1407695 h 291739"/>
              <a:gd name="T64" fmla="*/ 795752 w 279041"/>
              <a:gd name="T65" fmla="*/ 2105902 h 291739"/>
              <a:gd name="T66" fmla="*/ 329987 w 279041"/>
              <a:gd name="T67" fmla="*/ 2054334 h 291739"/>
              <a:gd name="T68" fmla="*/ 377349 w 279041"/>
              <a:gd name="T69" fmla="*/ 1360082 h 291739"/>
              <a:gd name="T70" fmla="*/ 2293929 w 279041"/>
              <a:gd name="T71" fmla="*/ 1046210 h 291739"/>
              <a:gd name="T72" fmla="*/ 2293929 w 279041"/>
              <a:gd name="T73" fmla="*/ 1146823 h 291739"/>
              <a:gd name="T74" fmla="*/ 1736729 w 279041"/>
              <a:gd name="T75" fmla="*/ 1094504 h 291739"/>
              <a:gd name="T76" fmla="*/ 377534 w 279041"/>
              <a:gd name="T77" fmla="*/ 1046210 h 291739"/>
              <a:gd name="T78" fmla="*/ 1593824 w 279041"/>
              <a:gd name="T79" fmla="*/ 1094504 h 291739"/>
              <a:gd name="T80" fmla="*/ 377534 w 279041"/>
              <a:gd name="T81" fmla="*/ 1146823 h 291739"/>
              <a:gd name="T82" fmla="*/ 377534 w 279041"/>
              <a:gd name="T83" fmla="*/ 1046210 h 291739"/>
              <a:gd name="T84" fmla="*/ 2663748 w 279041"/>
              <a:gd name="T85" fmla="*/ 2764764 h 291739"/>
              <a:gd name="T86" fmla="*/ 483251 w 279041"/>
              <a:gd name="T87" fmla="*/ 2812299 h 291739"/>
              <a:gd name="T88" fmla="*/ 2954478 w 279041"/>
              <a:gd name="T89" fmla="*/ 3105420 h 291739"/>
              <a:gd name="T90" fmla="*/ 2663748 w 279041"/>
              <a:gd name="T91" fmla="*/ 483251 h 291739"/>
              <a:gd name="T92" fmla="*/ 428440 w 279041"/>
              <a:gd name="T93" fmla="*/ 721093 h 291739"/>
              <a:gd name="T94" fmla="*/ 2259547 w 279041"/>
              <a:gd name="T95" fmla="*/ 429739 h 291739"/>
              <a:gd name="T96" fmla="*/ 377243 w 279041"/>
              <a:gd name="T97" fmla="*/ 331293 h 291739"/>
              <a:gd name="T98" fmla="*/ 2358000 w 279041"/>
              <a:gd name="T99" fmla="*/ 382465 h 291739"/>
              <a:gd name="T100" fmla="*/ 2310743 w 279041"/>
              <a:gd name="T101" fmla="*/ 815580 h 291739"/>
              <a:gd name="T102" fmla="*/ 329987 w 279041"/>
              <a:gd name="T103" fmla="*/ 768358 h 291739"/>
              <a:gd name="T104" fmla="*/ 377243 w 279041"/>
              <a:gd name="T105" fmla="*/ 331293 h 291739"/>
              <a:gd name="T106" fmla="*/ 98246 w 279041"/>
              <a:gd name="T107" fmla="*/ 2717241 h 291739"/>
              <a:gd name="T108" fmla="*/ 2569462 w 279041"/>
              <a:gd name="T109" fmla="*/ 95082 h 291739"/>
              <a:gd name="T110" fmla="*/ 47167 w 279041"/>
              <a:gd name="T111" fmla="*/ 0 h 291739"/>
              <a:gd name="T112" fmla="*/ 2663748 w 279041"/>
              <a:gd name="T113" fmla="*/ 47507 h 291739"/>
              <a:gd name="T114" fmla="*/ 3001616 w 279041"/>
              <a:gd name="T115" fmla="*/ 388179 h 291739"/>
              <a:gd name="T116" fmla="*/ 3052695 w 279041"/>
              <a:gd name="T117" fmla="*/ 3152941 h 291739"/>
              <a:gd name="T118" fmla="*/ 432175 w 279041"/>
              <a:gd name="T119" fmla="*/ 3204428 h 291739"/>
              <a:gd name="T120" fmla="*/ 385020 w 279041"/>
              <a:gd name="T121" fmla="*/ 2812299 h 291739"/>
              <a:gd name="T122" fmla="*/ 0 w 279041"/>
              <a:gd name="T123" fmla="*/ 2764764 h 291739"/>
              <a:gd name="T124" fmla="*/ 47167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4" name="Freeform 948">
            <a:extLst>
              <a:ext uri="{FF2B5EF4-FFF2-40B4-BE49-F238E27FC236}">
                <a16:creationId xmlns:a16="http://schemas.microsoft.com/office/drawing/2014/main" id="{DD2A000F-484F-F94D-9AF5-6D062D242C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4101" y="5956515"/>
            <a:ext cx="527050" cy="530225"/>
          </a:xfrm>
          <a:custGeom>
            <a:avLst/>
            <a:gdLst>
              <a:gd name="T0" fmla="*/ 2474887 w 290404"/>
              <a:gd name="T1" fmla="*/ 2185195 h 291739"/>
              <a:gd name="T2" fmla="*/ 2150748 w 290404"/>
              <a:gd name="T3" fmla="*/ 2510412 h 291739"/>
              <a:gd name="T4" fmla="*/ 2713074 w 290404"/>
              <a:gd name="T5" fmla="*/ 3089423 h 291739"/>
              <a:gd name="T6" fmla="*/ 2826332 w 290404"/>
              <a:gd name="T7" fmla="*/ 3089423 h 291739"/>
              <a:gd name="T8" fmla="*/ 3037194 w 290404"/>
              <a:gd name="T9" fmla="*/ 2871294 h 291739"/>
              <a:gd name="T10" fmla="*/ 3060637 w 290404"/>
              <a:gd name="T11" fmla="*/ 2815774 h 291739"/>
              <a:gd name="T12" fmla="*/ 3037194 w 290404"/>
              <a:gd name="T13" fmla="*/ 2756294 h 291739"/>
              <a:gd name="T14" fmla="*/ 2131224 w 290404"/>
              <a:gd name="T15" fmla="*/ 2002770 h 291739"/>
              <a:gd name="T16" fmla="*/ 2056984 w 290404"/>
              <a:gd name="T17" fmla="*/ 2090018 h 291739"/>
              <a:gd name="T18" fmla="*/ 1971087 w 290404"/>
              <a:gd name="T19" fmla="*/ 2165379 h 291739"/>
              <a:gd name="T20" fmla="*/ 2162452 w 290404"/>
              <a:gd name="T21" fmla="*/ 2359695 h 291739"/>
              <a:gd name="T22" fmla="*/ 2326480 w 290404"/>
              <a:gd name="T23" fmla="*/ 2197099 h 291739"/>
              <a:gd name="T24" fmla="*/ 1208160 w 290404"/>
              <a:gd name="T25" fmla="*/ 628508 h 291739"/>
              <a:gd name="T26" fmla="*/ 1259135 w 290404"/>
              <a:gd name="T27" fmla="*/ 679717 h 291739"/>
              <a:gd name="T28" fmla="*/ 1208160 w 290404"/>
              <a:gd name="T29" fmla="*/ 726969 h 291739"/>
              <a:gd name="T30" fmla="*/ 718344 w 290404"/>
              <a:gd name="T31" fmla="*/ 1219327 h 291739"/>
              <a:gd name="T32" fmla="*/ 671281 w 290404"/>
              <a:gd name="T33" fmla="*/ 1270523 h 291739"/>
              <a:gd name="T34" fmla="*/ 624246 w 290404"/>
              <a:gd name="T35" fmla="*/ 1219327 h 291739"/>
              <a:gd name="T36" fmla="*/ 1208160 w 290404"/>
              <a:gd name="T37" fmla="*/ 628508 h 291739"/>
              <a:gd name="T38" fmla="*/ 1215844 w 290404"/>
              <a:gd name="T39" fmla="*/ 447794 h 291739"/>
              <a:gd name="T40" fmla="*/ 668382 w 290404"/>
              <a:gd name="T41" fmla="*/ 676589 h 291739"/>
              <a:gd name="T42" fmla="*/ 668382 w 290404"/>
              <a:gd name="T43" fmla="*/ 1781118 h 291739"/>
              <a:gd name="T44" fmla="*/ 1215844 w 290404"/>
              <a:gd name="T45" fmla="*/ 2013859 h 291739"/>
              <a:gd name="T46" fmla="*/ 1767165 w 290404"/>
              <a:gd name="T47" fmla="*/ 1781118 h 291739"/>
              <a:gd name="T48" fmla="*/ 1993973 w 290404"/>
              <a:gd name="T49" fmla="*/ 1228840 h 291739"/>
              <a:gd name="T50" fmla="*/ 1767165 w 290404"/>
              <a:gd name="T51" fmla="*/ 676589 h 291739"/>
              <a:gd name="T52" fmla="*/ 1215844 w 290404"/>
              <a:gd name="T53" fmla="*/ 447794 h 291739"/>
              <a:gd name="T54" fmla="*/ 1215844 w 290404"/>
              <a:gd name="T55" fmla="*/ 349158 h 291739"/>
              <a:gd name="T56" fmla="*/ 1833670 w 290404"/>
              <a:gd name="T57" fmla="*/ 609537 h 291739"/>
              <a:gd name="T58" fmla="*/ 2087824 w 290404"/>
              <a:gd name="T59" fmla="*/ 1228840 h 291739"/>
              <a:gd name="T60" fmla="*/ 1833670 w 290404"/>
              <a:gd name="T61" fmla="*/ 1852119 h 291739"/>
              <a:gd name="T62" fmla="*/ 1215844 w 290404"/>
              <a:gd name="T63" fmla="*/ 2108532 h 291739"/>
              <a:gd name="T64" fmla="*/ 601923 w 290404"/>
              <a:gd name="T65" fmla="*/ 1852119 h 291739"/>
              <a:gd name="T66" fmla="*/ 601923 w 290404"/>
              <a:gd name="T67" fmla="*/ 609537 h 291739"/>
              <a:gd name="T68" fmla="*/ 1215844 w 290404"/>
              <a:gd name="T69" fmla="*/ 349158 h 291739"/>
              <a:gd name="T70" fmla="*/ 1201795 w 290404"/>
              <a:gd name="T71" fmla="*/ 95201 h 291739"/>
              <a:gd name="T72" fmla="*/ 420765 w 290404"/>
              <a:gd name="T73" fmla="*/ 424356 h 291739"/>
              <a:gd name="T74" fmla="*/ 420765 w 290404"/>
              <a:gd name="T75" fmla="*/ 2018635 h 291739"/>
              <a:gd name="T76" fmla="*/ 1990623 w 290404"/>
              <a:gd name="T77" fmla="*/ 2018635 h 291739"/>
              <a:gd name="T78" fmla="*/ 2314734 w 290404"/>
              <a:gd name="T79" fmla="*/ 1221486 h 291739"/>
              <a:gd name="T80" fmla="*/ 1990623 w 290404"/>
              <a:gd name="T81" fmla="*/ 424356 h 291739"/>
              <a:gd name="T82" fmla="*/ 1201795 w 290404"/>
              <a:gd name="T83" fmla="*/ 95201 h 291739"/>
              <a:gd name="T84" fmla="*/ 1201795 w 290404"/>
              <a:gd name="T85" fmla="*/ 0 h 291739"/>
              <a:gd name="T86" fmla="*/ 2056984 w 290404"/>
              <a:gd name="T87" fmla="*/ 356901 h 291739"/>
              <a:gd name="T88" fmla="*/ 2408437 w 290404"/>
              <a:gd name="T89" fmla="*/ 1221486 h 291739"/>
              <a:gd name="T90" fmla="*/ 2189797 w 290404"/>
              <a:gd name="T91" fmla="*/ 1923447 h 291739"/>
              <a:gd name="T92" fmla="*/ 2392863 w 290404"/>
              <a:gd name="T93" fmla="*/ 2129695 h 291739"/>
              <a:gd name="T94" fmla="*/ 2439702 w 290404"/>
              <a:gd name="T95" fmla="*/ 2082094 h 291739"/>
              <a:gd name="T96" fmla="*/ 2510014 w 290404"/>
              <a:gd name="T97" fmla="*/ 2082094 h 291739"/>
              <a:gd name="T98" fmla="*/ 3107456 w 290404"/>
              <a:gd name="T99" fmla="*/ 2688879 h 291739"/>
              <a:gd name="T100" fmla="*/ 3158236 w 290404"/>
              <a:gd name="T101" fmla="*/ 2815774 h 291739"/>
              <a:gd name="T102" fmla="*/ 3107456 w 290404"/>
              <a:gd name="T103" fmla="*/ 2938719 h 291739"/>
              <a:gd name="T104" fmla="*/ 2892706 w 290404"/>
              <a:gd name="T105" fmla="*/ 3156843 h 291739"/>
              <a:gd name="T106" fmla="*/ 2771651 w 290404"/>
              <a:gd name="T107" fmla="*/ 3208396 h 291739"/>
              <a:gd name="T108" fmla="*/ 2650615 w 290404"/>
              <a:gd name="T109" fmla="*/ 3156843 h 291739"/>
              <a:gd name="T110" fmla="*/ 2049194 w 290404"/>
              <a:gd name="T111" fmla="*/ 2546096 h 291739"/>
              <a:gd name="T112" fmla="*/ 2037490 w 290404"/>
              <a:gd name="T113" fmla="*/ 2510412 h 291739"/>
              <a:gd name="T114" fmla="*/ 2049194 w 290404"/>
              <a:gd name="T115" fmla="*/ 2478688 h 291739"/>
              <a:gd name="T116" fmla="*/ 2099984 w 290404"/>
              <a:gd name="T117" fmla="*/ 2431094 h 291739"/>
              <a:gd name="T118" fmla="*/ 1892998 w 290404"/>
              <a:gd name="T119" fmla="*/ 2224859 h 291739"/>
              <a:gd name="T120" fmla="*/ 1201795 w 290404"/>
              <a:gd name="T121" fmla="*/ 2446948 h 291739"/>
              <a:gd name="T122" fmla="*/ 354367 w 290404"/>
              <a:gd name="T123" fmla="*/ 2090018 h 291739"/>
              <a:gd name="T124" fmla="*/ 354367 w 290404"/>
              <a:gd name="T125" fmla="*/ 356901 h 291739"/>
              <a:gd name="T126" fmla="*/ 120179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8DECF6-E0D3-3A44-A401-55E289CBF5E7}"/>
              </a:ext>
            </a:extLst>
          </p:cNvPr>
          <p:cNvSpPr txBox="1"/>
          <p:nvPr/>
        </p:nvSpPr>
        <p:spPr>
          <a:xfrm>
            <a:off x="3942805" y="2968092"/>
            <a:ext cx="15568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C268F19-2663-F64C-85CC-358A03E16EAF}"/>
              </a:ext>
            </a:extLst>
          </p:cNvPr>
          <p:cNvSpPr txBox="1"/>
          <p:nvPr/>
        </p:nvSpPr>
        <p:spPr>
          <a:xfrm>
            <a:off x="6045949" y="2968092"/>
            <a:ext cx="16177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74EAE41-5B8A-FA4D-9348-2DBEB2FCAB4B}"/>
              </a:ext>
            </a:extLst>
          </p:cNvPr>
          <p:cNvSpPr txBox="1"/>
          <p:nvPr/>
        </p:nvSpPr>
        <p:spPr>
          <a:xfrm>
            <a:off x="8174739" y="2968092"/>
            <a:ext cx="162736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97E7DA6-C049-8C4B-A8F8-CE423AFA1A20}"/>
              </a:ext>
            </a:extLst>
          </p:cNvPr>
          <p:cNvSpPr txBox="1"/>
          <p:nvPr/>
        </p:nvSpPr>
        <p:spPr>
          <a:xfrm>
            <a:off x="10297117" y="2968092"/>
            <a:ext cx="16498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38938E-6F85-6344-8E4F-5B7B07F4DEBA}"/>
              </a:ext>
            </a:extLst>
          </p:cNvPr>
          <p:cNvSpPr txBox="1"/>
          <p:nvPr/>
        </p:nvSpPr>
        <p:spPr>
          <a:xfrm>
            <a:off x="12434727" y="2968092"/>
            <a:ext cx="164179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6A4E1A8-2976-7849-B2E6-9C69E5E8DA1B}"/>
              </a:ext>
            </a:extLst>
          </p:cNvPr>
          <p:cNvSpPr txBox="1"/>
          <p:nvPr/>
        </p:nvSpPr>
        <p:spPr>
          <a:xfrm>
            <a:off x="14570729" y="2968092"/>
            <a:ext cx="163698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4C2E988-2B00-AA49-AE73-4D7D3E264704}"/>
              </a:ext>
            </a:extLst>
          </p:cNvPr>
          <p:cNvSpPr txBox="1"/>
          <p:nvPr/>
        </p:nvSpPr>
        <p:spPr>
          <a:xfrm>
            <a:off x="16719560" y="2968092"/>
            <a:ext cx="16065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D536938-0A83-E44D-94E3-9EBB5E37FBF4}"/>
              </a:ext>
            </a:extLst>
          </p:cNvPr>
          <p:cNvSpPr txBox="1"/>
          <p:nvPr/>
        </p:nvSpPr>
        <p:spPr>
          <a:xfrm>
            <a:off x="18836329" y="2968092"/>
            <a:ext cx="164019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20A3069-F2E2-4543-B524-5ED198B18868}"/>
              </a:ext>
            </a:extLst>
          </p:cNvPr>
          <p:cNvSpPr txBox="1"/>
          <p:nvPr/>
        </p:nvSpPr>
        <p:spPr>
          <a:xfrm>
            <a:off x="20974735" y="2968092"/>
            <a:ext cx="16305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9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F05F1EC-9ED2-3143-A8A8-1C6B7292C977}"/>
              </a:ext>
            </a:extLst>
          </p:cNvPr>
          <p:cNvSpPr/>
          <p:nvPr/>
        </p:nvSpPr>
        <p:spPr>
          <a:xfrm>
            <a:off x="16456026" y="3707028"/>
            <a:ext cx="2133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BE764D3E-6EB4-D54B-B56F-0BED0F9D1CF7}"/>
              </a:ext>
            </a:extLst>
          </p:cNvPr>
          <p:cNvSpPr txBox="1">
            <a:spLocks/>
          </p:cNvSpPr>
          <p:nvPr/>
        </p:nvSpPr>
        <p:spPr>
          <a:xfrm>
            <a:off x="3809296" y="3810652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97134DF1-DC85-154B-80F5-6F0CA1BB8302}"/>
              </a:ext>
            </a:extLst>
          </p:cNvPr>
          <p:cNvSpPr txBox="1">
            <a:spLocks/>
          </p:cNvSpPr>
          <p:nvPr/>
        </p:nvSpPr>
        <p:spPr>
          <a:xfrm>
            <a:off x="5942895" y="3810652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D173A8C0-D787-A04F-8652-8E4CDCB58463}"/>
              </a:ext>
            </a:extLst>
          </p:cNvPr>
          <p:cNvSpPr txBox="1">
            <a:spLocks/>
          </p:cNvSpPr>
          <p:nvPr/>
        </p:nvSpPr>
        <p:spPr>
          <a:xfrm>
            <a:off x="8076495" y="3810652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A0946172-AAE6-2642-AB45-BE3525D27602}"/>
              </a:ext>
            </a:extLst>
          </p:cNvPr>
          <p:cNvSpPr txBox="1">
            <a:spLocks/>
          </p:cNvSpPr>
          <p:nvPr/>
        </p:nvSpPr>
        <p:spPr>
          <a:xfrm>
            <a:off x="10210095" y="3810652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5B607845-7AC3-4A43-8A24-F49CFC33F74C}"/>
              </a:ext>
            </a:extLst>
          </p:cNvPr>
          <p:cNvSpPr txBox="1">
            <a:spLocks/>
          </p:cNvSpPr>
          <p:nvPr/>
        </p:nvSpPr>
        <p:spPr>
          <a:xfrm>
            <a:off x="12343694" y="3810652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CC900157-0282-CA4F-A20A-6441BA4ABC1E}"/>
              </a:ext>
            </a:extLst>
          </p:cNvPr>
          <p:cNvSpPr txBox="1">
            <a:spLocks/>
          </p:cNvSpPr>
          <p:nvPr/>
        </p:nvSpPr>
        <p:spPr>
          <a:xfrm>
            <a:off x="14477295" y="3810652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5DBB442C-699F-4E4F-B40E-451B5F9F5D74}"/>
              </a:ext>
            </a:extLst>
          </p:cNvPr>
          <p:cNvSpPr txBox="1">
            <a:spLocks/>
          </p:cNvSpPr>
          <p:nvPr/>
        </p:nvSpPr>
        <p:spPr>
          <a:xfrm>
            <a:off x="16610895" y="3810652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B0683AE9-8F15-EB40-87BD-31FB1C07DEAD}"/>
              </a:ext>
            </a:extLst>
          </p:cNvPr>
          <p:cNvSpPr txBox="1">
            <a:spLocks/>
          </p:cNvSpPr>
          <p:nvPr/>
        </p:nvSpPr>
        <p:spPr>
          <a:xfrm>
            <a:off x="18744495" y="3810652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3" name="Subtitle 2">
            <a:extLst>
              <a:ext uri="{FF2B5EF4-FFF2-40B4-BE49-F238E27FC236}">
                <a16:creationId xmlns:a16="http://schemas.microsoft.com/office/drawing/2014/main" id="{DF118C8E-BEBA-FF4E-BFC3-360BFA9BEFEA}"/>
              </a:ext>
            </a:extLst>
          </p:cNvPr>
          <p:cNvSpPr txBox="1">
            <a:spLocks/>
          </p:cNvSpPr>
          <p:nvPr/>
        </p:nvSpPr>
        <p:spPr>
          <a:xfrm>
            <a:off x="20878096" y="3810652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DDABE23C-21DD-9E4D-A854-D64316859E8D}"/>
              </a:ext>
            </a:extLst>
          </p:cNvPr>
          <p:cNvSpPr txBox="1">
            <a:spLocks/>
          </p:cNvSpPr>
          <p:nvPr/>
        </p:nvSpPr>
        <p:spPr>
          <a:xfrm>
            <a:off x="3809296" y="481689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7" name="Subtitle 2">
            <a:extLst>
              <a:ext uri="{FF2B5EF4-FFF2-40B4-BE49-F238E27FC236}">
                <a16:creationId xmlns:a16="http://schemas.microsoft.com/office/drawing/2014/main" id="{809F7495-CE24-8648-BC63-A084B8082CC2}"/>
              </a:ext>
            </a:extLst>
          </p:cNvPr>
          <p:cNvSpPr txBox="1">
            <a:spLocks/>
          </p:cNvSpPr>
          <p:nvPr/>
        </p:nvSpPr>
        <p:spPr>
          <a:xfrm>
            <a:off x="5942895" y="481689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913FF710-1E69-2B40-8D66-829429ED2115}"/>
              </a:ext>
            </a:extLst>
          </p:cNvPr>
          <p:cNvSpPr txBox="1">
            <a:spLocks/>
          </p:cNvSpPr>
          <p:nvPr/>
        </p:nvSpPr>
        <p:spPr>
          <a:xfrm>
            <a:off x="8076495" y="481689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9" name="Subtitle 2">
            <a:extLst>
              <a:ext uri="{FF2B5EF4-FFF2-40B4-BE49-F238E27FC236}">
                <a16:creationId xmlns:a16="http://schemas.microsoft.com/office/drawing/2014/main" id="{2B7DE6C2-7E55-B34B-86A3-5371CBAD1D5F}"/>
              </a:ext>
            </a:extLst>
          </p:cNvPr>
          <p:cNvSpPr txBox="1">
            <a:spLocks/>
          </p:cNvSpPr>
          <p:nvPr/>
        </p:nvSpPr>
        <p:spPr>
          <a:xfrm>
            <a:off x="10210095" y="481689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95A76333-A9DD-EF49-9F62-6B1A207BCCC2}"/>
              </a:ext>
            </a:extLst>
          </p:cNvPr>
          <p:cNvSpPr txBox="1">
            <a:spLocks/>
          </p:cNvSpPr>
          <p:nvPr/>
        </p:nvSpPr>
        <p:spPr>
          <a:xfrm>
            <a:off x="12343694" y="481689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1" name="Subtitle 2">
            <a:extLst>
              <a:ext uri="{FF2B5EF4-FFF2-40B4-BE49-F238E27FC236}">
                <a16:creationId xmlns:a16="http://schemas.microsoft.com/office/drawing/2014/main" id="{EFC8E4BE-32DD-BF47-92EE-E962FF767D1A}"/>
              </a:ext>
            </a:extLst>
          </p:cNvPr>
          <p:cNvSpPr txBox="1">
            <a:spLocks/>
          </p:cNvSpPr>
          <p:nvPr/>
        </p:nvSpPr>
        <p:spPr>
          <a:xfrm>
            <a:off x="14477295" y="481689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C72DD8E4-5EAB-1E41-94D7-DB32BEDD5118}"/>
              </a:ext>
            </a:extLst>
          </p:cNvPr>
          <p:cNvSpPr txBox="1">
            <a:spLocks/>
          </p:cNvSpPr>
          <p:nvPr/>
        </p:nvSpPr>
        <p:spPr>
          <a:xfrm>
            <a:off x="16610895" y="481689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3" name="Subtitle 2">
            <a:extLst>
              <a:ext uri="{FF2B5EF4-FFF2-40B4-BE49-F238E27FC236}">
                <a16:creationId xmlns:a16="http://schemas.microsoft.com/office/drawing/2014/main" id="{CC6FF139-77E5-BB48-B310-0392F4D62207}"/>
              </a:ext>
            </a:extLst>
          </p:cNvPr>
          <p:cNvSpPr txBox="1">
            <a:spLocks/>
          </p:cNvSpPr>
          <p:nvPr/>
        </p:nvSpPr>
        <p:spPr>
          <a:xfrm>
            <a:off x="18744495" y="481689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B193727D-990C-D946-8AE9-2B0FC52233E9}"/>
              </a:ext>
            </a:extLst>
          </p:cNvPr>
          <p:cNvSpPr txBox="1">
            <a:spLocks/>
          </p:cNvSpPr>
          <p:nvPr/>
        </p:nvSpPr>
        <p:spPr>
          <a:xfrm>
            <a:off x="20878096" y="481689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6" name="Subtitle 2">
            <a:extLst>
              <a:ext uri="{FF2B5EF4-FFF2-40B4-BE49-F238E27FC236}">
                <a16:creationId xmlns:a16="http://schemas.microsoft.com/office/drawing/2014/main" id="{08ED1691-AA8B-F14A-9C0F-316ECB1412C7}"/>
              </a:ext>
            </a:extLst>
          </p:cNvPr>
          <p:cNvSpPr txBox="1">
            <a:spLocks/>
          </p:cNvSpPr>
          <p:nvPr/>
        </p:nvSpPr>
        <p:spPr>
          <a:xfrm>
            <a:off x="3809296" y="582273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7" name="Subtitle 2">
            <a:extLst>
              <a:ext uri="{FF2B5EF4-FFF2-40B4-BE49-F238E27FC236}">
                <a16:creationId xmlns:a16="http://schemas.microsoft.com/office/drawing/2014/main" id="{5B95B88F-86C0-5A47-8FEA-479D407D57B4}"/>
              </a:ext>
            </a:extLst>
          </p:cNvPr>
          <p:cNvSpPr txBox="1">
            <a:spLocks/>
          </p:cNvSpPr>
          <p:nvPr/>
        </p:nvSpPr>
        <p:spPr>
          <a:xfrm>
            <a:off x="5942895" y="582273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8" name="Subtitle 2">
            <a:extLst>
              <a:ext uri="{FF2B5EF4-FFF2-40B4-BE49-F238E27FC236}">
                <a16:creationId xmlns:a16="http://schemas.microsoft.com/office/drawing/2014/main" id="{F1AB94B4-F955-704A-AC4C-477ABF005AAD}"/>
              </a:ext>
            </a:extLst>
          </p:cNvPr>
          <p:cNvSpPr txBox="1">
            <a:spLocks/>
          </p:cNvSpPr>
          <p:nvPr/>
        </p:nvSpPr>
        <p:spPr>
          <a:xfrm>
            <a:off x="8076495" y="582273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9" name="Subtitle 2">
            <a:extLst>
              <a:ext uri="{FF2B5EF4-FFF2-40B4-BE49-F238E27FC236}">
                <a16:creationId xmlns:a16="http://schemas.microsoft.com/office/drawing/2014/main" id="{2465AC02-803E-E94D-BA18-257A4BA1D73D}"/>
              </a:ext>
            </a:extLst>
          </p:cNvPr>
          <p:cNvSpPr txBox="1">
            <a:spLocks/>
          </p:cNvSpPr>
          <p:nvPr/>
        </p:nvSpPr>
        <p:spPr>
          <a:xfrm>
            <a:off x="10210095" y="582273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0" name="Subtitle 2">
            <a:extLst>
              <a:ext uri="{FF2B5EF4-FFF2-40B4-BE49-F238E27FC236}">
                <a16:creationId xmlns:a16="http://schemas.microsoft.com/office/drawing/2014/main" id="{9517E146-A9A3-0B4F-975D-51ACDEFA9CD1}"/>
              </a:ext>
            </a:extLst>
          </p:cNvPr>
          <p:cNvSpPr txBox="1">
            <a:spLocks/>
          </p:cNvSpPr>
          <p:nvPr/>
        </p:nvSpPr>
        <p:spPr>
          <a:xfrm>
            <a:off x="12343694" y="582273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1" name="Subtitle 2">
            <a:extLst>
              <a:ext uri="{FF2B5EF4-FFF2-40B4-BE49-F238E27FC236}">
                <a16:creationId xmlns:a16="http://schemas.microsoft.com/office/drawing/2014/main" id="{0E12CE1D-58A9-1545-8289-EDDD3B728538}"/>
              </a:ext>
            </a:extLst>
          </p:cNvPr>
          <p:cNvSpPr txBox="1">
            <a:spLocks/>
          </p:cNvSpPr>
          <p:nvPr/>
        </p:nvSpPr>
        <p:spPr>
          <a:xfrm>
            <a:off x="14477295" y="582273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2" name="Subtitle 2">
            <a:extLst>
              <a:ext uri="{FF2B5EF4-FFF2-40B4-BE49-F238E27FC236}">
                <a16:creationId xmlns:a16="http://schemas.microsoft.com/office/drawing/2014/main" id="{9B2C0AD8-5696-F443-8F8D-906A944BA51B}"/>
              </a:ext>
            </a:extLst>
          </p:cNvPr>
          <p:cNvSpPr txBox="1">
            <a:spLocks/>
          </p:cNvSpPr>
          <p:nvPr/>
        </p:nvSpPr>
        <p:spPr>
          <a:xfrm>
            <a:off x="16610895" y="582273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3" name="Subtitle 2">
            <a:extLst>
              <a:ext uri="{FF2B5EF4-FFF2-40B4-BE49-F238E27FC236}">
                <a16:creationId xmlns:a16="http://schemas.microsoft.com/office/drawing/2014/main" id="{6D083BBC-6F2A-6F4D-8D2D-3F5FA6AAF0CD}"/>
              </a:ext>
            </a:extLst>
          </p:cNvPr>
          <p:cNvSpPr txBox="1">
            <a:spLocks/>
          </p:cNvSpPr>
          <p:nvPr/>
        </p:nvSpPr>
        <p:spPr>
          <a:xfrm>
            <a:off x="18744495" y="582273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4" name="Subtitle 2">
            <a:extLst>
              <a:ext uri="{FF2B5EF4-FFF2-40B4-BE49-F238E27FC236}">
                <a16:creationId xmlns:a16="http://schemas.microsoft.com/office/drawing/2014/main" id="{5867922C-66F2-8A48-8061-99E8AE9A873B}"/>
              </a:ext>
            </a:extLst>
          </p:cNvPr>
          <p:cNvSpPr txBox="1">
            <a:spLocks/>
          </p:cNvSpPr>
          <p:nvPr/>
        </p:nvSpPr>
        <p:spPr>
          <a:xfrm>
            <a:off x="20878096" y="5822735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AAB90183-B81E-6047-AFDA-531FADD55760}"/>
              </a:ext>
            </a:extLst>
          </p:cNvPr>
          <p:cNvSpPr txBox="1">
            <a:spLocks/>
          </p:cNvSpPr>
          <p:nvPr/>
        </p:nvSpPr>
        <p:spPr>
          <a:xfrm>
            <a:off x="3809296" y="68285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7" name="Subtitle 2">
            <a:extLst>
              <a:ext uri="{FF2B5EF4-FFF2-40B4-BE49-F238E27FC236}">
                <a16:creationId xmlns:a16="http://schemas.microsoft.com/office/drawing/2014/main" id="{D49FB178-C265-B74D-A7B5-42860F8A9A4C}"/>
              </a:ext>
            </a:extLst>
          </p:cNvPr>
          <p:cNvSpPr txBox="1">
            <a:spLocks/>
          </p:cNvSpPr>
          <p:nvPr/>
        </p:nvSpPr>
        <p:spPr>
          <a:xfrm>
            <a:off x="5942895" y="68285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8" name="Subtitle 2">
            <a:extLst>
              <a:ext uri="{FF2B5EF4-FFF2-40B4-BE49-F238E27FC236}">
                <a16:creationId xmlns:a16="http://schemas.microsoft.com/office/drawing/2014/main" id="{CABD8E3B-019B-0746-B3FD-E68DFCE54905}"/>
              </a:ext>
            </a:extLst>
          </p:cNvPr>
          <p:cNvSpPr txBox="1">
            <a:spLocks/>
          </p:cNvSpPr>
          <p:nvPr/>
        </p:nvSpPr>
        <p:spPr>
          <a:xfrm>
            <a:off x="8076495" y="68285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9" name="Subtitle 2">
            <a:extLst>
              <a:ext uri="{FF2B5EF4-FFF2-40B4-BE49-F238E27FC236}">
                <a16:creationId xmlns:a16="http://schemas.microsoft.com/office/drawing/2014/main" id="{2097E0FA-A8FA-3845-A0CF-42751FFDEB6D}"/>
              </a:ext>
            </a:extLst>
          </p:cNvPr>
          <p:cNvSpPr txBox="1">
            <a:spLocks/>
          </p:cNvSpPr>
          <p:nvPr/>
        </p:nvSpPr>
        <p:spPr>
          <a:xfrm>
            <a:off x="10210095" y="68285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70" name="Subtitle 2">
            <a:extLst>
              <a:ext uri="{FF2B5EF4-FFF2-40B4-BE49-F238E27FC236}">
                <a16:creationId xmlns:a16="http://schemas.microsoft.com/office/drawing/2014/main" id="{764243EE-5DAC-B94E-8C3C-C8ED22561968}"/>
              </a:ext>
            </a:extLst>
          </p:cNvPr>
          <p:cNvSpPr txBox="1">
            <a:spLocks/>
          </p:cNvSpPr>
          <p:nvPr/>
        </p:nvSpPr>
        <p:spPr>
          <a:xfrm>
            <a:off x="12343694" y="68285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71" name="Subtitle 2">
            <a:extLst>
              <a:ext uri="{FF2B5EF4-FFF2-40B4-BE49-F238E27FC236}">
                <a16:creationId xmlns:a16="http://schemas.microsoft.com/office/drawing/2014/main" id="{5A70A22F-64C9-314E-9EE1-AAAE5FD42B98}"/>
              </a:ext>
            </a:extLst>
          </p:cNvPr>
          <p:cNvSpPr txBox="1">
            <a:spLocks/>
          </p:cNvSpPr>
          <p:nvPr/>
        </p:nvSpPr>
        <p:spPr>
          <a:xfrm>
            <a:off x="14477295" y="68285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72" name="Subtitle 2">
            <a:extLst>
              <a:ext uri="{FF2B5EF4-FFF2-40B4-BE49-F238E27FC236}">
                <a16:creationId xmlns:a16="http://schemas.microsoft.com/office/drawing/2014/main" id="{352A13B4-186D-C542-8DAF-4F5BEAB2D870}"/>
              </a:ext>
            </a:extLst>
          </p:cNvPr>
          <p:cNvSpPr txBox="1">
            <a:spLocks/>
          </p:cNvSpPr>
          <p:nvPr/>
        </p:nvSpPr>
        <p:spPr>
          <a:xfrm>
            <a:off x="16610895" y="68285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73" name="Subtitle 2">
            <a:extLst>
              <a:ext uri="{FF2B5EF4-FFF2-40B4-BE49-F238E27FC236}">
                <a16:creationId xmlns:a16="http://schemas.microsoft.com/office/drawing/2014/main" id="{3B77A64F-857C-924C-A90A-CAB94C75EA94}"/>
              </a:ext>
            </a:extLst>
          </p:cNvPr>
          <p:cNvSpPr txBox="1">
            <a:spLocks/>
          </p:cNvSpPr>
          <p:nvPr/>
        </p:nvSpPr>
        <p:spPr>
          <a:xfrm>
            <a:off x="18744495" y="68285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74" name="Subtitle 2">
            <a:extLst>
              <a:ext uri="{FF2B5EF4-FFF2-40B4-BE49-F238E27FC236}">
                <a16:creationId xmlns:a16="http://schemas.microsoft.com/office/drawing/2014/main" id="{B7BCFC69-5B57-B84F-A28A-B554EDBF4F6E}"/>
              </a:ext>
            </a:extLst>
          </p:cNvPr>
          <p:cNvSpPr txBox="1">
            <a:spLocks/>
          </p:cNvSpPr>
          <p:nvPr/>
        </p:nvSpPr>
        <p:spPr>
          <a:xfrm>
            <a:off x="20878096" y="68285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76" name="Subtitle 2">
            <a:extLst>
              <a:ext uri="{FF2B5EF4-FFF2-40B4-BE49-F238E27FC236}">
                <a16:creationId xmlns:a16="http://schemas.microsoft.com/office/drawing/2014/main" id="{0DCE7F35-5C9B-9B4D-9BCC-FB8A492AB76E}"/>
              </a:ext>
            </a:extLst>
          </p:cNvPr>
          <p:cNvSpPr txBox="1">
            <a:spLocks/>
          </p:cNvSpPr>
          <p:nvPr/>
        </p:nvSpPr>
        <p:spPr>
          <a:xfrm>
            <a:off x="3809296" y="783441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77" name="Subtitle 2">
            <a:extLst>
              <a:ext uri="{FF2B5EF4-FFF2-40B4-BE49-F238E27FC236}">
                <a16:creationId xmlns:a16="http://schemas.microsoft.com/office/drawing/2014/main" id="{142E0F36-A543-764B-B1F7-0A9402CD61DE}"/>
              </a:ext>
            </a:extLst>
          </p:cNvPr>
          <p:cNvSpPr txBox="1">
            <a:spLocks/>
          </p:cNvSpPr>
          <p:nvPr/>
        </p:nvSpPr>
        <p:spPr>
          <a:xfrm>
            <a:off x="5942895" y="783441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78" name="Subtitle 2">
            <a:extLst>
              <a:ext uri="{FF2B5EF4-FFF2-40B4-BE49-F238E27FC236}">
                <a16:creationId xmlns:a16="http://schemas.microsoft.com/office/drawing/2014/main" id="{8815BCB9-2FDD-F943-9C6B-2B2EE88CF659}"/>
              </a:ext>
            </a:extLst>
          </p:cNvPr>
          <p:cNvSpPr txBox="1">
            <a:spLocks/>
          </p:cNvSpPr>
          <p:nvPr/>
        </p:nvSpPr>
        <p:spPr>
          <a:xfrm>
            <a:off x="8076495" y="783441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79" name="Subtitle 2">
            <a:extLst>
              <a:ext uri="{FF2B5EF4-FFF2-40B4-BE49-F238E27FC236}">
                <a16:creationId xmlns:a16="http://schemas.microsoft.com/office/drawing/2014/main" id="{CC22E84C-86B5-0E43-9063-22756A28D769}"/>
              </a:ext>
            </a:extLst>
          </p:cNvPr>
          <p:cNvSpPr txBox="1">
            <a:spLocks/>
          </p:cNvSpPr>
          <p:nvPr/>
        </p:nvSpPr>
        <p:spPr>
          <a:xfrm>
            <a:off x="10210095" y="783441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0" name="Subtitle 2">
            <a:extLst>
              <a:ext uri="{FF2B5EF4-FFF2-40B4-BE49-F238E27FC236}">
                <a16:creationId xmlns:a16="http://schemas.microsoft.com/office/drawing/2014/main" id="{C1A23DF8-1B3A-9440-AEA9-230388FACEC6}"/>
              </a:ext>
            </a:extLst>
          </p:cNvPr>
          <p:cNvSpPr txBox="1">
            <a:spLocks/>
          </p:cNvSpPr>
          <p:nvPr/>
        </p:nvSpPr>
        <p:spPr>
          <a:xfrm>
            <a:off x="12343694" y="783441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A18203B6-E9D4-3C4B-AFB0-7EFD834AE4F8}"/>
              </a:ext>
            </a:extLst>
          </p:cNvPr>
          <p:cNvSpPr txBox="1">
            <a:spLocks/>
          </p:cNvSpPr>
          <p:nvPr/>
        </p:nvSpPr>
        <p:spPr>
          <a:xfrm>
            <a:off x="14477295" y="783441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2" name="Subtitle 2">
            <a:extLst>
              <a:ext uri="{FF2B5EF4-FFF2-40B4-BE49-F238E27FC236}">
                <a16:creationId xmlns:a16="http://schemas.microsoft.com/office/drawing/2014/main" id="{4609EFA2-71CB-7844-8E86-BA4C1E9C108A}"/>
              </a:ext>
            </a:extLst>
          </p:cNvPr>
          <p:cNvSpPr txBox="1">
            <a:spLocks/>
          </p:cNvSpPr>
          <p:nvPr/>
        </p:nvSpPr>
        <p:spPr>
          <a:xfrm>
            <a:off x="16610895" y="783441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3" name="Subtitle 2">
            <a:extLst>
              <a:ext uri="{FF2B5EF4-FFF2-40B4-BE49-F238E27FC236}">
                <a16:creationId xmlns:a16="http://schemas.microsoft.com/office/drawing/2014/main" id="{93AA5418-69EF-0E4E-9625-A2C12A02AF5E}"/>
              </a:ext>
            </a:extLst>
          </p:cNvPr>
          <p:cNvSpPr txBox="1">
            <a:spLocks/>
          </p:cNvSpPr>
          <p:nvPr/>
        </p:nvSpPr>
        <p:spPr>
          <a:xfrm>
            <a:off x="18744495" y="783441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4" name="Subtitle 2">
            <a:extLst>
              <a:ext uri="{FF2B5EF4-FFF2-40B4-BE49-F238E27FC236}">
                <a16:creationId xmlns:a16="http://schemas.microsoft.com/office/drawing/2014/main" id="{D297DE1A-B6B1-B142-9828-480FF611DCCF}"/>
              </a:ext>
            </a:extLst>
          </p:cNvPr>
          <p:cNvSpPr txBox="1">
            <a:spLocks/>
          </p:cNvSpPr>
          <p:nvPr/>
        </p:nvSpPr>
        <p:spPr>
          <a:xfrm>
            <a:off x="20878096" y="783441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6" name="Subtitle 2">
            <a:extLst>
              <a:ext uri="{FF2B5EF4-FFF2-40B4-BE49-F238E27FC236}">
                <a16:creationId xmlns:a16="http://schemas.microsoft.com/office/drawing/2014/main" id="{24965F88-FC21-9842-BE5F-06582FA7B908}"/>
              </a:ext>
            </a:extLst>
          </p:cNvPr>
          <p:cNvSpPr txBox="1">
            <a:spLocks/>
          </p:cNvSpPr>
          <p:nvPr/>
        </p:nvSpPr>
        <p:spPr>
          <a:xfrm>
            <a:off x="3809296" y="884025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7" name="Subtitle 2">
            <a:extLst>
              <a:ext uri="{FF2B5EF4-FFF2-40B4-BE49-F238E27FC236}">
                <a16:creationId xmlns:a16="http://schemas.microsoft.com/office/drawing/2014/main" id="{2AD60421-7227-6944-9283-13229966CC19}"/>
              </a:ext>
            </a:extLst>
          </p:cNvPr>
          <p:cNvSpPr txBox="1">
            <a:spLocks/>
          </p:cNvSpPr>
          <p:nvPr/>
        </p:nvSpPr>
        <p:spPr>
          <a:xfrm>
            <a:off x="5942895" y="884025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8" name="Subtitle 2">
            <a:extLst>
              <a:ext uri="{FF2B5EF4-FFF2-40B4-BE49-F238E27FC236}">
                <a16:creationId xmlns:a16="http://schemas.microsoft.com/office/drawing/2014/main" id="{EF262558-40C3-D84B-82C9-22B1EA4C7952}"/>
              </a:ext>
            </a:extLst>
          </p:cNvPr>
          <p:cNvSpPr txBox="1">
            <a:spLocks/>
          </p:cNvSpPr>
          <p:nvPr/>
        </p:nvSpPr>
        <p:spPr>
          <a:xfrm>
            <a:off x="8076495" y="884025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89" name="Subtitle 2">
            <a:extLst>
              <a:ext uri="{FF2B5EF4-FFF2-40B4-BE49-F238E27FC236}">
                <a16:creationId xmlns:a16="http://schemas.microsoft.com/office/drawing/2014/main" id="{770ADEB8-1A61-0E4A-8BA2-0D363A784B82}"/>
              </a:ext>
            </a:extLst>
          </p:cNvPr>
          <p:cNvSpPr txBox="1">
            <a:spLocks/>
          </p:cNvSpPr>
          <p:nvPr/>
        </p:nvSpPr>
        <p:spPr>
          <a:xfrm>
            <a:off x="10210095" y="884025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90" name="Subtitle 2">
            <a:extLst>
              <a:ext uri="{FF2B5EF4-FFF2-40B4-BE49-F238E27FC236}">
                <a16:creationId xmlns:a16="http://schemas.microsoft.com/office/drawing/2014/main" id="{A5353FAB-B8C9-6C49-B8BA-2096DCF137ED}"/>
              </a:ext>
            </a:extLst>
          </p:cNvPr>
          <p:cNvSpPr txBox="1">
            <a:spLocks/>
          </p:cNvSpPr>
          <p:nvPr/>
        </p:nvSpPr>
        <p:spPr>
          <a:xfrm>
            <a:off x="12343694" y="884025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91" name="Subtitle 2">
            <a:extLst>
              <a:ext uri="{FF2B5EF4-FFF2-40B4-BE49-F238E27FC236}">
                <a16:creationId xmlns:a16="http://schemas.microsoft.com/office/drawing/2014/main" id="{BA4F5B62-01D3-424B-97CD-895C49AD511B}"/>
              </a:ext>
            </a:extLst>
          </p:cNvPr>
          <p:cNvSpPr txBox="1">
            <a:spLocks/>
          </p:cNvSpPr>
          <p:nvPr/>
        </p:nvSpPr>
        <p:spPr>
          <a:xfrm>
            <a:off x="14477295" y="884025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92" name="Subtitle 2">
            <a:extLst>
              <a:ext uri="{FF2B5EF4-FFF2-40B4-BE49-F238E27FC236}">
                <a16:creationId xmlns:a16="http://schemas.microsoft.com/office/drawing/2014/main" id="{14EF5656-DB56-B94B-93FD-2ECB3655A0A3}"/>
              </a:ext>
            </a:extLst>
          </p:cNvPr>
          <p:cNvSpPr txBox="1">
            <a:spLocks/>
          </p:cNvSpPr>
          <p:nvPr/>
        </p:nvSpPr>
        <p:spPr>
          <a:xfrm>
            <a:off x="16610895" y="884025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93" name="Subtitle 2">
            <a:extLst>
              <a:ext uri="{FF2B5EF4-FFF2-40B4-BE49-F238E27FC236}">
                <a16:creationId xmlns:a16="http://schemas.microsoft.com/office/drawing/2014/main" id="{EC3C3ED6-F77D-374B-A588-232822706B1E}"/>
              </a:ext>
            </a:extLst>
          </p:cNvPr>
          <p:cNvSpPr txBox="1">
            <a:spLocks/>
          </p:cNvSpPr>
          <p:nvPr/>
        </p:nvSpPr>
        <p:spPr>
          <a:xfrm>
            <a:off x="18744495" y="884025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94" name="Subtitle 2">
            <a:extLst>
              <a:ext uri="{FF2B5EF4-FFF2-40B4-BE49-F238E27FC236}">
                <a16:creationId xmlns:a16="http://schemas.microsoft.com/office/drawing/2014/main" id="{18D339F7-4C39-5E40-A81A-4B0A5EA98624}"/>
              </a:ext>
            </a:extLst>
          </p:cNvPr>
          <p:cNvSpPr txBox="1">
            <a:spLocks/>
          </p:cNvSpPr>
          <p:nvPr/>
        </p:nvSpPr>
        <p:spPr>
          <a:xfrm>
            <a:off x="20878096" y="884025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96" name="Subtitle 2">
            <a:extLst>
              <a:ext uri="{FF2B5EF4-FFF2-40B4-BE49-F238E27FC236}">
                <a16:creationId xmlns:a16="http://schemas.microsoft.com/office/drawing/2014/main" id="{073FBF48-411A-394D-9ABE-313DAA39E4AD}"/>
              </a:ext>
            </a:extLst>
          </p:cNvPr>
          <p:cNvSpPr txBox="1">
            <a:spLocks/>
          </p:cNvSpPr>
          <p:nvPr/>
        </p:nvSpPr>
        <p:spPr>
          <a:xfrm>
            <a:off x="3809296" y="984609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97" name="Subtitle 2">
            <a:extLst>
              <a:ext uri="{FF2B5EF4-FFF2-40B4-BE49-F238E27FC236}">
                <a16:creationId xmlns:a16="http://schemas.microsoft.com/office/drawing/2014/main" id="{FE2FBD1A-A431-9849-ABB5-8F9F2BC64B80}"/>
              </a:ext>
            </a:extLst>
          </p:cNvPr>
          <p:cNvSpPr txBox="1">
            <a:spLocks/>
          </p:cNvSpPr>
          <p:nvPr/>
        </p:nvSpPr>
        <p:spPr>
          <a:xfrm>
            <a:off x="5942895" y="984609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98" name="Subtitle 2">
            <a:extLst>
              <a:ext uri="{FF2B5EF4-FFF2-40B4-BE49-F238E27FC236}">
                <a16:creationId xmlns:a16="http://schemas.microsoft.com/office/drawing/2014/main" id="{4FE4289F-DA48-7D46-A8C4-83F08C92A0EF}"/>
              </a:ext>
            </a:extLst>
          </p:cNvPr>
          <p:cNvSpPr txBox="1">
            <a:spLocks/>
          </p:cNvSpPr>
          <p:nvPr/>
        </p:nvSpPr>
        <p:spPr>
          <a:xfrm>
            <a:off x="8076495" y="984609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99" name="Subtitle 2">
            <a:extLst>
              <a:ext uri="{FF2B5EF4-FFF2-40B4-BE49-F238E27FC236}">
                <a16:creationId xmlns:a16="http://schemas.microsoft.com/office/drawing/2014/main" id="{76C6DAC4-14BB-E94A-8912-C34BEB28AF0C}"/>
              </a:ext>
            </a:extLst>
          </p:cNvPr>
          <p:cNvSpPr txBox="1">
            <a:spLocks/>
          </p:cNvSpPr>
          <p:nvPr/>
        </p:nvSpPr>
        <p:spPr>
          <a:xfrm>
            <a:off x="10210095" y="984609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00" name="Subtitle 2">
            <a:extLst>
              <a:ext uri="{FF2B5EF4-FFF2-40B4-BE49-F238E27FC236}">
                <a16:creationId xmlns:a16="http://schemas.microsoft.com/office/drawing/2014/main" id="{FA5D872A-80B8-FE4B-9595-D4ED941D2395}"/>
              </a:ext>
            </a:extLst>
          </p:cNvPr>
          <p:cNvSpPr txBox="1">
            <a:spLocks/>
          </p:cNvSpPr>
          <p:nvPr/>
        </p:nvSpPr>
        <p:spPr>
          <a:xfrm>
            <a:off x="12343694" y="984609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01" name="Subtitle 2">
            <a:extLst>
              <a:ext uri="{FF2B5EF4-FFF2-40B4-BE49-F238E27FC236}">
                <a16:creationId xmlns:a16="http://schemas.microsoft.com/office/drawing/2014/main" id="{64A4E6DD-D47F-3E44-800C-573BB8B47344}"/>
              </a:ext>
            </a:extLst>
          </p:cNvPr>
          <p:cNvSpPr txBox="1">
            <a:spLocks/>
          </p:cNvSpPr>
          <p:nvPr/>
        </p:nvSpPr>
        <p:spPr>
          <a:xfrm>
            <a:off x="14477295" y="984609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B419E91A-5B7B-3D4E-A321-AAB8CC65B22E}"/>
              </a:ext>
            </a:extLst>
          </p:cNvPr>
          <p:cNvSpPr txBox="1">
            <a:spLocks/>
          </p:cNvSpPr>
          <p:nvPr/>
        </p:nvSpPr>
        <p:spPr>
          <a:xfrm>
            <a:off x="16610895" y="984609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03" name="Subtitle 2">
            <a:extLst>
              <a:ext uri="{FF2B5EF4-FFF2-40B4-BE49-F238E27FC236}">
                <a16:creationId xmlns:a16="http://schemas.microsoft.com/office/drawing/2014/main" id="{E98B4013-FB1E-D549-977D-17F16EC4DCFC}"/>
              </a:ext>
            </a:extLst>
          </p:cNvPr>
          <p:cNvSpPr txBox="1">
            <a:spLocks/>
          </p:cNvSpPr>
          <p:nvPr/>
        </p:nvSpPr>
        <p:spPr>
          <a:xfrm>
            <a:off x="18744495" y="984609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9010E591-A7B8-0843-A3B9-BCC4E4F1CB73}"/>
              </a:ext>
            </a:extLst>
          </p:cNvPr>
          <p:cNvSpPr txBox="1">
            <a:spLocks/>
          </p:cNvSpPr>
          <p:nvPr/>
        </p:nvSpPr>
        <p:spPr>
          <a:xfrm>
            <a:off x="20878096" y="984609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8B3B66DF-4F1A-FA4E-A775-A100133E0FF2}"/>
              </a:ext>
            </a:extLst>
          </p:cNvPr>
          <p:cNvSpPr txBox="1">
            <a:spLocks/>
          </p:cNvSpPr>
          <p:nvPr/>
        </p:nvSpPr>
        <p:spPr>
          <a:xfrm>
            <a:off x="3809296" y="10845030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07" name="Subtitle 2">
            <a:extLst>
              <a:ext uri="{FF2B5EF4-FFF2-40B4-BE49-F238E27FC236}">
                <a16:creationId xmlns:a16="http://schemas.microsoft.com/office/drawing/2014/main" id="{EA18A8D6-2A9E-0D42-9A91-85605B626929}"/>
              </a:ext>
            </a:extLst>
          </p:cNvPr>
          <p:cNvSpPr txBox="1">
            <a:spLocks/>
          </p:cNvSpPr>
          <p:nvPr/>
        </p:nvSpPr>
        <p:spPr>
          <a:xfrm>
            <a:off x="5942895" y="10845030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3ACFCF8E-86B2-8743-82A8-558398C9AB77}"/>
              </a:ext>
            </a:extLst>
          </p:cNvPr>
          <p:cNvSpPr txBox="1">
            <a:spLocks/>
          </p:cNvSpPr>
          <p:nvPr/>
        </p:nvSpPr>
        <p:spPr>
          <a:xfrm>
            <a:off x="8076495" y="10845030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09" name="Subtitle 2">
            <a:extLst>
              <a:ext uri="{FF2B5EF4-FFF2-40B4-BE49-F238E27FC236}">
                <a16:creationId xmlns:a16="http://schemas.microsoft.com/office/drawing/2014/main" id="{A5CAAC15-45EB-8040-833A-B162680CA627}"/>
              </a:ext>
            </a:extLst>
          </p:cNvPr>
          <p:cNvSpPr txBox="1">
            <a:spLocks/>
          </p:cNvSpPr>
          <p:nvPr/>
        </p:nvSpPr>
        <p:spPr>
          <a:xfrm>
            <a:off x="10210095" y="10845030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0C729272-BD51-BE4B-A632-68519740C3A4}"/>
              </a:ext>
            </a:extLst>
          </p:cNvPr>
          <p:cNvSpPr txBox="1">
            <a:spLocks/>
          </p:cNvSpPr>
          <p:nvPr/>
        </p:nvSpPr>
        <p:spPr>
          <a:xfrm>
            <a:off x="12343694" y="10845030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11" name="Subtitle 2">
            <a:extLst>
              <a:ext uri="{FF2B5EF4-FFF2-40B4-BE49-F238E27FC236}">
                <a16:creationId xmlns:a16="http://schemas.microsoft.com/office/drawing/2014/main" id="{90D517D7-0EE5-1F4A-B9C1-A089108EE5E3}"/>
              </a:ext>
            </a:extLst>
          </p:cNvPr>
          <p:cNvSpPr txBox="1">
            <a:spLocks/>
          </p:cNvSpPr>
          <p:nvPr/>
        </p:nvSpPr>
        <p:spPr>
          <a:xfrm>
            <a:off x="14477295" y="10845030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61D72FBA-8413-2F41-A950-34B4FDE22EF4}"/>
              </a:ext>
            </a:extLst>
          </p:cNvPr>
          <p:cNvSpPr txBox="1">
            <a:spLocks/>
          </p:cNvSpPr>
          <p:nvPr/>
        </p:nvSpPr>
        <p:spPr>
          <a:xfrm>
            <a:off x="16610895" y="10845030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13" name="Subtitle 2">
            <a:extLst>
              <a:ext uri="{FF2B5EF4-FFF2-40B4-BE49-F238E27FC236}">
                <a16:creationId xmlns:a16="http://schemas.microsoft.com/office/drawing/2014/main" id="{FB45B03A-6532-AF4F-A1AE-D8B93CF00C9F}"/>
              </a:ext>
            </a:extLst>
          </p:cNvPr>
          <p:cNvSpPr txBox="1">
            <a:spLocks/>
          </p:cNvSpPr>
          <p:nvPr/>
        </p:nvSpPr>
        <p:spPr>
          <a:xfrm>
            <a:off x="18744495" y="10845030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14" name="Subtitle 2">
            <a:extLst>
              <a:ext uri="{FF2B5EF4-FFF2-40B4-BE49-F238E27FC236}">
                <a16:creationId xmlns:a16="http://schemas.microsoft.com/office/drawing/2014/main" id="{E3E39D6B-7C50-C749-80E3-10B974D76960}"/>
              </a:ext>
            </a:extLst>
          </p:cNvPr>
          <p:cNvSpPr txBox="1">
            <a:spLocks/>
          </p:cNvSpPr>
          <p:nvPr/>
        </p:nvSpPr>
        <p:spPr>
          <a:xfrm>
            <a:off x="20878096" y="10845030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16" name="Subtitle 2">
            <a:extLst>
              <a:ext uri="{FF2B5EF4-FFF2-40B4-BE49-F238E27FC236}">
                <a16:creationId xmlns:a16="http://schemas.microsoft.com/office/drawing/2014/main" id="{83DB0399-A367-5A43-985D-EF6FEC822883}"/>
              </a:ext>
            </a:extLst>
          </p:cNvPr>
          <p:cNvSpPr txBox="1">
            <a:spLocks/>
          </p:cNvSpPr>
          <p:nvPr/>
        </p:nvSpPr>
        <p:spPr>
          <a:xfrm>
            <a:off x="3809296" y="118577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BC1543A7-21CC-5643-86C8-761E6CFDA644}"/>
              </a:ext>
            </a:extLst>
          </p:cNvPr>
          <p:cNvSpPr txBox="1">
            <a:spLocks/>
          </p:cNvSpPr>
          <p:nvPr/>
        </p:nvSpPr>
        <p:spPr>
          <a:xfrm>
            <a:off x="5942895" y="118577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18" name="Subtitle 2">
            <a:extLst>
              <a:ext uri="{FF2B5EF4-FFF2-40B4-BE49-F238E27FC236}">
                <a16:creationId xmlns:a16="http://schemas.microsoft.com/office/drawing/2014/main" id="{D90D674F-61C2-5446-B5C2-4214DF888745}"/>
              </a:ext>
            </a:extLst>
          </p:cNvPr>
          <p:cNvSpPr txBox="1">
            <a:spLocks/>
          </p:cNvSpPr>
          <p:nvPr/>
        </p:nvSpPr>
        <p:spPr>
          <a:xfrm>
            <a:off x="8076495" y="118577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1FD95E40-B8A7-7649-AF0E-A17BDCC89C42}"/>
              </a:ext>
            </a:extLst>
          </p:cNvPr>
          <p:cNvSpPr txBox="1">
            <a:spLocks/>
          </p:cNvSpPr>
          <p:nvPr/>
        </p:nvSpPr>
        <p:spPr>
          <a:xfrm>
            <a:off x="10210095" y="118577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20" name="Subtitle 2">
            <a:extLst>
              <a:ext uri="{FF2B5EF4-FFF2-40B4-BE49-F238E27FC236}">
                <a16:creationId xmlns:a16="http://schemas.microsoft.com/office/drawing/2014/main" id="{13C61C8A-FC5C-1741-95D0-8DCFCC1830D5}"/>
              </a:ext>
            </a:extLst>
          </p:cNvPr>
          <p:cNvSpPr txBox="1">
            <a:spLocks/>
          </p:cNvSpPr>
          <p:nvPr/>
        </p:nvSpPr>
        <p:spPr>
          <a:xfrm>
            <a:off x="12343694" y="118577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21" name="Subtitle 2">
            <a:extLst>
              <a:ext uri="{FF2B5EF4-FFF2-40B4-BE49-F238E27FC236}">
                <a16:creationId xmlns:a16="http://schemas.microsoft.com/office/drawing/2014/main" id="{DC8C0DB2-206F-FE45-A858-CB528445B7FD}"/>
              </a:ext>
            </a:extLst>
          </p:cNvPr>
          <p:cNvSpPr txBox="1">
            <a:spLocks/>
          </p:cNvSpPr>
          <p:nvPr/>
        </p:nvSpPr>
        <p:spPr>
          <a:xfrm>
            <a:off x="14477295" y="118577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22" name="Subtitle 2">
            <a:extLst>
              <a:ext uri="{FF2B5EF4-FFF2-40B4-BE49-F238E27FC236}">
                <a16:creationId xmlns:a16="http://schemas.microsoft.com/office/drawing/2014/main" id="{1A899F98-72FA-8343-8F4F-65E2AFAB673D}"/>
              </a:ext>
            </a:extLst>
          </p:cNvPr>
          <p:cNvSpPr txBox="1">
            <a:spLocks/>
          </p:cNvSpPr>
          <p:nvPr/>
        </p:nvSpPr>
        <p:spPr>
          <a:xfrm>
            <a:off x="16610895" y="118577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23" name="Subtitle 2">
            <a:extLst>
              <a:ext uri="{FF2B5EF4-FFF2-40B4-BE49-F238E27FC236}">
                <a16:creationId xmlns:a16="http://schemas.microsoft.com/office/drawing/2014/main" id="{D4F8ED23-6A40-804D-A96A-CBAE38CA31FA}"/>
              </a:ext>
            </a:extLst>
          </p:cNvPr>
          <p:cNvSpPr txBox="1">
            <a:spLocks/>
          </p:cNvSpPr>
          <p:nvPr/>
        </p:nvSpPr>
        <p:spPr>
          <a:xfrm>
            <a:off x="18744495" y="118577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224" name="Subtitle 2">
            <a:extLst>
              <a:ext uri="{FF2B5EF4-FFF2-40B4-BE49-F238E27FC236}">
                <a16:creationId xmlns:a16="http://schemas.microsoft.com/office/drawing/2014/main" id="{5622C016-7BAC-004C-A7CE-1F6469030A71}"/>
              </a:ext>
            </a:extLst>
          </p:cNvPr>
          <p:cNvSpPr txBox="1">
            <a:spLocks/>
          </p:cNvSpPr>
          <p:nvPr/>
        </p:nvSpPr>
        <p:spPr>
          <a:xfrm>
            <a:off x="20878096" y="11857776"/>
            <a:ext cx="1823860" cy="797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</p:spTree>
    <p:extLst>
      <p:ext uri="{BB962C8B-B14F-4D97-AF65-F5344CB8AC3E}">
        <p14:creationId xmlns:p14="http://schemas.microsoft.com/office/powerpoint/2010/main" val="268671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A4618-83A0-1540-8BFB-47E3E156ED00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E554D-EDB5-B24C-997F-91C419DA7D4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43A01-DC98-8545-8C58-71D0A1351248}"/>
              </a:ext>
            </a:extLst>
          </p:cNvPr>
          <p:cNvSpPr/>
          <p:nvPr/>
        </p:nvSpPr>
        <p:spPr>
          <a:xfrm>
            <a:off x="1520825" y="2751480"/>
            <a:ext cx="9056559" cy="142295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76CEF-BF85-BE48-A442-C45C647A55F2}"/>
              </a:ext>
            </a:extLst>
          </p:cNvPr>
          <p:cNvSpPr/>
          <p:nvPr/>
        </p:nvSpPr>
        <p:spPr>
          <a:xfrm>
            <a:off x="10577384" y="2751480"/>
            <a:ext cx="4093147" cy="142295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70E1C-557F-AC43-83E3-3E00433264DB}"/>
              </a:ext>
            </a:extLst>
          </p:cNvPr>
          <p:cNvSpPr/>
          <p:nvPr/>
        </p:nvSpPr>
        <p:spPr>
          <a:xfrm>
            <a:off x="14670531" y="2751480"/>
            <a:ext cx="4093147" cy="142295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70FB0-54C1-3B4F-B607-D217A17BC61B}"/>
              </a:ext>
            </a:extLst>
          </p:cNvPr>
          <p:cNvSpPr/>
          <p:nvPr/>
        </p:nvSpPr>
        <p:spPr>
          <a:xfrm>
            <a:off x="18763678" y="2751480"/>
            <a:ext cx="4093147" cy="142295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548BF-4207-0049-B24F-72D18FEFE292}"/>
              </a:ext>
            </a:extLst>
          </p:cNvPr>
          <p:cNvSpPr/>
          <p:nvPr/>
        </p:nvSpPr>
        <p:spPr>
          <a:xfrm>
            <a:off x="1520825" y="4177586"/>
            <a:ext cx="9056559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B7220C-7C65-0046-9B6D-FF191F9A31C2}"/>
              </a:ext>
            </a:extLst>
          </p:cNvPr>
          <p:cNvSpPr/>
          <p:nvPr/>
        </p:nvSpPr>
        <p:spPr>
          <a:xfrm>
            <a:off x="10577384" y="4177586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59293A-4FEA-524A-A052-716358BD58B5}"/>
              </a:ext>
            </a:extLst>
          </p:cNvPr>
          <p:cNvSpPr/>
          <p:nvPr/>
        </p:nvSpPr>
        <p:spPr>
          <a:xfrm>
            <a:off x="14670531" y="4177586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183E8-3762-5E4E-BCE9-7A49838DF4A0}"/>
              </a:ext>
            </a:extLst>
          </p:cNvPr>
          <p:cNvSpPr/>
          <p:nvPr/>
        </p:nvSpPr>
        <p:spPr>
          <a:xfrm>
            <a:off x="18763678" y="4177586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0DC4A-858B-2447-A90F-87C185129162}"/>
              </a:ext>
            </a:extLst>
          </p:cNvPr>
          <p:cNvSpPr/>
          <p:nvPr/>
        </p:nvSpPr>
        <p:spPr>
          <a:xfrm>
            <a:off x="1520825" y="5237273"/>
            <a:ext cx="9056559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F01218-DDAD-F642-A75B-E1B246504DEF}"/>
              </a:ext>
            </a:extLst>
          </p:cNvPr>
          <p:cNvSpPr/>
          <p:nvPr/>
        </p:nvSpPr>
        <p:spPr>
          <a:xfrm>
            <a:off x="10577384" y="5237273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58562-55DC-9241-B4FD-3383EEBFC092}"/>
              </a:ext>
            </a:extLst>
          </p:cNvPr>
          <p:cNvSpPr/>
          <p:nvPr/>
        </p:nvSpPr>
        <p:spPr>
          <a:xfrm>
            <a:off x="14670531" y="5237273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4923DC-F6BA-8543-AB9B-5B6A74241030}"/>
              </a:ext>
            </a:extLst>
          </p:cNvPr>
          <p:cNvSpPr/>
          <p:nvPr/>
        </p:nvSpPr>
        <p:spPr>
          <a:xfrm>
            <a:off x="18763678" y="5237273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0984CE-FB27-854D-BC41-3A27DBCE8205}"/>
              </a:ext>
            </a:extLst>
          </p:cNvPr>
          <p:cNvSpPr/>
          <p:nvPr/>
        </p:nvSpPr>
        <p:spPr>
          <a:xfrm>
            <a:off x="1520825" y="6296960"/>
            <a:ext cx="9056559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FF774-C99C-5142-BCF2-816B4DB009B0}"/>
              </a:ext>
            </a:extLst>
          </p:cNvPr>
          <p:cNvSpPr/>
          <p:nvPr/>
        </p:nvSpPr>
        <p:spPr>
          <a:xfrm>
            <a:off x="10577384" y="6296960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75C0FF-8483-F045-B149-58F688FCADCF}"/>
              </a:ext>
            </a:extLst>
          </p:cNvPr>
          <p:cNvSpPr/>
          <p:nvPr/>
        </p:nvSpPr>
        <p:spPr>
          <a:xfrm>
            <a:off x="14670531" y="6296960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5EEF3E-0304-644A-8A2C-13E626874E4B}"/>
              </a:ext>
            </a:extLst>
          </p:cNvPr>
          <p:cNvSpPr/>
          <p:nvPr/>
        </p:nvSpPr>
        <p:spPr>
          <a:xfrm>
            <a:off x="18763678" y="6296960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B8084-9D08-4844-A15E-1C2AA2AE0ABE}"/>
              </a:ext>
            </a:extLst>
          </p:cNvPr>
          <p:cNvSpPr/>
          <p:nvPr/>
        </p:nvSpPr>
        <p:spPr>
          <a:xfrm>
            <a:off x="1520825" y="7356647"/>
            <a:ext cx="9056559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D12218-0BD4-AC44-A7D3-0ABD17BF29BB}"/>
              </a:ext>
            </a:extLst>
          </p:cNvPr>
          <p:cNvSpPr/>
          <p:nvPr/>
        </p:nvSpPr>
        <p:spPr>
          <a:xfrm>
            <a:off x="10577384" y="7356647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89BE36-47B9-8B4D-9E9E-74ED891D091D}"/>
              </a:ext>
            </a:extLst>
          </p:cNvPr>
          <p:cNvSpPr/>
          <p:nvPr/>
        </p:nvSpPr>
        <p:spPr>
          <a:xfrm>
            <a:off x="14670531" y="7356647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76689-76B7-5D43-9FDD-9878388A662C}"/>
              </a:ext>
            </a:extLst>
          </p:cNvPr>
          <p:cNvSpPr/>
          <p:nvPr/>
        </p:nvSpPr>
        <p:spPr>
          <a:xfrm>
            <a:off x="18763678" y="7356647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EA0F9E-2CDC-4141-B85E-A2210D28CD68}"/>
              </a:ext>
            </a:extLst>
          </p:cNvPr>
          <p:cNvSpPr/>
          <p:nvPr/>
        </p:nvSpPr>
        <p:spPr>
          <a:xfrm>
            <a:off x="1520825" y="8416334"/>
            <a:ext cx="9056559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0F3287-D8E8-484C-919C-8560EA2BA484}"/>
              </a:ext>
            </a:extLst>
          </p:cNvPr>
          <p:cNvSpPr/>
          <p:nvPr/>
        </p:nvSpPr>
        <p:spPr>
          <a:xfrm>
            <a:off x="10577384" y="8416334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036BC1-575A-4E44-A6EC-CFDC5CF3AF5C}"/>
              </a:ext>
            </a:extLst>
          </p:cNvPr>
          <p:cNvSpPr/>
          <p:nvPr/>
        </p:nvSpPr>
        <p:spPr>
          <a:xfrm>
            <a:off x="14670531" y="8416334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02FB42-D0CD-7741-BB03-58C4CAFD545A}"/>
              </a:ext>
            </a:extLst>
          </p:cNvPr>
          <p:cNvSpPr/>
          <p:nvPr/>
        </p:nvSpPr>
        <p:spPr>
          <a:xfrm>
            <a:off x="18763678" y="8416334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AD81A5-00C0-A14A-BAB6-5E53307A3592}"/>
              </a:ext>
            </a:extLst>
          </p:cNvPr>
          <p:cNvSpPr/>
          <p:nvPr/>
        </p:nvSpPr>
        <p:spPr>
          <a:xfrm>
            <a:off x="1520825" y="9476021"/>
            <a:ext cx="9056559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6C86A8-5392-AA4C-9BF7-FA7FA498B632}"/>
              </a:ext>
            </a:extLst>
          </p:cNvPr>
          <p:cNvSpPr/>
          <p:nvPr/>
        </p:nvSpPr>
        <p:spPr>
          <a:xfrm>
            <a:off x="10577384" y="9476021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37DDD1-3F4B-F746-8B8B-5746E5D674FB}"/>
              </a:ext>
            </a:extLst>
          </p:cNvPr>
          <p:cNvSpPr/>
          <p:nvPr/>
        </p:nvSpPr>
        <p:spPr>
          <a:xfrm>
            <a:off x="14670531" y="9476021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8470FE-4534-0545-A185-4D9DAA780122}"/>
              </a:ext>
            </a:extLst>
          </p:cNvPr>
          <p:cNvSpPr/>
          <p:nvPr/>
        </p:nvSpPr>
        <p:spPr>
          <a:xfrm>
            <a:off x="18763678" y="9476021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30682D-6BA0-994E-BFF1-E04091B51B7D}"/>
              </a:ext>
            </a:extLst>
          </p:cNvPr>
          <p:cNvSpPr/>
          <p:nvPr/>
        </p:nvSpPr>
        <p:spPr>
          <a:xfrm>
            <a:off x="1520825" y="10535708"/>
            <a:ext cx="9056559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D3640D-393A-ED4D-8C28-3225A2D6165E}"/>
              </a:ext>
            </a:extLst>
          </p:cNvPr>
          <p:cNvSpPr/>
          <p:nvPr/>
        </p:nvSpPr>
        <p:spPr>
          <a:xfrm>
            <a:off x="10577384" y="10535708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A619A7-0AD3-5646-B76A-FFE3595A25B8}"/>
              </a:ext>
            </a:extLst>
          </p:cNvPr>
          <p:cNvSpPr/>
          <p:nvPr/>
        </p:nvSpPr>
        <p:spPr>
          <a:xfrm>
            <a:off x="14670531" y="10535708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BD6318-655E-5E41-B76B-11182D5FE922}"/>
              </a:ext>
            </a:extLst>
          </p:cNvPr>
          <p:cNvSpPr/>
          <p:nvPr/>
        </p:nvSpPr>
        <p:spPr>
          <a:xfrm>
            <a:off x="18763678" y="10535708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501D2B-06D8-5043-B38F-D5956CFC7C7D}"/>
              </a:ext>
            </a:extLst>
          </p:cNvPr>
          <p:cNvSpPr/>
          <p:nvPr/>
        </p:nvSpPr>
        <p:spPr>
          <a:xfrm>
            <a:off x="1520825" y="11593633"/>
            <a:ext cx="9056559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BE9C47-CB46-7542-9B3D-9632D30D4D0D}"/>
              </a:ext>
            </a:extLst>
          </p:cNvPr>
          <p:cNvSpPr/>
          <p:nvPr/>
        </p:nvSpPr>
        <p:spPr>
          <a:xfrm>
            <a:off x="10577384" y="11593633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D74E28-A7EB-B14A-8D5E-79A7E7D2D267}"/>
              </a:ext>
            </a:extLst>
          </p:cNvPr>
          <p:cNvSpPr/>
          <p:nvPr/>
        </p:nvSpPr>
        <p:spPr>
          <a:xfrm>
            <a:off x="14670531" y="11593633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F8B9EF-18D2-2F48-ABD7-BAF2191063EF}"/>
              </a:ext>
            </a:extLst>
          </p:cNvPr>
          <p:cNvSpPr/>
          <p:nvPr/>
        </p:nvSpPr>
        <p:spPr>
          <a:xfrm>
            <a:off x="18763678" y="11593633"/>
            <a:ext cx="4093147" cy="1059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EFACF8-2A00-6345-B2C7-CA6EB9617294}"/>
              </a:ext>
            </a:extLst>
          </p:cNvPr>
          <p:cNvSpPr txBox="1"/>
          <p:nvPr/>
        </p:nvSpPr>
        <p:spPr>
          <a:xfrm>
            <a:off x="1847918" y="3170568"/>
            <a:ext cx="31614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EBB51E-30BB-D848-A502-D142C29EB9AC}"/>
              </a:ext>
            </a:extLst>
          </p:cNvPr>
          <p:cNvSpPr txBox="1"/>
          <p:nvPr/>
        </p:nvSpPr>
        <p:spPr>
          <a:xfrm>
            <a:off x="11375058" y="3170568"/>
            <a:ext cx="24978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DC1AF9-2265-134E-BA37-0D36044AC4B5}"/>
              </a:ext>
            </a:extLst>
          </p:cNvPr>
          <p:cNvSpPr txBox="1"/>
          <p:nvPr/>
        </p:nvSpPr>
        <p:spPr>
          <a:xfrm>
            <a:off x="15428129" y="3170568"/>
            <a:ext cx="25779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E82517-E7DC-DA4E-B6F9-B2AC7BA54821}"/>
              </a:ext>
            </a:extLst>
          </p:cNvPr>
          <p:cNvSpPr txBox="1"/>
          <p:nvPr/>
        </p:nvSpPr>
        <p:spPr>
          <a:xfrm>
            <a:off x="19514063" y="3170568"/>
            <a:ext cx="259237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03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E52801E4-A079-E745-89AA-7C360E034351}"/>
              </a:ext>
            </a:extLst>
          </p:cNvPr>
          <p:cNvSpPr txBox="1">
            <a:spLocks/>
          </p:cNvSpPr>
          <p:nvPr/>
        </p:nvSpPr>
        <p:spPr>
          <a:xfrm>
            <a:off x="10904479" y="4460181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AE6DA890-2F4A-D14A-9711-035BE13C21EE}"/>
              </a:ext>
            </a:extLst>
          </p:cNvPr>
          <p:cNvSpPr txBox="1">
            <a:spLocks/>
          </p:cNvSpPr>
          <p:nvPr/>
        </p:nvSpPr>
        <p:spPr>
          <a:xfrm>
            <a:off x="10904479" y="5519869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CE7C64BE-ABE1-7F4C-B8FC-84197B0A2B94}"/>
              </a:ext>
            </a:extLst>
          </p:cNvPr>
          <p:cNvSpPr txBox="1">
            <a:spLocks/>
          </p:cNvSpPr>
          <p:nvPr/>
        </p:nvSpPr>
        <p:spPr>
          <a:xfrm>
            <a:off x="10904479" y="6578675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3263D9AC-90A7-A647-B095-FAF372F35DD0}"/>
              </a:ext>
            </a:extLst>
          </p:cNvPr>
          <p:cNvSpPr txBox="1">
            <a:spLocks/>
          </p:cNvSpPr>
          <p:nvPr/>
        </p:nvSpPr>
        <p:spPr>
          <a:xfrm>
            <a:off x="10904479" y="7638362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D8D13625-9A79-634C-8CFB-C785B95E0071}"/>
              </a:ext>
            </a:extLst>
          </p:cNvPr>
          <p:cNvSpPr txBox="1">
            <a:spLocks/>
          </p:cNvSpPr>
          <p:nvPr/>
        </p:nvSpPr>
        <p:spPr>
          <a:xfrm>
            <a:off x="10904479" y="8698930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FDE59DB-CE5E-0E4D-BBF0-6E9271CB60BB}"/>
              </a:ext>
            </a:extLst>
          </p:cNvPr>
          <p:cNvSpPr txBox="1">
            <a:spLocks/>
          </p:cNvSpPr>
          <p:nvPr/>
        </p:nvSpPr>
        <p:spPr>
          <a:xfrm>
            <a:off x="10904479" y="9757736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6381C5D-82A2-A647-B02C-47384450640B}"/>
              </a:ext>
            </a:extLst>
          </p:cNvPr>
          <p:cNvSpPr txBox="1">
            <a:spLocks/>
          </p:cNvSpPr>
          <p:nvPr/>
        </p:nvSpPr>
        <p:spPr>
          <a:xfrm>
            <a:off x="10904479" y="10816543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2940B9FC-E5B9-A748-9DB7-81BB0AC829A3}"/>
              </a:ext>
            </a:extLst>
          </p:cNvPr>
          <p:cNvSpPr txBox="1">
            <a:spLocks/>
          </p:cNvSpPr>
          <p:nvPr/>
        </p:nvSpPr>
        <p:spPr>
          <a:xfrm>
            <a:off x="10904479" y="11893567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305E7064-2F95-0C40-86F8-0CE64FD3A0BA}"/>
              </a:ext>
            </a:extLst>
          </p:cNvPr>
          <p:cNvSpPr txBox="1">
            <a:spLocks/>
          </p:cNvSpPr>
          <p:nvPr/>
        </p:nvSpPr>
        <p:spPr>
          <a:xfrm>
            <a:off x="14997625" y="4460181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CA3A9535-4539-B146-924C-F22563D68620}"/>
              </a:ext>
            </a:extLst>
          </p:cNvPr>
          <p:cNvSpPr txBox="1">
            <a:spLocks/>
          </p:cNvSpPr>
          <p:nvPr/>
        </p:nvSpPr>
        <p:spPr>
          <a:xfrm>
            <a:off x="14997625" y="5519869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FC86C9FF-87B2-4B43-B8C4-2094CE914B8E}"/>
              </a:ext>
            </a:extLst>
          </p:cNvPr>
          <p:cNvSpPr txBox="1">
            <a:spLocks/>
          </p:cNvSpPr>
          <p:nvPr/>
        </p:nvSpPr>
        <p:spPr>
          <a:xfrm>
            <a:off x="14997625" y="6578675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CA9CF95C-7BE3-574A-9FA3-1A01F81C655A}"/>
              </a:ext>
            </a:extLst>
          </p:cNvPr>
          <p:cNvSpPr txBox="1">
            <a:spLocks/>
          </p:cNvSpPr>
          <p:nvPr/>
        </p:nvSpPr>
        <p:spPr>
          <a:xfrm>
            <a:off x="14997625" y="7638362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CBC5536E-DF25-DD46-907C-EBA1A035B29C}"/>
              </a:ext>
            </a:extLst>
          </p:cNvPr>
          <p:cNvSpPr txBox="1">
            <a:spLocks/>
          </p:cNvSpPr>
          <p:nvPr/>
        </p:nvSpPr>
        <p:spPr>
          <a:xfrm>
            <a:off x="14997625" y="8698930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5899DE25-5ABA-2F40-9EC2-F74181E505A3}"/>
              </a:ext>
            </a:extLst>
          </p:cNvPr>
          <p:cNvSpPr txBox="1">
            <a:spLocks/>
          </p:cNvSpPr>
          <p:nvPr/>
        </p:nvSpPr>
        <p:spPr>
          <a:xfrm>
            <a:off x="14997625" y="9757736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D19F17CF-AB5A-354B-A3FA-C3C40F77F724}"/>
              </a:ext>
            </a:extLst>
          </p:cNvPr>
          <p:cNvSpPr txBox="1">
            <a:spLocks/>
          </p:cNvSpPr>
          <p:nvPr/>
        </p:nvSpPr>
        <p:spPr>
          <a:xfrm>
            <a:off x="14997625" y="10816543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9F32B870-0B17-664B-A958-058E37C13740}"/>
              </a:ext>
            </a:extLst>
          </p:cNvPr>
          <p:cNvSpPr txBox="1">
            <a:spLocks/>
          </p:cNvSpPr>
          <p:nvPr/>
        </p:nvSpPr>
        <p:spPr>
          <a:xfrm>
            <a:off x="14997625" y="11893567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0D6B0536-45DA-334C-BF2C-CB5A1E7C1BF8}"/>
              </a:ext>
            </a:extLst>
          </p:cNvPr>
          <p:cNvSpPr txBox="1">
            <a:spLocks/>
          </p:cNvSpPr>
          <p:nvPr/>
        </p:nvSpPr>
        <p:spPr>
          <a:xfrm>
            <a:off x="19090774" y="4460181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13C53CD0-E7C7-E648-935F-41AEB3BAB7B7}"/>
              </a:ext>
            </a:extLst>
          </p:cNvPr>
          <p:cNvSpPr txBox="1">
            <a:spLocks/>
          </p:cNvSpPr>
          <p:nvPr/>
        </p:nvSpPr>
        <p:spPr>
          <a:xfrm>
            <a:off x="19090774" y="5519869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B0A6BBC8-657E-EF46-A199-555EA79D254B}"/>
              </a:ext>
            </a:extLst>
          </p:cNvPr>
          <p:cNvSpPr txBox="1">
            <a:spLocks/>
          </p:cNvSpPr>
          <p:nvPr/>
        </p:nvSpPr>
        <p:spPr>
          <a:xfrm>
            <a:off x="19090774" y="6578675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05AAE61E-E0FD-A140-B969-69750459083D}"/>
              </a:ext>
            </a:extLst>
          </p:cNvPr>
          <p:cNvSpPr txBox="1">
            <a:spLocks/>
          </p:cNvSpPr>
          <p:nvPr/>
        </p:nvSpPr>
        <p:spPr>
          <a:xfrm>
            <a:off x="19090774" y="7638362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C9A1D91A-E02D-1145-AF49-A87FB38FE3B7}"/>
              </a:ext>
            </a:extLst>
          </p:cNvPr>
          <p:cNvSpPr txBox="1">
            <a:spLocks/>
          </p:cNvSpPr>
          <p:nvPr/>
        </p:nvSpPr>
        <p:spPr>
          <a:xfrm>
            <a:off x="19090774" y="8698930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A5AC7D2F-1983-974A-8D6A-E28AC7B04E3B}"/>
              </a:ext>
            </a:extLst>
          </p:cNvPr>
          <p:cNvSpPr txBox="1">
            <a:spLocks/>
          </p:cNvSpPr>
          <p:nvPr/>
        </p:nvSpPr>
        <p:spPr>
          <a:xfrm>
            <a:off x="19090774" y="9757736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3A6C1DED-A226-C74D-95BB-60D7BE9AB365}"/>
              </a:ext>
            </a:extLst>
          </p:cNvPr>
          <p:cNvSpPr txBox="1">
            <a:spLocks/>
          </p:cNvSpPr>
          <p:nvPr/>
        </p:nvSpPr>
        <p:spPr>
          <a:xfrm>
            <a:off x="19090774" y="10816543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D646206E-486A-2247-B12E-03FF8F74D43D}"/>
              </a:ext>
            </a:extLst>
          </p:cNvPr>
          <p:cNvSpPr txBox="1">
            <a:spLocks/>
          </p:cNvSpPr>
          <p:nvPr/>
        </p:nvSpPr>
        <p:spPr>
          <a:xfrm>
            <a:off x="19090774" y="11893567"/>
            <a:ext cx="343895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55370E-3EFD-CA4E-8090-1D3815958AF4}"/>
              </a:ext>
            </a:extLst>
          </p:cNvPr>
          <p:cNvSpPr txBox="1"/>
          <p:nvPr/>
        </p:nvSpPr>
        <p:spPr>
          <a:xfrm>
            <a:off x="1847918" y="4415042"/>
            <a:ext cx="840237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F3FA01-1FA4-3947-B5F9-66DDED32C8B5}"/>
              </a:ext>
            </a:extLst>
          </p:cNvPr>
          <p:cNvSpPr txBox="1"/>
          <p:nvPr/>
        </p:nvSpPr>
        <p:spPr>
          <a:xfrm>
            <a:off x="1847918" y="5473848"/>
            <a:ext cx="840237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02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7EBB06-1A62-DA40-AC38-87F642785076}"/>
              </a:ext>
            </a:extLst>
          </p:cNvPr>
          <p:cNvSpPr txBox="1"/>
          <p:nvPr/>
        </p:nvSpPr>
        <p:spPr>
          <a:xfrm>
            <a:off x="1847918" y="6538568"/>
            <a:ext cx="840237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DB99DE-3CC6-F644-985A-56B8460897D5}"/>
              </a:ext>
            </a:extLst>
          </p:cNvPr>
          <p:cNvSpPr txBox="1"/>
          <p:nvPr/>
        </p:nvSpPr>
        <p:spPr>
          <a:xfrm>
            <a:off x="1847918" y="7593222"/>
            <a:ext cx="840237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04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BEF297-6E60-3D40-B94D-57B66278686D}"/>
              </a:ext>
            </a:extLst>
          </p:cNvPr>
          <p:cNvSpPr txBox="1"/>
          <p:nvPr/>
        </p:nvSpPr>
        <p:spPr>
          <a:xfrm>
            <a:off x="1847918" y="8649638"/>
            <a:ext cx="840237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05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BA1ED9-D0A8-8546-B861-0A563385DF94}"/>
              </a:ext>
            </a:extLst>
          </p:cNvPr>
          <p:cNvSpPr txBox="1"/>
          <p:nvPr/>
        </p:nvSpPr>
        <p:spPr>
          <a:xfrm>
            <a:off x="1847918" y="9712595"/>
            <a:ext cx="840237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06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9B9BD0-3A3E-504F-B2B9-D3AC1427D356}"/>
              </a:ext>
            </a:extLst>
          </p:cNvPr>
          <p:cNvSpPr txBox="1"/>
          <p:nvPr/>
        </p:nvSpPr>
        <p:spPr>
          <a:xfrm>
            <a:off x="1847918" y="10771402"/>
            <a:ext cx="840237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07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AD8F87-6E42-4941-88B4-64327F8D810D}"/>
              </a:ext>
            </a:extLst>
          </p:cNvPr>
          <p:cNvSpPr txBox="1"/>
          <p:nvPr/>
        </p:nvSpPr>
        <p:spPr>
          <a:xfrm>
            <a:off x="1847918" y="11848426"/>
            <a:ext cx="840237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08</a:t>
            </a:r>
          </a:p>
        </p:txBody>
      </p:sp>
    </p:spTree>
    <p:extLst>
      <p:ext uri="{BB962C8B-B14F-4D97-AF65-F5344CB8AC3E}">
        <p14:creationId xmlns:p14="http://schemas.microsoft.com/office/powerpoint/2010/main" val="52399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07F03-FE3F-0448-940E-8E757EC44333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080E0-DF11-F44F-8F92-49AB262FCFD4}"/>
              </a:ext>
            </a:extLst>
          </p:cNvPr>
          <p:cNvSpPr/>
          <p:nvPr/>
        </p:nvSpPr>
        <p:spPr>
          <a:xfrm>
            <a:off x="1520825" y="2703613"/>
            <a:ext cx="1329653" cy="60296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6E0D8-B175-4343-A341-BEF987606598}"/>
              </a:ext>
            </a:extLst>
          </p:cNvPr>
          <p:cNvSpPr/>
          <p:nvPr/>
        </p:nvSpPr>
        <p:spPr>
          <a:xfrm>
            <a:off x="1520825" y="3306577"/>
            <a:ext cx="1329653" cy="60296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C5211-D93A-E147-8287-EB0BAE3336A4}"/>
              </a:ext>
            </a:extLst>
          </p:cNvPr>
          <p:cNvSpPr/>
          <p:nvPr/>
        </p:nvSpPr>
        <p:spPr>
          <a:xfrm>
            <a:off x="1520825" y="3909541"/>
            <a:ext cx="1329653" cy="60296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F0403-CF28-0C44-A5B4-F9ECC4E1C4A2}"/>
              </a:ext>
            </a:extLst>
          </p:cNvPr>
          <p:cNvSpPr/>
          <p:nvPr/>
        </p:nvSpPr>
        <p:spPr>
          <a:xfrm>
            <a:off x="1520825" y="4512505"/>
            <a:ext cx="1329653" cy="602964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CA997-FEFD-2E46-BA7A-82F7447C3EEA}"/>
              </a:ext>
            </a:extLst>
          </p:cNvPr>
          <p:cNvSpPr/>
          <p:nvPr/>
        </p:nvSpPr>
        <p:spPr>
          <a:xfrm>
            <a:off x="1520825" y="5115468"/>
            <a:ext cx="1329653" cy="602964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F3151-F9D7-DC41-923C-D0EAB607C95E}"/>
              </a:ext>
            </a:extLst>
          </p:cNvPr>
          <p:cNvSpPr/>
          <p:nvPr/>
        </p:nvSpPr>
        <p:spPr>
          <a:xfrm>
            <a:off x="1520825" y="5718432"/>
            <a:ext cx="1329653" cy="6029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E8FA0-A37D-6644-A7A1-53673E7CA583}"/>
              </a:ext>
            </a:extLst>
          </p:cNvPr>
          <p:cNvSpPr/>
          <p:nvPr/>
        </p:nvSpPr>
        <p:spPr>
          <a:xfrm>
            <a:off x="1520825" y="6321396"/>
            <a:ext cx="1329653" cy="6029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DFF80-164F-1F43-BFD9-6A1185A05BCC}"/>
              </a:ext>
            </a:extLst>
          </p:cNvPr>
          <p:cNvSpPr/>
          <p:nvPr/>
        </p:nvSpPr>
        <p:spPr>
          <a:xfrm>
            <a:off x="1520825" y="6924360"/>
            <a:ext cx="1329653" cy="6029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8139F-A171-A743-ABF4-18881555753D}"/>
              </a:ext>
            </a:extLst>
          </p:cNvPr>
          <p:cNvSpPr/>
          <p:nvPr/>
        </p:nvSpPr>
        <p:spPr>
          <a:xfrm>
            <a:off x="1520825" y="7527325"/>
            <a:ext cx="1329653" cy="6029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CCF77D-7B80-5344-BA64-69CF8F9B7FFD}"/>
              </a:ext>
            </a:extLst>
          </p:cNvPr>
          <p:cNvSpPr/>
          <p:nvPr/>
        </p:nvSpPr>
        <p:spPr>
          <a:xfrm>
            <a:off x="1520825" y="8130289"/>
            <a:ext cx="1329653" cy="6029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8D1FB3-B81A-3F4D-925A-2EBE69846CC4}"/>
              </a:ext>
            </a:extLst>
          </p:cNvPr>
          <p:cNvSpPr/>
          <p:nvPr/>
        </p:nvSpPr>
        <p:spPr>
          <a:xfrm>
            <a:off x="1520825" y="8733253"/>
            <a:ext cx="1329653" cy="6029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D84678-12A1-2147-BFE8-A91CA6E39CC1}"/>
              </a:ext>
            </a:extLst>
          </p:cNvPr>
          <p:cNvSpPr/>
          <p:nvPr/>
        </p:nvSpPr>
        <p:spPr>
          <a:xfrm>
            <a:off x="1520825" y="9336217"/>
            <a:ext cx="1329653" cy="6029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816830-8BFF-2040-9D80-CE50BEF47D55}"/>
              </a:ext>
            </a:extLst>
          </p:cNvPr>
          <p:cNvSpPr/>
          <p:nvPr/>
        </p:nvSpPr>
        <p:spPr>
          <a:xfrm>
            <a:off x="1520825" y="9939181"/>
            <a:ext cx="1329653" cy="6029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792E5F-7BEF-4044-89A2-DEE708B49835}"/>
              </a:ext>
            </a:extLst>
          </p:cNvPr>
          <p:cNvSpPr/>
          <p:nvPr/>
        </p:nvSpPr>
        <p:spPr>
          <a:xfrm>
            <a:off x="1520825" y="10542144"/>
            <a:ext cx="1329653" cy="6029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05C62-C7A8-CD49-872F-177AB3E04A11}"/>
              </a:ext>
            </a:extLst>
          </p:cNvPr>
          <p:cNvSpPr/>
          <p:nvPr/>
        </p:nvSpPr>
        <p:spPr>
          <a:xfrm>
            <a:off x="1520825" y="11145108"/>
            <a:ext cx="1329653" cy="60296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C0252-B079-B446-885B-60E57828370D}"/>
              </a:ext>
            </a:extLst>
          </p:cNvPr>
          <p:cNvSpPr/>
          <p:nvPr/>
        </p:nvSpPr>
        <p:spPr>
          <a:xfrm>
            <a:off x="1520825" y="11748072"/>
            <a:ext cx="1329653" cy="60296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1286C9-0C9E-7B4A-85F0-0428B8320734}"/>
              </a:ext>
            </a:extLst>
          </p:cNvPr>
          <p:cNvSpPr/>
          <p:nvPr/>
        </p:nvSpPr>
        <p:spPr>
          <a:xfrm>
            <a:off x="1520825" y="12351036"/>
            <a:ext cx="1329653" cy="60296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45F064-BF49-2D46-8DAC-C07F06E3128E}"/>
              </a:ext>
            </a:extLst>
          </p:cNvPr>
          <p:cNvSpPr/>
          <p:nvPr/>
        </p:nvSpPr>
        <p:spPr>
          <a:xfrm>
            <a:off x="2850478" y="2703613"/>
            <a:ext cx="6010022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F7FCBE-E463-2B49-A672-8BA4500E3533}"/>
              </a:ext>
            </a:extLst>
          </p:cNvPr>
          <p:cNvSpPr/>
          <p:nvPr/>
        </p:nvSpPr>
        <p:spPr>
          <a:xfrm>
            <a:off x="2850478" y="3306577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2B76A7-7CB5-CB48-8522-54CFAF690AD9}"/>
              </a:ext>
            </a:extLst>
          </p:cNvPr>
          <p:cNvSpPr/>
          <p:nvPr/>
        </p:nvSpPr>
        <p:spPr>
          <a:xfrm>
            <a:off x="2850478" y="3909541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E04EF0-2843-D74B-A4F5-18FADEC3F0EE}"/>
              </a:ext>
            </a:extLst>
          </p:cNvPr>
          <p:cNvSpPr/>
          <p:nvPr/>
        </p:nvSpPr>
        <p:spPr>
          <a:xfrm>
            <a:off x="2850478" y="4512505"/>
            <a:ext cx="6010022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0D8A67-BC41-FF4F-910B-D7BDF3DAB2A7}"/>
              </a:ext>
            </a:extLst>
          </p:cNvPr>
          <p:cNvSpPr/>
          <p:nvPr/>
        </p:nvSpPr>
        <p:spPr>
          <a:xfrm>
            <a:off x="2850478" y="5115468"/>
            <a:ext cx="6010022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75296E-4CCC-CA49-98D8-B12EECB73CCB}"/>
              </a:ext>
            </a:extLst>
          </p:cNvPr>
          <p:cNvSpPr/>
          <p:nvPr/>
        </p:nvSpPr>
        <p:spPr>
          <a:xfrm>
            <a:off x="2850478" y="5718432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C33A45-EE23-E54B-BFEF-4738389E43B9}"/>
              </a:ext>
            </a:extLst>
          </p:cNvPr>
          <p:cNvSpPr/>
          <p:nvPr/>
        </p:nvSpPr>
        <p:spPr>
          <a:xfrm>
            <a:off x="2850478" y="6321396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38F0C4-0F4B-C348-BDF2-2A98D04B6BE6}"/>
              </a:ext>
            </a:extLst>
          </p:cNvPr>
          <p:cNvSpPr/>
          <p:nvPr/>
        </p:nvSpPr>
        <p:spPr>
          <a:xfrm>
            <a:off x="2850478" y="6924360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2BD2B1-C160-514B-A637-9355A3B32D98}"/>
              </a:ext>
            </a:extLst>
          </p:cNvPr>
          <p:cNvSpPr/>
          <p:nvPr/>
        </p:nvSpPr>
        <p:spPr>
          <a:xfrm>
            <a:off x="2850478" y="7527325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881307-CE86-F34A-A10E-790C569FA544}"/>
              </a:ext>
            </a:extLst>
          </p:cNvPr>
          <p:cNvSpPr/>
          <p:nvPr/>
        </p:nvSpPr>
        <p:spPr>
          <a:xfrm>
            <a:off x="2850478" y="8130289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B96E09-8378-2042-801E-190CB96BB960}"/>
              </a:ext>
            </a:extLst>
          </p:cNvPr>
          <p:cNvSpPr/>
          <p:nvPr/>
        </p:nvSpPr>
        <p:spPr>
          <a:xfrm>
            <a:off x="2850478" y="8733253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78C37E-33BC-484F-85D4-AB3154CF3905}"/>
              </a:ext>
            </a:extLst>
          </p:cNvPr>
          <p:cNvSpPr/>
          <p:nvPr/>
        </p:nvSpPr>
        <p:spPr>
          <a:xfrm>
            <a:off x="2850478" y="9336217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157912-71B4-724C-9F21-331CEB8932EA}"/>
              </a:ext>
            </a:extLst>
          </p:cNvPr>
          <p:cNvSpPr/>
          <p:nvPr/>
        </p:nvSpPr>
        <p:spPr>
          <a:xfrm>
            <a:off x="2850478" y="9939181"/>
            <a:ext cx="6010022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093CB-7B1A-5C43-A9C1-6D6324E6B2F9}"/>
              </a:ext>
            </a:extLst>
          </p:cNvPr>
          <p:cNvSpPr/>
          <p:nvPr/>
        </p:nvSpPr>
        <p:spPr>
          <a:xfrm>
            <a:off x="2850478" y="10542144"/>
            <a:ext cx="6010022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C61231-9D00-184A-B575-44790F99BE75}"/>
              </a:ext>
            </a:extLst>
          </p:cNvPr>
          <p:cNvSpPr/>
          <p:nvPr/>
        </p:nvSpPr>
        <p:spPr>
          <a:xfrm>
            <a:off x="2850478" y="11145108"/>
            <a:ext cx="6010022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B765A-6C5F-9646-9F8F-B70AF183CC53}"/>
              </a:ext>
            </a:extLst>
          </p:cNvPr>
          <p:cNvSpPr/>
          <p:nvPr/>
        </p:nvSpPr>
        <p:spPr>
          <a:xfrm>
            <a:off x="2850478" y="11748072"/>
            <a:ext cx="6010022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D19B36-DBAA-FE4D-8680-DBC39E0C362D}"/>
              </a:ext>
            </a:extLst>
          </p:cNvPr>
          <p:cNvSpPr/>
          <p:nvPr/>
        </p:nvSpPr>
        <p:spPr>
          <a:xfrm>
            <a:off x="2850478" y="12351036"/>
            <a:ext cx="6010022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865E8A-AF8D-F24E-A76D-A64A28A9C7E7}"/>
              </a:ext>
            </a:extLst>
          </p:cNvPr>
          <p:cNvSpPr/>
          <p:nvPr/>
        </p:nvSpPr>
        <p:spPr>
          <a:xfrm>
            <a:off x="8860499" y="2100649"/>
            <a:ext cx="2799265" cy="602964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E62657-5AB9-654C-9BE6-75BB8F87EAC7}"/>
              </a:ext>
            </a:extLst>
          </p:cNvPr>
          <p:cNvSpPr/>
          <p:nvPr/>
        </p:nvSpPr>
        <p:spPr>
          <a:xfrm>
            <a:off x="8860500" y="2703613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2C3160-9843-AE47-9B37-99929C588A79}"/>
              </a:ext>
            </a:extLst>
          </p:cNvPr>
          <p:cNvSpPr/>
          <p:nvPr/>
        </p:nvSpPr>
        <p:spPr>
          <a:xfrm>
            <a:off x="8860499" y="330657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2804ED-2A7F-A842-AF42-BF269EE4D0A9}"/>
              </a:ext>
            </a:extLst>
          </p:cNvPr>
          <p:cNvSpPr/>
          <p:nvPr/>
        </p:nvSpPr>
        <p:spPr>
          <a:xfrm>
            <a:off x="8860499" y="3909541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8F068D-E9F4-8B44-9490-57924E4E3BAC}"/>
              </a:ext>
            </a:extLst>
          </p:cNvPr>
          <p:cNvSpPr/>
          <p:nvPr/>
        </p:nvSpPr>
        <p:spPr>
          <a:xfrm>
            <a:off x="8860499" y="4512505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93D7BC-300A-2244-8A93-FBDF8554FC57}"/>
              </a:ext>
            </a:extLst>
          </p:cNvPr>
          <p:cNvSpPr/>
          <p:nvPr/>
        </p:nvSpPr>
        <p:spPr>
          <a:xfrm>
            <a:off x="8860499" y="5115468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DBC298-CDC2-D643-BA26-32B5B41F6F96}"/>
              </a:ext>
            </a:extLst>
          </p:cNvPr>
          <p:cNvSpPr/>
          <p:nvPr/>
        </p:nvSpPr>
        <p:spPr>
          <a:xfrm>
            <a:off x="8860499" y="5718432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901ACF-FA52-CD42-A116-72E2686D71BF}"/>
              </a:ext>
            </a:extLst>
          </p:cNvPr>
          <p:cNvSpPr/>
          <p:nvPr/>
        </p:nvSpPr>
        <p:spPr>
          <a:xfrm>
            <a:off x="8860499" y="6321396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822B2C-CD1F-C447-8F6E-49D88B80F309}"/>
              </a:ext>
            </a:extLst>
          </p:cNvPr>
          <p:cNvSpPr/>
          <p:nvPr/>
        </p:nvSpPr>
        <p:spPr>
          <a:xfrm>
            <a:off x="8860499" y="6924360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2C9779-24DD-234A-B4C7-1E71597A99EC}"/>
              </a:ext>
            </a:extLst>
          </p:cNvPr>
          <p:cNvSpPr/>
          <p:nvPr/>
        </p:nvSpPr>
        <p:spPr>
          <a:xfrm>
            <a:off x="8860499" y="7527325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A483E1-EBFA-AC47-AFD5-822F5333CFA2}"/>
              </a:ext>
            </a:extLst>
          </p:cNvPr>
          <p:cNvSpPr/>
          <p:nvPr/>
        </p:nvSpPr>
        <p:spPr>
          <a:xfrm>
            <a:off x="8860499" y="8130289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3B7CE5-B7D6-FF43-A1E4-C0015F5A42FF}"/>
              </a:ext>
            </a:extLst>
          </p:cNvPr>
          <p:cNvSpPr/>
          <p:nvPr/>
        </p:nvSpPr>
        <p:spPr>
          <a:xfrm>
            <a:off x="8860499" y="8733253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D4DFF1-5424-6345-910E-E72E2425E6BC}"/>
              </a:ext>
            </a:extLst>
          </p:cNvPr>
          <p:cNvSpPr/>
          <p:nvPr/>
        </p:nvSpPr>
        <p:spPr>
          <a:xfrm>
            <a:off x="8860499" y="933621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F1F2C6-F2AC-644E-910E-8FCA819A3D99}"/>
              </a:ext>
            </a:extLst>
          </p:cNvPr>
          <p:cNvSpPr/>
          <p:nvPr/>
        </p:nvSpPr>
        <p:spPr>
          <a:xfrm>
            <a:off x="8860499" y="9939181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A1196B-191E-E049-B0BC-BC40618CA3FC}"/>
              </a:ext>
            </a:extLst>
          </p:cNvPr>
          <p:cNvSpPr/>
          <p:nvPr/>
        </p:nvSpPr>
        <p:spPr>
          <a:xfrm>
            <a:off x="8860499" y="10542144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6DC309-4770-8C40-80E0-54FDA8570805}"/>
              </a:ext>
            </a:extLst>
          </p:cNvPr>
          <p:cNvSpPr/>
          <p:nvPr/>
        </p:nvSpPr>
        <p:spPr>
          <a:xfrm>
            <a:off x="8860499" y="11145108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9D906B-F781-B84F-9EBB-3844645C31A2}"/>
              </a:ext>
            </a:extLst>
          </p:cNvPr>
          <p:cNvSpPr/>
          <p:nvPr/>
        </p:nvSpPr>
        <p:spPr>
          <a:xfrm>
            <a:off x="8860499" y="11748072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E0DE912-DDFA-6E45-AC73-8FB620E56B25}"/>
              </a:ext>
            </a:extLst>
          </p:cNvPr>
          <p:cNvSpPr/>
          <p:nvPr/>
        </p:nvSpPr>
        <p:spPr>
          <a:xfrm>
            <a:off x="8860499" y="12351036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B7617F-9F2F-DA46-9FCA-5EB3D65134DE}"/>
              </a:ext>
            </a:extLst>
          </p:cNvPr>
          <p:cNvSpPr/>
          <p:nvPr/>
        </p:nvSpPr>
        <p:spPr>
          <a:xfrm>
            <a:off x="11659764" y="2100649"/>
            <a:ext cx="2799265" cy="602964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469DB4-579E-944F-BDA3-5339BE094C2A}"/>
              </a:ext>
            </a:extLst>
          </p:cNvPr>
          <p:cNvSpPr/>
          <p:nvPr/>
        </p:nvSpPr>
        <p:spPr>
          <a:xfrm>
            <a:off x="11659764" y="2703612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02B741-B14D-074C-AE4C-8030AF18CAAD}"/>
              </a:ext>
            </a:extLst>
          </p:cNvPr>
          <p:cNvSpPr/>
          <p:nvPr/>
        </p:nvSpPr>
        <p:spPr>
          <a:xfrm>
            <a:off x="11659764" y="330657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4B99E0-906C-7245-8007-6929C2F267DF}"/>
              </a:ext>
            </a:extLst>
          </p:cNvPr>
          <p:cNvSpPr/>
          <p:nvPr/>
        </p:nvSpPr>
        <p:spPr>
          <a:xfrm>
            <a:off x="11659764" y="3909541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A1FB49-15B5-A245-B2F2-06AC9382367E}"/>
              </a:ext>
            </a:extLst>
          </p:cNvPr>
          <p:cNvSpPr/>
          <p:nvPr/>
        </p:nvSpPr>
        <p:spPr>
          <a:xfrm>
            <a:off x="11659764" y="4512505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E578A5-C3F9-6848-937E-DBD2985BC3F1}"/>
              </a:ext>
            </a:extLst>
          </p:cNvPr>
          <p:cNvSpPr/>
          <p:nvPr/>
        </p:nvSpPr>
        <p:spPr>
          <a:xfrm>
            <a:off x="11659764" y="5115468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000E4E-1C9D-E24E-83F4-E542A4A4E009}"/>
              </a:ext>
            </a:extLst>
          </p:cNvPr>
          <p:cNvSpPr/>
          <p:nvPr/>
        </p:nvSpPr>
        <p:spPr>
          <a:xfrm>
            <a:off x="11659764" y="5718432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06C7B3-661C-A949-8AB1-6D80B30A3AC9}"/>
              </a:ext>
            </a:extLst>
          </p:cNvPr>
          <p:cNvSpPr/>
          <p:nvPr/>
        </p:nvSpPr>
        <p:spPr>
          <a:xfrm>
            <a:off x="11659764" y="6321396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76B326-62F3-1843-A2E4-61C2219638B9}"/>
              </a:ext>
            </a:extLst>
          </p:cNvPr>
          <p:cNvSpPr/>
          <p:nvPr/>
        </p:nvSpPr>
        <p:spPr>
          <a:xfrm>
            <a:off x="11659764" y="6924360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2BFB0E-7037-8947-B83E-FB6B33D65984}"/>
              </a:ext>
            </a:extLst>
          </p:cNvPr>
          <p:cNvSpPr/>
          <p:nvPr/>
        </p:nvSpPr>
        <p:spPr>
          <a:xfrm>
            <a:off x="11659764" y="7527325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AD90A8-67CA-254F-B32D-DAF2DF863D48}"/>
              </a:ext>
            </a:extLst>
          </p:cNvPr>
          <p:cNvSpPr/>
          <p:nvPr/>
        </p:nvSpPr>
        <p:spPr>
          <a:xfrm>
            <a:off x="11659764" y="8130289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E2B94A-D868-2341-A16D-808D718066FF}"/>
              </a:ext>
            </a:extLst>
          </p:cNvPr>
          <p:cNvSpPr/>
          <p:nvPr/>
        </p:nvSpPr>
        <p:spPr>
          <a:xfrm>
            <a:off x="11659764" y="8733253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9F80D6-16DA-AD4E-9E32-19ADD5F1D3ED}"/>
              </a:ext>
            </a:extLst>
          </p:cNvPr>
          <p:cNvSpPr/>
          <p:nvPr/>
        </p:nvSpPr>
        <p:spPr>
          <a:xfrm>
            <a:off x="11659764" y="933621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85FA74-19A4-8E4A-B399-C5F61BB9380E}"/>
              </a:ext>
            </a:extLst>
          </p:cNvPr>
          <p:cNvSpPr/>
          <p:nvPr/>
        </p:nvSpPr>
        <p:spPr>
          <a:xfrm>
            <a:off x="11659764" y="9939181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CD3083-9E91-D043-B461-A73819AA623C}"/>
              </a:ext>
            </a:extLst>
          </p:cNvPr>
          <p:cNvSpPr/>
          <p:nvPr/>
        </p:nvSpPr>
        <p:spPr>
          <a:xfrm>
            <a:off x="11659764" y="10542144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882749-7298-F444-A80D-0D25C74B329E}"/>
              </a:ext>
            </a:extLst>
          </p:cNvPr>
          <p:cNvSpPr/>
          <p:nvPr/>
        </p:nvSpPr>
        <p:spPr>
          <a:xfrm>
            <a:off x="11659764" y="11145108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FF30B8-EC6D-6E4E-A4D6-B9F1FB5CD198}"/>
              </a:ext>
            </a:extLst>
          </p:cNvPr>
          <p:cNvSpPr/>
          <p:nvPr/>
        </p:nvSpPr>
        <p:spPr>
          <a:xfrm>
            <a:off x="11659764" y="11748072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545CCE-66AC-3F4F-BB4B-5DCC0A4F75BC}"/>
              </a:ext>
            </a:extLst>
          </p:cNvPr>
          <p:cNvSpPr/>
          <p:nvPr/>
        </p:nvSpPr>
        <p:spPr>
          <a:xfrm>
            <a:off x="11659764" y="12351036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02FDEE-602A-6B48-A762-6EB3FB846E91}"/>
              </a:ext>
            </a:extLst>
          </p:cNvPr>
          <p:cNvSpPr/>
          <p:nvPr/>
        </p:nvSpPr>
        <p:spPr>
          <a:xfrm>
            <a:off x="14459029" y="2100649"/>
            <a:ext cx="2799265" cy="602964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C6E575-C052-2546-8FEA-2AAADCD5CB9A}"/>
              </a:ext>
            </a:extLst>
          </p:cNvPr>
          <p:cNvSpPr/>
          <p:nvPr/>
        </p:nvSpPr>
        <p:spPr>
          <a:xfrm>
            <a:off x="14459029" y="2703613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BB438C-3D53-C84E-8A13-AE2FF4374660}"/>
              </a:ext>
            </a:extLst>
          </p:cNvPr>
          <p:cNvSpPr/>
          <p:nvPr/>
        </p:nvSpPr>
        <p:spPr>
          <a:xfrm>
            <a:off x="14459029" y="330657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689A76A-5151-9B44-A9BA-6C69D184BE54}"/>
              </a:ext>
            </a:extLst>
          </p:cNvPr>
          <p:cNvSpPr/>
          <p:nvPr/>
        </p:nvSpPr>
        <p:spPr>
          <a:xfrm>
            <a:off x="14459029" y="3909541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97EBF9-65FB-954A-8B58-C012F2254098}"/>
              </a:ext>
            </a:extLst>
          </p:cNvPr>
          <p:cNvSpPr/>
          <p:nvPr/>
        </p:nvSpPr>
        <p:spPr>
          <a:xfrm>
            <a:off x="14459029" y="4512505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FDFA63-7F02-8C4D-9352-5B8F45524BCD}"/>
              </a:ext>
            </a:extLst>
          </p:cNvPr>
          <p:cNvSpPr/>
          <p:nvPr/>
        </p:nvSpPr>
        <p:spPr>
          <a:xfrm>
            <a:off x="14459029" y="5115468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0E5ADE-4BAA-C142-A76C-4D79A90C2F7A}"/>
              </a:ext>
            </a:extLst>
          </p:cNvPr>
          <p:cNvSpPr/>
          <p:nvPr/>
        </p:nvSpPr>
        <p:spPr>
          <a:xfrm>
            <a:off x="14459029" y="5718432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A0241C-86E0-E549-85CE-EAAEB2FEB392}"/>
              </a:ext>
            </a:extLst>
          </p:cNvPr>
          <p:cNvSpPr/>
          <p:nvPr/>
        </p:nvSpPr>
        <p:spPr>
          <a:xfrm>
            <a:off x="14459029" y="6321396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D5981A-FA84-CE49-BC09-A8A36848215C}"/>
              </a:ext>
            </a:extLst>
          </p:cNvPr>
          <p:cNvSpPr/>
          <p:nvPr/>
        </p:nvSpPr>
        <p:spPr>
          <a:xfrm>
            <a:off x="14459029" y="6924360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8B0537C-F818-E841-84D6-E1A5DF52BF57}"/>
              </a:ext>
            </a:extLst>
          </p:cNvPr>
          <p:cNvSpPr/>
          <p:nvPr/>
        </p:nvSpPr>
        <p:spPr>
          <a:xfrm>
            <a:off x="14459029" y="7527325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AD790AE-D83A-7E43-B606-873B14DADD37}"/>
              </a:ext>
            </a:extLst>
          </p:cNvPr>
          <p:cNvSpPr/>
          <p:nvPr/>
        </p:nvSpPr>
        <p:spPr>
          <a:xfrm>
            <a:off x="14459029" y="8130289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328E3-54DB-7E4A-AF14-5C026A1D7B26}"/>
              </a:ext>
            </a:extLst>
          </p:cNvPr>
          <p:cNvSpPr/>
          <p:nvPr/>
        </p:nvSpPr>
        <p:spPr>
          <a:xfrm>
            <a:off x="14459029" y="8733253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86BBBDC-F813-5A4F-84EF-61F1515E0F74}"/>
              </a:ext>
            </a:extLst>
          </p:cNvPr>
          <p:cNvSpPr/>
          <p:nvPr/>
        </p:nvSpPr>
        <p:spPr>
          <a:xfrm>
            <a:off x="14459029" y="933621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D99B5B-4CE1-F44D-9EC7-02599888EFAA}"/>
              </a:ext>
            </a:extLst>
          </p:cNvPr>
          <p:cNvSpPr/>
          <p:nvPr/>
        </p:nvSpPr>
        <p:spPr>
          <a:xfrm>
            <a:off x="14459029" y="9939181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EF87093-A51A-2846-A05D-7F68C118F97C}"/>
              </a:ext>
            </a:extLst>
          </p:cNvPr>
          <p:cNvSpPr/>
          <p:nvPr/>
        </p:nvSpPr>
        <p:spPr>
          <a:xfrm>
            <a:off x="14459029" y="10542144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F6CE13-933B-E44B-AE6B-0CF235E11E3F}"/>
              </a:ext>
            </a:extLst>
          </p:cNvPr>
          <p:cNvSpPr/>
          <p:nvPr/>
        </p:nvSpPr>
        <p:spPr>
          <a:xfrm>
            <a:off x="14459029" y="11145108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BB7DA8-AFDE-F542-8382-86AAEF1AF828}"/>
              </a:ext>
            </a:extLst>
          </p:cNvPr>
          <p:cNvSpPr/>
          <p:nvPr/>
        </p:nvSpPr>
        <p:spPr>
          <a:xfrm>
            <a:off x="14459029" y="11748072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995A2E-A615-DB42-9DCC-B65E333E9805}"/>
              </a:ext>
            </a:extLst>
          </p:cNvPr>
          <p:cNvSpPr/>
          <p:nvPr/>
        </p:nvSpPr>
        <p:spPr>
          <a:xfrm>
            <a:off x="14459029" y="12351036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A66A97-10A6-694F-AE25-E7DC9600B007}"/>
              </a:ext>
            </a:extLst>
          </p:cNvPr>
          <p:cNvSpPr/>
          <p:nvPr/>
        </p:nvSpPr>
        <p:spPr>
          <a:xfrm>
            <a:off x="17258294" y="2100649"/>
            <a:ext cx="2799265" cy="60296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6E53C7F-8B4E-5E4F-88FB-62F7CE4B2A97}"/>
              </a:ext>
            </a:extLst>
          </p:cNvPr>
          <p:cNvSpPr/>
          <p:nvPr/>
        </p:nvSpPr>
        <p:spPr>
          <a:xfrm>
            <a:off x="17258294" y="2703613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1C53D7-3407-C249-9F5B-079952E7FC15}"/>
              </a:ext>
            </a:extLst>
          </p:cNvPr>
          <p:cNvSpPr/>
          <p:nvPr/>
        </p:nvSpPr>
        <p:spPr>
          <a:xfrm>
            <a:off x="17258294" y="330657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6974537-2DE3-8244-9AE0-90B76B0DFB8C}"/>
              </a:ext>
            </a:extLst>
          </p:cNvPr>
          <p:cNvSpPr/>
          <p:nvPr/>
        </p:nvSpPr>
        <p:spPr>
          <a:xfrm>
            <a:off x="17258294" y="3909541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C323057-7572-814F-9E52-29E6313AE829}"/>
              </a:ext>
            </a:extLst>
          </p:cNvPr>
          <p:cNvSpPr/>
          <p:nvPr/>
        </p:nvSpPr>
        <p:spPr>
          <a:xfrm>
            <a:off x="17258294" y="4512505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B6762E-5785-DF4C-9044-72B54B83828A}"/>
              </a:ext>
            </a:extLst>
          </p:cNvPr>
          <p:cNvSpPr/>
          <p:nvPr/>
        </p:nvSpPr>
        <p:spPr>
          <a:xfrm>
            <a:off x="17258294" y="5115468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A68844-68FB-CD4D-BBA4-C6574BF0114D}"/>
              </a:ext>
            </a:extLst>
          </p:cNvPr>
          <p:cNvSpPr/>
          <p:nvPr/>
        </p:nvSpPr>
        <p:spPr>
          <a:xfrm>
            <a:off x="17258294" y="5718432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CE15193-C08A-FA43-B3CC-296D0DC388A0}"/>
              </a:ext>
            </a:extLst>
          </p:cNvPr>
          <p:cNvSpPr/>
          <p:nvPr/>
        </p:nvSpPr>
        <p:spPr>
          <a:xfrm>
            <a:off x="17258294" y="6321396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184872-8EC7-5B48-B6C9-5C1EFAE119DF}"/>
              </a:ext>
            </a:extLst>
          </p:cNvPr>
          <p:cNvSpPr/>
          <p:nvPr/>
        </p:nvSpPr>
        <p:spPr>
          <a:xfrm>
            <a:off x="17258294" y="6924360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4B43CD-98BB-8049-A99C-CE387BECD3DD}"/>
              </a:ext>
            </a:extLst>
          </p:cNvPr>
          <p:cNvSpPr/>
          <p:nvPr/>
        </p:nvSpPr>
        <p:spPr>
          <a:xfrm>
            <a:off x="17258294" y="7527325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55B1611-96C6-9745-828E-15B99F9B5F47}"/>
              </a:ext>
            </a:extLst>
          </p:cNvPr>
          <p:cNvSpPr/>
          <p:nvPr/>
        </p:nvSpPr>
        <p:spPr>
          <a:xfrm>
            <a:off x="17258294" y="8130289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1F20DB8-EA45-3A4C-9759-685FA74FACF1}"/>
              </a:ext>
            </a:extLst>
          </p:cNvPr>
          <p:cNvSpPr/>
          <p:nvPr/>
        </p:nvSpPr>
        <p:spPr>
          <a:xfrm>
            <a:off x="17258294" y="8733253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C0557D3-9F60-A046-9006-24E3CF67D9BC}"/>
              </a:ext>
            </a:extLst>
          </p:cNvPr>
          <p:cNvSpPr/>
          <p:nvPr/>
        </p:nvSpPr>
        <p:spPr>
          <a:xfrm>
            <a:off x="17258294" y="933621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C1B16C2-0B27-0F43-BE89-F3B9192AFA21}"/>
              </a:ext>
            </a:extLst>
          </p:cNvPr>
          <p:cNvSpPr/>
          <p:nvPr/>
        </p:nvSpPr>
        <p:spPr>
          <a:xfrm>
            <a:off x="17258294" y="9939181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4822DF8-E434-CC4E-AFEE-490656D04F95}"/>
              </a:ext>
            </a:extLst>
          </p:cNvPr>
          <p:cNvSpPr/>
          <p:nvPr/>
        </p:nvSpPr>
        <p:spPr>
          <a:xfrm>
            <a:off x="17258294" y="10542144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F86ED65-4E55-C143-95C8-00CE9E9D746D}"/>
              </a:ext>
            </a:extLst>
          </p:cNvPr>
          <p:cNvSpPr/>
          <p:nvPr/>
        </p:nvSpPr>
        <p:spPr>
          <a:xfrm>
            <a:off x="17258294" y="11145108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F531F09-8D01-E845-BC3F-A6F0319DA5D0}"/>
              </a:ext>
            </a:extLst>
          </p:cNvPr>
          <p:cNvSpPr/>
          <p:nvPr/>
        </p:nvSpPr>
        <p:spPr>
          <a:xfrm>
            <a:off x="17258294" y="11748072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6CD6EF-96CC-524A-BE4B-16427CB0DF52}"/>
              </a:ext>
            </a:extLst>
          </p:cNvPr>
          <p:cNvSpPr/>
          <p:nvPr/>
        </p:nvSpPr>
        <p:spPr>
          <a:xfrm>
            <a:off x="17258294" y="12351036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9BEDA16-3F8B-A64C-B6A0-1F079B719429}"/>
              </a:ext>
            </a:extLst>
          </p:cNvPr>
          <p:cNvSpPr/>
          <p:nvPr/>
        </p:nvSpPr>
        <p:spPr>
          <a:xfrm>
            <a:off x="20057559" y="2100649"/>
            <a:ext cx="2799265" cy="60296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34B19F-5945-A24F-A231-8BFB6A487C0F}"/>
              </a:ext>
            </a:extLst>
          </p:cNvPr>
          <p:cNvSpPr/>
          <p:nvPr/>
        </p:nvSpPr>
        <p:spPr>
          <a:xfrm>
            <a:off x="20057559" y="2703613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C38BC74-D8F9-2B4E-A9ED-9B45BED95A74}"/>
              </a:ext>
            </a:extLst>
          </p:cNvPr>
          <p:cNvSpPr/>
          <p:nvPr/>
        </p:nvSpPr>
        <p:spPr>
          <a:xfrm>
            <a:off x="20057559" y="330657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EB35E7-7BDB-8A46-B3DA-1944FAA84913}"/>
              </a:ext>
            </a:extLst>
          </p:cNvPr>
          <p:cNvSpPr/>
          <p:nvPr/>
        </p:nvSpPr>
        <p:spPr>
          <a:xfrm>
            <a:off x="20057559" y="3909541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6758478-7ADD-6E4C-B28A-9E71FA578C79}"/>
              </a:ext>
            </a:extLst>
          </p:cNvPr>
          <p:cNvSpPr/>
          <p:nvPr/>
        </p:nvSpPr>
        <p:spPr>
          <a:xfrm>
            <a:off x="20057559" y="4512505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20E3FD-6562-DC48-B6AF-EC8EBD2A62CF}"/>
              </a:ext>
            </a:extLst>
          </p:cNvPr>
          <p:cNvSpPr/>
          <p:nvPr/>
        </p:nvSpPr>
        <p:spPr>
          <a:xfrm>
            <a:off x="20057559" y="5115468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78F7C48-73AC-4246-8456-B5654EA412AA}"/>
              </a:ext>
            </a:extLst>
          </p:cNvPr>
          <p:cNvSpPr/>
          <p:nvPr/>
        </p:nvSpPr>
        <p:spPr>
          <a:xfrm>
            <a:off x="20057559" y="5718432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AE8328-B8E5-0F4D-81C0-F1A7DD718E53}"/>
              </a:ext>
            </a:extLst>
          </p:cNvPr>
          <p:cNvSpPr/>
          <p:nvPr/>
        </p:nvSpPr>
        <p:spPr>
          <a:xfrm>
            <a:off x="20057559" y="6321396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3D452C1-F2E9-364A-A6D7-3073D27F54C0}"/>
              </a:ext>
            </a:extLst>
          </p:cNvPr>
          <p:cNvSpPr/>
          <p:nvPr/>
        </p:nvSpPr>
        <p:spPr>
          <a:xfrm>
            <a:off x="20057559" y="6924360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715BA68-8A0D-ED4F-99C8-0CCAA518B52E}"/>
              </a:ext>
            </a:extLst>
          </p:cNvPr>
          <p:cNvSpPr/>
          <p:nvPr/>
        </p:nvSpPr>
        <p:spPr>
          <a:xfrm>
            <a:off x="20057559" y="7527325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926028-1662-3546-B97F-3B34D31120B1}"/>
              </a:ext>
            </a:extLst>
          </p:cNvPr>
          <p:cNvSpPr/>
          <p:nvPr/>
        </p:nvSpPr>
        <p:spPr>
          <a:xfrm>
            <a:off x="20057559" y="8130289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D4A366-4E0D-5543-924E-1CA8AF09DF69}"/>
              </a:ext>
            </a:extLst>
          </p:cNvPr>
          <p:cNvSpPr/>
          <p:nvPr/>
        </p:nvSpPr>
        <p:spPr>
          <a:xfrm>
            <a:off x="20057559" y="8733253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3206195-A9EA-D445-A097-84ADF57D81CA}"/>
              </a:ext>
            </a:extLst>
          </p:cNvPr>
          <p:cNvSpPr/>
          <p:nvPr/>
        </p:nvSpPr>
        <p:spPr>
          <a:xfrm>
            <a:off x="20057559" y="9336217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B2F6DDE-5272-9948-A424-F0E2A28BE2AB}"/>
              </a:ext>
            </a:extLst>
          </p:cNvPr>
          <p:cNvSpPr/>
          <p:nvPr/>
        </p:nvSpPr>
        <p:spPr>
          <a:xfrm>
            <a:off x="20057559" y="9939181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9DBB748-C30E-4640-9809-A8E73427F7C8}"/>
              </a:ext>
            </a:extLst>
          </p:cNvPr>
          <p:cNvSpPr/>
          <p:nvPr/>
        </p:nvSpPr>
        <p:spPr>
          <a:xfrm>
            <a:off x="20057559" y="10542144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C2E551E-0ADD-CA4E-8E87-CCC821879380}"/>
              </a:ext>
            </a:extLst>
          </p:cNvPr>
          <p:cNvSpPr/>
          <p:nvPr/>
        </p:nvSpPr>
        <p:spPr>
          <a:xfrm>
            <a:off x="20057559" y="11145108"/>
            <a:ext cx="2799265" cy="6029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AEC605-A55A-384F-9256-76D1FBA4C396}"/>
              </a:ext>
            </a:extLst>
          </p:cNvPr>
          <p:cNvSpPr/>
          <p:nvPr/>
        </p:nvSpPr>
        <p:spPr>
          <a:xfrm>
            <a:off x="20057559" y="11748072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B8D40F2-DD0B-4741-88DB-B8F34A025F31}"/>
              </a:ext>
            </a:extLst>
          </p:cNvPr>
          <p:cNvSpPr/>
          <p:nvPr/>
        </p:nvSpPr>
        <p:spPr>
          <a:xfrm>
            <a:off x="20057559" y="12351036"/>
            <a:ext cx="2799265" cy="602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28B354B-35E9-ED41-93D1-67A882886E2D}"/>
              </a:ext>
            </a:extLst>
          </p:cNvPr>
          <p:cNvSpPr txBox="1"/>
          <p:nvPr/>
        </p:nvSpPr>
        <p:spPr>
          <a:xfrm>
            <a:off x="9839182" y="2171299"/>
            <a:ext cx="84189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4E1AE7-E6C9-1740-8402-E91C9D87D301}"/>
              </a:ext>
            </a:extLst>
          </p:cNvPr>
          <p:cNvSpPr txBox="1"/>
          <p:nvPr/>
        </p:nvSpPr>
        <p:spPr>
          <a:xfrm>
            <a:off x="12621616" y="2171299"/>
            <a:ext cx="8755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5B9C9C1-BF67-6844-A0AD-C9C0D5C8372D}"/>
              </a:ext>
            </a:extLst>
          </p:cNvPr>
          <p:cNvSpPr txBox="1"/>
          <p:nvPr/>
        </p:nvSpPr>
        <p:spPr>
          <a:xfrm>
            <a:off x="15425690" y="2171299"/>
            <a:ext cx="8659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4C51EA2-3D38-7F47-A617-0C44FD0A48A2}"/>
              </a:ext>
            </a:extLst>
          </p:cNvPr>
          <p:cNvSpPr txBox="1"/>
          <p:nvPr/>
        </p:nvSpPr>
        <p:spPr>
          <a:xfrm>
            <a:off x="17586159" y="2171299"/>
            <a:ext cx="21435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PROJECTION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A65BC4-DAFF-3C40-8092-B202B31690CA}"/>
              </a:ext>
            </a:extLst>
          </p:cNvPr>
          <p:cNvSpPr txBox="1"/>
          <p:nvPr/>
        </p:nvSpPr>
        <p:spPr>
          <a:xfrm>
            <a:off x="20751709" y="2171299"/>
            <a:ext cx="141096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BUDGET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246098-30C0-B84F-BEE5-7A6E72BF8717}"/>
              </a:ext>
            </a:extLst>
          </p:cNvPr>
          <p:cNvSpPr txBox="1"/>
          <p:nvPr/>
        </p:nvSpPr>
        <p:spPr>
          <a:xfrm>
            <a:off x="4980892" y="2774263"/>
            <a:ext cx="174919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NET SALES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141D8F1-A963-E940-BF99-AC02434BB5A8}"/>
              </a:ext>
            </a:extLst>
          </p:cNvPr>
          <p:cNvSpPr txBox="1"/>
          <p:nvPr/>
        </p:nvSpPr>
        <p:spPr>
          <a:xfrm>
            <a:off x="5313517" y="3377226"/>
            <a:ext cx="10839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COGS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BABEC39-4A49-0242-814B-B59CB616FC68}"/>
              </a:ext>
            </a:extLst>
          </p:cNvPr>
          <p:cNvSpPr txBox="1"/>
          <p:nvPr/>
        </p:nvSpPr>
        <p:spPr>
          <a:xfrm>
            <a:off x="5629307" y="3980190"/>
            <a:ext cx="4523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A05D5D2-4072-C049-B912-1ADB97D03749}"/>
              </a:ext>
            </a:extLst>
          </p:cNvPr>
          <p:cNvSpPr txBox="1"/>
          <p:nvPr/>
        </p:nvSpPr>
        <p:spPr>
          <a:xfrm>
            <a:off x="5576407" y="4583154"/>
            <a:ext cx="5581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1CF7C0B-1141-CB4F-842A-106626C357DF}"/>
              </a:ext>
            </a:extLst>
          </p:cNvPr>
          <p:cNvSpPr txBox="1"/>
          <p:nvPr/>
        </p:nvSpPr>
        <p:spPr>
          <a:xfrm>
            <a:off x="5629307" y="5186117"/>
            <a:ext cx="4523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AB39D0-2748-5B45-AD33-2926D6C56465}"/>
              </a:ext>
            </a:extLst>
          </p:cNvPr>
          <p:cNvSpPr txBox="1"/>
          <p:nvPr/>
        </p:nvSpPr>
        <p:spPr>
          <a:xfrm>
            <a:off x="5352790" y="5789081"/>
            <a:ext cx="10054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OPEX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492B15E-143B-6449-AAA3-45F4D2C9AA3C}"/>
              </a:ext>
            </a:extLst>
          </p:cNvPr>
          <p:cNvSpPr txBox="1"/>
          <p:nvPr/>
        </p:nvSpPr>
        <p:spPr>
          <a:xfrm>
            <a:off x="5629307" y="6392046"/>
            <a:ext cx="4523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7D386B0-4F4B-FE41-A1B6-C86FA00A875C}"/>
              </a:ext>
            </a:extLst>
          </p:cNvPr>
          <p:cNvSpPr txBox="1"/>
          <p:nvPr/>
        </p:nvSpPr>
        <p:spPr>
          <a:xfrm>
            <a:off x="4879904" y="6998129"/>
            <a:ext cx="19511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PERSONNEL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27CDA9C-6E44-154C-9067-9372C75756C4}"/>
              </a:ext>
            </a:extLst>
          </p:cNvPr>
          <p:cNvSpPr txBox="1"/>
          <p:nvPr/>
        </p:nvSpPr>
        <p:spPr>
          <a:xfrm>
            <a:off x="5629307" y="7597973"/>
            <a:ext cx="4523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3A3C356-4DE0-2840-9674-0AC99EA093D1}"/>
              </a:ext>
            </a:extLst>
          </p:cNvPr>
          <p:cNvSpPr txBox="1"/>
          <p:nvPr/>
        </p:nvSpPr>
        <p:spPr>
          <a:xfrm>
            <a:off x="5373628" y="8200938"/>
            <a:ext cx="9637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RENT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6BF34A-742E-6744-A279-1563FA3D94B5}"/>
              </a:ext>
            </a:extLst>
          </p:cNvPr>
          <p:cNvSpPr txBox="1"/>
          <p:nvPr/>
        </p:nvSpPr>
        <p:spPr>
          <a:xfrm>
            <a:off x="5629307" y="8803902"/>
            <a:ext cx="4523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A78B83E-4029-3B45-AB93-6393FFD324DC}"/>
              </a:ext>
            </a:extLst>
          </p:cNvPr>
          <p:cNvSpPr txBox="1"/>
          <p:nvPr/>
        </p:nvSpPr>
        <p:spPr>
          <a:xfrm>
            <a:off x="5161232" y="9406866"/>
            <a:ext cx="138852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OTHERS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C74EF87-D24F-4D42-8A73-F98A8FC1F61C}"/>
              </a:ext>
            </a:extLst>
          </p:cNvPr>
          <p:cNvSpPr txBox="1"/>
          <p:nvPr/>
        </p:nvSpPr>
        <p:spPr>
          <a:xfrm>
            <a:off x="5215732" y="10009830"/>
            <a:ext cx="12795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EBITDA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04898DB-048F-F44F-9E86-4D30B51BABAB}"/>
              </a:ext>
            </a:extLst>
          </p:cNvPr>
          <p:cNvSpPr txBox="1"/>
          <p:nvPr/>
        </p:nvSpPr>
        <p:spPr>
          <a:xfrm>
            <a:off x="5629307" y="10612794"/>
            <a:ext cx="4523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17DA561-13B6-664A-8CFA-F7DD9BAD63BF}"/>
              </a:ext>
            </a:extLst>
          </p:cNvPr>
          <p:cNvSpPr txBox="1"/>
          <p:nvPr/>
        </p:nvSpPr>
        <p:spPr>
          <a:xfrm>
            <a:off x="3260073" y="11215757"/>
            <a:ext cx="51908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DEPRECIATION &amp; AMORTIZATION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7FBE410-32AD-DC44-9AE7-68842DE3281B}"/>
              </a:ext>
            </a:extLst>
          </p:cNvPr>
          <p:cNvSpPr txBox="1"/>
          <p:nvPr/>
        </p:nvSpPr>
        <p:spPr>
          <a:xfrm>
            <a:off x="5441755" y="11818721"/>
            <a:ext cx="8274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EBIT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B2AB6A-E15B-154B-B832-50D7771A6AC0}"/>
              </a:ext>
            </a:extLst>
          </p:cNvPr>
          <p:cNvSpPr txBox="1"/>
          <p:nvPr/>
        </p:nvSpPr>
        <p:spPr>
          <a:xfrm>
            <a:off x="5629307" y="12418630"/>
            <a:ext cx="4523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D7453C47-7C76-D346-9DE8-10D830386223}"/>
              </a:ext>
            </a:extLst>
          </p:cNvPr>
          <p:cNvSpPr txBox="1">
            <a:spLocks/>
          </p:cNvSpPr>
          <p:nvPr/>
        </p:nvSpPr>
        <p:spPr>
          <a:xfrm>
            <a:off x="9065550" y="280503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167" name="Subtitle 2">
            <a:extLst>
              <a:ext uri="{FF2B5EF4-FFF2-40B4-BE49-F238E27FC236}">
                <a16:creationId xmlns:a16="http://schemas.microsoft.com/office/drawing/2014/main" id="{48204D88-3326-6B44-8684-1F006850A434}"/>
              </a:ext>
            </a:extLst>
          </p:cNvPr>
          <p:cNvSpPr txBox="1">
            <a:spLocks/>
          </p:cNvSpPr>
          <p:nvPr/>
        </p:nvSpPr>
        <p:spPr>
          <a:xfrm>
            <a:off x="9065550" y="340800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168" name="Subtitle 2">
            <a:extLst>
              <a:ext uri="{FF2B5EF4-FFF2-40B4-BE49-F238E27FC236}">
                <a16:creationId xmlns:a16="http://schemas.microsoft.com/office/drawing/2014/main" id="{E8C3491E-E938-9F43-BA4A-E741E5E62C0C}"/>
              </a:ext>
            </a:extLst>
          </p:cNvPr>
          <p:cNvSpPr txBox="1">
            <a:spLocks/>
          </p:cNvSpPr>
          <p:nvPr/>
        </p:nvSpPr>
        <p:spPr>
          <a:xfrm>
            <a:off x="9065550" y="461393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169" name="Subtitle 2">
            <a:extLst>
              <a:ext uri="{FF2B5EF4-FFF2-40B4-BE49-F238E27FC236}">
                <a16:creationId xmlns:a16="http://schemas.microsoft.com/office/drawing/2014/main" id="{8330E7F5-DCE3-4D4C-8E90-A1B31D97C658}"/>
              </a:ext>
            </a:extLst>
          </p:cNvPr>
          <p:cNvSpPr txBox="1">
            <a:spLocks/>
          </p:cNvSpPr>
          <p:nvPr/>
        </p:nvSpPr>
        <p:spPr>
          <a:xfrm>
            <a:off x="9065550" y="581985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176" name="Subtitle 2">
            <a:extLst>
              <a:ext uri="{FF2B5EF4-FFF2-40B4-BE49-F238E27FC236}">
                <a16:creationId xmlns:a16="http://schemas.microsoft.com/office/drawing/2014/main" id="{13558F85-B03B-A047-986B-FF7F6C71B139}"/>
              </a:ext>
            </a:extLst>
          </p:cNvPr>
          <p:cNvSpPr txBox="1">
            <a:spLocks/>
          </p:cNvSpPr>
          <p:nvPr/>
        </p:nvSpPr>
        <p:spPr>
          <a:xfrm>
            <a:off x="9065550" y="702578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177" name="Subtitle 2">
            <a:extLst>
              <a:ext uri="{FF2B5EF4-FFF2-40B4-BE49-F238E27FC236}">
                <a16:creationId xmlns:a16="http://schemas.microsoft.com/office/drawing/2014/main" id="{7C2B5D64-9DA2-6844-A9A1-69264DEB4373}"/>
              </a:ext>
            </a:extLst>
          </p:cNvPr>
          <p:cNvSpPr txBox="1">
            <a:spLocks/>
          </p:cNvSpPr>
          <p:nvPr/>
        </p:nvSpPr>
        <p:spPr>
          <a:xfrm>
            <a:off x="9065550" y="823171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178" name="Subtitle 2">
            <a:extLst>
              <a:ext uri="{FF2B5EF4-FFF2-40B4-BE49-F238E27FC236}">
                <a16:creationId xmlns:a16="http://schemas.microsoft.com/office/drawing/2014/main" id="{39698A19-852A-BF41-950F-FBCE509DAA59}"/>
              </a:ext>
            </a:extLst>
          </p:cNvPr>
          <p:cNvSpPr txBox="1">
            <a:spLocks/>
          </p:cNvSpPr>
          <p:nvPr/>
        </p:nvSpPr>
        <p:spPr>
          <a:xfrm>
            <a:off x="9065550" y="943764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179" name="Subtitle 2">
            <a:extLst>
              <a:ext uri="{FF2B5EF4-FFF2-40B4-BE49-F238E27FC236}">
                <a16:creationId xmlns:a16="http://schemas.microsoft.com/office/drawing/2014/main" id="{478C03DB-3063-D240-BAAF-4003B844F54B}"/>
              </a:ext>
            </a:extLst>
          </p:cNvPr>
          <p:cNvSpPr txBox="1">
            <a:spLocks/>
          </p:cNvSpPr>
          <p:nvPr/>
        </p:nvSpPr>
        <p:spPr>
          <a:xfrm>
            <a:off x="9065550" y="1004060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180" name="Subtitle 2">
            <a:extLst>
              <a:ext uri="{FF2B5EF4-FFF2-40B4-BE49-F238E27FC236}">
                <a16:creationId xmlns:a16="http://schemas.microsoft.com/office/drawing/2014/main" id="{4FD8FC67-88AC-464A-BC31-85BBEF2D0B92}"/>
              </a:ext>
            </a:extLst>
          </p:cNvPr>
          <p:cNvSpPr txBox="1">
            <a:spLocks/>
          </p:cNvSpPr>
          <p:nvPr/>
        </p:nvSpPr>
        <p:spPr>
          <a:xfrm>
            <a:off x="9065550" y="1124653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C80899D0-809D-E342-8B04-ADB4B4B8CBBC}"/>
              </a:ext>
            </a:extLst>
          </p:cNvPr>
          <p:cNvSpPr txBox="1">
            <a:spLocks/>
          </p:cNvSpPr>
          <p:nvPr/>
        </p:nvSpPr>
        <p:spPr>
          <a:xfrm>
            <a:off x="9065550" y="1184949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182" name="Subtitle 2">
            <a:extLst>
              <a:ext uri="{FF2B5EF4-FFF2-40B4-BE49-F238E27FC236}">
                <a16:creationId xmlns:a16="http://schemas.microsoft.com/office/drawing/2014/main" id="{324AA9E0-E4E0-8042-9F8F-813E0BFD0CB9}"/>
              </a:ext>
            </a:extLst>
          </p:cNvPr>
          <p:cNvSpPr txBox="1">
            <a:spLocks/>
          </p:cNvSpPr>
          <p:nvPr/>
        </p:nvSpPr>
        <p:spPr>
          <a:xfrm>
            <a:off x="9065550" y="401096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183" name="Subtitle 2">
            <a:extLst>
              <a:ext uri="{FF2B5EF4-FFF2-40B4-BE49-F238E27FC236}">
                <a16:creationId xmlns:a16="http://schemas.microsoft.com/office/drawing/2014/main" id="{2059ED9A-2E8D-B24E-AD6F-30246E41D56B}"/>
              </a:ext>
            </a:extLst>
          </p:cNvPr>
          <p:cNvSpPr txBox="1">
            <a:spLocks/>
          </p:cNvSpPr>
          <p:nvPr/>
        </p:nvSpPr>
        <p:spPr>
          <a:xfrm>
            <a:off x="9065550" y="521689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184" name="Subtitle 2">
            <a:extLst>
              <a:ext uri="{FF2B5EF4-FFF2-40B4-BE49-F238E27FC236}">
                <a16:creationId xmlns:a16="http://schemas.microsoft.com/office/drawing/2014/main" id="{270A46C3-075F-1D41-9622-DAAD29DFC17E}"/>
              </a:ext>
            </a:extLst>
          </p:cNvPr>
          <p:cNvSpPr txBox="1">
            <a:spLocks/>
          </p:cNvSpPr>
          <p:nvPr/>
        </p:nvSpPr>
        <p:spPr>
          <a:xfrm>
            <a:off x="9065550" y="641655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185" name="Subtitle 2">
            <a:extLst>
              <a:ext uri="{FF2B5EF4-FFF2-40B4-BE49-F238E27FC236}">
                <a16:creationId xmlns:a16="http://schemas.microsoft.com/office/drawing/2014/main" id="{A4027180-CDCC-0E4E-9702-5F48FB0051D9}"/>
              </a:ext>
            </a:extLst>
          </p:cNvPr>
          <p:cNvSpPr txBox="1">
            <a:spLocks/>
          </p:cNvSpPr>
          <p:nvPr/>
        </p:nvSpPr>
        <p:spPr>
          <a:xfrm>
            <a:off x="9065550" y="762875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186" name="Subtitle 2">
            <a:extLst>
              <a:ext uri="{FF2B5EF4-FFF2-40B4-BE49-F238E27FC236}">
                <a16:creationId xmlns:a16="http://schemas.microsoft.com/office/drawing/2014/main" id="{6933E28E-1E77-714C-9CA2-D9F67E62DB51}"/>
              </a:ext>
            </a:extLst>
          </p:cNvPr>
          <p:cNvSpPr txBox="1">
            <a:spLocks/>
          </p:cNvSpPr>
          <p:nvPr/>
        </p:nvSpPr>
        <p:spPr>
          <a:xfrm>
            <a:off x="9065550" y="883467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188" name="Subtitle 2">
            <a:extLst>
              <a:ext uri="{FF2B5EF4-FFF2-40B4-BE49-F238E27FC236}">
                <a16:creationId xmlns:a16="http://schemas.microsoft.com/office/drawing/2014/main" id="{D34ABDBF-129F-2548-A331-31D96D28A1AB}"/>
              </a:ext>
            </a:extLst>
          </p:cNvPr>
          <p:cNvSpPr txBox="1">
            <a:spLocks/>
          </p:cNvSpPr>
          <p:nvPr/>
        </p:nvSpPr>
        <p:spPr>
          <a:xfrm>
            <a:off x="9065550" y="10643571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189" name="Subtitle 2">
            <a:extLst>
              <a:ext uri="{FF2B5EF4-FFF2-40B4-BE49-F238E27FC236}">
                <a16:creationId xmlns:a16="http://schemas.microsoft.com/office/drawing/2014/main" id="{98B44519-9DBB-614C-BE1D-3EC03E5FB562}"/>
              </a:ext>
            </a:extLst>
          </p:cNvPr>
          <p:cNvSpPr txBox="1">
            <a:spLocks/>
          </p:cNvSpPr>
          <p:nvPr/>
        </p:nvSpPr>
        <p:spPr>
          <a:xfrm>
            <a:off x="9065550" y="1245246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192" name="Subtitle 2">
            <a:extLst>
              <a:ext uri="{FF2B5EF4-FFF2-40B4-BE49-F238E27FC236}">
                <a16:creationId xmlns:a16="http://schemas.microsoft.com/office/drawing/2014/main" id="{A0AA7F5D-1267-7747-BF5A-3E6E429E4E00}"/>
              </a:ext>
            </a:extLst>
          </p:cNvPr>
          <p:cNvSpPr txBox="1">
            <a:spLocks/>
          </p:cNvSpPr>
          <p:nvPr/>
        </p:nvSpPr>
        <p:spPr>
          <a:xfrm>
            <a:off x="11864814" y="280503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193" name="Subtitle 2">
            <a:extLst>
              <a:ext uri="{FF2B5EF4-FFF2-40B4-BE49-F238E27FC236}">
                <a16:creationId xmlns:a16="http://schemas.microsoft.com/office/drawing/2014/main" id="{F752717B-6E66-4344-8E74-B34B11D06854}"/>
              </a:ext>
            </a:extLst>
          </p:cNvPr>
          <p:cNvSpPr txBox="1">
            <a:spLocks/>
          </p:cNvSpPr>
          <p:nvPr/>
        </p:nvSpPr>
        <p:spPr>
          <a:xfrm>
            <a:off x="11864814" y="340800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194" name="Subtitle 2">
            <a:extLst>
              <a:ext uri="{FF2B5EF4-FFF2-40B4-BE49-F238E27FC236}">
                <a16:creationId xmlns:a16="http://schemas.microsoft.com/office/drawing/2014/main" id="{366F83F2-35F7-9A49-AE8F-E2D3E73D23CA}"/>
              </a:ext>
            </a:extLst>
          </p:cNvPr>
          <p:cNvSpPr txBox="1">
            <a:spLocks/>
          </p:cNvSpPr>
          <p:nvPr/>
        </p:nvSpPr>
        <p:spPr>
          <a:xfrm>
            <a:off x="11864814" y="461393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195" name="Subtitle 2">
            <a:extLst>
              <a:ext uri="{FF2B5EF4-FFF2-40B4-BE49-F238E27FC236}">
                <a16:creationId xmlns:a16="http://schemas.microsoft.com/office/drawing/2014/main" id="{21E08F57-3DCF-B443-A5BF-4C2A4294EC6A}"/>
              </a:ext>
            </a:extLst>
          </p:cNvPr>
          <p:cNvSpPr txBox="1">
            <a:spLocks/>
          </p:cNvSpPr>
          <p:nvPr/>
        </p:nvSpPr>
        <p:spPr>
          <a:xfrm>
            <a:off x="11864814" y="581985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196" name="Subtitle 2">
            <a:extLst>
              <a:ext uri="{FF2B5EF4-FFF2-40B4-BE49-F238E27FC236}">
                <a16:creationId xmlns:a16="http://schemas.microsoft.com/office/drawing/2014/main" id="{88B06CE2-4D7B-3847-91F6-DF21B666561F}"/>
              </a:ext>
            </a:extLst>
          </p:cNvPr>
          <p:cNvSpPr txBox="1">
            <a:spLocks/>
          </p:cNvSpPr>
          <p:nvPr/>
        </p:nvSpPr>
        <p:spPr>
          <a:xfrm>
            <a:off x="11864814" y="702578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197" name="Subtitle 2">
            <a:extLst>
              <a:ext uri="{FF2B5EF4-FFF2-40B4-BE49-F238E27FC236}">
                <a16:creationId xmlns:a16="http://schemas.microsoft.com/office/drawing/2014/main" id="{E37275A4-9846-4B47-B425-CA7188E0F85D}"/>
              </a:ext>
            </a:extLst>
          </p:cNvPr>
          <p:cNvSpPr txBox="1">
            <a:spLocks/>
          </p:cNvSpPr>
          <p:nvPr/>
        </p:nvSpPr>
        <p:spPr>
          <a:xfrm>
            <a:off x="11864814" y="823171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198" name="Subtitle 2">
            <a:extLst>
              <a:ext uri="{FF2B5EF4-FFF2-40B4-BE49-F238E27FC236}">
                <a16:creationId xmlns:a16="http://schemas.microsoft.com/office/drawing/2014/main" id="{933DEBCA-2488-4E40-AFBE-256C7FB96016}"/>
              </a:ext>
            </a:extLst>
          </p:cNvPr>
          <p:cNvSpPr txBox="1">
            <a:spLocks/>
          </p:cNvSpPr>
          <p:nvPr/>
        </p:nvSpPr>
        <p:spPr>
          <a:xfrm>
            <a:off x="11864814" y="943764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199" name="Subtitle 2">
            <a:extLst>
              <a:ext uri="{FF2B5EF4-FFF2-40B4-BE49-F238E27FC236}">
                <a16:creationId xmlns:a16="http://schemas.microsoft.com/office/drawing/2014/main" id="{AA3CB66C-A977-CD40-8D4E-51084B1207F0}"/>
              </a:ext>
            </a:extLst>
          </p:cNvPr>
          <p:cNvSpPr txBox="1">
            <a:spLocks/>
          </p:cNvSpPr>
          <p:nvPr/>
        </p:nvSpPr>
        <p:spPr>
          <a:xfrm>
            <a:off x="11864814" y="1004060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00" name="Subtitle 2">
            <a:extLst>
              <a:ext uri="{FF2B5EF4-FFF2-40B4-BE49-F238E27FC236}">
                <a16:creationId xmlns:a16="http://schemas.microsoft.com/office/drawing/2014/main" id="{2E4129D7-E6F3-2F40-AC99-8E40F9FCE09B}"/>
              </a:ext>
            </a:extLst>
          </p:cNvPr>
          <p:cNvSpPr txBox="1">
            <a:spLocks/>
          </p:cNvSpPr>
          <p:nvPr/>
        </p:nvSpPr>
        <p:spPr>
          <a:xfrm>
            <a:off x="11864814" y="1124653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01" name="Subtitle 2">
            <a:extLst>
              <a:ext uri="{FF2B5EF4-FFF2-40B4-BE49-F238E27FC236}">
                <a16:creationId xmlns:a16="http://schemas.microsoft.com/office/drawing/2014/main" id="{4132BC72-FA29-1D45-B528-F557E6416995}"/>
              </a:ext>
            </a:extLst>
          </p:cNvPr>
          <p:cNvSpPr txBox="1">
            <a:spLocks/>
          </p:cNvSpPr>
          <p:nvPr/>
        </p:nvSpPr>
        <p:spPr>
          <a:xfrm>
            <a:off x="11864814" y="1184949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7E1DEEAD-5268-3A49-B5FD-1CCE230AC6A2}"/>
              </a:ext>
            </a:extLst>
          </p:cNvPr>
          <p:cNvSpPr txBox="1">
            <a:spLocks/>
          </p:cNvSpPr>
          <p:nvPr/>
        </p:nvSpPr>
        <p:spPr>
          <a:xfrm>
            <a:off x="11864814" y="401096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03" name="Subtitle 2">
            <a:extLst>
              <a:ext uri="{FF2B5EF4-FFF2-40B4-BE49-F238E27FC236}">
                <a16:creationId xmlns:a16="http://schemas.microsoft.com/office/drawing/2014/main" id="{8F39F20B-27B3-EF4F-95E7-3711F4F3D47B}"/>
              </a:ext>
            </a:extLst>
          </p:cNvPr>
          <p:cNvSpPr txBox="1">
            <a:spLocks/>
          </p:cNvSpPr>
          <p:nvPr/>
        </p:nvSpPr>
        <p:spPr>
          <a:xfrm>
            <a:off x="11864814" y="521689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17A74AC3-42A4-D64E-A6D7-ACFC1EC722E1}"/>
              </a:ext>
            </a:extLst>
          </p:cNvPr>
          <p:cNvSpPr txBox="1">
            <a:spLocks/>
          </p:cNvSpPr>
          <p:nvPr/>
        </p:nvSpPr>
        <p:spPr>
          <a:xfrm>
            <a:off x="11864814" y="641655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05" name="Subtitle 2">
            <a:extLst>
              <a:ext uri="{FF2B5EF4-FFF2-40B4-BE49-F238E27FC236}">
                <a16:creationId xmlns:a16="http://schemas.microsoft.com/office/drawing/2014/main" id="{FD6D3F63-973C-8F4E-88E2-E8450AD0E0B7}"/>
              </a:ext>
            </a:extLst>
          </p:cNvPr>
          <p:cNvSpPr txBox="1">
            <a:spLocks/>
          </p:cNvSpPr>
          <p:nvPr/>
        </p:nvSpPr>
        <p:spPr>
          <a:xfrm>
            <a:off x="11864814" y="762875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E27945D1-6336-584A-A126-41706842DC93}"/>
              </a:ext>
            </a:extLst>
          </p:cNvPr>
          <p:cNvSpPr txBox="1">
            <a:spLocks/>
          </p:cNvSpPr>
          <p:nvPr/>
        </p:nvSpPr>
        <p:spPr>
          <a:xfrm>
            <a:off x="11864814" y="883467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07" name="Subtitle 2">
            <a:extLst>
              <a:ext uri="{FF2B5EF4-FFF2-40B4-BE49-F238E27FC236}">
                <a16:creationId xmlns:a16="http://schemas.microsoft.com/office/drawing/2014/main" id="{D9CD123C-57CE-3040-8E00-2500175D7E21}"/>
              </a:ext>
            </a:extLst>
          </p:cNvPr>
          <p:cNvSpPr txBox="1">
            <a:spLocks/>
          </p:cNvSpPr>
          <p:nvPr/>
        </p:nvSpPr>
        <p:spPr>
          <a:xfrm>
            <a:off x="11864814" y="10643571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D1EF4480-D82A-304E-8AA0-74D5134DFD7E}"/>
              </a:ext>
            </a:extLst>
          </p:cNvPr>
          <p:cNvSpPr txBox="1">
            <a:spLocks/>
          </p:cNvSpPr>
          <p:nvPr/>
        </p:nvSpPr>
        <p:spPr>
          <a:xfrm>
            <a:off x="11864814" y="1245246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29" name="Subtitle 2">
            <a:extLst>
              <a:ext uri="{FF2B5EF4-FFF2-40B4-BE49-F238E27FC236}">
                <a16:creationId xmlns:a16="http://schemas.microsoft.com/office/drawing/2014/main" id="{603EAA72-C41C-5642-8DF7-25F83080D184}"/>
              </a:ext>
            </a:extLst>
          </p:cNvPr>
          <p:cNvSpPr txBox="1">
            <a:spLocks/>
          </p:cNvSpPr>
          <p:nvPr/>
        </p:nvSpPr>
        <p:spPr>
          <a:xfrm>
            <a:off x="14664079" y="280503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30" name="Subtitle 2">
            <a:extLst>
              <a:ext uri="{FF2B5EF4-FFF2-40B4-BE49-F238E27FC236}">
                <a16:creationId xmlns:a16="http://schemas.microsoft.com/office/drawing/2014/main" id="{0C687ECB-1B1A-074B-B269-D41034C99B89}"/>
              </a:ext>
            </a:extLst>
          </p:cNvPr>
          <p:cNvSpPr txBox="1">
            <a:spLocks/>
          </p:cNvSpPr>
          <p:nvPr/>
        </p:nvSpPr>
        <p:spPr>
          <a:xfrm>
            <a:off x="14664079" y="340800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31" name="Subtitle 2">
            <a:extLst>
              <a:ext uri="{FF2B5EF4-FFF2-40B4-BE49-F238E27FC236}">
                <a16:creationId xmlns:a16="http://schemas.microsoft.com/office/drawing/2014/main" id="{292047EF-91FF-6547-80B7-CA68798E4C85}"/>
              </a:ext>
            </a:extLst>
          </p:cNvPr>
          <p:cNvSpPr txBox="1">
            <a:spLocks/>
          </p:cNvSpPr>
          <p:nvPr/>
        </p:nvSpPr>
        <p:spPr>
          <a:xfrm>
            <a:off x="14664079" y="461393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32" name="Subtitle 2">
            <a:extLst>
              <a:ext uri="{FF2B5EF4-FFF2-40B4-BE49-F238E27FC236}">
                <a16:creationId xmlns:a16="http://schemas.microsoft.com/office/drawing/2014/main" id="{B48A98C3-ACF7-F14D-957A-74498AC43CE5}"/>
              </a:ext>
            </a:extLst>
          </p:cNvPr>
          <p:cNvSpPr txBox="1">
            <a:spLocks/>
          </p:cNvSpPr>
          <p:nvPr/>
        </p:nvSpPr>
        <p:spPr>
          <a:xfrm>
            <a:off x="14664079" y="581985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33" name="Subtitle 2">
            <a:extLst>
              <a:ext uri="{FF2B5EF4-FFF2-40B4-BE49-F238E27FC236}">
                <a16:creationId xmlns:a16="http://schemas.microsoft.com/office/drawing/2014/main" id="{B7752C1C-4288-9849-8031-6D1BE857C97B}"/>
              </a:ext>
            </a:extLst>
          </p:cNvPr>
          <p:cNvSpPr txBox="1">
            <a:spLocks/>
          </p:cNvSpPr>
          <p:nvPr/>
        </p:nvSpPr>
        <p:spPr>
          <a:xfrm>
            <a:off x="14664079" y="702578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34" name="Subtitle 2">
            <a:extLst>
              <a:ext uri="{FF2B5EF4-FFF2-40B4-BE49-F238E27FC236}">
                <a16:creationId xmlns:a16="http://schemas.microsoft.com/office/drawing/2014/main" id="{7F00078E-0902-BA4E-B553-3ED568219FAD}"/>
              </a:ext>
            </a:extLst>
          </p:cNvPr>
          <p:cNvSpPr txBox="1">
            <a:spLocks/>
          </p:cNvSpPr>
          <p:nvPr/>
        </p:nvSpPr>
        <p:spPr>
          <a:xfrm>
            <a:off x="14664079" y="823171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35" name="Subtitle 2">
            <a:extLst>
              <a:ext uri="{FF2B5EF4-FFF2-40B4-BE49-F238E27FC236}">
                <a16:creationId xmlns:a16="http://schemas.microsoft.com/office/drawing/2014/main" id="{4ACE36A5-CD96-5D4F-9D6C-FBE6A81A9576}"/>
              </a:ext>
            </a:extLst>
          </p:cNvPr>
          <p:cNvSpPr txBox="1">
            <a:spLocks/>
          </p:cNvSpPr>
          <p:nvPr/>
        </p:nvSpPr>
        <p:spPr>
          <a:xfrm>
            <a:off x="14664079" y="943764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36" name="Subtitle 2">
            <a:extLst>
              <a:ext uri="{FF2B5EF4-FFF2-40B4-BE49-F238E27FC236}">
                <a16:creationId xmlns:a16="http://schemas.microsoft.com/office/drawing/2014/main" id="{F7C8851D-BA78-AB4C-A1E9-C0A0A8052A1D}"/>
              </a:ext>
            </a:extLst>
          </p:cNvPr>
          <p:cNvSpPr txBox="1">
            <a:spLocks/>
          </p:cNvSpPr>
          <p:nvPr/>
        </p:nvSpPr>
        <p:spPr>
          <a:xfrm>
            <a:off x="14664079" y="1004060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37" name="Subtitle 2">
            <a:extLst>
              <a:ext uri="{FF2B5EF4-FFF2-40B4-BE49-F238E27FC236}">
                <a16:creationId xmlns:a16="http://schemas.microsoft.com/office/drawing/2014/main" id="{993718B3-D13F-834D-98DD-CB76BF07B741}"/>
              </a:ext>
            </a:extLst>
          </p:cNvPr>
          <p:cNvSpPr txBox="1">
            <a:spLocks/>
          </p:cNvSpPr>
          <p:nvPr/>
        </p:nvSpPr>
        <p:spPr>
          <a:xfrm>
            <a:off x="14664079" y="1124653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38" name="Subtitle 2">
            <a:extLst>
              <a:ext uri="{FF2B5EF4-FFF2-40B4-BE49-F238E27FC236}">
                <a16:creationId xmlns:a16="http://schemas.microsoft.com/office/drawing/2014/main" id="{3398F0D1-D07B-2847-AABA-18B1912F97EC}"/>
              </a:ext>
            </a:extLst>
          </p:cNvPr>
          <p:cNvSpPr txBox="1">
            <a:spLocks/>
          </p:cNvSpPr>
          <p:nvPr/>
        </p:nvSpPr>
        <p:spPr>
          <a:xfrm>
            <a:off x="14664079" y="1184949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39" name="Subtitle 2">
            <a:extLst>
              <a:ext uri="{FF2B5EF4-FFF2-40B4-BE49-F238E27FC236}">
                <a16:creationId xmlns:a16="http://schemas.microsoft.com/office/drawing/2014/main" id="{D53E321D-522D-B842-9478-23B5A85CDBFA}"/>
              </a:ext>
            </a:extLst>
          </p:cNvPr>
          <p:cNvSpPr txBox="1">
            <a:spLocks/>
          </p:cNvSpPr>
          <p:nvPr/>
        </p:nvSpPr>
        <p:spPr>
          <a:xfrm>
            <a:off x="14664079" y="401096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09685CC4-0213-3A4A-8668-71BA4895C7BB}"/>
              </a:ext>
            </a:extLst>
          </p:cNvPr>
          <p:cNvSpPr txBox="1">
            <a:spLocks/>
          </p:cNvSpPr>
          <p:nvPr/>
        </p:nvSpPr>
        <p:spPr>
          <a:xfrm>
            <a:off x="14664079" y="521689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41" name="Subtitle 2">
            <a:extLst>
              <a:ext uri="{FF2B5EF4-FFF2-40B4-BE49-F238E27FC236}">
                <a16:creationId xmlns:a16="http://schemas.microsoft.com/office/drawing/2014/main" id="{550DECCD-659E-794A-AE85-7402243B37D0}"/>
              </a:ext>
            </a:extLst>
          </p:cNvPr>
          <p:cNvSpPr txBox="1">
            <a:spLocks/>
          </p:cNvSpPr>
          <p:nvPr/>
        </p:nvSpPr>
        <p:spPr>
          <a:xfrm>
            <a:off x="14664079" y="641655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42" name="Subtitle 2">
            <a:extLst>
              <a:ext uri="{FF2B5EF4-FFF2-40B4-BE49-F238E27FC236}">
                <a16:creationId xmlns:a16="http://schemas.microsoft.com/office/drawing/2014/main" id="{41629B5A-95A8-4641-8EA8-3F6F0D7ECF55}"/>
              </a:ext>
            </a:extLst>
          </p:cNvPr>
          <p:cNvSpPr txBox="1">
            <a:spLocks/>
          </p:cNvSpPr>
          <p:nvPr/>
        </p:nvSpPr>
        <p:spPr>
          <a:xfrm>
            <a:off x="14664079" y="762875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43" name="Subtitle 2">
            <a:extLst>
              <a:ext uri="{FF2B5EF4-FFF2-40B4-BE49-F238E27FC236}">
                <a16:creationId xmlns:a16="http://schemas.microsoft.com/office/drawing/2014/main" id="{0FDEBA81-2949-A742-B43B-8EFC0572A66A}"/>
              </a:ext>
            </a:extLst>
          </p:cNvPr>
          <p:cNvSpPr txBox="1">
            <a:spLocks/>
          </p:cNvSpPr>
          <p:nvPr/>
        </p:nvSpPr>
        <p:spPr>
          <a:xfrm>
            <a:off x="14664079" y="883467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44" name="Subtitle 2">
            <a:extLst>
              <a:ext uri="{FF2B5EF4-FFF2-40B4-BE49-F238E27FC236}">
                <a16:creationId xmlns:a16="http://schemas.microsoft.com/office/drawing/2014/main" id="{9FAAA2A6-CD40-034A-8421-352A76D910F8}"/>
              </a:ext>
            </a:extLst>
          </p:cNvPr>
          <p:cNvSpPr txBox="1">
            <a:spLocks/>
          </p:cNvSpPr>
          <p:nvPr/>
        </p:nvSpPr>
        <p:spPr>
          <a:xfrm>
            <a:off x="14664079" y="10643571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45" name="Subtitle 2">
            <a:extLst>
              <a:ext uri="{FF2B5EF4-FFF2-40B4-BE49-F238E27FC236}">
                <a16:creationId xmlns:a16="http://schemas.microsoft.com/office/drawing/2014/main" id="{366E9FAC-19A7-6C4E-AA12-7D2682671A0E}"/>
              </a:ext>
            </a:extLst>
          </p:cNvPr>
          <p:cNvSpPr txBox="1">
            <a:spLocks/>
          </p:cNvSpPr>
          <p:nvPr/>
        </p:nvSpPr>
        <p:spPr>
          <a:xfrm>
            <a:off x="14664079" y="1245246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47" name="Subtitle 2">
            <a:extLst>
              <a:ext uri="{FF2B5EF4-FFF2-40B4-BE49-F238E27FC236}">
                <a16:creationId xmlns:a16="http://schemas.microsoft.com/office/drawing/2014/main" id="{A2DEF469-8202-D643-A850-62CB54A36F9A}"/>
              </a:ext>
            </a:extLst>
          </p:cNvPr>
          <p:cNvSpPr txBox="1">
            <a:spLocks/>
          </p:cNvSpPr>
          <p:nvPr/>
        </p:nvSpPr>
        <p:spPr>
          <a:xfrm>
            <a:off x="17463344" y="280503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48" name="Subtitle 2">
            <a:extLst>
              <a:ext uri="{FF2B5EF4-FFF2-40B4-BE49-F238E27FC236}">
                <a16:creationId xmlns:a16="http://schemas.microsoft.com/office/drawing/2014/main" id="{AB0864AE-4136-5649-84E0-B88D96641F28}"/>
              </a:ext>
            </a:extLst>
          </p:cNvPr>
          <p:cNvSpPr txBox="1">
            <a:spLocks/>
          </p:cNvSpPr>
          <p:nvPr/>
        </p:nvSpPr>
        <p:spPr>
          <a:xfrm>
            <a:off x="17463344" y="340800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49" name="Subtitle 2">
            <a:extLst>
              <a:ext uri="{FF2B5EF4-FFF2-40B4-BE49-F238E27FC236}">
                <a16:creationId xmlns:a16="http://schemas.microsoft.com/office/drawing/2014/main" id="{899D13D0-36B1-8840-9C35-1F9BF0BD0A7E}"/>
              </a:ext>
            </a:extLst>
          </p:cNvPr>
          <p:cNvSpPr txBox="1">
            <a:spLocks/>
          </p:cNvSpPr>
          <p:nvPr/>
        </p:nvSpPr>
        <p:spPr>
          <a:xfrm>
            <a:off x="17463344" y="461393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50" name="Subtitle 2">
            <a:extLst>
              <a:ext uri="{FF2B5EF4-FFF2-40B4-BE49-F238E27FC236}">
                <a16:creationId xmlns:a16="http://schemas.microsoft.com/office/drawing/2014/main" id="{DD82E630-72F9-A347-BA3B-BB1CB79F1DFF}"/>
              </a:ext>
            </a:extLst>
          </p:cNvPr>
          <p:cNvSpPr txBox="1">
            <a:spLocks/>
          </p:cNvSpPr>
          <p:nvPr/>
        </p:nvSpPr>
        <p:spPr>
          <a:xfrm>
            <a:off x="17463344" y="581985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51" name="Subtitle 2">
            <a:extLst>
              <a:ext uri="{FF2B5EF4-FFF2-40B4-BE49-F238E27FC236}">
                <a16:creationId xmlns:a16="http://schemas.microsoft.com/office/drawing/2014/main" id="{3D876D9D-2DAD-CC49-B2EB-4E2D14ACC097}"/>
              </a:ext>
            </a:extLst>
          </p:cNvPr>
          <p:cNvSpPr txBox="1">
            <a:spLocks/>
          </p:cNvSpPr>
          <p:nvPr/>
        </p:nvSpPr>
        <p:spPr>
          <a:xfrm>
            <a:off x="17463344" y="702578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52" name="Subtitle 2">
            <a:extLst>
              <a:ext uri="{FF2B5EF4-FFF2-40B4-BE49-F238E27FC236}">
                <a16:creationId xmlns:a16="http://schemas.microsoft.com/office/drawing/2014/main" id="{BBE70368-5799-F149-93CC-4010D0BFBFA3}"/>
              </a:ext>
            </a:extLst>
          </p:cNvPr>
          <p:cNvSpPr txBox="1">
            <a:spLocks/>
          </p:cNvSpPr>
          <p:nvPr/>
        </p:nvSpPr>
        <p:spPr>
          <a:xfrm>
            <a:off x="17463344" y="823171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53" name="Subtitle 2">
            <a:extLst>
              <a:ext uri="{FF2B5EF4-FFF2-40B4-BE49-F238E27FC236}">
                <a16:creationId xmlns:a16="http://schemas.microsoft.com/office/drawing/2014/main" id="{DA6D8317-AD8B-4947-B9ED-F95129C917D9}"/>
              </a:ext>
            </a:extLst>
          </p:cNvPr>
          <p:cNvSpPr txBox="1">
            <a:spLocks/>
          </p:cNvSpPr>
          <p:nvPr/>
        </p:nvSpPr>
        <p:spPr>
          <a:xfrm>
            <a:off x="17463344" y="943764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54" name="Subtitle 2">
            <a:extLst>
              <a:ext uri="{FF2B5EF4-FFF2-40B4-BE49-F238E27FC236}">
                <a16:creationId xmlns:a16="http://schemas.microsoft.com/office/drawing/2014/main" id="{52922BD0-4C93-9C41-A9C2-5109856A5D55}"/>
              </a:ext>
            </a:extLst>
          </p:cNvPr>
          <p:cNvSpPr txBox="1">
            <a:spLocks/>
          </p:cNvSpPr>
          <p:nvPr/>
        </p:nvSpPr>
        <p:spPr>
          <a:xfrm>
            <a:off x="17463344" y="1004060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55" name="Subtitle 2">
            <a:extLst>
              <a:ext uri="{FF2B5EF4-FFF2-40B4-BE49-F238E27FC236}">
                <a16:creationId xmlns:a16="http://schemas.microsoft.com/office/drawing/2014/main" id="{22B2A9E4-B163-CA4D-9F91-2D305BEBCB79}"/>
              </a:ext>
            </a:extLst>
          </p:cNvPr>
          <p:cNvSpPr txBox="1">
            <a:spLocks/>
          </p:cNvSpPr>
          <p:nvPr/>
        </p:nvSpPr>
        <p:spPr>
          <a:xfrm>
            <a:off x="17463344" y="1124653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56" name="Subtitle 2">
            <a:extLst>
              <a:ext uri="{FF2B5EF4-FFF2-40B4-BE49-F238E27FC236}">
                <a16:creationId xmlns:a16="http://schemas.microsoft.com/office/drawing/2014/main" id="{8AB8552D-7316-B449-AD59-4A098B794E49}"/>
              </a:ext>
            </a:extLst>
          </p:cNvPr>
          <p:cNvSpPr txBox="1">
            <a:spLocks/>
          </p:cNvSpPr>
          <p:nvPr/>
        </p:nvSpPr>
        <p:spPr>
          <a:xfrm>
            <a:off x="17463344" y="1184949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57" name="Subtitle 2">
            <a:extLst>
              <a:ext uri="{FF2B5EF4-FFF2-40B4-BE49-F238E27FC236}">
                <a16:creationId xmlns:a16="http://schemas.microsoft.com/office/drawing/2014/main" id="{D7A454EB-2D99-0B45-927B-5435EDB49F1E}"/>
              </a:ext>
            </a:extLst>
          </p:cNvPr>
          <p:cNvSpPr txBox="1">
            <a:spLocks/>
          </p:cNvSpPr>
          <p:nvPr/>
        </p:nvSpPr>
        <p:spPr>
          <a:xfrm>
            <a:off x="17463344" y="401096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58" name="Subtitle 2">
            <a:extLst>
              <a:ext uri="{FF2B5EF4-FFF2-40B4-BE49-F238E27FC236}">
                <a16:creationId xmlns:a16="http://schemas.microsoft.com/office/drawing/2014/main" id="{B6AEA3BE-0C6E-0349-8D02-3E3C1EA8A088}"/>
              </a:ext>
            </a:extLst>
          </p:cNvPr>
          <p:cNvSpPr txBox="1">
            <a:spLocks/>
          </p:cNvSpPr>
          <p:nvPr/>
        </p:nvSpPr>
        <p:spPr>
          <a:xfrm>
            <a:off x="17463344" y="521689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59" name="Subtitle 2">
            <a:extLst>
              <a:ext uri="{FF2B5EF4-FFF2-40B4-BE49-F238E27FC236}">
                <a16:creationId xmlns:a16="http://schemas.microsoft.com/office/drawing/2014/main" id="{394E3CF0-D9D3-D94D-A383-EE21837C9D2A}"/>
              </a:ext>
            </a:extLst>
          </p:cNvPr>
          <p:cNvSpPr txBox="1">
            <a:spLocks/>
          </p:cNvSpPr>
          <p:nvPr/>
        </p:nvSpPr>
        <p:spPr>
          <a:xfrm>
            <a:off x="17463344" y="641655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60" name="Subtitle 2">
            <a:extLst>
              <a:ext uri="{FF2B5EF4-FFF2-40B4-BE49-F238E27FC236}">
                <a16:creationId xmlns:a16="http://schemas.microsoft.com/office/drawing/2014/main" id="{9BC5E9C1-F6AA-2B45-9172-6ED5CE1D896C}"/>
              </a:ext>
            </a:extLst>
          </p:cNvPr>
          <p:cNvSpPr txBox="1">
            <a:spLocks/>
          </p:cNvSpPr>
          <p:nvPr/>
        </p:nvSpPr>
        <p:spPr>
          <a:xfrm>
            <a:off x="17463344" y="762875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61" name="Subtitle 2">
            <a:extLst>
              <a:ext uri="{FF2B5EF4-FFF2-40B4-BE49-F238E27FC236}">
                <a16:creationId xmlns:a16="http://schemas.microsoft.com/office/drawing/2014/main" id="{F726A509-5F64-1E4E-82A0-1DB3A85F2DCC}"/>
              </a:ext>
            </a:extLst>
          </p:cNvPr>
          <p:cNvSpPr txBox="1">
            <a:spLocks/>
          </p:cNvSpPr>
          <p:nvPr/>
        </p:nvSpPr>
        <p:spPr>
          <a:xfrm>
            <a:off x="17463344" y="883467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62" name="Subtitle 2">
            <a:extLst>
              <a:ext uri="{FF2B5EF4-FFF2-40B4-BE49-F238E27FC236}">
                <a16:creationId xmlns:a16="http://schemas.microsoft.com/office/drawing/2014/main" id="{3B82063D-51D9-1C4E-BC26-262229FF8263}"/>
              </a:ext>
            </a:extLst>
          </p:cNvPr>
          <p:cNvSpPr txBox="1">
            <a:spLocks/>
          </p:cNvSpPr>
          <p:nvPr/>
        </p:nvSpPr>
        <p:spPr>
          <a:xfrm>
            <a:off x="17463344" y="10643571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63" name="Subtitle 2">
            <a:extLst>
              <a:ext uri="{FF2B5EF4-FFF2-40B4-BE49-F238E27FC236}">
                <a16:creationId xmlns:a16="http://schemas.microsoft.com/office/drawing/2014/main" id="{B4B7C23C-DF17-244D-9A88-1D00A4273E37}"/>
              </a:ext>
            </a:extLst>
          </p:cNvPr>
          <p:cNvSpPr txBox="1">
            <a:spLocks/>
          </p:cNvSpPr>
          <p:nvPr/>
        </p:nvSpPr>
        <p:spPr>
          <a:xfrm>
            <a:off x="17463344" y="1245246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65" name="Subtitle 2">
            <a:extLst>
              <a:ext uri="{FF2B5EF4-FFF2-40B4-BE49-F238E27FC236}">
                <a16:creationId xmlns:a16="http://schemas.microsoft.com/office/drawing/2014/main" id="{144E87E8-C28A-304B-826A-9651F4A51275}"/>
              </a:ext>
            </a:extLst>
          </p:cNvPr>
          <p:cNvSpPr txBox="1">
            <a:spLocks/>
          </p:cNvSpPr>
          <p:nvPr/>
        </p:nvSpPr>
        <p:spPr>
          <a:xfrm>
            <a:off x="20262609" y="280503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66" name="Subtitle 2">
            <a:extLst>
              <a:ext uri="{FF2B5EF4-FFF2-40B4-BE49-F238E27FC236}">
                <a16:creationId xmlns:a16="http://schemas.microsoft.com/office/drawing/2014/main" id="{F31122A4-C410-5C48-B7FC-ACD21AF7FABA}"/>
              </a:ext>
            </a:extLst>
          </p:cNvPr>
          <p:cNvSpPr txBox="1">
            <a:spLocks/>
          </p:cNvSpPr>
          <p:nvPr/>
        </p:nvSpPr>
        <p:spPr>
          <a:xfrm>
            <a:off x="20262609" y="340800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67" name="Subtitle 2">
            <a:extLst>
              <a:ext uri="{FF2B5EF4-FFF2-40B4-BE49-F238E27FC236}">
                <a16:creationId xmlns:a16="http://schemas.microsoft.com/office/drawing/2014/main" id="{80A988C6-E17D-6847-B369-110B0B7B87E1}"/>
              </a:ext>
            </a:extLst>
          </p:cNvPr>
          <p:cNvSpPr txBox="1">
            <a:spLocks/>
          </p:cNvSpPr>
          <p:nvPr/>
        </p:nvSpPr>
        <p:spPr>
          <a:xfrm>
            <a:off x="20262609" y="461393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68" name="Subtitle 2">
            <a:extLst>
              <a:ext uri="{FF2B5EF4-FFF2-40B4-BE49-F238E27FC236}">
                <a16:creationId xmlns:a16="http://schemas.microsoft.com/office/drawing/2014/main" id="{3CAD0356-61F2-8C43-9D61-5F31277F9E0E}"/>
              </a:ext>
            </a:extLst>
          </p:cNvPr>
          <p:cNvSpPr txBox="1">
            <a:spLocks/>
          </p:cNvSpPr>
          <p:nvPr/>
        </p:nvSpPr>
        <p:spPr>
          <a:xfrm>
            <a:off x="20262609" y="581985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69" name="Subtitle 2">
            <a:extLst>
              <a:ext uri="{FF2B5EF4-FFF2-40B4-BE49-F238E27FC236}">
                <a16:creationId xmlns:a16="http://schemas.microsoft.com/office/drawing/2014/main" id="{F7164611-7CA1-2E46-9C97-CAE92EE41A22}"/>
              </a:ext>
            </a:extLst>
          </p:cNvPr>
          <p:cNvSpPr txBox="1">
            <a:spLocks/>
          </p:cNvSpPr>
          <p:nvPr/>
        </p:nvSpPr>
        <p:spPr>
          <a:xfrm>
            <a:off x="20262609" y="702578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70" name="Subtitle 2">
            <a:extLst>
              <a:ext uri="{FF2B5EF4-FFF2-40B4-BE49-F238E27FC236}">
                <a16:creationId xmlns:a16="http://schemas.microsoft.com/office/drawing/2014/main" id="{589A947D-22D1-804C-8230-C19F5DBF563A}"/>
              </a:ext>
            </a:extLst>
          </p:cNvPr>
          <p:cNvSpPr txBox="1">
            <a:spLocks/>
          </p:cNvSpPr>
          <p:nvPr/>
        </p:nvSpPr>
        <p:spPr>
          <a:xfrm>
            <a:off x="20262609" y="8231716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71" name="Subtitle 2">
            <a:extLst>
              <a:ext uri="{FF2B5EF4-FFF2-40B4-BE49-F238E27FC236}">
                <a16:creationId xmlns:a16="http://schemas.microsoft.com/office/drawing/2014/main" id="{AAD85FA3-40FD-FE4F-9AC2-46ECB1F06909}"/>
              </a:ext>
            </a:extLst>
          </p:cNvPr>
          <p:cNvSpPr txBox="1">
            <a:spLocks/>
          </p:cNvSpPr>
          <p:nvPr/>
        </p:nvSpPr>
        <p:spPr>
          <a:xfrm>
            <a:off x="20262609" y="9437644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72" name="Subtitle 2">
            <a:extLst>
              <a:ext uri="{FF2B5EF4-FFF2-40B4-BE49-F238E27FC236}">
                <a16:creationId xmlns:a16="http://schemas.microsoft.com/office/drawing/2014/main" id="{847D331D-BBBB-8A4D-BB3F-1049BBD16216}"/>
              </a:ext>
            </a:extLst>
          </p:cNvPr>
          <p:cNvSpPr txBox="1">
            <a:spLocks/>
          </p:cNvSpPr>
          <p:nvPr/>
        </p:nvSpPr>
        <p:spPr>
          <a:xfrm>
            <a:off x="20262609" y="1004060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73" name="Subtitle 2">
            <a:extLst>
              <a:ext uri="{FF2B5EF4-FFF2-40B4-BE49-F238E27FC236}">
                <a16:creationId xmlns:a16="http://schemas.microsoft.com/office/drawing/2014/main" id="{802CE5D7-190F-134F-B582-EDAAB27B71DB}"/>
              </a:ext>
            </a:extLst>
          </p:cNvPr>
          <p:cNvSpPr txBox="1">
            <a:spLocks/>
          </p:cNvSpPr>
          <p:nvPr/>
        </p:nvSpPr>
        <p:spPr>
          <a:xfrm>
            <a:off x="20262609" y="1124653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1000</a:t>
            </a:r>
          </a:p>
        </p:txBody>
      </p:sp>
      <p:sp>
        <p:nvSpPr>
          <p:cNvPr id="274" name="Subtitle 2">
            <a:extLst>
              <a:ext uri="{FF2B5EF4-FFF2-40B4-BE49-F238E27FC236}">
                <a16:creationId xmlns:a16="http://schemas.microsoft.com/office/drawing/2014/main" id="{AB4014E5-7485-CC4E-B14B-078F7E5AA652}"/>
              </a:ext>
            </a:extLst>
          </p:cNvPr>
          <p:cNvSpPr txBox="1">
            <a:spLocks/>
          </p:cNvSpPr>
          <p:nvPr/>
        </p:nvSpPr>
        <p:spPr>
          <a:xfrm>
            <a:off x="20262609" y="1184949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1000</a:t>
            </a:r>
          </a:p>
        </p:txBody>
      </p:sp>
      <p:sp>
        <p:nvSpPr>
          <p:cNvPr id="275" name="Subtitle 2">
            <a:extLst>
              <a:ext uri="{FF2B5EF4-FFF2-40B4-BE49-F238E27FC236}">
                <a16:creationId xmlns:a16="http://schemas.microsoft.com/office/drawing/2014/main" id="{D8E3E18B-3478-354F-9789-F943EDC17E1B}"/>
              </a:ext>
            </a:extLst>
          </p:cNvPr>
          <p:cNvSpPr txBox="1">
            <a:spLocks/>
          </p:cNvSpPr>
          <p:nvPr/>
        </p:nvSpPr>
        <p:spPr>
          <a:xfrm>
            <a:off x="20262609" y="4010968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76" name="Subtitle 2">
            <a:extLst>
              <a:ext uri="{FF2B5EF4-FFF2-40B4-BE49-F238E27FC236}">
                <a16:creationId xmlns:a16="http://schemas.microsoft.com/office/drawing/2014/main" id="{FC326A76-C1E0-8345-A44C-1B2DB04ADE14}"/>
              </a:ext>
            </a:extLst>
          </p:cNvPr>
          <p:cNvSpPr txBox="1">
            <a:spLocks/>
          </p:cNvSpPr>
          <p:nvPr/>
        </p:nvSpPr>
        <p:spPr>
          <a:xfrm>
            <a:off x="20262609" y="5216895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77" name="Subtitle 2">
            <a:extLst>
              <a:ext uri="{FF2B5EF4-FFF2-40B4-BE49-F238E27FC236}">
                <a16:creationId xmlns:a16="http://schemas.microsoft.com/office/drawing/2014/main" id="{DE1EE323-BB89-4347-9261-F0D233A53E2B}"/>
              </a:ext>
            </a:extLst>
          </p:cNvPr>
          <p:cNvSpPr txBox="1">
            <a:spLocks/>
          </p:cNvSpPr>
          <p:nvPr/>
        </p:nvSpPr>
        <p:spPr>
          <a:xfrm>
            <a:off x="20262609" y="641655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78" name="Subtitle 2">
            <a:extLst>
              <a:ext uri="{FF2B5EF4-FFF2-40B4-BE49-F238E27FC236}">
                <a16:creationId xmlns:a16="http://schemas.microsoft.com/office/drawing/2014/main" id="{BDCC483F-099A-2F41-8F8C-5BBF62B67550}"/>
              </a:ext>
            </a:extLst>
          </p:cNvPr>
          <p:cNvSpPr txBox="1">
            <a:spLocks/>
          </p:cNvSpPr>
          <p:nvPr/>
        </p:nvSpPr>
        <p:spPr>
          <a:xfrm>
            <a:off x="20262609" y="7628752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79" name="Subtitle 2">
            <a:extLst>
              <a:ext uri="{FF2B5EF4-FFF2-40B4-BE49-F238E27FC236}">
                <a16:creationId xmlns:a16="http://schemas.microsoft.com/office/drawing/2014/main" id="{843E85D8-A2B6-B749-B3F8-886FFFDD75EA}"/>
              </a:ext>
            </a:extLst>
          </p:cNvPr>
          <p:cNvSpPr txBox="1">
            <a:spLocks/>
          </p:cNvSpPr>
          <p:nvPr/>
        </p:nvSpPr>
        <p:spPr>
          <a:xfrm>
            <a:off x="20262609" y="8834679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80" name="Subtitle 2">
            <a:extLst>
              <a:ext uri="{FF2B5EF4-FFF2-40B4-BE49-F238E27FC236}">
                <a16:creationId xmlns:a16="http://schemas.microsoft.com/office/drawing/2014/main" id="{0E2CD7F5-137F-6543-A0BB-0EACAAF7C8ED}"/>
              </a:ext>
            </a:extLst>
          </p:cNvPr>
          <p:cNvSpPr txBox="1">
            <a:spLocks/>
          </p:cNvSpPr>
          <p:nvPr/>
        </p:nvSpPr>
        <p:spPr>
          <a:xfrm>
            <a:off x="20262609" y="10643571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  <p:sp>
        <p:nvSpPr>
          <p:cNvPr id="281" name="Subtitle 2">
            <a:extLst>
              <a:ext uri="{FF2B5EF4-FFF2-40B4-BE49-F238E27FC236}">
                <a16:creationId xmlns:a16="http://schemas.microsoft.com/office/drawing/2014/main" id="{331FC7AF-1F74-BD4B-A3FC-F6FBB904648D}"/>
              </a:ext>
            </a:extLst>
          </p:cNvPr>
          <p:cNvSpPr txBox="1">
            <a:spLocks/>
          </p:cNvSpPr>
          <p:nvPr/>
        </p:nvSpPr>
        <p:spPr>
          <a:xfrm>
            <a:off x="20262609" y="12452463"/>
            <a:ext cx="238916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319410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9F37-FAED-C14B-9C47-75C8C2897ED1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E62A8-8082-3C49-A2E1-51192D75651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4185D-28D0-304B-AA92-BEFADEF83116}"/>
              </a:ext>
            </a:extLst>
          </p:cNvPr>
          <p:cNvSpPr/>
          <p:nvPr/>
        </p:nvSpPr>
        <p:spPr>
          <a:xfrm>
            <a:off x="6048445" y="2667919"/>
            <a:ext cx="4047019" cy="130582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9FBED-CF3F-A541-92EF-69688A3A81F4}"/>
              </a:ext>
            </a:extLst>
          </p:cNvPr>
          <p:cNvSpPr/>
          <p:nvPr/>
        </p:nvSpPr>
        <p:spPr>
          <a:xfrm>
            <a:off x="10095464" y="2667919"/>
            <a:ext cx="4047019" cy="130582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86B0E-460B-C14F-A8CD-A51DD59B3B27}"/>
              </a:ext>
            </a:extLst>
          </p:cNvPr>
          <p:cNvSpPr/>
          <p:nvPr/>
        </p:nvSpPr>
        <p:spPr>
          <a:xfrm>
            <a:off x="14142483" y="2667919"/>
            <a:ext cx="4047019" cy="130582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3CB199-6E06-0A4D-A6BB-CA25E1285921}"/>
              </a:ext>
            </a:extLst>
          </p:cNvPr>
          <p:cNvSpPr txBox="1"/>
          <p:nvPr/>
        </p:nvSpPr>
        <p:spPr>
          <a:xfrm>
            <a:off x="6932060" y="3028444"/>
            <a:ext cx="22797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46D51-E137-ED4D-8D43-A603F31ED019}"/>
              </a:ext>
            </a:extLst>
          </p:cNvPr>
          <p:cNvSpPr txBox="1"/>
          <p:nvPr/>
        </p:nvSpPr>
        <p:spPr>
          <a:xfrm>
            <a:off x="10939002" y="3028444"/>
            <a:ext cx="23599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6A362F-C4D9-8F40-BEDD-D8FBDD82256A}"/>
              </a:ext>
            </a:extLst>
          </p:cNvPr>
          <p:cNvSpPr txBox="1"/>
          <p:nvPr/>
        </p:nvSpPr>
        <p:spPr>
          <a:xfrm>
            <a:off x="14978807" y="3028444"/>
            <a:ext cx="23743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84BCB-34FD-014F-BAD6-7D609D7E79AA}"/>
              </a:ext>
            </a:extLst>
          </p:cNvPr>
          <p:cNvSpPr/>
          <p:nvPr/>
        </p:nvSpPr>
        <p:spPr>
          <a:xfrm>
            <a:off x="6048445" y="439222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B97AC-7E39-7A47-87CD-139F7A98DD03}"/>
              </a:ext>
            </a:extLst>
          </p:cNvPr>
          <p:cNvSpPr/>
          <p:nvPr/>
        </p:nvSpPr>
        <p:spPr>
          <a:xfrm>
            <a:off x="10095464" y="439222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10E7B-07FA-5445-A420-2283515B3F53}"/>
              </a:ext>
            </a:extLst>
          </p:cNvPr>
          <p:cNvSpPr/>
          <p:nvPr/>
        </p:nvSpPr>
        <p:spPr>
          <a:xfrm>
            <a:off x="14142483" y="439222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12D84-7820-2F4A-835A-32AA73968060}"/>
              </a:ext>
            </a:extLst>
          </p:cNvPr>
          <p:cNvSpPr txBox="1"/>
          <p:nvPr/>
        </p:nvSpPr>
        <p:spPr>
          <a:xfrm>
            <a:off x="2264561" y="4752753"/>
            <a:ext cx="341792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 01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0D2ACB5-68C0-1240-947C-F6BE5D70A16B}"/>
              </a:ext>
            </a:extLst>
          </p:cNvPr>
          <p:cNvSpPr txBox="1">
            <a:spLocks/>
          </p:cNvSpPr>
          <p:nvPr/>
        </p:nvSpPr>
        <p:spPr>
          <a:xfrm>
            <a:off x="6311917" y="4573472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7A6A51A3-D3AA-5448-80EC-A12802CDA835}"/>
              </a:ext>
            </a:extLst>
          </p:cNvPr>
          <p:cNvSpPr txBox="1">
            <a:spLocks/>
          </p:cNvSpPr>
          <p:nvPr/>
        </p:nvSpPr>
        <p:spPr>
          <a:xfrm>
            <a:off x="10358935" y="4573472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6D11035-8224-B944-8E67-98018203B9F2}"/>
              </a:ext>
            </a:extLst>
          </p:cNvPr>
          <p:cNvSpPr txBox="1">
            <a:spLocks/>
          </p:cNvSpPr>
          <p:nvPr/>
        </p:nvSpPr>
        <p:spPr>
          <a:xfrm>
            <a:off x="14405955" y="4573472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900945-9EF8-C446-BC51-20BB86015104}"/>
              </a:ext>
            </a:extLst>
          </p:cNvPr>
          <p:cNvSpPr/>
          <p:nvPr/>
        </p:nvSpPr>
        <p:spPr>
          <a:xfrm>
            <a:off x="6048445" y="609234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1C66E-5C63-524F-AEDE-4D0B397013E4}"/>
              </a:ext>
            </a:extLst>
          </p:cNvPr>
          <p:cNvSpPr/>
          <p:nvPr/>
        </p:nvSpPr>
        <p:spPr>
          <a:xfrm>
            <a:off x="10095464" y="609234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5D56C-9879-5A41-B7E9-E3A788B5D595}"/>
              </a:ext>
            </a:extLst>
          </p:cNvPr>
          <p:cNvSpPr/>
          <p:nvPr/>
        </p:nvSpPr>
        <p:spPr>
          <a:xfrm>
            <a:off x="14142483" y="609234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1A520-ABB3-F149-B37D-90F5C142B168}"/>
              </a:ext>
            </a:extLst>
          </p:cNvPr>
          <p:cNvSpPr txBox="1"/>
          <p:nvPr/>
        </p:nvSpPr>
        <p:spPr>
          <a:xfrm>
            <a:off x="2184411" y="6452873"/>
            <a:ext cx="34980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 02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B6C17DE-4724-2B4B-9733-524620094F17}"/>
              </a:ext>
            </a:extLst>
          </p:cNvPr>
          <p:cNvSpPr txBox="1">
            <a:spLocks/>
          </p:cNvSpPr>
          <p:nvPr/>
        </p:nvSpPr>
        <p:spPr>
          <a:xfrm>
            <a:off x="6311917" y="6273592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6FC80ADD-30C1-504C-AA43-2FB6B24411D4}"/>
              </a:ext>
            </a:extLst>
          </p:cNvPr>
          <p:cNvSpPr txBox="1">
            <a:spLocks/>
          </p:cNvSpPr>
          <p:nvPr/>
        </p:nvSpPr>
        <p:spPr>
          <a:xfrm>
            <a:off x="10358935" y="6273592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C0504FA-6980-9345-AD66-ACCEE65C63DB}"/>
              </a:ext>
            </a:extLst>
          </p:cNvPr>
          <p:cNvSpPr txBox="1">
            <a:spLocks/>
          </p:cNvSpPr>
          <p:nvPr/>
        </p:nvSpPr>
        <p:spPr>
          <a:xfrm>
            <a:off x="14405955" y="6273592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6D924A-A741-3945-8903-3F04EE573904}"/>
              </a:ext>
            </a:extLst>
          </p:cNvPr>
          <p:cNvSpPr/>
          <p:nvPr/>
        </p:nvSpPr>
        <p:spPr>
          <a:xfrm>
            <a:off x="6048445" y="779246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3AEF88-F1D3-CF45-8800-7FC19B588236}"/>
              </a:ext>
            </a:extLst>
          </p:cNvPr>
          <p:cNvSpPr/>
          <p:nvPr/>
        </p:nvSpPr>
        <p:spPr>
          <a:xfrm>
            <a:off x="10095464" y="779246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719AC1-FC4B-7348-90EA-F05BE7AF3208}"/>
              </a:ext>
            </a:extLst>
          </p:cNvPr>
          <p:cNvSpPr/>
          <p:nvPr/>
        </p:nvSpPr>
        <p:spPr>
          <a:xfrm>
            <a:off x="14142483" y="779246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2DF67-EFA4-E240-85FC-3B975985DA06}"/>
              </a:ext>
            </a:extLst>
          </p:cNvPr>
          <p:cNvSpPr txBox="1"/>
          <p:nvPr/>
        </p:nvSpPr>
        <p:spPr>
          <a:xfrm>
            <a:off x="2169984" y="8158778"/>
            <a:ext cx="35125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 03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5654FEF-9E8A-5444-A82A-98B7666686C8}"/>
              </a:ext>
            </a:extLst>
          </p:cNvPr>
          <p:cNvSpPr txBox="1">
            <a:spLocks/>
          </p:cNvSpPr>
          <p:nvPr/>
        </p:nvSpPr>
        <p:spPr>
          <a:xfrm>
            <a:off x="6311917" y="7973713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EBBE054-482F-BA4F-8BF4-269F7C2AF52C}"/>
              </a:ext>
            </a:extLst>
          </p:cNvPr>
          <p:cNvSpPr txBox="1">
            <a:spLocks/>
          </p:cNvSpPr>
          <p:nvPr/>
        </p:nvSpPr>
        <p:spPr>
          <a:xfrm>
            <a:off x="10358935" y="7973713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A73CB0C2-0A01-174F-86DF-BEC9BC2DFC3E}"/>
              </a:ext>
            </a:extLst>
          </p:cNvPr>
          <p:cNvSpPr txBox="1">
            <a:spLocks/>
          </p:cNvSpPr>
          <p:nvPr/>
        </p:nvSpPr>
        <p:spPr>
          <a:xfrm>
            <a:off x="14405955" y="7973713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7B209-6D7A-5B44-BF24-90C116C168D6}"/>
              </a:ext>
            </a:extLst>
          </p:cNvPr>
          <p:cNvSpPr/>
          <p:nvPr/>
        </p:nvSpPr>
        <p:spPr>
          <a:xfrm>
            <a:off x="6048445" y="949258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BF61F-E925-2448-A433-5088ED5A2DCB}"/>
              </a:ext>
            </a:extLst>
          </p:cNvPr>
          <p:cNvSpPr/>
          <p:nvPr/>
        </p:nvSpPr>
        <p:spPr>
          <a:xfrm>
            <a:off x="10095464" y="949258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047B4-984D-9A4F-9D6A-C076B161A264}"/>
              </a:ext>
            </a:extLst>
          </p:cNvPr>
          <p:cNvSpPr/>
          <p:nvPr/>
        </p:nvSpPr>
        <p:spPr>
          <a:xfrm>
            <a:off x="14142483" y="9492589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6CF19B-0702-1C46-81AB-6110782C6F59}"/>
              </a:ext>
            </a:extLst>
          </p:cNvPr>
          <p:cNvSpPr txBox="1"/>
          <p:nvPr/>
        </p:nvSpPr>
        <p:spPr>
          <a:xfrm>
            <a:off x="2141129" y="9853113"/>
            <a:ext cx="35413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 04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72093F0-0AE8-B542-82C4-85F2F2CC58F4}"/>
              </a:ext>
            </a:extLst>
          </p:cNvPr>
          <p:cNvSpPr txBox="1">
            <a:spLocks/>
          </p:cNvSpPr>
          <p:nvPr/>
        </p:nvSpPr>
        <p:spPr>
          <a:xfrm>
            <a:off x="6311917" y="9673833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CC3522B-2435-D146-9DF4-EA4DB557AE88}"/>
              </a:ext>
            </a:extLst>
          </p:cNvPr>
          <p:cNvSpPr txBox="1">
            <a:spLocks/>
          </p:cNvSpPr>
          <p:nvPr/>
        </p:nvSpPr>
        <p:spPr>
          <a:xfrm>
            <a:off x="10358935" y="9673833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B2D8EB9-C436-1442-AB30-B451D8E42358}"/>
              </a:ext>
            </a:extLst>
          </p:cNvPr>
          <p:cNvSpPr txBox="1">
            <a:spLocks/>
          </p:cNvSpPr>
          <p:nvPr/>
        </p:nvSpPr>
        <p:spPr>
          <a:xfrm>
            <a:off x="14405955" y="9673833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A9CEC9-C77D-8E49-BC35-CB7AB58F0041}"/>
              </a:ext>
            </a:extLst>
          </p:cNvPr>
          <p:cNvSpPr/>
          <p:nvPr/>
        </p:nvSpPr>
        <p:spPr>
          <a:xfrm>
            <a:off x="6048445" y="11192711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65FFA9-E902-FD42-8AD9-1AAED385CE6C}"/>
              </a:ext>
            </a:extLst>
          </p:cNvPr>
          <p:cNvSpPr/>
          <p:nvPr/>
        </p:nvSpPr>
        <p:spPr>
          <a:xfrm>
            <a:off x="10095464" y="11192711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389F08-4881-864C-B5AB-37E32C0FBBB9}"/>
              </a:ext>
            </a:extLst>
          </p:cNvPr>
          <p:cNvSpPr/>
          <p:nvPr/>
        </p:nvSpPr>
        <p:spPr>
          <a:xfrm>
            <a:off x="14142483" y="11192711"/>
            <a:ext cx="4047019" cy="13058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05D107-5DF6-5F4B-9327-4E6FC3DE93FF}"/>
              </a:ext>
            </a:extLst>
          </p:cNvPr>
          <p:cNvSpPr txBox="1"/>
          <p:nvPr/>
        </p:nvSpPr>
        <p:spPr>
          <a:xfrm>
            <a:off x="2141129" y="11553235"/>
            <a:ext cx="35413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DESCRIPTION 04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3BBA7139-305E-DA49-9101-F68A9EC97494}"/>
              </a:ext>
            </a:extLst>
          </p:cNvPr>
          <p:cNvSpPr txBox="1">
            <a:spLocks/>
          </p:cNvSpPr>
          <p:nvPr/>
        </p:nvSpPr>
        <p:spPr>
          <a:xfrm>
            <a:off x="6311917" y="11373955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689F9E4-876C-5548-8AA4-A00AFE19ADFA}"/>
              </a:ext>
            </a:extLst>
          </p:cNvPr>
          <p:cNvSpPr txBox="1">
            <a:spLocks/>
          </p:cNvSpPr>
          <p:nvPr/>
        </p:nvSpPr>
        <p:spPr>
          <a:xfrm>
            <a:off x="10358935" y="11373955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28E53DD-6EDE-9741-8629-D26C4F85F165}"/>
              </a:ext>
            </a:extLst>
          </p:cNvPr>
          <p:cNvSpPr txBox="1">
            <a:spLocks/>
          </p:cNvSpPr>
          <p:nvPr/>
        </p:nvSpPr>
        <p:spPr>
          <a:xfrm>
            <a:off x="14405955" y="11373955"/>
            <a:ext cx="35200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52D7D5-222C-4341-A2A4-8ADA1FA40FD1}"/>
              </a:ext>
            </a:extLst>
          </p:cNvPr>
          <p:cNvSpPr/>
          <p:nvPr/>
        </p:nvSpPr>
        <p:spPr>
          <a:xfrm>
            <a:off x="18189502" y="2667919"/>
            <a:ext cx="4047019" cy="130582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287A66-EBD5-7249-95DA-1D7017B5DC30}"/>
              </a:ext>
            </a:extLst>
          </p:cNvPr>
          <p:cNvSpPr txBox="1"/>
          <p:nvPr/>
        </p:nvSpPr>
        <p:spPr>
          <a:xfrm>
            <a:off x="19011400" y="3028444"/>
            <a:ext cx="24032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ASPECT 04</a:t>
            </a:r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1E6B6DE-EB52-7249-B73D-8C8719DF9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866423"/>
              </p:ext>
            </p:extLst>
          </p:nvPr>
        </p:nvGraphicFramePr>
        <p:xfrm>
          <a:off x="18189501" y="4392230"/>
          <a:ext cx="4047020" cy="130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38195FE7-B57B-FA42-AE42-493C30A88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18023"/>
              </p:ext>
            </p:extLst>
          </p:nvPr>
        </p:nvGraphicFramePr>
        <p:xfrm>
          <a:off x="18189501" y="6092349"/>
          <a:ext cx="4047020" cy="130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942BBB55-4E7D-1D4C-B8B0-8EAE97E22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608648"/>
              </p:ext>
            </p:extLst>
          </p:nvPr>
        </p:nvGraphicFramePr>
        <p:xfrm>
          <a:off x="18189501" y="7792469"/>
          <a:ext cx="4047020" cy="130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A7682A41-582B-4A4E-B013-737D37923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327149"/>
              </p:ext>
            </p:extLst>
          </p:nvPr>
        </p:nvGraphicFramePr>
        <p:xfrm>
          <a:off x="18189501" y="9492591"/>
          <a:ext cx="4047020" cy="130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C204E68A-1A97-024D-BE44-0CDC8A6E5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780626"/>
              </p:ext>
            </p:extLst>
          </p:nvPr>
        </p:nvGraphicFramePr>
        <p:xfrm>
          <a:off x="18189501" y="11192713"/>
          <a:ext cx="4047020" cy="130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207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C65FA1B-74A3-1346-9517-EE4D0FFCDBDB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968E13-200C-0F43-9A1C-A4398A0BA3E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1C3AB-4AF9-8541-9A83-8ADFC515F139}"/>
              </a:ext>
            </a:extLst>
          </p:cNvPr>
          <p:cNvSpPr txBox="1"/>
          <p:nvPr/>
        </p:nvSpPr>
        <p:spPr>
          <a:xfrm>
            <a:off x="8347576" y="2785359"/>
            <a:ext cx="2230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4068EE-1ACE-A34D-951C-83CF83EF30AF}"/>
              </a:ext>
            </a:extLst>
          </p:cNvPr>
          <p:cNvSpPr txBox="1"/>
          <p:nvPr/>
        </p:nvSpPr>
        <p:spPr>
          <a:xfrm>
            <a:off x="13552461" y="2785359"/>
            <a:ext cx="23102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1DE231-924A-2D4C-9EE6-F0CB096C9E0B}"/>
              </a:ext>
            </a:extLst>
          </p:cNvPr>
          <p:cNvSpPr txBox="1"/>
          <p:nvPr/>
        </p:nvSpPr>
        <p:spPr>
          <a:xfrm>
            <a:off x="18790208" y="2785359"/>
            <a:ext cx="232467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18914AE-A9CA-554D-97EC-B8D9F6342DCC}"/>
              </a:ext>
            </a:extLst>
          </p:cNvPr>
          <p:cNvSpPr/>
          <p:nvPr/>
        </p:nvSpPr>
        <p:spPr>
          <a:xfrm>
            <a:off x="1802625" y="3684002"/>
            <a:ext cx="5037521" cy="1274055"/>
          </a:xfrm>
          <a:custGeom>
            <a:avLst/>
            <a:gdLst>
              <a:gd name="connsiteX0" fmla="*/ 0 w 4821609"/>
              <a:gd name="connsiteY0" fmla="*/ 0 h 1219448"/>
              <a:gd name="connsiteX1" fmla="*/ 4821609 w 4821609"/>
              <a:gd name="connsiteY1" fmla="*/ 0 h 1219448"/>
              <a:gd name="connsiteX2" fmla="*/ 4821609 w 4821609"/>
              <a:gd name="connsiteY2" fmla="*/ 1219448 h 1219448"/>
              <a:gd name="connsiteX3" fmla="*/ 0 w 4821609"/>
              <a:gd name="connsiteY3" fmla="*/ 1219448 h 1219448"/>
              <a:gd name="connsiteX4" fmla="*/ 633547 w 4821609"/>
              <a:gd name="connsiteY4" fmla="*/ 609725 h 1219448"/>
              <a:gd name="connsiteX5" fmla="*/ 0 w 4821609"/>
              <a:gd name="connsiteY5" fmla="*/ 1 h 12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1609" h="1219448">
                <a:moveTo>
                  <a:pt x="0" y="0"/>
                </a:moveTo>
                <a:lnTo>
                  <a:pt x="4821609" y="0"/>
                </a:lnTo>
                <a:lnTo>
                  <a:pt x="4821609" y="1219448"/>
                </a:lnTo>
                <a:lnTo>
                  <a:pt x="0" y="1219448"/>
                </a:lnTo>
                <a:lnTo>
                  <a:pt x="633547" y="60972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C56CF-6155-A142-A58E-140439F4A14B}"/>
              </a:ext>
            </a:extLst>
          </p:cNvPr>
          <p:cNvSpPr txBox="1"/>
          <p:nvPr/>
        </p:nvSpPr>
        <p:spPr>
          <a:xfrm>
            <a:off x="3864970" y="4028641"/>
            <a:ext cx="14462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B4D4C7-E9A9-A940-A6D5-AF2091B851C5}"/>
              </a:ext>
            </a:extLst>
          </p:cNvPr>
          <p:cNvSpPr/>
          <p:nvPr/>
        </p:nvSpPr>
        <p:spPr>
          <a:xfrm>
            <a:off x="6840146" y="3684002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DBB283-CCA8-D442-8CCD-74E98D60B4F7}"/>
              </a:ext>
            </a:extLst>
          </p:cNvPr>
          <p:cNvSpPr/>
          <p:nvPr/>
        </p:nvSpPr>
        <p:spPr>
          <a:xfrm>
            <a:off x="12085106" y="3684002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84B26F-B8E4-6446-AF0B-2AAC99F9EF43}"/>
              </a:ext>
            </a:extLst>
          </p:cNvPr>
          <p:cNvSpPr/>
          <p:nvPr/>
        </p:nvSpPr>
        <p:spPr>
          <a:xfrm>
            <a:off x="17330066" y="3684002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C20B81B0-D017-9441-9C2C-4C3DB178E836}"/>
              </a:ext>
            </a:extLst>
          </p:cNvPr>
          <p:cNvSpPr txBox="1">
            <a:spLocks/>
          </p:cNvSpPr>
          <p:nvPr/>
        </p:nvSpPr>
        <p:spPr>
          <a:xfrm>
            <a:off x="7274020" y="3849360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D85949B3-040C-314A-B4CF-E67018424259}"/>
              </a:ext>
            </a:extLst>
          </p:cNvPr>
          <p:cNvSpPr txBox="1">
            <a:spLocks/>
          </p:cNvSpPr>
          <p:nvPr/>
        </p:nvSpPr>
        <p:spPr>
          <a:xfrm>
            <a:off x="12518981" y="3849360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7C7D86C9-BAD2-3F40-BA0A-7720A0B803E7}"/>
              </a:ext>
            </a:extLst>
          </p:cNvPr>
          <p:cNvSpPr txBox="1">
            <a:spLocks/>
          </p:cNvSpPr>
          <p:nvPr/>
        </p:nvSpPr>
        <p:spPr>
          <a:xfrm>
            <a:off x="17763941" y="3849360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4E9E2E6-A754-F44A-ACDF-8725247DC0A0}"/>
              </a:ext>
            </a:extLst>
          </p:cNvPr>
          <p:cNvSpPr/>
          <p:nvPr/>
        </p:nvSpPr>
        <p:spPr>
          <a:xfrm>
            <a:off x="1802625" y="5272246"/>
            <a:ext cx="5037521" cy="1274055"/>
          </a:xfrm>
          <a:custGeom>
            <a:avLst/>
            <a:gdLst>
              <a:gd name="connsiteX0" fmla="*/ 0 w 4821609"/>
              <a:gd name="connsiteY0" fmla="*/ 0 h 1219448"/>
              <a:gd name="connsiteX1" fmla="*/ 4821609 w 4821609"/>
              <a:gd name="connsiteY1" fmla="*/ 0 h 1219448"/>
              <a:gd name="connsiteX2" fmla="*/ 4821609 w 4821609"/>
              <a:gd name="connsiteY2" fmla="*/ 1219448 h 1219448"/>
              <a:gd name="connsiteX3" fmla="*/ 0 w 4821609"/>
              <a:gd name="connsiteY3" fmla="*/ 1219448 h 1219448"/>
              <a:gd name="connsiteX4" fmla="*/ 633547 w 4821609"/>
              <a:gd name="connsiteY4" fmla="*/ 609725 h 1219448"/>
              <a:gd name="connsiteX5" fmla="*/ 0 w 4821609"/>
              <a:gd name="connsiteY5" fmla="*/ 1 h 12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1609" h="1219448">
                <a:moveTo>
                  <a:pt x="0" y="0"/>
                </a:moveTo>
                <a:lnTo>
                  <a:pt x="4821609" y="0"/>
                </a:lnTo>
                <a:lnTo>
                  <a:pt x="4821609" y="1219448"/>
                </a:lnTo>
                <a:lnTo>
                  <a:pt x="0" y="1219448"/>
                </a:lnTo>
                <a:lnTo>
                  <a:pt x="633547" y="60972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B84E9B-2FE7-AF45-A90C-EA772BB4BE95}"/>
              </a:ext>
            </a:extLst>
          </p:cNvPr>
          <p:cNvSpPr txBox="1"/>
          <p:nvPr/>
        </p:nvSpPr>
        <p:spPr>
          <a:xfrm>
            <a:off x="3824895" y="5616885"/>
            <a:ext cx="15263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82A38-ACB4-2B4F-8FC1-847766B83131}"/>
              </a:ext>
            </a:extLst>
          </p:cNvPr>
          <p:cNvSpPr/>
          <p:nvPr/>
        </p:nvSpPr>
        <p:spPr>
          <a:xfrm>
            <a:off x="6840146" y="5271925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4C88E3-4B5B-F549-967E-2586190B6FB2}"/>
              </a:ext>
            </a:extLst>
          </p:cNvPr>
          <p:cNvSpPr/>
          <p:nvPr/>
        </p:nvSpPr>
        <p:spPr>
          <a:xfrm>
            <a:off x="12085106" y="5271925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313FD9-B692-C34B-86AA-CFB91A75855A}"/>
              </a:ext>
            </a:extLst>
          </p:cNvPr>
          <p:cNvSpPr/>
          <p:nvPr/>
        </p:nvSpPr>
        <p:spPr>
          <a:xfrm>
            <a:off x="17330066" y="5271925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98D149A4-0AF7-344E-B68D-6DA737F704F3}"/>
              </a:ext>
            </a:extLst>
          </p:cNvPr>
          <p:cNvSpPr txBox="1">
            <a:spLocks/>
          </p:cNvSpPr>
          <p:nvPr/>
        </p:nvSpPr>
        <p:spPr>
          <a:xfrm>
            <a:off x="7274020" y="5437284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258A4801-D8CC-BA40-81C6-4EB49C3EA431}"/>
              </a:ext>
            </a:extLst>
          </p:cNvPr>
          <p:cNvSpPr txBox="1">
            <a:spLocks/>
          </p:cNvSpPr>
          <p:nvPr/>
        </p:nvSpPr>
        <p:spPr>
          <a:xfrm>
            <a:off x="12518981" y="5437284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47C9F935-0B3B-ED4E-AC4D-77EDF56C0E1E}"/>
              </a:ext>
            </a:extLst>
          </p:cNvPr>
          <p:cNvSpPr txBox="1">
            <a:spLocks/>
          </p:cNvSpPr>
          <p:nvPr/>
        </p:nvSpPr>
        <p:spPr>
          <a:xfrm>
            <a:off x="17763941" y="5437284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2450167-84D1-4242-A638-012EB10B513A}"/>
              </a:ext>
            </a:extLst>
          </p:cNvPr>
          <p:cNvSpPr/>
          <p:nvPr/>
        </p:nvSpPr>
        <p:spPr>
          <a:xfrm>
            <a:off x="1802625" y="6860171"/>
            <a:ext cx="5037521" cy="1274055"/>
          </a:xfrm>
          <a:custGeom>
            <a:avLst/>
            <a:gdLst>
              <a:gd name="connsiteX0" fmla="*/ 0 w 4821609"/>
              <a:gd name="connsiteY0" fmla="*/ 0 h 1219448"/>
              <a:gd name="connsiteX1" fmla="*/ 4821609 w 4821609"/>
              <a:gd name="connsiteY1" fmla="*/ 0 h 1219448"/>
              <a:gd name="connsiteX2" fmla="*/ 4821609 w 4821609"/>
              <a:gd name="connsiteY2" fmla="*/ 1219448 h 1219448"/>
              <a:gd name="connsiteX3" fmla="*/ 1 w 4821609"/>
              <a:gd name="connsiteY3" fmla="*/ 1219448 h 1219448"/>
              <a:gd name="connsiteX4" fmla="*/ 633547 w 4821609"/>
              <a:gd name="connsiteY4" fmla="*/ 609725 h 1219448"/>
              <a:gd name="connsiteX5" fmla="*/ 0 w 4821609"/>
              <a:gd name="connsiteY5" fmla="*/ 1 h 12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1609" h="1219448">
                <a:moveTo>
                  <a:pt x="0" y="0"/>
                </a:moveTo>
                <a:lnTo>
                  <a:pt x="4821609" y="0"/>
                </a:lnTo>
                <a:lnTo>
                  <a:pt x="4821609" y="1219448"/>
                </a:lnTo>
                <a:lnTo>
                  <a:pt x="1" y="1219448"/>
                </a:lnTo>
                <a:lnTo>
                  <a:pt x="633547" y="60972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8DA51-C5C0-0B48-B0CF-21D80479E607}"/>
              </a:ext>
            </a:extLst>
          </p:cNvPr>
          <p:cNvSpPr txBox="1"/>
          <p:nvPr/>
        </p:nvSpPr>
        <p:spPr>
          <a:xfrm>
            <a:off x="3817682" y="7204810"/>
            <a:ext cx="15408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5721E0-C9FD-6144-9600-82EDB39E4896}"/>
              </a:ext>
            </a:extLst>
          </p:cNvPr>
          <p:cNvSpPr/>
          <p:nvPr/>
        </p:nvSpPr>
        <p:spPr>
          <a:xfrm>
            <a:off x="6840146" y="6860169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0877EB-B88C-794E-BE5E-D79EDBF3FE7F}"/>
              </a:ext>
            </a:extLst>
          </p:cNvPr>
          <p:cNvSpPr/>
          <p:nvPr/>
        </p:nvSpPr>
        <p:spPr>
          <a:xfrm>
            <a:off x="12085106" y="6860169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417A46-1B27-5B41-9BA1-540B736D556E}"/>
              </a:ext>
            </a:extLst>
          </p:cNvPr>
          <p:cNvSpPr/>
          <p:nvPr/>
        </p:nvSpPr>
        <p:spPr>
          <a:xfrm>
            <a:off x="17330066" y="6860169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40327AFF-DDB4-0641-A308-C97CCBDA5A54}"/>
              </a:ext>
            </a:extLst>
          </p:cNvPr>
          <p:cNvSpPr txBox="1">
            <a:spLocks/>
          </p:cNvSpPr>
          <p:nvPr/>
        </p:nvSpPr>
        <p:spPr>
          <a:xfrm>
            <a:off x="7274020" y="7025761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F129055-279D-EA47-B241-5869870D14FE}"/>
              </a:ext>
            </a:extLst>
          </p:cNvPr>
          <p:cNvSpPr txBox="1">
            <a:spLocks/>
          </p:cNvSpPr>
          <p:nvPr/>
        </p:nvSpPr>
        <p:spPr>
          <a:xfrm>
            <a:off x="12518981" y="7025761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E14C7559-B63F-3A4F-A156-8B3178572316}"/>
              </a:ext>
            </a:extLst>
          </p:cNvPr>
          <p:cNvSpPr txBox="1">
            <a:spLocks/>
          </p:cNvSpPr>
          <p:nvPr/>
        </p:nvSpPr>
        <p:spPr>
          <a:xfrm>
            <a:off x="17763941" y="7025761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6234A9E-54CC-9546-AA6A-03A66A274E7F}"/>
              </a:ext>
            </a:extLst>
          </p:cNvPr>
          <p:cNvSpPr/>
          <p:nvPr/>
        </p:nvSpPr>
        <p:spPr>
          <a:xfrm>
            <a:off x="1802625" y="8448254"/>
            <a:ext cx="5037521" cy="1274055"/>
          </a:xfrm>
          <a:custGeom>
            <a:avLst/>
            <a:gdLst>
              <a:gd name="connsiteX0" fmla="*/ 0 w 4821609"/>
              <a:gd name="connsiteY0" fmla="*/ 0 h 1219448"/>
              <a:gd name="connsiteX1" fmla="*/ 4821609 w 4821609"/>
              <a:gd name="connsiteY1" fmla="*/ 0 h 1219448"/>
              <a:gd name="connsiteX2" fmla="*/ 4821609 w 4821609"/>
              <a:gd name="connsiteY2" fmla="*/ 1219448 h 1219448"/>
              <a:gd name="connsiteX3" fmla="*/ 1 w 4821609"/>
              <a:gd name="connsiteY3" fmla="*/ 1219448 h 1219448"/>
              <a:gd name="connsiteX4" fmla="*/ 633547 w 4821609"/>
              <a:gd name="connsiteY4" fmla="*/ 609725 h 1219448"/>
              <a:gd name="connsiteX5" fmla="*/ 0 w 4821609"/>
              <a:gd name="connsiteY5" fmla="*/ 2 h 12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1609" h="1219448">
                <a:moveTo>
                  <a:pt x="0" y="0"/>
                </a:moveTo>
                <a:lnTo>
                  <a:pt x="4821609" y="0"/>
                </a:lnTo>
                <a:lnTo>
                  <a:pt x="4821609" y="1219448"/>
                </a:lnTo>
                <a:lnTo>
                  <a:pt x="1" y="1219448"/>
                </a:lnTo>
                <a:lnTo>
                  <a:pt x="633547" y="609725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5BA1D-6D64-244A-9B77-6D7B2C77ED81}"/>
              </a:ext>
            </a:extLst>
          </p:cNvPr>
          <p:cNvSpPr txBox="1"/>
          <p:nvPr/>
        </p:nvSpPr>
        <p:spPr>
          <a:xfrm>
            <a:off x="3803254" y="8792893"/>
            <a:ext cx="15696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7E21B1-73DA-7C4D-8B53-C7B4CB240E54}"/>
              </a:ext>
            </a:extLst>
          </p:cNvPr>
          <p:cNvSpPr/>
          <p:nvPr/>
        </p:nvSpPr>
        <p:spPr>
          <a:xfrm>
            <a:off x="6840146" y="8448094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0C6DE0-53DB-A046-AD0A-F38C91C71414}"/>
              </a:ext>
            </a:extLst>
          </p:cNvPr>
          <p:cNvSpPr/>
          <p:nvPr/>
        </p:nvSpPr>
        <p:spPr>
          <a:xfrm>
            <a:off x="12085106" y="8448094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85109B-5939-D743-ABA0-78F96FF66C64}"/>
              </a:ext>
            </a:extLst>
          </p:cNvPr>
          <p:cNvSpPr/>
          <p:nvPr/>
        </p:nvSpPr>
        <p:spPr>
          <a:xfrm>
            <a:off x="17330066" y="8448094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C49C96E1-EB70-3444-8A88-7AA45E919797}"/>
              </a:ext>
            </a:extLst>
          </p:cNvPr>
          <p:cNvSpPr txBox="1">
            <a:spLocks/>
          </p:cNvSpPr>
          <p:nvPr/>
        </p:nvSpPr>
        <p:spPr>
          <a:xfrm>
            <a:off x="7274020" y="8613453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1D76C50E-927D-2F44-9300-D60A3C678F4F}"/>
              </a:ext>
            </a:extLst>
          </p:cNvPr>
          <p:cNvSpPr txBox="1">
            <a:spLocks/>
          </p:cNvSpPr>
          <p:nvPr/>
        </p:nvSpPr>
        <p:spPr>
          <a:xfrm>
            <a:off x="12518981" y="8613453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E3839A01-DF8F-464B-A019-101E9A13EAA5}"/>
              </a:ext>
            </a:extLst>
          </p:cNvPr>
          <p:cNvSpPr txBox="1">
            <a:spLocks/>
          </p:cNvSpPr>
          <p:nvPr/>
        </p:nvSpPr>
        <p:spPr>
          <a:xfrm>
            <a:off x="17763941" y="8613453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1AB2FC1-49A9-1D42-9BE2-EC9AF1ED7066}"/>
              </a:ext>
            </a:extLst>
          </p:cNvPr>
          <p:cNvSpPr/>
          <p:nvPr/>
        </p:nvSpPr>
        <p:spPr>
          <a:xfrm>
            <a:off x="1802625" y="10036179"/>
            <a:ext cx="5037521" cy="1274055"/>
          </a:xfrm>
          <a:custGeom>
            <a:avLst/>
            <a:gdLst>
              <a:gd name="connsiteX0" fmla="*/ 0 w 4821609"/>
              <a:gd name="connsiteY0" fmla="*/ 0 h 1219448"/>
              <a:gd name="connsiteX1" fmla="*/ 4821609 w 4821609"/>
              <a:gd name="connsiteY1" fmla="*/ 0 h 1219448"/>
              <a:gd name="connsiteX2" fmla="*/ 4821609 w 4821609"/>
              <a:gd name="connsiteY2" fmla="*/ 1219448 h 1219448"/>
              <a:gd name="connsiteX3" fmla="*/ 1 w 4821609"/>
              <a:gd name="connsiteY3" fmla="*/ 1219448 h 1219448"/>
              <a:gd name="connsiteX4" fmla="*/ 633547 w 4821609"/>
              <a:gd name="connsiteY4" fmla="*/ 609725 h 1219448"/>
              <a:gd name="connsiteX5" fmla="*/ 0 w 4821609"/>
              <a:gd name="connsiteY5" fmla="*/ 2 h 12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1609" h="1219448">
                <a:moveTo>
                  <a:pt x="0" y="0"/>
                </a:moveTo>
                <a:lnTo>
                  <a:pt x="4821609" y="0"/>
                </a:lnTo>
                <a:lnTo>
                  <a:pt x="4821609" y="1219448"/>
                </a:lnTo>
                <a:lnTo>
                  <a:pt x="1" y="1219448"/>
                </a:lnTo>
                <a:lnTo>
                  <a:pt x="633547" y="609725"/>
                </a:lnTo>
                <a:lnTo>
                  <a:pt x="0" y="2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69E4E-0481-5043-BBCF-E184DEA01706}"/>
              </a:ext>
            </a:extLst>
          </p:cNvPr>
          <p:cNvSpPr txBox="1"/>
          <p:nvPr/>
        </p:nvSpPr>
        <p:spPr>
          <a:xfrm>
            <a:off x="3808865" y="10380818"/>
            <a:ext cx="15584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9C1575-5027-234B-80E6-E4C26FC5B956}"/>
              </a:ext>
            </a:extLst>
          </p:cNvPr>
          <p:cNvSpPr/>
          <p:nvPr/>
        </p:nvSpPr>
        <p:spPr>
          <a:xfrm>
            <a:off x="6840146" y="10036177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D70916-674B-CE45-9426-F4E0833B371D}"/>
              </a:ext>
            </a:extLst>
          </p:cNvPr>
          <p:cNvSpPr/>
          <p:nvPr/>
        </p:nvSpPr>
        <p:spPr>
          <a:xfrm>
            <a:off x="12085106" y="10036177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FFF27-3EC0-8240-A9B2-28B28A330979}"/>
              </a:ext>
            </a:extLst>
          </p:cNvPr>
          <p:cNvSpPr/>
          <p:nvPr/>
        </p:nvSpPr>
        <p:spPr>
          <a:xfrm>
            <a:off x="17330066" y="10036177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DCC82BA5-6497-C544-8F60-0EC6466A36FA}"/>
              </a:ext>
            </a:extLst>
          </p:cNvPr>
          <p:cNvSpPr txBox="1">
            <a:spLocks/>
          </p:cNvSpPr>
          <p:nvPr/>
        </p:nvSpPr>
        <p:spPr>
          <a:xfrm>
            <a:off x="7274020" y="10201536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39A4F3BD-A69E-C04B-87DF-BFF58DC75DDA}"/>
              </a:ext>
            </a:extLst>
          </p:cNvPr>
          <p:cNvSpPr txBox="1">
            <a:spLocks/>
          </p:cNvSpPr>
          <p:nvPr/>
        </p:nvSpPr>
        <p:spPr>
          <a:xfrm>
            <a:off x="12518981" y="10201536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924F9EF7-F838-1641-9A0E-56F2FCE12408}"/>
              </a:ext>
            </a:extLst>
          </p:cNvPr>
          <p:cNvSpPr txBox="1">
            <a:spLocks/>
          </p:cNvSpPr>
          <p:nvPr/>
        </p:nvSpPr>
        <p:spPr>
          <a:xfrm>
            <a:off x="17763941" y="10201536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FBC5A8F-85C8-0C40-8D45-B529E14798DF}"/>
              </a:ext>
            </a:extLst>
          </p:cNvPr>
          <p:cNvSpPr/>
          <p:nvPr/>
        </p:nvSpPr>
        <p:spPr>
          <a:xfrm>
            <a:off x="1802625" y="11624101"/>
            <a:ext cx="5037521" cy="1274055"/>
          </a:xfrm>
          <a:custGeom>
            <a:avLst/>
            <a:gdLst>
              <a:gd name="connsiteX0" fmla="*/ 0 w 4821609"/>
              <a:gd name="connsiteY0" fmla="*/ 0 h 1219448"/>
              <a:gd name="connsiteX1" fmla="*/ 4821609 w 4821609"/>
              <a:gd name="connsiteY1" fmla="*/ 0 h 1219448"/>
              <a:gd name="connsiteX2" fmla="*/ 4821609 w 4821609"/>
              <a:gd name="connsiteY2" fmla="*/ 1219448 h 1219448"/>
              <a:gd name="connsiteX3" fmla="*/ 1 w 4821609"/>
              <a:gd name="connsiteY3" fmla="*/ 1219448 h 1219448"/>
              <a:gd name="connsiteX4" fmla="*/ 633547 w 4821609"/>
              <a:gd name="connsiteY4" fmla="*/ 609725 h 1219448"/>
              <a:gd name="connsiteX5" fmla="*/ 0 w 4821609"/>
              <a:gd name="connsiteY5" fmla="*/ 2 h 12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1609" h="1219448">
                <a:moveTo>
                  <a:pt x="0" y="0"/>
                </a:moveTo>
                <a:lnTo>
                  <a:pt x="4821609" y="0"/>
                </a:lnTo>
                <a:lnTo>
                  <a:pt x="4821609" y="1219448"/>
                </a:lnTo>
                <a:lnTo>
                  <a:pt x="1" y="1219448"/>
                </a:lnTo>
                <a:lnTo>
                  <a:pt x="633547" y="609725"/>
                </a:lnTo>
                <a:lnTo>
                  <a:pt x="0" y="2"/>
                </a:lnTo>
                <a:close/>
              </a:path>
            </a:pathLst>
          </a:cu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59509-47CB-EE4B-B549-6A5CB9127C92}"/>
              </a:ext>
            </a:extLst>
          </p:cNvPr>
          <p:cNvSpPr txBox="1"/>
          <p:nvPr/>
        </p:nvSpPr>
        <p:spPr>
          <a:xfrm>
            <a:off x="3811270" y="11968740"/>
            <a:ext cx="15536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02B2F9-7B3B-164B-A10B-D904C63E7AE1}"/>
              </a:ext>
            </a:extLst>
          </p:cNvPr>
          <p:cNvSpPr/>
          <p:nvPr/>
        </p:nvSpPr>
        <p:spPr>
          <a:xfrm>
            <a:off x="6840146" y="11624101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3C37EC-DF49-0F40-B602-4BF44C8DF9D6}"/>
              </a:ext>
            </a:extLst>
          </p:cNvPr>
          <p:cNvSpPr/>
          <p:nvPr/>
        </p:nvSpPr>
        <p:spPr>
          <a:xfrm>
            <a:off x="12085106" y="11624101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920943-72E3-9A4B-B97B-3705E668FFEF}"/>
              </a:ext>
            </a:extLst>
          </p:cNvPr>
          <p:cNvSpPr/>
          <p:nvPr/>
        </p:nvSpPr>
        <p:spPr>
          <a:xfrm>
            <a:off x="17330066" y="11624101"/>
            <a:ext cx="5244960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97C3DEBA-E4CB-6F4A-BF50-8123BF6EDEBF}"/>
              </a:ext>
            </a:extLst>
          </p:cNvPr>
          <p:cNvSpPr txBox="1">
            <a:spLocks/>
          </p:cNvSpPr>
          <p:nvPr/>
        </p:nvSpPr>
        <p:spPr>
          <a:xfrm>
            <a:off x="7274020" y="11789459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F14E715F-EBAD-5046-9FF1-AAC5333F4E3C}"/>
              </a:ext>
            </a:extLst>
          </p:cNvPr>
          <p:cNvSpPr txBox="1">
            <a:spLocks/>
          </p:cNvSpPr>
          <p:nvPr/>
        </p:nvSpPr>
        <p:spPr>
          <a:xfrm>
            <a:off x="12518981" y="11789459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9239D5CC-5B4D-B64A-89CE-2F582E00F6AC}"/>
              </a:ext>
            </a:extLst>
          </p:cNvPr>
          <p:cNvSpPr txBox="1">
            <a:spLocks/>
          </p:cNvSpPr>
          <p:nvPr/>
        </p:nvSpPr>
        <p:spPr>
          <a:xfrm>
            <a:off x="17763941" y="11789459"/>
            <a:ext cx="437721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223216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DAC6B-4218-DB47-B0D5-4C5EA904992F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6CABC-FDDE-1542-B5B7-6F56761CAD5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40C641-B600-944A-9FA4-3A408725EA01}"/>
              </a:ext>
            </a:extLst>
          </p:cNvPr>
          <p:cNvSpPr/>
          <p:nvPr/>
        </p:nvSpPr>
        <p:spPr>
          <a:xfrm>
            <a:off x="8130649" y="2624784"/>
            <a:ext cx="3934511" cy="1271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5F32EF-1015-A64E-BD34-04DC7C1591FD}"/>
              </a:ext>
            </a:extLst>
          </p:cNvPr>
          <p:cNvSpPr/>
          <p:nvPr/>
        </p:nvSpPr>
        <p:spPr>
          <a:xfrm>
            <a:off x="18065481" y="2624784"/>
            <a:ext cx="3934511" cy="1271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520382-11FD-A048-B0F2-5B3C81ACC39D}"/>
              </a:ext>
            </a:extLst>
          </p:cNvPr>
          <p:cNvSpPr/>
          <p:nvPr/>
        </p:nvSpPr>
        <p:spPr>
          <a:xfrm>
            <a:off x="13098065" y="2624784"/>
            <a:ext cx="3934511" cy="1271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AF4C64-5039-704D-AF27-C3B80D9F90C7}"/>
              </a:ext>
            </a:extLst>
          </p:cNvPr>
          <p:cNvSpPr txBox="1"/>
          <p:nvPr/>
        </p:nvSpPr>
        <p:spPr>
          <a:xfrm>
            <a:off x="8849005" y="2967904"/>
            <a:ext cx="24978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8D226-FABA-0A48-8BF2-A0CE15E87A0F}"/>
              </a:ext>
            </a:extLst>
          </p:cNvPr>
          <p:cNvSpPr txBox="1"/>
          <p:nvPr/>
        </p:nvSpPr>
        <p:spPr>
          <a:xfrm>
            <a:off x="13776345" y="2967904"/>
            <a:ext cx="25779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ABC63F-C6EB-9844-A930-45FF12C3D6F7}"/>
              </a:ext>
            </a:extLst>
          </p:cNvPr>
          <p:cNvSpPr txBox="1"/>
          <p:nvPr/>
        </p:nvSpPr>
        <p:spPr>
          <a:xfrm>
            <a:off x="18736548" y="2967904"/>
            <a:ext cx="259237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03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3348D506-28AA-EF42-9DAA-4E3D28528609}"/>
              </a:ext>
            </a:extLst>
          </p:cNvPr>
          <p:cNvSpPr/>
          <p:nvPr/>
        </p:nvSpPr>
        <p:spPr>
          <a:xfrm rot="5400000">
            <a:off x="3974644" y="1995024"/>
            <a:ext cx="1271016" cy="55472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59F1E-B848-6249-9D89-3C376A3C62CB}"/>
              </a:ext>
            </a:extLst>
          </p:cNvPr>
          <p:cNvSpPr txBox="1"/>
          <p:nvPr/>
        </p:nvSpPr>
        <p:spPr>
          <a:xfrm>
            <a:off x="2270593" y="4476255"/>
            <a:ext cx="14462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39" name="Freeform 926">
            <a:extLst>
              <a:ext uri="{FF2B5EF4-FFF2-40B4-BE49-F238E27FC236}">
                <a16:creationId xmlns:a16="http://schemas.microsoft.com/office/drawing/2014/main" id="{A0304D5A-0794-AD44-976D-025DC6392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131" y="4425713"/>
            <a:ext cx="685862" cy="685862"/>
          </a:xfrm>
          <a:custGeom>
            <a:avLst/>
            <a:gdLst>
              <a:gd name="T0" fmla="*/ 2003694 w 296503"/>
              <a:gd name="T1" fmla="*/ 1832388 h 296502"/>
              <a:gd name="T2" fmla="*/ 716340 w 296503"/>
              <a:gd name="T3" fmla="*/ 1832388 h 296502"/>
              <a:gd name="T4" fmla="*/ 1792869 w 296503"/>
              <a:gd name="T5" fmla="*/ 2632308 h 296502"/>
              <a:gd name="T6" fmla="*/ 1761647 w 296503"/>
              <a:gd name="T7" fmla="*/ 1934355 h 296502"/>
              <a:gd name="T8" fmla="*/ 1309759 w 296503"/>
              <a:gd name="T9" fmla="*/ 1765729 h 296502"/>
              <a:gd name="T10" fmla="*/ 1454202 w 296503"/>
              <a:gd name="T11" fmla="*/ 2632308 h 296502"/>
              <a:gd name="T12" fmla="*/ 1831921 w 296503"/>
              <a:gd name="T13" fmla="*/ 712916 h 296502"/>
              <a:gd name="T14" fmla="*/ 1407353 w 296503"/>
              <a:gd name="T15" fmla="*/ 712916 h 296502"/>
              <a:gd name="T16" fmla="*/ 1792869 w 296503"/>
              <a:gd name="T17" fmla="*/ 607044 h 296502"/>
              <a:gd name="T18" fmla="*/ 1929508 w 296503"/>
              <a:gd name="T19" fmla="*/ 1477536 h 296502"/>
              <a:gd name="T20" fmla="*/ 1792869 w 296503"/>
              <a:gd name="T21" fmla="*/ 607044 h 296502"/>
              <a:gd name="T22" fmla="*/ 1477622 w 296503"/>
              <a:gd name="T23" fmla="*/ 1308917 h 296502"/>
              <a:gd name="T24" fmla="*/ 610925 w 296503"/>
              <a:gd name="T25" fmla="*/ 1446161 h 296502"/>
              <a:gd name="T26" fmla="*/ 1432671 w 296503"/>
              <a:gd name="T27" fmla="*/ 386184 h 296502"/>
              <a:gd name="T28" fmla="*/ 964299 w 296503"/>
              <a:gd name="T29" fmla="*/ 240396 h 296502"/>
              <a:gd name="T30" fmla="*/ 842289 w 296503"/>
              <a:gd name="T31" fmla="*/ 646275 h 296502"/>
              <a:gd name="T32" fmla="*/ 362084 w 296503"/>
              <a:gd name="T33" fmla="*/ 756638 h 296502"/>
              <a:gd name="T34" fmla="*/ 460473 w 296503"/>
              <a:gd name="T35" fmla="*/ 1166470 h 296502"/>
              <a:gd name="T36" fmla="*/ 98402 w 296503"/>
              <a:gd name="T37" fmla="*/ 1737883 h 296502"/>
              <a:gd name="T38" fmla="*/ 436901 w 296503"/>
              <a:gd name="T39" fmla="*/ 2135906 h 296502"/>
              <a:gd name="T40" fmla="*/ 401470 w 296503"/>
              <a:gd name="T41" fmla="*/ 2494508 h 296502"/>
              <a:gd name="T42" fmla="*/ 747814 w 296503"/>
              <a:gd name="T43" fmla="*/ 2841306 h 296502"/>
              <a:gd name="T44" fmla="*/ 1109935 w 296503"/>
              <a:gd name="T45" fmla="*/ 2801901 h 296502"/>
              <a:gd name="T46" fmla="*/ 1475957 w 296503"/>
              <a:gd name="T47" fmla="*/ 3113225 h 296502"/>
              <a:gd name="T48" fmla="*/ 1810507 w 296503"/>
              <a:gd name="T49" fmla="*/ 2857075 h 296502"/>
              <a:gd name="T50" fmla="*/ 2278887 w 296503"/>
              <a:gd name="T51" fmla="*/ 2998932 h 296502"/>
              <a:gd name="T52" fmla="*/ 2593757 w 296503"/>
              <a:gd name="T53" fmla="*/ 2399927 h 296502"/>
              <a:gd name="T54" fmla="*/ 2999144 w 296503"/>
              <a:gd name="T55" fmla="*/ 2281719 h 296502"/>
              <a:gd name="T56" fmla="*/ 2900755 w 296503"/>
              <a:gd name="T57" fmla="*/ 1765466 h 296502"/>
              <a:gd name="T58" fmla="*/ 2900755 w 296503"/>
              <a:gd name="T59" fmla="*/ 1473853 h 296502"/>
              <a:gd name="T60" fmla="*/ 2999144 w 296503"/>
              <a:gd name="T61" fmla="*/ 961550 h 296502"/>
              <a:gd name="T62" fmla="*/ 2593757 w 296503"/>
              <a:gd name="T63" fmla="*/ 839402 h 296502"/>
              <a:gd name="T64" fmla="*/ 2278887 w 296503"/>
              <a:gd name="T65" fmla="*/ 240396 h 296502"/>
              <a:gd name="T66" fmla="*/ 1810507 w 296503"/>
              <a:gd name="T67" fmla="*/ 386184 h 296502"/>
              <a:gd name="T68" fmla="*/ 1503519 w 296503"/>
              <a:gd name="T69" fmla="*/ 0 h 296502"/>
              <a:gd name="T70" fmla="*/ 2152928 w 296503"/>
              <a:gd name="T71" fmla="*/ 204932 h 296502"/>
              <a:gd name="T72" fmla="*/ 2491427 w 296503"/>
              <a:gd name="T73" fmla="*/ 599009 h 296502"/>
              <a:gd name="T74" fmla="*/ 3081802 w 296503"/>
              <a:gd name="T75" fmla="*/ 914254 h 296502"/>
              <a:gd name="T76" fmla="*/ 3239232 w 296503"/>
              <a:gd name="T77" fmla="*/ 1501447 h 296502"/>
              <a:gd name="T78" fmla="*/ 3038512 w 296503"/>
              <a:gd name="T79" fmla="*/ 2151673 h 296502"/>
              <a:gd name="T80" fmla="*/ 2644910 w 296503"/>
              <a:gd name="T81" fmla="*/ 2494508 h 296502"/>
              <a:gd name="T82" fmla="*/ 2231649 w 296503"/>
              <a:gd name="T83" fmla="*/ 3097458 h 296502"/>
              <a:gd name="T84" fmla="*/ 1735730 w 296503"/>
              <a:gd name="T85" fmla="*/ 3239316 h 296502"/>
              <a:gd name="T86" fmla="*/ 1086305 w 296503"/>
              <a:gd name="T87" fmla="*/ 3038344 h 296502"/>
              <a:gd name="T88" fmla="*/ 661243 w 296503"/>
              <a:gd name="T89" fmla="*/ 2790074 h 296502"/>
              <a:gd name="T90" fmla="*/ 157452 w 296503"/>
              <a:gd name="T91" fmla="*/ 2329022 h 296502"/>
              <a:gd name="T92" fmla="*/ 129869 w 296503"/>
              <a:gd name="T93" fmla="*/ 1867927 h 296502"/>
              <a:gd name="T94" fmla="*/ 354220 w 296503"/>
              <a:gd name="T95" fmla="*/ 1170410 h 296502"/>
              <a:gd name="T96" fmla="*/ 354220 w 296503"/>
              <a:gd name="T97" fmla="*/ 650241 h 296502"/>
              <a:gd name="T98" fmla="*/ 649412 w 296503"/>
              <a:gd name="T99" fmla="*/ 350721 h 296502"/>
              <a:gd name="T100" fmla="*/ 1168961 w 296503"/>
              <a:gd name="T101" fmla="*/ 350721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3" h="296502">
                <a:moveTo>
                  <a:pt x="183408" y="167723"/>
                </a:moveTo>
                <a:cubicBezTo>
                  <a:pt x="179834" y="174542"/>
                  <a:pt x="174117" y="179926"/>
                  <a:pt x="167684" y="183515"/>
                </a:cubicBezTo>
                <a:lnTo>
                  <a:pt x="167684" y="231250"/>
                </a:lnTo>
                <a:cubicBezTo>
                  <a:pt x="198774" y="223713"/>
                  <a:pt x="223432" y="199307"/>
                  <a:pt x="230579" y="167723"/>
                </a:cubicBezTo>
                <a:lnTo>
                  <a:pt x="183408" y="167723"/>
                </a:lnTo>
                <a:close/>
                <a:moveTo>
                  <a:pt x="65569" y="167723"/>
                </a:moveTo>
                <a:cubicBezTo>
                  <a:pt x="73074" y="199307"/>
                  <a:pt x="97374" y="223713"/>
                  <a:pt x="128822" y="231250"/>
                </a:cubicBezTo>
                <a:lnTo>
                  <a:pt x="128822" y="183515"/>
                </a:lnTo>
                <a:cubicBezTo>
                  <a:pt x="122032" y="179926"/>
                  <a:pt x="116672" y="174542"/>
                  <a:pt x="112741" y="167723"/>
                </a:cubicBezTo>
                <a:lnTo>
                  <a:pt x="65569" y="167723"/>
                </a:lnTo>
                <a:close/>
                <a:moveTo>
                  <a:pt x="180549" y="158750"/>
                </a:moveTo>
                <a:lnTo>
                  <a:pt x="236297" y="158750"/>
                </a:lnTo>
                <a:cubicBezTo>
                  <a:pt x="237369" y="158750"/>
                  <a:pt x="238441" y="159468"/>
                  <a:pt x="239513" y="160545"/>
                </a:cubicBezTo>
                <a:cubicBezTo>
                  <a:pt x="240228" y="161621"/>
                  <a:pt x="240943" y="162698"/>
                  <a:pt x="240586" y="164134"/>
                </a:cubicBezTo>
                <a:cubicBezTo>
                  <a:pt x="233796" y="203614"/>
                  <a:pt x="203063" y="234122"/>
                  <a:pt x="164111" y="240941"/>
                </a:cubicBezTo>
                <a:cubicBezTo>
                  <a:pt x="163753" y="240941"/>
                  <a:pt x="163396" y="240941"/>
                  <a:pt x="163039" y="240941"/>
                </a:cubicBezTo>
                <a:cubicBezTo>
                  <a:pt x="161966" y="240941"/>
                  <a:pt x="160894" y="240582"/>
                  <a:pt x="160537" y="239864"/>
                </a:cubicBezTo>
                <a:cubicBezTo>
                  <a:pt x="159465" y="239147"/>
                  <a:pt x="158750" y="237711"/>
                  <a:pt x="158750" y="236634"/>
                </a:cubicBezTo>
                <a:lnTo>
                  <a:pt x="158750" y="181003"/>
                </a:lnTo>
                <a:cubicBezTo>
                  <a:pt x="158750" y="179208"/>
                  <a:pt x="159822" y="177414"/>
                  <a:pt x="161252" y="177055"/>
                </a:cubicBezTo>
                <a:cubicBezTo>
                  <a:pt x="168042" y="173824"/>
                  <a:pt x="173402" y="168082"/>
                  <a:pt x="176618" y="161621"/>
                </a:cubicBezTo>
                <a:cubicBezTo>
                  <a:pt x="177333" y="159827"/>
                  <a:pt x="178762" y="158750"/>
                  <a:pt x="180549" y="158750"/>
                </a:cubicBezTo>
                <a:close/>
                <a:moveTo>
                  <a:pt x="60209" y="158750"/>
                </a:moveTo>
                <a:lnTo>
                  <a:pt x="115600" y="158750"/>
                </a:lnTo>
                <a:cubicBezTo>
                  <a:pt x="117386" y="158750"/>
                  <a:pt x="118816" y="159827"/>
                  <a:pt x="119888" y="161621"/>
                </a:cubicBezTo>
                <a:cubicBezTo>
                  <a:pt x="122747" y="168082"/>
                  <a:pt x="128107" y="173824"/>
                  <a:pt x="135254" y="177055"/>
                </a:cubicBezTo>
                <a:cubicBezTo>
                  <a:pt x="136684" y="177414"/>
                  <a:pt x="137756" y="179208"/>
                  <a:pt x="137756" y="181003"/>
                </a:cubicBezTo>
                <a:lnTo>
                  <a:pt x="137756" y="236634"/>
                </a:lnTo>
                <a:cubicBezTo>
                  <a:pt x="137756" y="237711"/>
                  <a:pt x="137041" y="239147"/>
                  <a:pt x="135969" y="239864"/>
                </a:cubicBezTo>
                <a:cubicBezTo>
                  <a:pt x="135254" y="240582"/>
                  <a:pt x="134182" y="240941"/>
                  <a:pt x="133110" y="240941"/>
                </a:cubicBezTo>
                <a:cubicBezTo>
                  <a:pt x="133110" y="240941"/>
                  <a:pt x="132753" y="240941"/>
                  <a:pt x="132395" y="240941"/>
                </a:cubicBezTo>
                <a:cubicBezTo>
                  <a:pt x="93086" y="234122"/>
                  <a:pt x="62710" y="203614"/>
                  <a:pt x="55921" y="164134"/>
                </a:cubicBezTo>
                <a:cubicBezTo>
                  <a:pt x="55563" y="162698"/>
                  <a:pt x="55921" y="161621"/>
                  <a:pt x="56635" y="160545"/>
                </a:cubicBezTo>
                <a:cubicBezTo>
                  <a:pt x="57707" y="159468"/>
                  <a:pt x="59137" y="158750"/>
                  <a:pt x="60209" y="158750"/>
                </a:cubicBezTo>
                <a:close/>
                <a:moveTo>
                  <a:pt x="167684" y="65254"/>
                </a:moveTo>
                <a:lnTo>
                  <a:pt x="167684" y="112989"/>
                </a:lnTo>
                <a:cubicBezTo>
                  <a:pt x="174117" y="116578"/>
                  <a:pt x="179834" y="122321"/>
                  <a:pt x="183408" y="128781"/>
                </a:cubicBezTo>
                <a:lnTo>
                  <a:pt x="230579" y="128781"/>
                </a:lnTo>
                <a:cubicBezTo>
                  <a:pt x="223432" y="97556"/>
                  <a:pt x="198774" y="72791"/>
                  <a:pt x="167684" y="65254"/>
                </a:cubicBezTo>
                <a:close/>
                <a:moveTo>
                  <a:pt x="128822" y="65254"/>
                </a:moveTo>
                <a:cubicBezTo>
                  <a:pt x="97374" y="72791"/>
                  <a:pt x="73074" y="97556"/>
                  <a:pt x="65569" y="128781"/>
                </a:cubicBezTo>
                <a:lnTo>
                  <a:pt x="112741" y="128781"/>
                </a:lnTo>
                <a:cubicBezTo>
                  <a:pt x="116672" y="122321"/>
                  <a:pt x="122032" y="116578"/>
                  <a:pt x="128822" y="112989"/>
                </a:cubicBezTo>
                <a:lnTo>
                  <a:pt x="128822" y="65254"/>
                </a:lnTo>
                <a:close/>
                <a:moveTo>
                  <a:pt x="164111" y="55563"/>
                </a:moveTo>
                <a:cubicBezTo>
                  <a:pt x="203063" y="62382"/>
                  <a:pt x="233796" y="93249"/>
                  <a:pt x="240586" y="132370"/>
                </a:cubicBezTo>
                <a:cubicBezTo>
                  <a:pt x="240943" y="133806"/>
                  <a:pt x="240228" y="135242"/>
                  <a:pt x="239513" y="136318"/>
                </a:cubicBezTo>
                <a:cubicBezTo>
                  <a:pt x="238441" y="137036"/>
                  <a:pt x="237369" y="137754"/>
                  <a:pt x="236297" y="137754"/>
                </a:cubicBezTo>
                <a:lnTo>
                  <a:pt x="180549" y="137754"/>
                </a:lnTo>
                <a:cubicBezTo>
                  <a:pt x="178762" y="137754"/>
                  <a:pt x="177333" y="136677"/>
                  <a:pt x="176618" y="135242"/>
                </a:cubicBezTo>
                <a:cubicBezTo>
                  <a:pt x="173402" y="128422"/>
                  <a:pt x="168042" y="123039"/>
                  <a:pt x="161252" y="119808"/>
                </a:cubicBezTo>
                <a:cubicBezTo>
                  <a:pt x="159822" y="119091"/>
                  <a:pt x="158750" y="117296"/>
                  <a:pt x="158750" y="115501"/>
                </a:cubicBezTo>
                <a:lnTo>
                  <a:pt x="158750" y="60229"/>
                </a:lnTo>
                <a:cubicBezTo>
                  <a:pt x="158750" y="58793"/>
                  <a:pt x="159465" y="57358"/>
                  <a:pt x="160537" y="56640"/>
                </a:cubicBezTo>
                <a:cubicBezTo>
                  <a:pt x="161252" y="55563"/>
                  <a:pt x="162681" y="55563"/>
                  <a:pt x="164111" y="55563"/>
                </a:cubicBezTo>
                <a:close/>
                <a:moveTo>
                  <a:pt x="132395" y="55563"/>
                </a:moveTo>
                <a:cubicBezTo>
                  <a:pt x="133468" y="55563"/>
                  <a:pt x="135254" y="55563"/>
                  <a:pt x="135969" y="56640"/>
                </a:cubicBezTo>
                <a:cubicBezTo>
                  <a:pt x="137041" y="57358"/>
                  <a:pt x="137756" y="58793"/>
                  <a:pt x="137756" y="60229"/>
                </a:cubicBezTo>
                <a:lnTo>
                  <a:pt x="137756" y="115501"/>
                </a:lnTo>
                <a:cubicBezTo>
                  <a:pt x="137756" y="117296"/>
                  <a:pt x="136684" y="119091"/>
                  <a:pt x="135254" y="119808"/>
                </a:cubicBezTo>
                <a:cubicBezTo>
                  <a:pt x="128107" y="123039"/>
                  <a:pt x="122747" y="128422"/>
                  <a:pt x="119888" y="135242"/>
                </a:cubicBezTo>
                <a:cubicBezTo>
                  <a:pt x="118816" y="136677"/>
                  <a:pt x="117386" y="137754"/>
                  <a:pt x="115600" y="137754"/>
                </a:cubicBezTo>
                <a:lnTo>
                  <a:pt x="60209" y="137754"/>
                </a:lnTo>
                <a:cubicBezTo>
                  <a:pt x="59137" y="137754"/>
                  <a:pt x="57707" y="137036"/>
                  <a:pt x="56635" y="136318"/>
                </a:cubicBezTo>
                <a:cubicBezTo>
                  <a:pt x="55921" y="135242"/>
                  <a:pt x="55563" y="133806"/>
                  <a:pt x="55921" y="132370"/>
                </a:cubicBezTo>
                <a:cubicBezTo>
                  <a:pt x="62710" y="93249"/>
                  <a:pt x="93086" y="62382"/>
                  <a:pt x="132395" y="55563"/>
                </a:cubicBezTo>
                <a:close/>
                <a:moveTo>
                  <a:pt x="137624" y="9018"/>
                </a:moveTo>
                <a:cubicBezTo>
                  <a:pt x="136183" y="9018"/>
                  <a:pt x="135102" y="10100"/>
                  <a:pt x="135102" y="11543"/>
                </a:cubicBezTo>
                <a:lnTo>
                  <a:pt x="135102" y="31021"/>
                </a:lnTo>
                <a:cubicBezTo>
                  <a:pt x="135102" y="33185"/>
                  <a:pt x="133300" y="34989"/>
                  <a:pt x="131139" y="35349"/>
                </a:cubicBezTo>
                <a:cubicBezTo>
                  <a:pt x="122853" y="36792"/>
                  <a:pt x="114927" y="38956"/>
                  <a:pt x="107001" y="41842"/>
                </a:cubicBezTo>
                <a:cubicBezTo>
                  <a:pt x="104839" y="42564"/>
                  <a:pt x="102677" y="41842"/>
                  <a:pt x="101597" y="40039"/>
                </a:cubicBezTo>
                <a:lnTo>
                  <a:pt x="91869" y="23085"/>
                </a:lnTo>
                <a:cubicBezTo>
                  <a:pt x="91509" y="22364"/>
                  <a:pt x="90788" y="22003"/>
                  <a:pt x="90068" y="22003"/>
                </a:cubicBezTo>
                <a:cubicBezTo>
                  <a:pt x="89347" y="21642"/>
                  <a:pt x="88627" y="22003"/>
                  <a:pt x="88267" y="22003"/>
                </a:cubicBezTo>
                <a:lnTo>
                  <a:pt x="69532" y="32824"/>
                </a:lnTo>
                <a:cubicBezTo>
                  <a:pt x="68812" y="33185"/>
                  <a:pt x="68091" y="33907"/>
                  <a:pt x="68091" y="34628"/>
                </a:cubicBezTo>
                <a:cubicBezTo>
                  <a:pt x="68091" y="35349"/>
                  <a:pt x="68091" y="36071"/>
                  <a:pt x="68452" y="36792"/>
                </a:cubicBezTo>
                <a:lnTo>
                  <a:pt x="77819" y="53385"/>
                </a:lnTo>
                <a:cubicBezTo>
                  <a:pt x="79260" y="55188"/>
                  <a:pt x="78900" y="57713"/>
                  <a:pt x="77098" y="59156"/>
                </a:cubicBezTo>
                <a:cubicBezTo>
                  <a:pt x="70613" y="64567"/>
                  <a:pt x="64489" y="70338"/>
                  <a:pt x="59445" y="76831"/>
                </a:cubicBezTo>
                <a:cubicBezTo>
                  <a:pt x="58004" y="78634"/>
                  <a:pt x="55481" y="78995"/>
                  <a:pt x="53680" y="77913"/>
                </a:cubicBezTo>
                <a:lnTo>
                  <a:pt x="36747" y="68174"/>
                </a:lnTo>
                <a:cubicBezTo>
                  <a:pt x="36387" y="67813"/>
                  <a:pt x="35306" y="67813"/>
                  <a:pt x="34946" y="68174"/>
                </a:cubicBezTo>
                <a:cubicBezTo>
                  <a:pt x="33865" y="68174"/>
                  <a:pt x="33505" y="68535"/>
                  <a:pt x="33145" y="69256"/>
                </a:cubicBezTo>
                <a:lnTo>
                  <a:pt x="22337" y="88013"/>
                </a:lnTo>
                <a:cubicBezTo>
                  <a:pt x="21976" y="88734"/>
                  <a:pt x="21976" y="89456"/>
                  <a:pt x="22337" y="89816"/>
                </a:cubicBezTo>
                <a:cubicBezTo>
                  <a:pt x="22337" y="90899"/>
                  <a:pt x="22697" y="91259"/>
                  <a:pt x="23417" y="91620"/>
                </a:cubicBezTo>
                <a:lnTo>
                  <a:pt x="39990" y="101359"/>
                </a:lnTo>
                <a:cubicBezTo>
                  <a:pt x="42151" y="102441"/>
                  <a:pt x="42872" y="104605"/>
                  <a:pt x="42151" y="106770"/>
                </a:cubicBezTo>
                <a:cubicBezTo>
                  <a:pt x="38909" y="114705"/>
                  <a:pt x="36747" y="122641"/>
                  <a:pt x="35306" y="130937"/>
                </a:cubicBezTo>
                <a:cubicBezTo>
                  <a:pt x="35306" y="133101"/>
                  <a:pt x="33505" y="134905"/>
                  <a:pt x="30983" y="134905"/>
                </a:cubicBezTo>
                <a:lnTo>
                  <a:pt x="11889" y="134905"/>
                </a:lnTo>
                <a:cubicBezTo>
                  <a:pt x="10448" y="134905"/>
                  <a:pt x="9007" y="135987"/>
                  <a:pt x="9007" y="137430"/>
                </a:cubicBezTo>
                <a:lnTo>
                  <a:pt x="9007" y="159072"/>
                </a:lnTo>
                <a:cubicBezTo>
                  <a:pt x="9007" y="160515"/>
                  <a:pt x="10448" y="161597"/>
                  <a:pt x="11889" y="161597"/>
                </a:cubicBezTo>
                <a:lnTo>
                  <a:pt x="30983" y="161597"/>
                </a:lnTo>
                <a:cubicBezTo>
                  <a:pt x="33505" y="161597"/>
                  <a:pt x="35306" y="163401"/>
                  <a:pt x="35306" y="165565"/>
                </a:cubicBezTo>
                <a:cubicBezTo>
                  <a:pt x="36747" y="173861"/>
                  <a:pt x="38909" y="181797"/>
                  <a:pt x="42151" y="189733"/>
                </a:cubicBezTo>
                <a:cubicBezTo>
                  <a:pt x="42872" y="191897"/>
                  <a:pt x="42151" y="194061"/>
                  <a:pt x="39990" y="195504"/>
                </a:cubicBezTo>
                <a:lnTo>
                  <a:pt x="23417" y="204882"/>
                </a:lnTo>
                <a:cubicBezTo>
                  <a:pt x="22697" y="205243"/>
                  <a:pt x="22337" y="205965"/>
                  <a:pt x="22337" y="206686"/>
                </a:cubicBezTo>
                <a:cubicBezTo>
                  <a:pt x="21976" y="207407"/>
                  <a:pt x="21976" y="208129"/>
                  <a:pt x="22337" y="208850"/>
                </a:cubicBezTo>
                <a:lnTo>
                  <a:pt x="33145" y="227246"/>
                </a:lnTo>
                <a:cubicBezTo>
                  <a:pt x="33865" y="228689"/>
                  <a:pt x="35306" y="229050"/>
                  <a:pt x="36747" y="228328"/>
                </a:cubicBezTo>
                <a:lnTo>
                  <a:pt x="53680" y="218589"/>
                </a:lnTo>
                <a:cubicBezTo>
                  <a:pt x="55481" y="217507"/>
                  <a:pt x="58004" y="218229"/>
                  <a:pt x="59445" y="219671"/>
                </a:cubicBezTo>
                <a:cubicBezTo>
                  <a:pt x="64489" y="226164"/>
                  <a:pt x="70613" y="232296"/>
                  <a:pt x="77098" y="237346"/>
                </a:cubicBezTo>
                <a:cubicBezTo>
                  <a:pt x="78900" y="238789"/>
                  <a:pt x="79260" y="240953"/>
                  <a:pt x="77819" y="243478"/>
                </a:cubicBezTo>
                <a:lnTo>
                  <a:pt x="68452" y="260071"/>
                </a:lnTo>
                <a:cubicBezTo>
                  <a:pt x="68091" y="260792"/>
                  <a:pt x="68091" y="261514"/>
                  <a:pt x="68091" y="261874"/>
                </a:cubicBezTo>
                <a:cubicBezTo>
                  <a:pt x="68091" y="262596"/>
                  <a:pt x="68812" y="263317"/>
                  <a:pt x="69532" y="263678"/>
                </a:cubicBezTo>
                <a:lnTo>
                  <a:pt x="88267" y="274499"/>
                </a:lnTo>
                <a:cubicBezTo>
                  <a:pt x="89347" y="275221"/>
                  <a:pt x="90788" y="274860"/>
                  <a:pt x="91869" y="273417"/>
                </a:cubicBezTo>
                <a:lnTo>
                  <a:pt x="101597" y="256464"/>
                </a:lnTo>
                <a:cubicBezTo>
                  <a:pt x="102317" y="255382"/>
                  <a:pt x="103758" y="254660"/>
                  <a:pt x="105199" y="254660"/>
                </a:cubicBezTo>
                <a:cubicBezTo>
                  <a:pt x="105920" y="254660"/>
                  <a:pt x="106280" y="254660"/>
                  <a:pt x="107001" y="254660"/>
                </a:cubicBezTo>
                <a:cubicBezTo>
                  <a:pt x="114927" y="257907"/>
                  <a:pt x="122853" y="260071"/>
                  <a:pt x="131139" y="261514"/>
                </a:cubicBezTo>
                <a:cubicBezTo>
                  <a:pt x="133300" y="261514"/>
                  <a:pt x="135102" y="263317"/>
                  <a:pt x="135102" y="265842"/>
                </a:cubicBezTo>
                <a:lnTo>
                  <a:pt x="135102" y="284960"/>
                </a:lnTo>
                <a:cubicBezTo>
                  <a:pt x="135102" y="286403"/>
                  <a:pt x="136183" y="287845"/>
                  <a:pt x="137624" y="287845"/>
                </a:cubicBezTo>
                <a:lnTo>
                  <a:pt x="158880" y="287845"/>
                </a:lnTo>
                <a:cubicBezTo>
                  <a:pt x="160681" y="287845"/>
                  <a:pt x="161762" y="286403"/>
                  <a:pt x="161762" y="284960"/>
                </a:cubicBezTo>
                <a:lnTo>
                  <a:pt x="161762" y="265842"/>
                </a:lnTo>
                <a:cubicBezTo>
                  <a:pt x="161762" y="263317"/>
                  <a:pt x="163563" y="261514"/>
                  <a:pt x="165725" y="261514"/>
                </a:cubicBezTo>
                <a:cubicBezTo>
                  <a:pt x="173651" y="260071"/>
                  <a:pt x="181937" y="257907"/>
                  <a:pt x="189863" y="254660"/>
                </a:cubicBezTo>
                <a:cubicBezTo>
                  <a:pt x="191664" y="253939"/>
                  <a:pt x="194186" y="254660"/>
                  <a:pt x="195267" y="256464"/>
                </a:cubicBezTo>
                <a:lnTo>
                  <a:pt x="204994" y="273417"/>
                </a:lnTo>
                <a:cubicBezTo>
                  <a:pt x="205355" y="274138"/>
                  <a:pt x="205715" y="274499"/>
                  <a:pt x="206435" y="274499"/>
                </a:cubicBezTo>
                <a:cubicBezTo>
                  <a:pt x="207156" y="274860"/>
                  <a:pt x="207876" y="274860"/>
                  <a:pt x="208597" y="274499"/>
                </a:cubicBezTo>
                <a:lnTo>
                  <a:pt x="227331" y="263678"/>
                </a:lnTo>
                <a:cubicBezTo>
                  <a:pt x="228772" y="262956"/>
                  <a:pt x="229132" y="261514"/>
                  <a:pt x="228052" y="260071"/>
                </a:cubicBezTo>
                <a:lnTo>
                  <a:pt x="218685" y="243478"/>
                </a:lnTo>
                <a:cubicBezTo>
                  <a:pt x="217243" y="240953"/>
                  <a:pt x="217964" y="238789"/>
                  <a:pt x="219765" y="237346"/>
                </a:cubicBezTo>
                <a:cubicBezTo>
                  <a:pt x="226250" y="232296"/>
                  <a:pt x="232015" y="226164"/>
                  <a:pt x="237419" y="219671"/>
                </a:cubicBezTo>
                <a:cubicBezTo>
                  <a:pt x="238860" y="218229"/>
                  <a:pt x="241021" y="217507"/>
                  <a:pt x="242823" y="218589"/>
                </a:cubicBezTo>
                <a:lnTo>
                  <a:pt x="260116" y="228328"/>
                </a:lnTo>
                <a:cubicBezTo>
                  <a:pt x="260476" y="228689"/>
                  <a:pt x="261196" y="229050"/>
                  <a:pt x="261917" y="228689"/>
                </a:cubicBezTo>
                <a:cubicBezTo>
                  <a:pt x="262638" y="228328"/>
                  <a:pt x="262998" y="227968"/>
                  <a:pt x="263718" y="227246"/>
                </a:cubicBezTo>
                <a:lnTo>
                  <a:pt x="274526" y="208850"/>
                </a:lnTo>
                <a:cubicBezTo>
                  <a:pt x="274887" y="207407"/>
                  <a:pt x="274526" y="205965"/>
                  <a:pt x="273446" y="204882"/>
                </a:cubicBezTo>
                <a:lnTo>
                  <a:pt x="256513" y="195504"/>
                </a:lnTo>
                <a:cubicBezTo>
                  <a:pt x="254712" y="194061"/>
                  <a:pt x="253631" y="191897"/>
                  <a:pt x="254712" y="189733"/>
                </a:cubicBezTo>
                <a:cubicBezTo>
                  <a:pt x="257594" y="181797"/>
                  <a:pt x="260116" y="173861"/>
                  <a:pt x="261196" y="165565"/>
                </a:cubicBezTo>
                <a:cubicBezTo>
                  <a:pt x="261557" y="163401"/>
                  <a:pt x="263358" y="161597"/>
                  <a:pt x="265520" y="161597"/>
                </a:cubicBezTo>
                <a:lnTo>
                  <a:pt x="284974" y="161597"/>
                </a:lnTo>
                <a:cubicBezTo>
                  <a:pt x="286415" y="161597"/>
                  <a:pt x="287856" y="160515"/>
                  <a:pt x="287856" y="159072"/>
                </a:cubicBezTo>
                <a:lnTo>
                  <a:pt x="287856" y="137430"/>
                </a:lnTo>
                <a:cubicBezTo>
                  <a:pt x="287856" y="135987"/>
                  <a:pt x="286415" y="134905"/>
                  <a:pt x="284974" y="134905"/>
                </a:cubicBezTo>
                <a:lnTo>
                  <a:pt x="265520" y="134905"/>
                </a:lnTo>
                <a:cubicBezTo>
                  <a:pt x="263358" y="134905"/>
                  <a:pt x="261557" y="133101"/>
                  <a:pt x="261196" y="130937"/>
                </a:cubicBezTo>
                <a:cubicBezTo>
                  <a:pt x="260116" y="122641"/>
                  <a:pt x="257594" y="114705"/>
                  <a:pt x="254712" y="106770"/>
                </a:cubicBezTo>
                <a:cubicBezTo>
                  <a:pt x="253631" y="104605"/>
                  <a:pt x="254712" y="102441"/>
                  <a:pt x="256513" y="101359"/>
                </a:cubicBezTo>
                <a:lnTo>
                  <a:pt x="273446" y="91620"/>
                </a:lnTo>
                <a:cubicBezTo>
                  <a:pt x="274526" y="90899"/>
                  <a:pt x="274887" y="89456"/>
                  <a:pt x="274526" y="88013"/>
                </a:cubicBezTo>
                <a:lnTo>
                  <a:pt x="263718" y="69256"/>
                </a:lnTo>
                <a:cubicBezTo>
                  <a:pt x="262998" y="68535"/>
                  <a:pt x="262638" y="68174"/>
                  <a:pt x="261917" y="68174"/>
                </a:cubicBezTo>
                <a:cubicBezTo>
                  <a:pt x="261196" y="67813"/>
                  <a:pt x="260476" y="67813"/>
                  <a:pt x="260116" y="68174"/>
                </a:cubicBezTo>
                <a:lnTo>
                  <a:pt x="242823" y="77913"/>
                </a:lnTo>
                <a:cubicBezTo>
                  <a:pt x="241021" y="78995"/>
                  <a:pt x="238860" y="78634"/>
                  <a:pt x="237419" y="76831"/>
                </a:cubicBezTo>
                <a:cubicBezTo>
                  <a:pt x="232015" y="70338"/>
                  <a:pt x="226250" y="64567"/>
                  <a:pt x="219765" y="59156"/>
                </a:cubicBezTo>
                <a:cubicBezTo>
                  <a:pt x="217964" y="57713"/>
                  <a:pt x="217243" y="55188"/>
                  <a:pt x="218685" y="53385"/>
                </a:cubicBezTo>
                <a:lnTo>
                  <a:pt x="228052" y="36792"/>
                </a:lnTo>
                <a:cubicBezTo>
                  <a:pt x="229132" y="35349"/>
                  <a:pt x="228772" y="33907"/>
                  <a:pt x="227331" y="32824"/>
                </a:cubicBezTo>
                <a:lnTo>
                  <a:pt x="208597" y="22003"/>
                </a:lnTo>
                <a:cubicBezTo>
                  <a:pt x="207876" y="22003"/>
                  <a:pt x="207156" y="21642"/>
                  <a:pt x="206435" y="22003"/>
                </a:cubicBezTo>
                <a:cubicBezTo>
                  <a:pt x="205715" y="22003"/>
                  <a:pt x="205355" y="22364"/>
                  <a:pt x="204994" y="23085"/>
                </a:cubicBezTo>
                <a:lnTo>
                  <a:pt x="195267" y="40039"/>
                </a:lnTo>
                <a:cubicBezTo>
                  <a:pt x="194186" y="41842"/>
                  <a:pt x="191664" y="42564"/>
                  <a:pt x="189863" y="41842"/>
                </a:cubicBezTo>
                <a:cubicBezTo>
                  <a:pt x="181937" y="38956"/>
                  <a:pt x="173651" y="36792"/>
                  <a:pt x="165725" y="35349"/>
                </a:cubicBezTo>
                <a:cubicBezTo>
                  <a:pt x="163563" y="34989"/>
                  <a:pt x="161762" y="33185"/>
                  <a:pt x="161762" y="31021"/>
                </a:cubicBezTo>
                <a:lnTo>
                  <a:pt x="161762" y="11543"/>
                </a:lnTo>
                <a:cubicBezTo>
                  <a:pt x="161762" y="10100"/>
                  <a:pt x="160681" y="9018"/>
                  <a:pt x="158880" y="9018"/>
                </a:cubicBezTo>
                <a:lnTo>
                  <a:pt x="137624" y="9018"/>
                </a:lnTo>
                <a:close/>
                <a:moveTo>
                  <a:pt x="137624" y="0"/>
                </a:moveTo>
                <a:lnTo>
                  <a:pt x="158880" y="0"/>
                </a:lnTo>
                <a:cubicBezTo>
                  <a:pt x="165725" y="0"/>
                  <a:pt x="170769" y="5050"/>
                  <a:pt x="170769" y="11543"/>
                </a:cubicBezTo>
                <a:lnTo>
                  <a:pt x="170769" y="27053"/>
                </a:lnTo>
                <a:cubicBezTo>
                  <a:pt x="176893" y="28135"/>
                  <a:pt x="183378" y="29939"/>
                  <a:pt x="189503" y="32103"/>
                </a:cubicBezTo>
                <a:lnTo>
                  <a:pt x="197068" y="18757"/>
                </a:lnTo>
                <a:cubicBezTo>
                  <a:pt x="198870" y="15871"/>
                  <a:pt x="201392" y="14068"/>
                  <a:pt x="204274" y="13346"/>
                </a:cubicBezTo>
                <a:cubicBezTo>
                  <a:pt x="207156" y="12264"/>
                  <a:pt x="210398" y="12985"/>
                  <a:pt x="213280" y="14428"/>
                </a:cubicBezTo>
                <a:lnTo>
                  <a:pt x="231654" y="25250"/>
                </a:lnTo>
                <a:cubicBezTo>
                  <a:pt x="237419" y="28496"/>
                  <a:pt x="239220" y="35710"/>
                  <a:pt x="235978" y="41121"/>
                </a:cubicBezTo>
                <a:lnTo>
                  <a:pt x="228052" y="54828"/>
                </a:lnTo>
                <a:cubicBezTo>
                  <a:pt x="233095" y="58795"/>
                  <a:pt x="237779" y="63485"/>
                  <a:pt x="242102" y="68174"/>
                </a:cubicBezTo>
                <a:lnTo>
                  <a:pt x="255432" y="60599"/>
                </a:lnTo>
                <a:cubicBezTo>
                  <a:pt x="257954" y="58795"/>
                  <a:pt x="261196" y="58435"/>
                  <a:pt x="264079" y="59517"/>
                </a:cubicBezTo>
                <a:cubicBezTo>
                  <a:pt x="267321" y="59878"/>
                  <a:pt x="269843" y="62042"/>
                  <a:pt x="271284" y="64567"/>
                </a:cubicBezTo>
                <a:lnTo>
                  <a:pt x="282092" y="83684"/>
                </a:lnTo>
                <a:cubicBezTo>
                  <a:pt x="285335" y="89095"/>
                  <a:pt x="283533" y="96309"/>
                  <a:pt x="278129" y="99556"/>
                </a:cubicBezTo>
                <a:lnTo>
                  <a:pt x="264439" y="107130"/>
                </a:lnTo>
                <a:cubicBezTo>
                  <a:pt x="266601" y="113262"/>
                  <a:pt x="268042" y="119394"/>
                  <a:pt x="269483" y="125887"/>
                </a:cubicBezTo>
                <a:lnTo>
                  <a:pt x="284974" y="125887"/>
                </a:lnTo>
                <a:cubicBezTo>
                  <a:pt x="291459" y="125887"/>
                  <a:pt x="296503" y="130937"/>
                  <a:pt x="296503" y="137430"/>
                </a:cubicBezTo>
                <a:lnTo>
                  <a:pt x="296503" y="159072"/>
                </a:lnTo>
                <a:cubicBezTo>
                  <a:pt x="296503" y="165565"/>
                  <a:pt x="291459" y="170976"/>
                  <a:pt x="284974" y="170976"/>
                </a:cubicBezTo>
                <a:lnTo>
                  <a:pt x="269483" y="170976"/>
                </a:lnTo>
                <a:cubicBezTo>
                  <a:pt x="268042" y="177108"/>
                  <a:pt x="266601" y="183240"/>
                  <a:pt x="264439" y="189372"/>
                </a:cubicBezTo>
                <a:lnTo>
                  <a:pt x="278129" y="196947"/>
                </a:lnTo>
                <a:cubicBezTo>
                  <a:pt x="283533" y="200554"/>
                  <a:pt x="285335" y="207768"/>
                  <a:pt x="282092" y="213179"/>
                </a:cubicBezTo>
                <a:lnTo>
                  <a:pt x="271284" y="231936"/>
                </a:lnTo>
                <a:cubicBezTo>
                  <a:pt x="269843" y="234460"/>
                  <a:pt x="267321" y="236625"/>
                  <a:pt x="264079" y="237346"/>
                </a:cubicBezTo>
                <a:cubicBezTo>
                  <a:pt x="261196" y="238068"/>
                  <a:pt x="257954" y="237707"/>
                  <a:pt x="255432" y="236264"/>
                </a:cubicBezTo>
                <a:lnTo>
                  <a:pt x="242102" y="228328"/>
                </a:lnTo>
                <a:cubicBezTo>
                  <a:pt x="237779" y="233378"/>
                  <a:pt x="233095" y="237707"/>
                  <a:pt x="228052" y="242035"/>
                </a:cubicBezTo>
                <a:lnTo>
                  <a:pt x="235978" y="255382"/>
                </a:lnTo>
                <a:cubicBezTo>
                  <a:pt x="239220" y="261153"/>
                  <a:pt x="237419" y="268367"/>
                  <a:pt x="231654" y="271613"/>
                </a:cubicBezTo>
                <a:lnTo>
                  <a:pt x="213280" y="282074"/>
                </a:lnTo>
                <a:cubicBezTo>
                  <a:pt x="210398" y="283878"/>
                  <a:pt x="207156" y="284238"/>
                  <a:pt x="204274" y="283517"/>
                </a:cubicBezTo>
                <a:cubicBezTo>
                  <a:pt x="201392" y="282795"/>
                  <a:pt x="198870" y="280631"/>
                  <a:pt x="197068" y="278106"/>
                </a:cubicBezTo>
                <a:lnTo>
                  <a:pt x="189503" y="264399"/>
                </a:lnTo>
                <a:cubicBezTo>
                  <a:pt x="183378" y="266564"/>
                  <a:pt x="176893" y="268367"/>
                  <a:pt x="170769" y="269449"/>
                </a:cubicBezTo>
                <a:lnTo>
                  <a:pt x="170769" y="284960"/>
                </a:lnTo>
                <a:cubicBezTo>
                  <a:pt x="170769" y="291452"/>
                  <a:pt x="165725" y="296502"/>
                  <a:pt x="158880" y="296502"/>
                </a:cubicBezTo>
                <a:lnTo>
                  <a:pt x="137624" y="296502"/>
                </a:lnTo>
                <a:cubicBezTo>
                  <a:pt x="131139" y="296502"/>
                  <a:pt x="125735" y="291452"/>
                  <a:pt x="125735" y="284960"/>
                </a:cubicBezTo>
                <a:lnTo>
                  <a:pt x="125735" y="269449"/>
                </a:lnTo>
                <a:cubicBezTo>
                  <a:pt x="119610" y="268367"/>
                  <a:pt x="113485" y="266564"/>
                  <a:pt x="107001" y="264399"/>
                </a:cubicBezTo>
                <a:lnTo>
                  <a:pt x="99435" y="278106"/>
                </a:lnTo>
                <a:cubicBezTo>
                  <a:pt x="97994" y="280631"/>
                  <a:pt x="95472" y="282795"/>
                  <a:pt x="92230" y="283517"/>
                </a:cubicBezTo>
                <a:cubicBezTo>
                  <a:pt x="89347" y="284238"/>
                  <a:pt x="86105" y="283878"/>
                  <a:pt x="83583" y="282074"/>
                </a:cubicBezTo>
                <a:lnTo>
                  <a:pt x="64849" y="271613"/>
                </a:lnTo>
                <a:cubicBezTo>
                  <a:pt x="62327" y="269810"/>
                  <a:pt x="60165" y="267285"/>
                  <a:pt x="59445" y="264399"/>
                </a:cubicBezTo>
                <a:cubicBezTo>
                  <a:pt x="58724" y="261514"/>
                  <a:pt x="59085" y="258267"/>
                  <a:pt x="60526" y="255382"/>
                </a:cubicBezTo>
                <a:lnTo>
                  <a:pt x="68452" y="242035"/>
                </a:lnTo>
                <a:cubicBezTo>
                  <a:pt x="63408" y="237707"/>
                  <a:pt x="59085" y="233378"/>
                  <a:pt x="54761" y="228328"/>
                </a:cubicBezTo>
                <a:lnTo>
                  <a:pt x="41431" y="236264"/>
                </a:lnTo>
                <a:cubicBezTo>
                  <a:pt x="35667" y="239510"/>
                  <a:pt x="28821" y="237346"/>
                  <a:pt x="25219" y="231936"/>
                </a:cubicBezTo>
                <a:lnTo>
                  <a:pt x="14411" y="213179"/>
                </a:lnTo>
                <a:cubicBezTo>
                  <a:pt x="12969" y="210654"/>
                  <a:pt x="12609" y="207407"/>
                  <a:pt x="13330" y="204161"/>
                </a:cubicBezTo>
                <a:cubicBezTo>
                  <a:pt x="14411" y="201275"/>
                  <a:pt x="16212" y="198750"/>
                  <a:pt x="19094" y="196947"/>
                </a:cubicBezTo>
                <a:lnTo>
                  <a:pt x="32424" y="189372"/>
                </a:lnTo>
                <a:cubicBezTo>
                  <a:pt x="30262" y="183240"/>
                  <a:pt x="28461" y="177108"/>
                  <a:pt x="27380" y="170976"/>
                </a:cubicBezTo>
                <a:lnTo>
                  <a:pt x="11889" y="170976"/>
                </a:lnTo>
                <a:cubicBezTo>
                  <a:pt x="5404" y="170976"/>
                  <a:pt x="0" y="165565"/>
                  <a:pt x="0" y="159072"/>
                </a:cubicBezTo>
                <a:lnTo>
                  <a:pt x="0" y="137430"/>
                </a:lnTo>
                <a:cubicBezTo>
                  <a:pt x="0" y="130937"/>
                  <a:pt x="5404" y="125887"/>
                  <a:pt x="11889" y="125887"/>
                </a:cubicBezTo>
                <a:lnTo>
                  <a:pt x="27380" y="125887"/>
                </a:lnTo>
                <a:cubicBezTo>
                  <a:pt x="28461" y="119394"/>
                  <a:pt x="30262" y="113262"/>
                  <a:pt x="32424" y="107130"/>
                </a:cubicBezTo>
                <a:lnTo>
                  <a:pt x="19094" y="99556"/>
                </a:lnTo>
                <a:cubicBezTo>
                  <a:pt x="16212" y="98113"/>
                  <a:pt x="14411" y="95227"/>
                  <a:pt x="13330" y="92341"/>
                </a:cubicBezTo>
                <a:cubicBezTo>
                  <a:pt x="12609" y="89456"/>
                  <a:pt x="12969" y="86209"/>
                  <a:pt x="14411" y="83684"/>
                </a:cubicBezTo>
                <a:lnTo>
                  <a:pt x="25219" y="64567"/>
                </a:lnTo>
                <a:cubicBezTo>
                  <a:pt x="27020" y="62042"/>
                  <a:pt x="29542" y="59878"/>
                  <a:pt x="32424" y="59517"/>
                </a:cubicBezTo>
                <a:cubicBezTo>
                  <a:pt x="35306" y="58435"/>
                  <a:pt x="38549" y="58795"/>
                  <a:pt x="41431" y="60599"/>
                </a:cubicBezTo>
                <a:lnTo>
                  <a:pt x="54761" y="68174"/>
                </a:lnTo>
                <a:cubicBezTo>
                  <a:pt x="59085" y="63485"/>
                  <a:pt x="63408" y="58795"/>
                  <a:pt x="68452" y="54828"/>
                </a:cubicBezTo>
                <a:lnTo>
                  <a:pt x="60526" y="41121"/>
                </a:lnTo>
                <a:cubicBezTo>
                  <a:pt x="59085" y="38596"/>
                  <a:pt x="58724" y="35349"/>
                  <a:pt x="59445" y="32103"/>
                </a:cubicBezTo>
                <a:cubicBezTo>
                  <a:pt x="60165" y="29217"/>
                  <a:pt x="62327" y="26692"/>
                  <a:pt x="64849" y="25250"/>
                </a:cubicBezTo>
                <a:lnTo>
                  <a:pt x="83583" y="14428"/>
                </a:lnTo>
                <a:cubicBezTo>
                  <a:pt x="86105" y="12985"/>
                  <a:pt x="89347" y="12264"/>
                  <a:pt x="92230" y="13346"/>
                </a:cubicBezTo>
                <a:cubicBezTo>
                  <a:pt x="95472" y="14068"/>
                  <a:pt x="97994" y="15871"/>
                  <a:pt x="99435" y="18757"/>
                </a:cubicBezTo>
                <a:lnTo>
                  <a:pt x="107001" y="32103"/>
                </a:lnTo>
                <a:cubicBezTo>
                  <a:pt x="113485" y="29939"/>
                  <a:pt x="119610" y="28135"/>
                  <a:pt x="125735" y="27053"/>
                </a:cubicBezTo>
                <a:lnTo>
                  <a:pt x="125735" y="11543"/>
                </a:lnTo>
                <a:cubicBezTo>
                  <a:pt x="125735" y="5050"/>
                  <a:pt x="131139" y="0"/>
                  <a:pt x="137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686965-E85E-0045-9CAE-9D3C7335EF5C}"/>
              </a:ext>
            </a:extLst>
          </p:cNvPr>
          <p:cNvSpPr/>
          <p:nvPr/>
        </p:nvSpPr>
        <p:spPr>
          <a:xfrm rot="5400000">
            <a:off x="14429812" y="-2707154"/>
            <a:ext cx="1271016" cy="14951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80C0DC5-6631-AF4F-850B-4F386BF9D9ED}"/>
              </a:ext>
            </a:extLst>
          </p:cNvPr>
          <p:cNvSpPr txBox="1">
            <a:spLocks/>
          </p:cNvSpPr>
          <p:nvPr/>
        </p:nvSpPr>
        <p:spPr>
          <a:xfrm>
            <a:off x="7997255" y="4296974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8E7FFCC-08DE-AE47-85EB-C73F2CA8E3DA}"/>
              </a:ext>
            </a:extLst>
          </p:cNvPr>
          <p:cNvSpPr txBox="1">
            <a:spLocks/>
          </p:cNvSpPr>
          <p:nvPr/>
        </p:nvSpPr>
        <p:spPr>
          <a:xfrm>
            <a:off x="12964671" y="4296974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7C01BEB-DAD5-E840-AE10-BAA9FFDA3074}"/>
              </a:ext>
            </a:extLst>
          </p:cNvPr>
          <p:cNvSpPr txBox="1">
            <a:spLocks/>
          </p:cNvSpPr>
          <p:nvPr/>
        </p:nvSpPr>
        <p:spPr>
          <a:xfrm>
            <a:off x="17932087" y="4296974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6" name="Round Same Side Corner Rectangle 15">
            <a:extLst>
              <a:ext uri="{FF2B5EF4-FFF2-40B4-BE49-F238E27FC236}">
                <a16:creationId xmlns:a16="http://schemas.microsoft.com/office/drawing/2014/main" id="{6AA3626D-05FF-1340-AC18-E40FDAEBAC41}"/>
              </a:ext>
            </a:extLst>
          </p:cNvPr>
          <p:cNvSpPr/>
          <p:nvPr/>
        </p:nvSpPr>
        <p:spPr>
          <a:xfrm rot="5400000">
            <a:off x="3974644" y="3503375"/>
            <a:ext cx="1271016" cy="55472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05AB0-FA1C-8E42-AB2D-2C75B7A4661C}"/>
              </a:ext>
            </a:extLst>
          </p:cNvPr>
          <p:cNvSpPr txBox="1"/>
          <p:nvPr/>
        </p:nvSpPr>
        <p:spPr>
          <a:xfrm>
            <a:off x="2270593" y="5984927"/>
            <a:ext cx="15263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41" name="Freeform 934">
            <a:extLst>
              <a:ext uri="{FF2B5EF4-FFF2-40B4-BE49-F238E27FC236}">
                <a16:creationId xmlns:a16="http://schemas.microsoft.com/office/drawing/2014/main" id="{6B925D45-C7A4-9648-AE13-0546F4F7B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131" y="5934062"/>
            <a:ext cx="685862" cy="685864"/>
          </a:xfrm>
          <a:custGeom>
            <a:avLst/>
            <a:gdLst>
              <a:gd name="T0" fmla="*/ 2272781 w 296503"/>
              <a:gd name="T1" fmla="*/ 1180774 h 296503"/>
              <a:gd name="T2" fmla="*/ 2322929 w 296503"/>
              <a:gd name="T3" fmla="*/ 1227945 h 296503"/>
              <a:gd name="T4" fmla="*/ 2322929 w 296503"/>
              <a:gd name="T5" fmla="*/ 2796622 h 296503"/>
              <a:gd name="T6" fmla="*/ 2272781 w 296503"/>
              <a:gd name="T7" fmla="*/ 2843817 h 296503"/>
              <a:gd name="T8" fmla="*/ 2222616 w 296503"/>
              <a:gd name="T9" fmla="*/ 2796622 h 296503"/>
              <a:gd name="T10" fmla="*/ 2222616 w 296503"/>
              <a:gd name="T11" fmla="*/ 1227945 h 296503"/>
              <a:gd name="T12" fmla="*/ 2272781 w 296503"/>
              <a:gd name="T13" fmla="*/ 1180774 h 296503"/>
              <a:gd name="T14" fmla="*/ 1632228 w 296503"/>
              <a:gd name="T15" fmla="*/ 1180774 h 296503"/>
              <a:gd name="T16" fmla="*/ 1680323 w 296503"/>
              <a:gd name="T17" fmla="*/ 1227945 h 296503"/>
              <a:gd name="T18" fmla="*/ 1680323 w 296503"/>
              <a:gd name="T19" fmla="*/ 2796622 h 296503"/>
              <a:gd name="T20" fmla="*/ 1632228 w 296503"/>
              <a:gd name="T21" fmla="*/ 2843817 h 296503"/>
              <a:gd name="T22" fmla="*/ 1580138 w 296503"/>
              <a:gd name="T23" fmla="*/ 2796622 h 296503"/>
              <a:gd name="T24" fmla="*/ 1580138 w 296503"/>
              <a:gd name="T25" fmla="*/ 1227945 h 296503"/>
              <a:gd name="T26" fmla="*/ 1632228 w 296503"/>
              <a:gd name="T27" fmla="*/ 1180774 h 296503"/>
              <a:gd name="T28" fmla="*/ 968393 w 296503"/>
              <a:gd name="T29" fmla="*/ 1180774 h 296503"/>
              <a:gd name="T30" fmla="*/ 1020479 w 296503"/>
              <a:gd name="T31" fmla="*/ 1227945 h 296503"/>
              <a:gd name="T32" fmla="*/ 1020479 w 296503"/>
              <a:gd name="T33" fmla="*/ 2796622 h 296503"/>
              <a:gd name="T34" fmla="*/ 968393 w 296503"/>
              <a:gd name="T35" fmla="*/ 2843817 h 296503"/>
              <a:gd name="T36" fmla="*/ 920306 w 296503"/>
              <a:gd name="T37" fmla="*/ 2796622 h 296503"/>
              <a:gd name="T38" fmla="*/ 920306 w 296503"/>
              <a:gd name="T39" fmla="*/ 1227945 h 296503"/>
              <a:gd name="T40" fmla="*/ 968393 w 296503"/>
              <a:gd name="T41" fmla="*/ 1180774 h 296503"/>
              <a:gd name="T42" fmla="*/ 133984 w 296503"/>
              <a:gd name="T43" fmla="*/ 882707 h 296503"/>
              <a:gd name="T44" fmla="*/ 295550 w 296503"/>
              <a:gd name="T45" fmla="*/ 1544750 h 296503"/>
              <a:gd name="T46" fmla="*/ 295550 w 296503"/>
              <a:gd name="T47" fmla="*/ 2868817 h 296503"/>
              <a:gd name="T48" fmla="*/ 575330 w 296503"/>
              <a:gd name="T49" fmla="*/ 3144662 h 296503"/>
              <a:gd name="T50" fmla="*/ 2671776 w 296503"/>
              <a:gd name="T51" fmla="*/ 3144662 h 296503"/>
              <a:gd name="T52" fmla="*/ 2951561 w 296503"/>
              <a:gd name="T53" fmla="*/ 2868817 h 296503"/>
              <a:gd name="T54" fmla="*/ 2951561 w 296503"/>
              <a:gd name="T55" fmla="*/ 1544750 h 296503"/>
              <a:gd name="T56" fmla="*/ 3113128 w 296503"/>
              <a:gd name="T57" fmla="*/ 882707 h 296503"/>
              <a:gd name="T58" fmla="*/ 445292 w 296503"/>
              <a:gd name="T59" fmla="*/ 492597 h 296503"/>
              <a:gd name="T60" fmla="*/ 102431 w 296503"/>
              <a:gd name="T61" fmla="*/ 788140 h 296503"/>
              <a:gd name="T62" fmla="*/ 3140711 w 296503"/>
              <a:gd name="T63" fmla="*/ 788140 h 296503"/>
              <a:gd name="T64" fmla="*/ 2801819 w 296503"/>
              <a:gd name="T65" fmla="*/ 492597 h 296503"/>
              <a:gd name="T66" fmla="*/ 1296480 w 296503"/>
              <a:gd name="T67" fmla="*/ 98520 h 296503"/>
              <a:gd name="T68" fmla="*/ 953624 w 296503"/>
              <a:gd name="T69" fmla="*/ 394077 h 296503"/>
              <a:gd name="T70" fmla="*/ 2289518 w 296503"/>
              <a:gd name="T71" fmla="*/ 394077 h 296503"/>
              <a:gd name="T72" fmla="*/ 1950639 w 296503"/>
              <a:gd name="T73" fmla="*/ 98520 h 296503"/>
              <a:gd name="T74" fmla="*/ 1296480 w 296503"/>
              <a:gd name="T75" fmla="*/ 0 h 296503"/>
              <a:gd name="T76" fmla="*/ 1950639 w 296503"/>
              <a:gd name="T77" fmla="*/ 0 h 296503"/>
              <a:gd name="T78" fmla="*/ 2388037 w 296503"/>
              <a:gd name="T79" fmla="*/ 394077 h 296503"/>
              <a:gd name="T80" fmla="*/ 2801819 w 296503"/>
              <a:gd name="T81" fmla="*/ 394077 h 296503"/>
              <a:gd name="T82" fmla="*/ 3243166 w 296503"/>
              <a:gd name="T83" fmla="*/ 835417 h 296503"/>
              <a:gd name="T84" fmla="*/ 3235277 w 296503"/>
              <a:gd name="T85" fmla="*/ 859070 h 296503"/>
              <a:gd name="T86" fmla="*/ 3046128 w 296503"/>
              <a:gd name="T87" fmla="*/ 1544750 h 296503"/>
              <a:gd name="T88" fmla="*/ 3046128 w 296503"/>
              <a:gd name="T89" fmla="*/ 2868817 h 296503"/>
              <a:gd name="T90" fmla="*/ 2671776 w 296503"/>
              <a:gd name="T91" fmla="*/ 3243184 h 296503"/>
              <a:gd name="T92" fmla="*/ 575330 w 296503"/>
              <a:gd name="T93" fmla="*/ 3243184 h 296503"/>
              <a:gd name="T94" fmla="*/ 197031 w 296503"/>
              <a:gd name="T95" fmla="*/ 2868817 h 296503"/>
              <a:gd name="T96" fmla="*/ 197031 w 296503"/>
              <a:gd name="T97" fmla="*/ 1544750 h 296503"/>
              <a:gd name="T98" fmla="*/ 7881 w 296503"/>
              <a:gd name="T99" fmla="*/ 859070 h 296503"/>
              <a:gd name="T100" fmla="*/ 0 w 296503"/>
              <a:gd name="T101" fmla="*/ 835417 h 296503"/>
              <a:gd name="T102" fmla="*/ 445292 w 296503"/>
              <a:gd name="T103" fmla="*/ 394077 h 296503"/>
              <a:gd name="T104" fmla="*/ 855104 w 296503"/>
              <a:gd name="T105" fmla="*/ 394077 h 296503"/>
              <a:gd name="T106" fmla="*/ 1296480 w 296503"/>
              <a:gd name="T107" fmla="*/ 0 h 29650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6503" h="296503">
                <a:moveTo>
                  <a:pt x="207786" y="107950"/>
                </a:moveTo>
                <a:cubicBezTo>
                  <a:pt x="210256" y="107950"/>
                  <a:pt x="212372" y="109747"/>
                  <a:pt x="212372" y="112263"/>
                </a:cubicBezTo>
                <a:lnTo>
                  <a:pt x="212372" y="255677"/>
                </a:lnTo>
                <a:cubicBezTo>
                  <a:pt x="212372" y="258193"/>
                  <a:pt x="210256" y="259991"/>
                  <a:pt x="207786" y="259991"/>
                </a:cubicBezTo>
                <a:cubicBezTo>
                  <a:pt x="205317" y="259991"/>
                  <a:pt x="203200" y="258193"/>
                  <a:pt x="203200" y="255677"/>
                </a:cubicBezTo>
                <a:lnTo>
                  <a:pt x="203200" y="112263"/>
                </a:lnTo>
                <a:cubicBezTo>
                  <a:pt x="203200" y="109747"/>
                  <a:pt x="205317" y="107950"/>
                  <a:pt x="207786" y="107950"/>
                </a:cubicBezTo>
                <a:close/>
                <a:moveTo>
                  <a:pt x="149225" y="107950"/>
                </a:moveTo>
                <a:cubicBezTo>
                  <a:pt x="151790" y="107950"/>
                  <a:pt x="153621" y="109747"/>
                  <a:pt x="153621" y="112263"/>
                </a:cubicBezTo>
                <a:lnTo>
                  <a:pt x="153621" y="255677"/>
                </a:lnTo>
                <a:cubicBezTo>
                  <a:pt x="153621" y="258193"/>
                  <a:pt x="151790" y="259991"/>
                  <a:pt x="149225" y="259991"/>
                </a:cubicBezTo>
                <a:cubicBezTo>
                  <a:pt x="146661" y="259991"/>
                  <a:pt x="144463" y="258193"/>
                  <a:pt x="144463" y="255677"/>
                </a:cubicBezTo>
                <a:lnTo>
                  <a:pt x="144463" y="112263"/>
                </a:lnTo>
                <a:cubicBezTo>
                  <a:pt x="144463" y="109747"/>
                  <a:pt x="146661" y="107950"/>
                  <a:pt x="149225" y="107950"/>
                </a:cubicBezTo>
                <a:close/>
                <a:moveTo>
                  <a:pt x="88534" y="107950"/>
                </a:moveTo>
                <a:cubicBezTo>
                  <a:pt x="91098" y="107950"/>
                  <a:pt x="93296" y="109747"/>
                  <a:pt x="93296" y="112263"/>
                </a:cubicBezTo>
                <a:lnTo>
                  <a:pt x="93296" y="255677"/>
                </a:lnTo>
                <a:cubicBezTo>
                  <a:pt x="93296" y="258193"/>
                  <a:pt x="91098" y="259991"/>
                  <a:pt x="88534" y="259991"/>
                </a:cubicBezTo>
                <a:cubicBezTo>
                  <a:pt x="86336" y="259991"/>
                  <a:pt x="84138" y="258193"/>
                  <a:pt x="84138" y="255677"/>
                </a:cubicBezTo>
                <a:lnTo>
                  <a:pt x="84138" y="112263"/>
                </a:lnTo>
                <a:cubicBezTo>
                  <a:pt x="84138" y="109747"/>
                  <a:pt x="86336" y="107950"/>
                  <a:pt x="88534" y="107950"/>
                </a:cubicBezTo>
                <a:close/>
                <a:moveTo>
                  <a:pt x="12249" y="80701"/>
                </a:moveTo>
                <a:cubicBezTo>
                  <a:pt x="21976" y="99435"/>
                  <a:pt x="27020" y="120330"/>
                  <a:pt x="27020" y="141226"/>
                </a:cubicBezTo>
                <a:lnTo>
                  <a:pt x="27020" y="262277"/>
                </a:lnTo>
                <a:cubicBezTo>
                  <a:pt x="27020" y="275967"/>
                  <a:pt x="38549" y="287496"/>
                  <a:pt x="52599" y="287496"/>
                </a:cubicBezTo>
                <a:lnTo>
                  <a:pt x="244264" y="287496"/>
                </a:lnTo>
                <a:cubicBezTo>
                  <a:pt x="258314" y="287496"/>
                  <a:pt x="269843" y="275967"/>
                  <a:pt x="269843" y="262277"/>
                </a:cubicBezTo>
                <a:lnTo>
                  <a:pt x="269843" y="141226"/>
                </a:lnTo>
                <a:cubicBezTo>
                  <a:pt x="269843" y="120330"/>
                  <a:pt x="274887" y="99435"/>
                  <a:pt x="284614" y="80701"/>
                </a:cubicBezTo>
                <a:lnTo>
                  <a:pt x="12249" y="80701"/>
                </a:lnTo>
                <a:close/>
                <a:moveTo>
                  <a:pt x="40710" y="45034"/>
                </a:moveTo>
                <a:cubicBezTo>
                  <a:pt x="24498" y="45034"/>
                  <a:pt x="11528" y="56562"/>
                  <a:pt x="9367" y="72054"/>
                </a:cubicBezTo>
                <a:lnTo>
                  <a:pt x="287136" y="72054"/>
                </a:lnTo>
                <a:cubicBezTo>
                  <a:pt x="285335" y="56562"/>
                  <a:pt x="272005" y="45034"/>
                  <a:pt x="256153" y="45034"/>
                </a:cubicBezTo>
                <a:lnTo>
                  <a:pt x="40710" y="45034"/>
                </a:lnTo>
                <a:close/>
                <a:moveTo>
                  <a:pt x="118529" y="9007"/>
                </a:moveTo>
                <a:cubicBezTo>
                  <a:pt x="102677" y="9007"/>
                  <a:pt x="89347" y="20896"/>
                  <a:pt x="87185" y="36027"/>
                </a:cubicBezTo>
                <a:lnTo>
                  <a:pt x="209317" y="36027"/>
                </a:lnTo>
                <a:cubicBezTo>
                  <a:pt x="207156" y="20896"/>
                  <a:pt x="194186" y="9007"/>
                  <a:pt x="178334" y="9007"/>
                </a:cubicBezTo>
                <a:lnTo>
                  <a:pt x="118529" y="9007"/>
                </a:lnTo>
                <a:close/>
                <a:moveTo>
                  <a:pt x="118529" y="0"/>
                </a:moveTo>
                <a:lnTo>
                  <a:pt x="178334" y="0"/>
                </a:lnTo>
                <a:cubicBezTo>
                  <a:pt x="198869" y="0"/>
                  <a:pt x="216163" y="15852"/>
                  <a:pt x="218324" y="36027"/>
                </a:cubicBezTo>
                <a:lnTo>
                  <a:pt x="256153" y="36027"/>
                </a:lnTo>
                <a:cubicBezTo>
                  <a:pt x="278489" y="36027"/>
                  <a:pt x="296503" y="54041"/>
                  <a:pt x="296503" y="76377"/>
                </a:cubicBezTo>
                <a:cubicBezTo>
                  <a:pt x="296503" y="77098"/>
                  <a:pt x="296503" y="78179"/>
                  <a:pt x="295782" y="78539"/>
                </a:cubicBezTo>
                <a:cubicBezTo>
                  <a:pt x="284614" y="97633"/>
                  <a:pt x="278489" y="119250"/>
                  <a:pt x="278489" y="141226"/>
                </a:cubicBezTo>
                <a:lnTo>
                  <a:pt x="278489" y="262277"/>
                </a:lnTo>
                <a:cubicBezTo>
                  <a:pt x="278489" y="281011"/>
                  <a:pt x="262998" y="296503"/>
                  <a:pt x="244264" y="296503"/>
                </a:cubicBezTo>
                <a:lnTo>
                  <a:pt x="52599" y="296503"/>
                </a:lnTo>
                <a:cubicBezTo>
                  <a:pt x="33505" y="296503"/>
                  <a:pt x="18013" y="281011"/>
                  <a:pt x="18013" y="262277"/>
                </a:cubicBezTo>
                <a:lnTo>
                  <a:pt x="18013" y="141226"/>
                </a:lnTo>
                <a:cubicBezTo>
                  <a:pt x="18013" y="119250"/>
                  <a:pt x="12249" y="97633"/>
                  <a:pt x="720" y="78539"/>
                </a:cubicBezTo>
                <a:cubicBezTo>
                  <a:pt x="360" y="78179"/>
                  <a:pt x="0" y="77098"/>
                  <a:pt x="0" y="76377"/>
                </a:cubicBezTo>
                <a:cubicBezTo>
                  <a:pt x="0" y="54041"/>
                  <a:pt x="18374" y="36027"/>
                  <a:pt x="40710" y="36027"/>
                </a:cubicBezTo>
                <a:lnTo>
                  <a:pt x="78178" y="36027"/>
                </a:lnTo>
                <a:cubicBezTo>
                  <a:pt x="80700" y="15852"/>
                  <a:pt x="97633" y="0"/>
                  <a:pt x="1185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4F5CD-A923-3E4A-A80B-D2861DD3EA1C}"/>
              </a:ext>
            </a:extLst>
          </p:cNvPr>
          <p:cNvSpPr/>
          <p:nvPr/>
        </p:nvSpPr>
        <p:spPr>
          <a:xfrm rot="5400000">
            <a:off x="14429812" y="-1198804"/>
            <a:ext cx="1271016" cy="14951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0F68E2BC-143F-354F-AE92-46A968C1FF5E}"/>
              </a:ext>
            </a:extLst>
          </p:cNvPr>
          <p:cNvSpPr txBox="1">
            <a:spLocks/>
          </p:cNvSpPr>
          <p:nvPr/>
        </p:nvSpPr>
        <p:spPr>
          <a:xfrm>
            <a:off x="7997255" y="5805327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0DDC616D-49CA-FF4B-BAC9-A24A30BCD6C5}"/>
              </a:ext>
            </a:extLst>
          </p:cNvPr>
          <p:cNvSpPr txBox="1">
            <a:spLocks/>
          </p:cNvSpPr>
          <p:nvPr/>
        </p:nvSpPr>
        <p:spPr>
          <a:xfrm>
            <a:off x="12964671" y="5805327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CC65FC0-5271-5D4A-843C-54F49D942CD2}"/>
              </a:ext>
            </a:extLst>
          </p:cNvPr>
          <p:cNvSpPr txBox="1">
            <a:spLocks/>
          </p:cNvSpPr>
          <p:nvPr/>
        </p:nvSpPr>
        <p:spPr>
          <a:xfrm>
            <a:off x="17932087" y="5805327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7" name="Round Same Side Corner Rectangle 16">
            <a:extLst>
              <a:ext uri="{FF2B5EF4-FFF2-40B4-BE49-F238E27FC236}">
                <a16:creationId xmlns:a16="http://schemas.microsoft.com/office/drawing/2014/main" id="{131308E0-B9AA-6747-88E2-2FE909B2F0A1}"/>
              </a:ext>
            </a:extLst>
          </p:cNvPr>
          <p:cNvSpPr/>
          <p:nvPr/>
        </p:nvSpPr>
        <p:spPr>
          <a:xfrm rot="5400000">
            <a:off x="3974644" y="5011726"/>
            <a:ext cx="1271016" cy="55472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FAFFD-7997-414E-892F-8177A4E9B63B}"/>
              </a:ext>
            </a:extLst>
          </p:cNvPr>
          <p:cNvSpPr txBox="1"/>
          <p:nvPr/>
        </p:nvSpPr>
        <p:spPr>
          <a:xfrm>
            <a:off x="2270593" y="7496648"/>
            <a:ext cx="15408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40" name="Freeform 933">
            <a:extLst>
              <a:ext uri="{FF2B5EF4-FFF2-40B4-BE49-F238E27FC236}">
                <a16:creationId xmlns:a16="http://schemas.microsoft.com/office/drawing/2014/main" id="{724D5F57-189C-6A42-9D32-C2641871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131" y="7442413"/>
            <a:ext cx="685862" cy="685864"/>
          </a:xfrm>
          <a:custGeom>
            <a:avLst/>
            <a:gdLst>
              <a:gd name="T0" fmla="*/ 746165 w 296502"/>
              <a:gd name="T1" fmla="*/ 999496 h 296503"/>
              <a:gd name="T2" fmla="*/ 1201975 w 296502"/>
              <a:gd name="T3" fmla="*/ 1584318 h 296503"/>
              <a:gd name="T4" fmla="*/ 1201975 w 296502"/>
              <a:gd name="T5" fmla="*/ 1654952 h 296503"/>
              <a:gd name="T6" fmla="*/ 746165 w 296502"/>
              <a:gd name="T7" fmla="*/ 2235835 h 296503"/>
              <a:gd name="T8" fmla="*/ 1131240 w 296502"/>
              <a:gd name="T9" fmla="*/ 2487016 h 296503"/>
              <a:gd name="T10" fmla="*/ 1260910 w 296502"/>
              <a:gd name="T11" fmla="*/ 1780556 h 296503"/>
              <a:gd name="T12" fmla="*/ 1331638 w 296502"/>
              <a:gd name="T13" fmla="*/ 1713819 h 296503"/>
              <a:gd name="T14" fmla="*/ 2235386 w 296502"/>
              <a:gd name="T15" fmla="*/ 2487016 h 296503"/>
              <a:gd name="T16" fmla="*/ 2490795 w 296502"/>
              <a:gd name="T17" fmla="*/ 2106311 h 296503"/>
              <a:gd name="T18" fmla="*/ 2023207 w 296502"/>
              <a:gd name="T19" fmla="*/ 1619627 h 296503"/>
              <a:gd name="T20" fmla="*/ 2490795 w 296502"/>
              <a:gd name="T21" fmla="*/ 1132950 h 296503"/>
              <a:gd name="T22" fmla="*/ 2235386 w 296502"/>
              <a:gd name="T23" fmla="*/ 748299 h 296503"/>
              <a:gd name="T24" fmla="*/ 1689211 w 296502"/>
              <a:gd name="T25" fmla="*/ 1168265 h 296503"/>
              <a:gd name="T26" fmla="*/ 1976054 w 296502"/>
              <a:gd name="T27" fmla="*/ 1521510 h 296503"/>
              <a:gd name="T28" fmla="*/ 1905335 w 296502"/>
              <a:gd name="T29" fmla="*/ 1521510 h 296503"/>
              <a:gd name="T30" fmla="*/ 997640 w 296502"/>
              <a:gd name="T31" fmla="*/ 748299 h 296503"/>
              <a:gd name="T32" fmla="*/ 1201975 w 296502"/>
              <a:gd name="T33" fmla="*/ 677665 h 296503"/>
              <a:gd name="T34" fmla="*/ 2034988 w 296502"/>
              <a:gd name="T35" fmla="*/ 677665 h 296503"/>
              <a:gd name="T36" fmla="*/ 2557601 w 296502"/>
              <a:gd name="T37" fmla="*/ 928851 h 296503"/>
              <a:gd name="T38" fmla="*/ 2557601 w 296502"/>
              <a:gd name="T39" fmla="*/ 1203591 h 296503"/>
              <a:gd name="T40" fmla="*/ 2557601 w 296502"/>
              <a:gd name="T41" fmla="*/ 2035664 h 296503"/>
              <a:gd name="T42" fmla="*/ 2306124 w 296502"/>
              <a:gd name="T43" fmla="*/ 2557675 h 296503"/>
              <a:gd name="T44" fmla="*/ 1618485 w 296502"/>
              <a:gd name="T45" fmla="*/ 2137716 h 296503"/>
              <a:gd name="T46" fmla="*/ 1064450 w 296502"/>
              <a:gd name="T47" fmla="*/ 2612625 h 296503"/>
              <a:gd name="T48" fmla="*/ 675433 w 296502"/>
              <a:gd name="T49" fmla="*/ 2306482 h 296503"/>
              <a:gd name="T50" fmla="*/ 675433 w 296502"/>
              <a:gd name="T51" fmla="*/ 2035664 h 296503"/>
              <a:gd name="T52" fmla="*/ 675433 w 296502"/>
              <a:gd name="T53" fmla="*/ 1203591 h 296503"/>
              <a:gd name="T54" fmla="*/ 675433 w 296502"/>
              <a:gd name="T55" fmla="*/ 928851 h 296503"/>
              <a:gd name="T56" fmla="*/ 1064935 w 296502"/>
              <a:gd name="T57" fmla="*/ 624695 h 296503"/>
              <a:gd name="T58" fmla="*/ 102314 w 296502"/>
              <a:gd name="T59" fmla="*/ 968243 h 296503"/>
              <a:gd name="T60" fmla="*/ 968248 w 296502"/>
              <a:gd name="T61" fmla="*/ 3140847 h 296503"/>
              <a:gd name="T62" fmla="*/ 3144791 w 296502"/>
              <a:gd name="T63" fmla="*/ 2274949 h 296503"/>
              <a:gd name="T64" fmla="*/ 2274958 w 296502"/>
              <a:gd name="T65" fmla="*/ 98402 h 296503"/>
              <a:gd name="T66" fmla="*/ 968248 w 296502"/>
              <a:gd name="T67" fmla="*/ 0 h 296503"/>
              <a:gd name="T68" fmla="*/ 3239254 w 296502"/>
              <a:gd name="T69" fmla="*/ 968243 h 296503"/>
              <a:gd name="T70" fmla="*/ 2274958 w 296502"/>
              <a:gd name="T71" fmla="*/ 3239249 h 296503"/>
              <a:gd name="T72" fmla="*/ 0 w 296502"/>
              <a:gd name="T73" fmla="*/ 2274949 h 296503"/>
              <a:gd name="T74" fmla="*/ 968248 w 296502"/>
              <a:gd name="T75" fmla="*/ 0 h 296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6502" h="296503">
                <a:moveTo>
                  <a:pt x="91319" y="68496"/>
                </a:moveTo>
                <a:lnTo>
                  <a:pt x="68300" y="91489"/>
                </a:lnTo>
                <a:cubicBezTo>
                  <a:pt x="65063" y="94722"/>
                  <a:pt x="65063" y="100111"/>
                  <a:pt x="68300" y="103704"/>
                </a:cubicBezTo>
                <a:lnTo>
                  <a:pt x="110021" y="145019"/>
                </a:lnTo>
                <a:cubicBezTo>
                  <a:pt x="110741" y="145737"/>
                  <a:pt x="111100" y="146815"/>
                  <a:pt x="111100" y="148252"/>
                </a:cubicBezTo>
                <a:cubicBezTo>
                  <a:pt x="111100" y="149330"/>
                  <a:pt x="110741" y="150407"/>
                  <a:pt x="110021" y="151485"/>
                </a:cubicBezTo>
                <a:lnTo>
                  <a:pt x="68300" y="192800"/>
                </a:lnTo>
                <a:cubicBezTo>
                  <a:pt x="65063" y="196033"/>
                  <a:pt x="65063" y="201422"/>
                  <a:pt x="68300" y="204656"/>
                </a:cubicBezTo>
                <a:lnTo>
                  <a:pt x="91319" y="227648"/>
                </a:lnTo>
                <a:cubicBezTo>
                  <a:pt x="94915" y="231241"/>
                  <a:pt x="100310" y="231241"/>
                  <a:pt x="103547" y="227648"/>
                </a:cubicBezTo>
                <a:lnTo>
                  <a:pt x="142032" y="189567"/>
                </a:lnTo>
                <a:lnTo>
                  <a:pt x="115416" y="162982"/>
                </a:lnTo>
                <a:cubicBezTo>
                  <a:pt x="113618" y="161545"/>
                  <a:pt x="113618" y="158670"/>
                  <a:pt x="115416" y="156874"/>
                </a:cubicBezTo>
                <a:cubicBezTo>
                  <a:pt x="117215" y="155078"/>
                  <a:pt x="120092" y="155078"/>
                  <a:pt x="121890" y="156874"/>
                </a:cubicBezTo>
                <a:lnTo>
                  <a:pt x="192745" y="227648"/>
                </a:lnTo>
                <a:cubicBezTo>
                  <a:pt x="196342" y="231241"/>
                  <a:pt x="201377" y="231241"/>
                  <a:pt x="204614" y="227648"/>
                </a:cubicBezTo>
                <a:lnTo>
                  <a:pt x="227993" y="204656"/>
                </a:lnTo>
                <a:cubicBezTo>
                  <a:pt x="231230" y="201422"/>
                  <a:pt x="231230" y="196033"/>
                  <a:pt x="227993" y="192800"/>
                </a:cubicBezTo>
                <a:lnTo>
                  <a:pt x="186271" y="151485"/>
                </a:lnTo>
                <a:cubicBezTo>
                  <a:pt x="185552" y="150407"/>
                  <a:pt x="185192" y="149330"/>
                  <a:pt x="185192" y="148252"/>
                </a:cubicBezTo>
                <a:cubicBezTo>
                  <a:pt x="185192" y="146815"/>
                  <a:pt x="185552" y="145737"/>
                  <a:pt x="186271" y="145019"/>
                </a:cubicBezTo>
                <a:lnTo>
                  <a:pt x="227993" y="103704"/>
                </a:lnTo>
                <a:cubicBezTo>
                  <a:pt x="231230" y="100111"/>
                  <a:pt x="231230" y="94722"/>
                  <a:pt x="227993" y="91489"/>
                </a:cubicBezTo>
                <a:lnTo>
                  <a:pt x="204614" y="68496"/>
                </a:lnTo>
                <a:cubicBezTo>
                  <a:pt x="201377" y="65263"/>
                  <a:pt x="196342" y="65263"/>
                  <a:pt x="192745" y="68496"/>
                </a:cubicBezTo>
                <a:lnTo>
                  <a:pt x="154620" y="106937"/>
                </a:lnTo>
                <a:lnTo>
                  <a:pt x="180876" y="132804"/>
                </a:lnTo>
                <a:cubicBezTo>
                  <a:pt x="182674" y="134600"/>
                  <a:pt x="182674" y="137474"/>
                  <a:pt x="180876" y="139270"/>
                </a:cubicBezTo>
                <a:cubicBezTo>
                  <a:pt x="179797" y="139989"/>
                  <a:pt x="178718" y="140707"/>
                  <a:pt x="177639" y="140707"/>
                </a:cubicBezTo>
                <a:cubicBezTo>
                  <a:pt x="176560" y="140707"/>
                  <a:pt x="175121" y="139989"/>
                  <a:pt x="174402" y="139270"/>
                </a:cubicBezTo>
                <a:lnTo>
                  <a:pt x="103547" y="68496"/>
                </a:lnTo>
                <a:cubicBezTo>
                  <a:pt x="100310" y="65263"/>
                  <a:pt x="94915" y="65263"/>
                  <a:pt x="91319" y="68496"/>
                </a:cubicBezTo>
                <a:close/>
                <a:moveTo>
                  <a:pt x="97478" y="57180"/>
                </a:moveTo>
                <a:cubicBezTo>
                  <a:pt x="102019" y="57180"/>
                  <a:pt x="106605" y="58796"/>
                  <a:pt x="110021" y="62030"/>
                </a:cubicBezTo>
                <a:lnTo>
                  <a:pt x="148146" y="100470"/>
                </a:lnTo>
                <a:lnTo>
                  <a:pt x="186271" y="62030"/>
                </a:lnTo>
                <a:cubicBezTo>
                  <a:pt x="193105" y="55563"/>
                  <a:pt x="204614" y="55563"/>
                  <a:pt x="211088" y="62030"/>
                </a:cubicBezTo>
                <a:lnTo>
                  <a:pt x="234107" y="85022"/>
                </a:lnTo>
                <a:cubicBezTo>
                  <a:pt x="237344" y="88615"/>
                  <a:pt x="239142" y="92926"/>
                  <a:pt x="239142" y="97596"/>
                </a:cubicBezTo>
                <a:cubicBezTo>
                  <a:pt x="239142" y="102267"/>
                  <a:pt x="237344" y="106578"/>
                  <a:pt x="234107" y="110170"/>
                </a:cubicBezTo>
                <a:lnTo>
                  <a:pt x="195982" y="148252"/>
                </a:lnTo>
                <a:lnTo>
                  <a:pt x="234107" y="186333"/>
                </a:lnTo>
                <a:cubicBezTo>
                  <a:pt x="240941" y="193159"/>
                  <a:pt x="240941" y="204296"/>
                  <a:pt x="234107" y="211122"/>
                </a:cubicBezTo>
                <a:lnTo>
                  <a:pt x="211088" y="234115"/>
                </a:lnTo>
                <a:cubicBezTo>
                  <a:pt x="204254" y="240941"/>
                  <a:pt x="193105" y="240941"/>
                  <a:pt x="186271" y="234115"/>
                </a:cubicBezTo>
                <a:lnTo>
                  <a:pt x="148146" y="195674"/>
                </a:lnTo>
                <a:lnTo>
                  <a:pt x="110021" y="234115"/>
                </a:lnTo>
                <a:cubicBezTo>
                  <a:pt x="106425" y="237348"/>
                  <a:pt x="102109" y="239145"/>
                  <a:pt x="97433" y="239145"/>
                </a:cubicBezTo>
                <a:cubicBezTo>
                  <a:pt x="92757" y="239145"/>
                  <a:pt x="88441" y="237348"/>
                  <a:pt x="85204" y="234115"/>
                </a:cubicBezTo>
                <a:lnTo>
                  <a:pt x="61826" y="211122"/>
                </a:lnTo>
                <a:cubicBezTo>
                  <a:pt x="58949" y="207530"/>
                  <a:pt x="57150" y="203578"/>
                  <a:pt x="57150" y="198907"/>
                </a:cubicBezTo>
                <a:cubicBezTo>
                  <a:pt x="57150" y="193878"/>
                  <a:pt x="58949" y="189567"/>
                  <a:pt x="61826" y="186333"/>
                </a:cubicBezTo>
                <a:lnTo>
                  <a:pt x="100310" y="148252"/>
                </a:lnTo>
                <a:lnTo>
                  <a:pt x="61826" y="110170"/>
                </a:lnTo>
                <a:cubicBezTo>
                  <a:pt x="58949" y="106578"/>
                  <a:pt x="57150" y="102267"/>
                  <a:pt x="57150" y="97596"/>
                </a:cubicBezTo>
                <a:cubicBezTo>
                  <a:pt x="57150" y="92926"/>
                  <a:pt x="58949" y="88615"/>
                  <a:pt x="61826" y="85022"/>
                </a:cubicBezTo>
                <a:lnTo>
                  <a:pt x="85204" y="62030"/>
                </a:lnTo>
                <a:cubicBezTo>
                  <a:pt x="88441" y="58796"/>
                  <a:pt x="92937" y="57180"/>
                  <a:pt x="97478" y="57180"/>
                </a:cubicBezTo>
                <a:close/>
                <a:moveTo>
                  <a:pt x="88627" y="9007"/>
                </a:moveTo>
                <a:cubicBezTo>
                  <a:pt x="44673" y="9007"/>
                  <a:pt x="9367" y="44674"/>
                  <a:pt x="9367" y="88627"/>
                </a:cubicBezTo>
                <a:lnTo>
                  <a:pt x="9367" y="208236"/>
                </a:lnTo>
                <a:cubicBezTo>
                  <a:pt x="9367" y="252190"/>
                  <a:pt x="44673" y="287496"/>
                  <a:pt x="88627" y="287496"/>
                </a:cubicBezTo>
                <a:lnTo>
                  <a:pt x="208236" y="287496"/>
                </a:lnTo>
                <a:cubicBezTo>
                  <a:pt x="252189" y="287496"/>
                  <a:pt x="287855" y="252190"/>
                  <a:pt x="287855" y="208236"/>
                </a:cubicBezTo>
                <a:lnTo>
                  <a:pt x="287855" y="88627"/>
                </a:lnTo>
                <a:cubicBezTo>
                  <a:pt x="287855" y="44674"/>
                  <a:pt x="252189" y="9007"/>
                  <a:pt x="208236" y="9007"/>
                </a:cubicBezTo>
                <a:lnTo>
                  <a:pt x="88627" y="9007"/>
                </a:lnTo>
                <a:close/>
                <a:moveTo>
                  <a:pt x="88627" y="0"/>
                </a:moveTo>
                <a:lnTo>
                  <a:pt x="208236" y="0"/>
                </a:lnTo>
                <a:cubicBezTo>
                  <a:pt x="256872" y="0"/>
                  <a:pt x="296502" y="39630"/>
                  <a:pt x="296502" y="88627"/>
                </a:cubicBezTo>
                <a:lnTo>
                  <a:pt x="296502" y="208236"/>
                </a:lnTo>
                <a:cubicBezTo>
                  <a:pt x="296502" y="256873"/>
                  <a:pt x="256872" y="296503"/>
                  <a:pt x="208236" y="296503"/>
                </a:cubicBezTo>
                <a:lnTo>
                  <a:pt x="88627" y="296503"/>
                </a:lnTo>
                <a:cubicBezTo>
                  <a:pt x="39629" y="296503"/>
                  <a:pt x="0" y="256873"/>
                  <a:pt x="0" y="208236"/>
                </a:cubicBezTo>
                <a:lnTo>
                  <a:pt x="0" y="88627"/>
                </a:lnTo>
                <a:cubicBezTo>
                  <a:pt x="0" y="39630"/>
                  <a:pt x="39629" y="0"/>
                  <a:pt x="886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557DC7-4FA0-8340-8959-9BA1BD23AC4D}"/>
              </a:ext>
            </a:extLst>
          </p:cNvPr>
          <p:cNvSpPr/>
          <p:nvPr/>
        </p:nvSpPr>
        <p:spPr>
          <a:xfrm rot="5400000">
            <a:off x="14429812" y="309549"/>
            <a:ext cx="1271016" cy="149515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D7DCF5CF-B8EE-8D4F-860E-31ED2402EEB0}"/>
              </a:ext>
            </a:extLst>
          </p:cNvPr>
          <p:cNvSpPr txBox="1">
            <a:spLocks/>
          </p:cNvSpPr>
          <p:nvPr/>
        </p:nvSpPr>
        <p:spPr>
          <a:xfrm>
            <a:off x="7997255" y="7313677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BF2A99A-EA61-AB46-891F-1586B0888682}"/>
              </a:ext>
            </a:extLst>
          </p:cNvPr>
          <p:cNvSpPr txBox="1">
            <a:spLocks/>
          </p:cNvSpPr>
          <p:nvPr/>
        </p:nvSpPr>
        <p:spPr>
          <a:xfrm>
            <a:off x="12964671" y="7313677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3D75C624-8EAD-0C4F-9233-D5158A6E2F79}"/>
              </a:ext>
            </a:extLst>
          </p:cNvPr>
          <p:cNvSpPr txBox="1">
            <a:spLocks/>
          </p:cNvSpPr>
          <p:nvPr/>
        </p:nvSpPr>
        <p:spPr>
          <a:xfrm>
            <a:off x="17932087" y="7313677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14ADE1EE-3473-AD4D-9BD3-CEEE9DA296B4}"/>
              </a:ext>
            </a:extLst>
          </p:cNvPr>
          <p:cNvSpPr/>
          <p:nvPr/>
        </p:nvSpPr>
        <p:spPr>
          <a:xfrm rot="5400000">
            <a:off x="3974644" y="6520077"/>
            <a:ext cx="1271016" cy="55472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8E89-3583-E344-A3D1-62719A54BCD4}"/>
              </a:ext>
            </a:extLst>
          </p:cNvPr>
          <p:cNvSpPr txBox="1"/>
          <p:nvPr/>
        </p:nvSpPr>
        <p:spPr>
          <a:xfrm>
            <a:off x="2270593" y="9001149"/>
            <a:ext cx="15696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38" name="Freeform 925">
            <a:extLst>
              <a:ext uri="{FF2B5EF4-FFF2-40B4-BE49-F238E27FC236}">
                <a16:creationId xmlns:a16="http://schemas.microsoft.com/office/drawing/2014/main" id="{FF437C35-F2D8-554D-A4F0-300C4BEE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130" y="8950605"/>
            <a:ext cx="685864" cy="685862"/>
          </a:xfrm>
          <a:custGeom>
            <a:avLst/>
            <a:gdLst>
              <a:gd name="T0" fmla="*/ 3007814 w 296468"/>
              <a:gd name="T1" fmla="*/ 2671164 h 296502"/>
              <a:gd name="T2" fmla="*/ 2672307 w 296468"/>
              <a:gd name="T3" fmla="*/ 3002582 h 296502"/>
              <a:gd name="T4" fmla="*/ 2794662 w 296468"/>
              <a:gd name="T5" fmla="*/ 3124909 h 296502"/>
              <a:gd name="T6" fmla="*/ 2909135 w 296468"/>
              <a:gd name="T7" fmla="*/ 3124909 h 296502"/>
              <a:gd name="T8" fmla="*/ 3126228 w 296468"/>
              <a:gd name="T9" fmla="*/ 2907897 h 296502"/>
              <a:gd name="T10" fmla="*/ 3145972 w 296468"/>
              <a:gd name="T11" fmla="*/ 2848704 h 296502"/>
              <a:gd name="T12" fmla="*/ 3126228 w 296468"/>
              <a:gd name="T13" fmla="*/ 2789524 h 296502"/>
              <a:gd name="T14" fmla="*/ 2545989 w 296468"/>
              <a:gd name="T15" fmla="*/ 2213474 h 296502"/>
              <a:gd name="T16" fmla="*/ 2210469 w 296468"/>
              <a:gd name="T17" fmla="*/ 2544908 h 296502"/>
              <a:gd name="T18" fmla="*/ 2601251 w 296468"/>
              <a:gd name="T19" fmla="*/ 2935524 h 296502"/>
              <a:gd name="T20" fmla="*/ 2936777 w 296468"/>
              <a:gd name="T21" fmla="*/ 2604098 h 296502"/>
              <a:gd name="T22" fmla="*/ 1230706 w 296468"/>
              <a:gd name="T23" fmla="*/ 729311 h 296502"/>
              <a:gd name="T24" fmla="*/ 1282486 w 296468"/>
              <a:gd name="T25" fmla="*/ 777079 h 296502"/>
              <a:gd name="T26" fmla="*/ 1230706 w 296468"/>
              <a:gd name="T27" fmla="*/ 828802 h 296502"/>
              <a:gd name="T28" fmla="*/ 808397 w 296468"/>
              <a:gd name="T29" fmla="*/ 1250635 h 296502"/>
              <a:gd name="T30" fmla="*/ 760604 w 296468"/>
              <a:gd name="T31" fmla="*/ 1298386 h 296502"/>
              <a:gd name="T32" fmla="*/ 712783 w 296468"/>
              <a:gd name="T33" fmla="*/ 1250635 h 296502"/>
              <a:gd name="T34" fmla="*/ 1230706 w 296468"/>
              <a:gd name="T35" fmla="*/ 729311 h 296502"/>
              <a:gd name="T36" fmla="*/ 1230357 w 296468"/>
              <a:gd name="T37" fmla="*/ 498344 h 296502"/>
              <a:gd name="T38" fmla="*/ 481533 w 296468"/>
              <a:gd name="T39" fmla="*/ 1250279 h 296502"/>
              <a:gd name="T40" fmla="*/ 1230357 w 296468"/>
              <a:gd name="T41" fmla="*/ 1998248 h 296502"/>
              <a:gd name="T42" fmla="*/ 1983162 w 296468"/>
              <a:gd name="T43" fmla="*/ 1250279 h 296502"/>
              <a:gd name="T44" fmla="*/ 1230357 w 296468"/>
              <a:gd name="T45" fmla="*/ 498344 h 296502"/>
              <a:gd name="T46" fmla="*/ 1230357 w 296468"/>
              <a:gd name="T47" fmla="*/ 399412 h 296502"/>
              <a:gd name="T48" fmla="*/ 2082209 w 296468"/>
              <a:gd name="T49" fmla="*/ 1250279 h 296502"/>
              <a:gd name="T50" fmla="*/ 1230357 w 296468"/>
              <a:gd name="T51" fmla="*/ 2097186 h 296502"/>
              <a:gd name="T52" fmla="*/ 382486 w 296468"/>
              <a:gd name="T53" fmla="*/ 1250279 h 296502"/>
              <a:gd name="T54" fmla="*/ 1230357 w 296468"/>
              <a:gd name="T55" fmla="*/ 399412 h 296502"/>
              <a:gd name="T56" fmla="*/ 1235498 w 296468"/>
              <a:gd name="T57" fmla="*/ 98644 h 296502"/>
              <a:gd name="T58" fmla="*/ 94765 w 296468"/>
              <a:gd name="T59" fmla="*/ 1238910 h 296502"/>
              <a:gd name="T60" fmla="*/ 1235498 w 296468"/>
              <a:gd name="T61" fmla="*/ 2379179 h 296502"/>
              <a:gd name="T62" fmla="*/ 1898644 w 296468"/>
              <a:gd name="T63" fmla="*/ 2166126 h 296502"/>
              <a:gd name="T64" fmla="*/ 1926269 w 296468"/>
              <a:gd name="T65" fmla="*/ 2158246 h 296502"/>
              <a:gd name="T66" fmla="*/ 1961790 w 296468"/>
              <a:gd name="T67" fmla="*/ 2174006 h 296502"/>
              <a:gd name="T68" fmla="*/ 2202580 w 296468"/>
              <a:gd name="T69" fmla="*/ 2414696 h 296502"/>
              <a:gd name="T70" fmla="*/ 2411779 w 296468"/>
              <a:gd name="T71" fmla="*/ 2201639 h 296502"/>
              <a:gd name="T72" fmla="*/ 2171001 w 296468"/>
              <a:gd name="T73" fmla="*/ 1964913 h 296502"/>
              <a:gd name="T74" fmla="*/ 2167056 w 296468"/>
              <a:gd name="T75" fmla="*/ 1897828 h 296502"/>
              <a:gd name="T76" fmla="*/ 2380217 w 296468"/>
              <a:gd name="T77" fmla="*/ 1238910 h 296502"/>
              <a:gd name="T78" fmla="*/ 1235498 w 296468"/>
              <a:gd name="T79" fmla="*/ 98644 h 296502"/>
              <a:gd name="T80" fmla="*/ 1235498 w 296468"/>
              <a:gd name="T81" fmla="*/ 0 h 296502"/>
              <a:gd name="T82" fmla="*/ 2478894 w 296468"/>
              <a:gd name="T83" fmla="*/ 1238910 h 296502"/>
              <a:gd name="T84" fmla="*/ 2269686 w 296468"/>
              <a:gd name="T85" fmla="*/ 1921498 h 296502"/>
              <a:gd name="T86" fmla="*/ 2482824 w 296468"/>
              <a:gd name="T87" fmla="*/ 2134559 h 296502"/>
              <a:gd name="T88" fmla="*/ 2510454 w 296468"/>
              <a:gd name="T89" fmla="*/ 2106949 h 296502"/>
              <a:gd name="T90" fmla="*/ 2577573 w 296468"/>
              <a:gd name="T91" fmla="*/ 2106949 h 296502"/>
              <a:gd name="T92" fmla="*/ 3193359 w 296468"/>
              <a:gd name="T93" fmla="*/ 2722461 h 296502"/>
              <a:gd name="T94" fmla="*/ 3193359 w 296468"/>
              <a:gd name="T95" fmla="*/ 2974970 h 296502"/>
              <a:gd name="T96" fmla="*/ 2976254 w 296468"/>
              <a:gd name="T97" fmla="*/ 3191972 h 296502"/>
              <a:gd name="T98" fmla="*/ 2849938 w 296468"/>
              <a:gd name="T99" fmla="*/ 3243260 h 296502"/>
              <a:gd name="T100" fmla="*/ 2723626 w 296468"/>
              <a:gd name="T101" fmla="*/ 3191972 h 296502"/>
              <a:gd name="T102" fmla="*/ 2107835 w 296468"/>
              <a:gd name="T103" fmla="*/ 2576475 h 296502"/>
              <a:gd name="T104" fmla="*/ 2092063 w 296468"/>
              <a:gd name="T105" fmla="*/ 2544908 h 296502"/>
              <a:gd name="T106" fmla="*/ 2107835 w 296468"/>
              <a:gd name="T107" fmla="*/ 2509399 h 296502"/>
              <a:gd name="T108" fmla="*/ 2135485 w 296468"/>
              <a:gd name="T109" fmla="*/ 2481785 h 296502"/>
              <a:gd name="T110" fmla="*/ 1922324 w 296468"/>
              <a:gd name="T111" fmla="*/ 2272662 h 296502"/>
              <a:gd name="T112" fmla="*/ 1235498 w 296468"/>
              <a:gd name="T113" fmla="*/ 2477819 h 296502"/>
              <a:gd name="T114" fmla="*/ 0 w 296468"/>
              <a:gd name="T115" fmla="*/ 1238910 h 296502"/>
              <a:gd name="T116" fmla="*/ 1235498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601BA7-2704-DB41-975F-438AA840E6A8}"/>
              </a:ext>
            </a:extLst>
          </p:cNvPr>
          <p:cNvSpPr/>
          <p:nvPr/>
        </p:nvSpPr>
        <p:spPr>
          <a:xfrm rot="5400000">
            <a:off x="14429812" y="1817900"/>
            <a:ext cx="1271016" cy="14951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D5B7ED-9772-C64B-810C-237D469DF0BB}"/>
              </a:ext>
            </a:extLst>
          </p:cNvPr>
          <p:cNvSpPr txBox="1">
            <a:spLocks/>
          </p:cNvSpPr>
          <p:nvPr/>
        </p:nvSpPr>
        <p:spPr>
          <a:xfrm>
            <a:off x="7997255" y="8821868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05E343CF-B0C4-2444-99D8-1308705DB7F7}"/>
              </a:ext>
            </a:extLst>
          </p:cNvPr>
          <p:cNvSpPr txBox="1">
            <a:spLocks/>
          </p:cNvSpPr>
          <p:nvPr/>
        </p:nvSpPr>
        <p:spPr>
          <a:xfrm>
            <a:off x="12964671" y="8821868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2D9CF6FE-3B52-F94D-B886-BA7E46DEAA4E}"/>
              </a:ext>
            </a:extLst>
          </p:cNvPr>
          <p:cNvSpPr txBox="1">
            <a:spLocks/>
          </p:cNvSpPr>
          <p:nvPr/>
        </p:nvSpPr>
        <p:spPr>
          <a:xfrm>
            <a:off x="17932087" y="8821868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B895BEE4-A35D-B142-9929-CDD0B55B3594}"/>
              </a:ext>
            </a:extLst>
          </p:cNvPr>
          <p:cNvSpPr/>
          <p:nvPr/>
        </p:nvSpPr>
        <p:spPr>
          <a:xfrm rot="5400000">
            <a:off x="3974644" y="8028428"/>
            <a:ext cx="1271016" cy="55472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AD66B-D983-E54B-A1E7-E8295F42E022}"/>
              </a:ext>
            </a:extLst>
          </p:cNvPr>
          <p:cNvSpPr txBox="1"/>
          <p:nvPr/>
        </p:nvSpPr>
        <p:spPr>
          <a:xfrm>
            <a:off x="2270593" y="10509661"/>
            <a:ext cx="15584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5</a:t>
            </a:r>
          </a:p>
        </p:txBody>
      </p:sp>
      <p:sp>
        <p:nvSpPr>
          <p:cNvPr id="37" name="Freeform 924">
            <a:extLst>
              <a:ext uri="{FF2B5EF4-FFF2-40B4-BE49-F238E27FC236}">
                <a16:creationId xmlns:a16="http://schemas.microsoft.com/office/drawing/2014/main" id="{E18BE793-41C7-9441-94A1-4B1F98FD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131" y="10459116"/>
            <a:ext cx="685862" cy="685862"/>
          </a:xfrm>
          <a:custGeom>
            <a:avLst/>
            <a:gdLst>
              <a:gd name="T0" fmla="*/ 1174904 w 295914"/>
              <a:gd name="T1" fmla="*/ 2577433 h 296053"/>
              <a:gd name="T2" fmla="*/ 1073027 w 295914"/>
              <a:gd name="T3" fmla="*/ 2577433 h 296053"/>
              <a:gd name="T4" fmla="*/ 2231390 w 295914"/>
              <a:gd name="T5" fmla="*/ 2423417 h 296053"/>
              <a:gd name="T6" fmla="*/ 2599376 w 295914"/>
              <a:gd name="T7" fmla="*/ 2791885 h 296053"/>
              <a:gd name="T8" fmla="*/ 2231390 w 295914"/>
              <a:gd name="T9" fmla="*/ 2423417 h 296053"/>
              <a:gd name="T10" fmla="*/ 1767423 w 295914"/>
              <a:gd name="T11" fmla="*/ 2791885 h 296053"/>
              <a:gd name="T12" fmla="*/ 2135407 w 295914"/>
              <a:gd name="T13" fmla="*/ 2423417 h 296053"/>
              <a:gd name="T14" fmla="*/ 2231390 w 295914"/>
              <a:gd name="T15" fmla="*/ 1958821 h 296053"/>
              <a:gd name="T16" fmla="*/ 2599376 w 295914"/>
              <a:gd name="T17" fmla="*/ 2327299 h 296053"/>
              <a:gd name="T18" fmla="*/ 2231390 w 295914"/>
              <a:gd name="T19" fmla="*/ 1958821 h 296053"/>
              <a:gd name="T20" fmla="*/ 1767423 w 295914"/>
              <a:gd name="T21" fmla="*/ 2327299 h 296053"/>
              <a:gd name="T22" fmla="*/ 2135407 w 295914"/>
              <a:gd name="T23" fmla="*/ 1958821 h 296053"/>
              <a:gd name="T24" fmla="*/ 699519 w 295914"/>
              <a:gd name="T25" fmla="*/ 1955727 h 296053"/>
              <a:gd name="T26" fmla="*/ 1263133 w 295914"/>
              <a:gd name="T27" fmla="*/ 3183195 h 296053"/>
              <a:gd name="T28" fmla="*/ 699519 w 295914"/>
              <a:gd name="T29" fmla="*/ 1955727 h 296053"/>
              <a:gd name="T30" fmla="*/ 2647370 w 295914"/>
              <a:gd name="T31" fmla="*/ 1858684 h 296053"/>
              <a:gd name="T32" fmla="*/ 2699363 w 295914"/>
              <a:gd name="T33" fmla="*/ 2791885 h 296053"/>
              <a:gd name="T34" fmla="*/ 2799370 w 295914"/>
              <a:gd name="T35" fmla="*/ 2839934 h 296053"/>
              <a:gd name="T36" fmla="*/ 1619407 w 295914"/>
              <a:gd name="T37" fmla="*/ 2891994 h 296053"/>
              <a:gd name="T38" fmla="*/ 1619407 w 295914"/>
              <a:gd name="T39" fmla="*/ 2791885 h 296053"/>
              <a:gd name="T40" fmla="*/ 1667414 w 295914"/>
              <a:gd name="T41" fmla="*/ 1910751 h 296053"/>
              <a:gd name="T42" fmla="*/ 303793 w 295914"/>
              <a:gd name="T43" fmla="*/ 1557235 h 296053"/>
              <a:gd name="T44" fmla="*/ 599590 w 295914"/>
              <a:gd name="T45" fmla="*/ 3183195 h 296053"/>
              <a:gd name="T46" fmla="*/ 551625 w 295914"/>
              <a:gd name="T47" fmla="*/ 1955727 h 296053"/>
              <a:gd name="T48" fmla="*/ 551625 w 295914"/>
              <a:gd name="T49" fmla="*/ 1856121 h 296053"/>
              <a:gd name="T50" fmla="*/ 1462997 w 295914"/>
              <a:gd name="T51" fmla="*/ 1907921 h 296053"/>
              <a:gd name="T52" fmla="*/ 1363068 w 295914"/>
              <a:gd name="T53" fmla="*/ 1955727 h 296053"/>
              <a:gd name="T54" fmla="*/ 2993949 w 295914"/>
              <a:gd name="T55" fmla="*/ 3183195 h 296053"/>
              <a:gd name="T56" fmla="*/ 303793 w 295914"/>
              <a:gd name="T57" fmla="*/ 1557235 h 296053"/>
              <a:gd name="T58" fmla="*/ 1653681 w 295914"/>
              <a:gd name="T59" fmla="*/ 1156419 h 296053"/>
              <a:gd name="T60" fmla="*/ 1407508 w 295914"/>
              <a:gd name="T61" fmla="*/ 959509 h 296053"/>
              <a:gd name="T62" fmla="*/ 1407508 w 295914"/>
              <a:gd name="T63" fmla="*/ 859038 h 296053"/>
              <a:gd name="T64" fmla="*/ 1653681 w 295914"/>
              <a:gd name="T65" fmla="*/ 658092 h 296053"/>
              <a:gd name="T66" fmla="*/ 2004796 w 295914"/>
              <a:gd name="T67" fmla="*/ 907271 h 296053"/>
              <a:gd name="T68" fmla="*/ 1302574 w 295914"/>
              <a:gd name="T69" fmla="*/ 907271 h 296053"/>
              <a:gd name="T70" fmla="*/ 1646872 w 295914"/>
              <a:gd name="T71" fmla="*/ 118560 h 296053"/>
              <a:gd name="T72" fmla="*/ 3113877 w 295914"/>
              <a:gd name="T73" fmla="*/ 1457585 h 296053"/>
              <a:gd name="T74" fmla="*/ 1610883 w 295914"/>
              <a:gd name="T75" fmla="*/ 14955 h 296053"/>
              <a:gd name="T76" fmla="*/ 3273756 w 295914"/>
              <a:gd name="T77" fmla="*/ 1469550 h 296053"/>
              <a:gd name="T78" fmla="*/ 3241793 w 295914"/>
              <a:gd name="T79" fmla="*/ 1557235 h 296053"/>
              <a:gd name="T80" fmla="*/ 3089895 w 295914"/>
              <a:gd name="T81" fmla="*/ 3183195 h 296053"/>
              <a:gd name="T82" fmla="*/ 3289758 w 295914"/>
              <a:gd name="T83" fmla="*/ 3231012 h 296053"/>
              <a:gd name="T84" fmla="*/ 51957 w 295914"/>
              <a:gd name="T85" fmla="*/ 3278832 h 296053"/>
              <a:gd name="T86" fmla="*/ 51957 w 295914"/>
              <a:gd name="T87" fmla="*/ 3183195 h 296053"/>
              <a:gd name="T88" fmla="*/ 199863 w 295914"/>
              <a:gd name="T89" fmla="*/ 1557235 h 296053"/>
              <a:gd name="T90" fmla="*/ 7980 w 295914"/>
              <a:gd name="T91" fmla="*/ 1529330 h 296053"/>
              <a:gd name="T92" fmla="*/ 1610883 w 295914"/>
              <a:gd name="T93" fmla="*/ 14955 h 2960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5914" h="296053">
                <a:moveTo>
                  <a:pt x="101241" y="228150"/>
                </a:moveTo>
                <a:cubicBezTo>
                  <a:pt x="103806" y="228150"/>
                  <a:pt x="105637" y="230055"/>
                  <a:pt x="105637" y="232722"/>
                </a:cubicBezTo>
                <a:cubicBezTo>
                  <a:pt x="105637" y="235389"/>
                  <a:pt x="103806" y="237294"/>
                  <a:pt x="101241" y="237294"/>
                </a:cubicBezTo>
                <a:cubicBezTo>
                  <a:pt x="98677" y="237294"/>
                  <a:pt x="96479" y="235389"/>
                  <a:pt x="96479" y="232722"/>
                </a:cubicBezTo>
                <a:cubicBezTo>
                  <a:pt x="96479" y="230055"/>
                  <a:pt x="98677" y="228150"/>
                  <a:pt x="101241" y="228150"/>
                </a:cubicBezTo>
                <a:close/>
                <a:moveTo>
                  <a:pt x="200627" y="218815"/>
                </a:moveTo>
                <a:lnTo>
                  <a:pt x="200627" y="252086"/>
                </a:lnTo>
                <a:lnTo>
                  <a:pt x="233713" y="252086"/>
                </a:lnTo>
                <a:lnTo>
                  <a:pt x="233713" y="218815"/>
                </a:lnTo>
                <a:lnTo>
                  <a:pt x="200627" y="218815"/>
                </a:lnTo>
                <a:close/>
                <a:moveTo>
                  <a:pt x="158911" y="218815"/>
                </a:moveTo>
                <a:lnTo>
                  <a:pt x="158911" y="252086"/>
                </a:lnTo>
                <a:lnTo>
                  <a:pt x="191996" y="252086"/>
                </a:lnTo>
                <a:lnTo>
                  <a:pt x="191996" y="218815"/>
                </a:lnTo>
                <a:lnTo>
                  <a:pt x="158911" y="218815"/>
                </a:lnTo>
                <a:close/>
                <a:moveTo>
                  <a:pt x="200627" y="176866"/>
                </a:moveTo>
                <a:lnTo>
                  <a:pt x="200627" y="210136"/>
                </a:lnTo>
                <a:lnTo>
                  <a:pt x="233713" y="210136"/>
                </a:lnTo>
                <a:lnTo>
                  <a:pt x="233713" y="176866"/>
                </a:lnTo>
                <a:lnTo>
                  <a:pt x="200627" y="176866"/>
                </a:lnTo>
                <a:close/>
                <a:moveTo>
                  <a:pt x="158911" y="176866"/>
                </a:moveTo>
                <a:lnTo>
                  <a:pt x="158911" y="210136"/>
                </a:lnTo>
                <a:lnTo>
                  <a:pt x="191996" y="210136"/>
                </a:lnTo>
                <a:lnTo>
                  <a:pt x="191996" y="176866"/>
                </a:lnTo>
                <a:lnTo>
                  <a:pt x="158911" y="176866"/>
                </a:lnTo>
                <a:close/>
                <a:moveTo>
                  <a:pt x="62895" y="176588"/>
                </a:moveTo>
                <a:lnTo>
                  <a:pt x="62895" y="287417"/>
                </a:lnTo>
                <a:lnTo>
                  <a:pt x="113570" y="287417"/>
                </a:lnTo>
                <a:lnTo>
                  <a:pt x="113570" y="176588"/>
                </a:lnTo>
                <a:lnTo>
                  <a:pt x="62895" y="176588"/>
                </a:lnTo>
                <a:close/>
                <a:moveTo>
                  <a:pt x="154595" y="167825"/>
                </a:moveTo>
                <a:lnTo>
                  <a:pt x="238029" y="167825"/>
                </a:lnTo>
                <a:cubicBezTo>
                  <a:pt x="240546" y="167825"/>
                  <a:pt x="242704" y="169995"/>
                  <a:pt x="242704" y="172526"/>
                </a:cubicBezTo>
                <a:lnTo>
                  <a:pt x="242704" y="252086"/>
                </a:lnTo>
                <a:lnTo>
                  <a:pt x="247019" y="252086"/>
                </a:lnTo>
                <a:cubicBezTo>
                  <a:pt x="249896" y="252086"/>
                  <a:pt x="251695" y="254255"/>
                  <a:pt x="251695" y="256425"/>
                </a:cubicBezTo>
                <a:cubicBezTo>
                  <a:pt x="251695" y="258957"/>
                  <a:pt x="249896" y="261126"/>
                  <a:pt x="247019" y="261126"/>
                </a:cubicBezTo>
                <a:lnTo>
                  <a:pt x="145604" y="261126"/>
                </a:lnTo>
                <a:cubicBezTo>
                  <a:pt x="143087" y="261126"/>
                  <a:pt x="140929" y="258957"/>
                  <a:pt x="140929" y="256425"/>
                </a:cubicBezTo>
                <a:cubicBezTo>
                  <a:pt x="140929" y="254255"/>
                  <a:pt x="143087" y="252086"/>
                  <a:pt x="145604" y="252086"/>
                </a:cubicBezTo>
                <a:lnTo>
                  <a:pt x="149920" y="252086"/>
                </a:lnTo>
                <a:lnTo>
                  <a:pt x="149920" y="172526"/>
                </a:lnTo>
                <a:cubicBezTo>
                  <a:pt x="149920" y="169995"/>
                  <a:pt x="152078" y="167825"/>
                  <a:pt x="154595" y="167825"/>
                </a:cubicBezTo>
                <a:close/>
                <a:moveTo>
                  <a:pt x="27314" y="140605"/>
                </a:moveTo>
                <a:lnTo>
                  <a:pt x="27314" y="287417"/>
                </a:lnTo>
                <a:lnTo>
                  <a:pt x="53910" y="287417"/>
                </a:lnTo>
                <a:lnTo>
                  <a:pt x="53910" y="176588"/>
                </a:lnTo>
                <a:lnTo>
                  <a:pt x="49597" y="176588"/>
                </a:lnTo>
                <a:cubicBezTo>
                  <a:pt x="47081" y="176588"/>
                  <a:pt x="44925" y="174789"/>
                  <a:pt x="44925" y="172270"/>
                </a:cubicBezTo>
                <a:cubicBezTo>
                  <a:pt x="44925" y="169751"/>
                  <a:pt x="47081" y="167592"/>
                  <a:pt x="49597" y="167592"/>
                </a:cubicBezTo>
                <a:lnTo>
                  <a:pt x="127228" y="167592"/>
                </a:lnTo>
                <a:cubicBezTo>
                  <a:pt x="129743" y="167592"/>
                  <a:pt x="131540" y="169751"/>
                  <a:pt x="131540" y="172270"/>
                </a:cubicBezTo>
                <a:cubicBezTo>
                  <a:pt x="131540" y="174789"/>
                  <a:pt x="129743" y="176588"/>
                  <a:pt x="127228" y="176588"/>
                </a:cubicBezTo>
                <a:lnTo>
                  <a:pt x="122555" y="176588"/>
                </a:lnTo>
                <a:lnTo>
                  <a:pt x="122555" y="287417"/>
                </a:lnTo>
                <a:lnTo>
                  <a:pt x="269190" y="287417"/>
                </a:lnTo>
                <a:lnTo>
                  <a:pt x="269190" y="140605"/>
                </a:lnTo>
                <a:lnTo>
                  <a:pt x="27314" y="140605"/>
                </a:lnTo>
                <a:close/>
                <a:moveTo>
                  <a:pt x="126551" y="86636"/>
                </a:moveTo>
                <a:cubicBezTo>
                  <a:pt x="128728" y="96796"/>
                  <a:pt x="137799" y="104416"/>
                  <a:pt x="148685" y="104416"/>
                </a:cubicBezTo>
                <a:cubicBezTo>
                  <a:pt x="159571" y="104416"/>
                  <a:pt x="168642" y="96796"/>
                  <a:pt x="170819" y="86636"/>
                </a:cubicBezTo>
                <a:lnTo>
                  <a:pt x="126551" y="86636"/>
                </a:lnTo>
                <a:close/>
                <a:moveTo>
                  <a:pt x="148685" y="59421"/>
                </a:moveTo>
                <a:cubicBezTo>
                  <a:pt x="137799" y="59421"/>
                  <a:pt x="128728" y="67404"/>
                  <a:pt x="126551" y="77564"/>
                </a:cubicBezTo>
                <a:lnTo>
                  <a:pt x="170819" y="77564"/>
                </a:lnTo>
                <a:cubicBezTo>
                  <a:pt x="168642" y="67404"/>
                  <a:pt x="159571" y="59421"/>
                  <a:pt x="148685" y="59421"/>
                </a:cubicBezTo>
                <a:close/>
                <a:moveTo>
                  <a:pt x="148685" y="50350"/>
                </a:moveTo>
                <a:cubicBezTo>
                  <a:pt x="166102" y="50350"/>
                  <a:pt x="180253" y="64501"/>
                  <a:pt x="180253" y="81919"/>
                </a:cubicBezTo>
                <a:cubicBezTo>
                  <a:pt x="180253" y="99336"/>
                  <a:pt x="166102" y="113487"/>
                  <a:pt x="148685" y="113487"/>
                </a:cubicBezTo>
                <a:cubicBezTo>
                  <a:pt x="131268" y="113487"/>
                  <a:pt x="117116" y="99336"/>
                  <a:pt x="117116" y="81919"/>
                </a:cubicBezTo>
                <a:cubicBezTo>
                  <a:pt x="117116" y="64501"/>
                  <a:pt x="131268" y="50350"/>
                  <a:pt x="148685" y="50350"/>
                </a:cubicBezTo>
                <a:close/>
                <a:moveTo>
                  <a:pt x="148073" y="10705"/>
                </a:moveTo>
                <a:lnTo>
                  <a:pt x="16173" y="131609"/>
                </a:lnTo>
                <a:lnTo>
                  <a:pt x="279972" y="131609"/>
                </a:lnTo>
                <a:lnTo>
                  <a:pt x="148073" y="10705"/>
                </a:lnTo>
                <a:close/>
                <a:moveTo>
                  <a:pt x="144838" y="1349"/>
                </a:moveTo>
                <a:cubicBezTo>
                  <a:pt x="146635" y="-450"/>
                  <a:pt x="149510" y="-450"/>
                  <a:pt x="150948" y="1349"/>
                </a:cubicBezTo>
                <a:lnTo>
                  <a:pt x="294348" y="132689"/>
                </a:lnTo>
                <a:cubicBezTo>
                  <a:pt x="295785" y="134128"/>
                  <a:pt x="296145" y="136287"/>
                  <a:pt x="295785" y="138086"/>
                </a:cubicBezTo>
                <a:cubicBezTo>
                  <a:pt x="295067" y="139525"/>
                  <a:pt x="293270" y="140605"/>
                  <a:pt x="291473" y="140605"/>
                </a:cubicBezTo>
                <a:lnTo>
                  <a:pt x="277816" y="140605"/>
                </a:lnTo>
                <a:lnTo>
                  <a:pt x="277816" y="287417"/>
                </a:lnTo>
                <a:lnTo>
                  <a:pt x="291473" y="287417"/>
                </a:lnTo>
                <a:cubicBezTo>
                  <a:pt x="293988" y="287417"/>
                  <a:pt x="295785" y="289216"/>
                  <a:pt x="295785" y="291735"/>
                </a:cubicBezTo>
                <a:cubicBezTo>
                  <a:pt x="295785" y="294254"/>
                  <a:pt x="293988" y="296053"/>
                  <a:pt x="291473" y="296053"/>
                </a:cubicBezTo>
                <a:lnTo>
                  <a:pt x="4672" y="296053"/>
                </a:lnTo>
                <a:cubicBezTo>
                  <a:pt x="2157" y="296053"/>
                  <a:pt x="0" y="294254"/>
                  <a:pt x="0" y="291735"/>
                </a:cubicBezTo>
                <a:cubicBezTo>
                  <a:pt x="0" y="289216"/>
                  <a:pt x="2157" y="287417"/>
                  <a:pt x="4672" y="287417"/>
                </a:cubicBezTo>
                <a:lnTo>
                  <a:pt x="17970" y="287417"/>
                </a:lnTo>
                <a:lnTo>
                  <a:pt x="17970" y="140605"/>
                </a:lnTo>
                <a:lnTo>
                  <a:pt x="4672" y="140605"/>
                </a:lnTo>
                <a:cubicBezTo>
                  <a:pt x="2875" y="140605"/>
                  <a:pt x="1078" y="139525"/>
                  <a:pt x="719" y="138086"/>
                </a:cubicBezTo>
                <a:cubicBezTo>
                  <a:pt x="-359" y="136287"/>
                  <a:pt x="360" y="134128"/>
                  <a:pt x="1797" y="132689"/>
                </a:cubicBezTo>
                <a:lnTo>
                  <a:pt x="144838" y="13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5B5672-B353-0449-AE61-3CEC306E9013}"/>
              </a:ext>
            </a:extLst>
          </p:cNvPr>
          <p:cNvSpPr/>
          <p:nvPr/>
        </p:nvSpPr>
        <p:spPr>
          <a:xfrm rot="5400000">
            <a:off x="14429812" y="3326251"/>
            <a:ext cx="1271016" cy="14951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2BCC8ABF-8E2D-E341-9B3A-AB793D733D71}"/>
              </a:ext>
            </a:extLst>
          </p:cNvPr>
          <p:cNvSpPr txBox="1">
            <a:spLocks/>
          </p:cNvSpPr>
          <p:nvPr/>
        </p:nvSpPr>
        <p:spPr>
          <a:xfrm>
            <a:off x="7997255" y="10330379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867284AB-16F3-7A49-9ED3-1E8B9B115372}"/>
              </a:ext>
            </a:extLst>
          </p:cNvPr>
          <p:cNvSpPr txBox="1">
            <a:spLocks/>
          </p:cNvSpPr>
          <p:nvPr/>
        </p:nvSpPr>
        <p:spPr>
          <a:xfrm>
            <a:off x="12964671" y="10330379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37CE5690-235F-4041-87AF-2001DCFF33C1}"/>
              </a:ext>
            </a:extLst>
          </p:cNvPr>
          <p:cNvSpPr txBox="1">
            <a:spLocks/>
          </p:cNvSpPr>
          <p:nvPr/>
        </p:nvSpPr>
        <p:spPr>
          <a:xfrm>
            <a:off x="17932087" y="10330379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DAEEF719-7755-E14B-9C9E-377B3761A9D6}"/>
              </a:ext>
            </a:extLst>
          </p:cNvPr>
          <p:cNvSpPr/>
          <p:nvPr/>
        </p:nvSpPr>
        <p:spPr>
          <a:xfrm rot="5400000">
            <a:off x="3974644" y="9536777"/>
            <a:ext cx="1271016" cy="55472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1DE41-CCF2-2F40-BAF9-AB02CCD20283}"/>
              </a:ext>
            </a:extLst>
          </p:cNvPr>
          <p:cNvSpPr txBox="1"/>
          <p:nvPr/>
        </p:nvSpPr>
        <p:spPr>
          <a:xfrm>
            <a:off x="2270593" y="12018168"/>
            <a:ext cx="15536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6</a:t>
            </a:r>
          </a:p>
        </p:txBody>
      </p:sp>
      <p:sp>
        <p:nvSpPr>
          <p:cNvPr id="42" name="Freeform 199">
            <a:extLst>
              <a:ext uri="{FF2B5EF4-FFF2-40B4-BE49-F238E27FC236}">
                <a16:creationId xmlns:a16="http://schemas.microsoft.com/office/drawing/2014/main" id="{220AC2F8-7D1E-3447-B638-33D3F01CC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049" y="11961395"/>
            <a:ext cx="700026" cy="698002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0A01E7-324F-2B4A-A79F-71A309008FE0}"/>
              </a:ext>
            </a:extLst>
          </p:cNvPr>
          <p:cNvSpPr/>
          <p:nvPr/>
        </p:nvSpPr>
        <p:spPr>
          <a:xfrm rot="5400000">
            <a:off x="14429812" y="4834600"/>
            <a:ext cx="1271016" cy="14951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D4BE55D1-2578-6F40-801B-CCC02E514D1F}"/>
              </a:ext>
            </a:extLst>
          </p:cNvPr>
          <p:cNvSpPr txBox="1">
            <a:spLocks/>
          </p:cNvSpPr>
          <p:nvPr/>
        </p:nvSpPr>
        <p:spPr>
          <a:xfrm>
            <a:off x="7997255" y="11838728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0C586EB-D184-1744-B152-D00549625F0E}"/>
              </a:ext>
            </a:extLst>
          </p:cNvPr>
          <p:cNvSpPr txBox="1">
            <a:spLocks/>
          </p:cNvSpPr>
          <p:nvPr/>
        </p:nvSpPr>
        <p:spPr>
          <a:xfrm>
            <a:off x="12964671" y="11838728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E5853E09-3DCB-1140-B3DE-9773F995CE03}"/>
              </a:ext>
            </a:extLst>
          </p:cNvPr>
          <p:cNvSpPr txBox="1">
            <a:spLocks/>
          </p:cNvSpPr>
          <p:nvPr/>
        </p:nvSpPr>
        <p:spPr>
          <a:xfrm>
            <a:off x="17932087" y="11838728"/>
            <a:ext cx="420129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</p:spTree>
    <p:extLst>
      <p:ext uri="{BB962C8B-B14F-4D97-AF65-F5344CB8AC3E}">
        <p14:creationId xmlns:p14="http://schemas.microsoft.com/office/powerpoint/2010/main" val="2430387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92AE7-DAA9-3942-B5CC-12DBE1F9366E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609AE-EEC0-8548-8A87-EE8FFBCBDBA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CF2A0-0A3A-5B4B-987B-C59BFE8F83E5}"/>
              </a:ext>
            </a:extLst>
          </p:cNvPr>
          <p:cNvSpPr/>
          <p:nvPr/>
        </p:nvSpPr>
        <p:spPr>
          <a:xfrm>
            <a:off x="2520779" y="2862698"/>
            <a:ext cx="20336046" cy="1458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FBEDCC-DCB3-6341-8D43-1BA97F54E02E}"/>
              </a:ext>
            </a:extLst>
          </p:cNvPr>
          <p:cNvSpPr/>
          <p:nvPr/>
        </p:nvSpPr>
        <p:spPr>
          <a:xfrm>
            <a:off x="1520825" y="2590849"/>
            <a:ext cx="2001794" cy="20017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BAACE-385F-7944-94B0-986D26C1E69E}"/>
              </a:ext>
            </a:extLst>
          </p:cNvPr>
          <p:cNvSpPr/>
          <p:nvPr/>
        </p:nvSpPr>
        <p:spPr>
          <a:xfrm>
            <a:off x="2520779" y="4953037"/>
            <a:ext cx="20336046" cy="1458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008AD0-43EC-5F45-A9AB-275F2716EBCA}"/>
              </a:ext>
            </a:extLst>
          </p:cNvPr>
          <p:cNvSpPr/>
          <p:nvPr/>
        </p:nvSpPr>
        <p:spPr>
          <a:xfrm>
            <a:off x="1520825" y="4681188"/>
            <a:ext cx="2001794" cy="200179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F9EF5-D138-BB49-A035-E017D83FEAB7}"/>
              </a:ext>
            </a:extLst>
          </p:cNvPr>
          <p:cNvSpPr/>
          <p:nvPr/>
        </p:nvSpPr>
        <p:spPr>
          <a:xfrm>
            <a:off x="2520779" y="7043376"/>
            <a:ext cx="20336046" cy="1458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51B600-7F2B-5240-8931-3B932CD02210}"/>
              </a:ext>
            </a:extLst>
          </p:cNvPr>
          <p:cNvSpPr/>
          <p:nvPr/>
        </p:nvSpPr>
        <p:spPr>
          <a:xfrm>
            <a:off x="1520825" y="6771527"/>
            <a:ext cx="2001794" cy="2001794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EAC147-9744-044E-AA70-58668FF1C85B}"/>
              </a:ext>
            </a:extLst>
          </p:cNvPr>
          <p:cNvSpPr/>
          <p:nvPr/>
        </p:nvSpPr>
        <p:spPr>
          <a:xfrm>
            <a:off x="2520779" y="9133715"/>
            <a:ext cx="20336046" cy="1458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A62B68-91C0-184F-9AA9-C93A2AB71B44}"/>
              </a:ext>
            </a:extLst>
          </p:cNvPr>
          <p:cNvSpPr/>
          <p:nvPr/>
        </p:nvSpPr>
        <p:spPr>
          <a:xfrm>
            <a:off x="1520825" y="8861866"/>
            <a:ext cx="2001794" cy="2001794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28B2AB-1076-F240-9200-38D2D7DC4F01}"/>
              </a:ext>
            </a:extLst>
          </p:cNvPr>
          <p:cNvSpPr/>
          <p:nvPr/>
        </p:nvSpPr>
        <p:spPr>
          <a:xfrm>
            <a:off x="2520779" y="11224055"/>
            <a:ext cx="20336046" cy="1458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E69721-AB64-3A42-AB01-17B74611610B}"/>
              </a:ext>
            </a:extLst>
          </p:cNvPr>
          <p:cNvSpPr/>
          <p:nvPr/>
        </p:nvSpPr>
        <p:spPr>
          <a:xfrm>
            <a:off x="1520825" y="10952206"/>
            <a:ext cx="2001794" cy="2001794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800"/>
              </a:lnSpc>
            </a:pP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F6FF8-C054-B44C-8089-A12124149AD5}"/>
              </a:ext>
            </a:extLst>
          </p:cNvPr>
          <p:cNvCxnSpPr/>
          <p:nvPr/>
        </p:nvCxnSpPr>
        <p:spPr>
          <a:xfrm>
            <a:off x="7389460" y="2600070"/>
            <a:ext cx="0" cy="1033272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7B401-E926-2A42-B1F0-C9FDB55AA798}"/>
              </a:ext>
            </a:extLst>
          </p:cNvPr>
          <p:cNvCxnSpPr/>
          <p:nvPr/>
        </p:nvCxnSpPr>
        <p:spPr>
          <a:xfrm>
            <a:off x="11256301" y="2600070"/>
            <a:ext cx="0" cy="1033272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E203B9-C080-054A-A625-1610A57B2944}"/>
              </a:ext>
            </a:extLst>
          </p:cNvPr>
          <p:cNvCxnSpPr/>
          <p:nvPr/>
        </p:nvCxnSpPr>
        <p:spPr>
          <a:xfrm>
            <a:off x="15123142" y="2600070"/>
            <a:ext cx="0" cy="1033272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F1AD1-7BB0-D84E-BD2B-0819F92DCC66}"/>
              </a:ext>
            </a:extLst>
          </p:cNvPr>
          <p:cNvCxnSpPr/>
          <p:nvPr/>
        </p:nvCxnSpPr>
        <p:spPr>
          <a:xfrm>
            <a:off x="18989983" y="2600070"/>
            <a:ext cx="0" cy="1033272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0435A9-E4AE-2340-86B5-57616FF07081}"/>
              </a:ext>
            </a:extLst>
          </p:cNvPr>
          <p:cNvSpPr txBox="1"/>
          <p:nvPr/>
        </p:nvSpPr>
        <p:spPr>
          <a:xfrm>
            <a:off x="4044437" y="3299358"/>
            <a:ext cx="28232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E7896-8CE1-284E-B2C2-5666BE8F9AF1}"/>
              </a:ext>
            </a:extLst>
          </p:cNvPr>
          <p:cNvSpPr txBox="1"/>
          <p:nvPr/>
        </p:nvSpPr>
        <p:spPr>
          <a:xfrm>
            <a:off x="4004361" y="5389697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466C7-5810-3547-8176-1AB9BF96AF82}"/>
              </a:ext>
            </a:extLst>
          </p:cNvPr>
          <p:cNvSpPr txBox="1"/>
          <p:nvPr/>
        </p:nvSpPr>
        <p:spPr>
          <a:xfrm>
            <a:off x="3997148" y="7474042"/>
            <a:ext cx="29177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692EA8-0DCC-B448-A18D-57DD85D47321}"/>
              </a:ext>
            </a:extLst>
          </p:cNvPr>
          <p:cNvSpPr txBox="1"/>
          <p:nvPr/>
        </p:nvSpPr>
        <p:spPr>
          <a:xfrm>
            <a:off x="3982721" y="9570375"/>
            <a:ext cx="29466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A75A4-790F-7A4B-A169-C4EC45917AEC}"/>
              </a:ext>
            </a:extLst>
          </p:cNvPr>
          <p:cNvSpPr txBox="1"/>
          <p:nvPr/>
        </p:nvSpPr>
        <p:spPr>
          <a:xfrm>
            <a:off x="3988331" y="11660715"/>
            <a:ext cx="29354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05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158619E-7860-F441-8FC3-C2AAB5D94B72}"/>
              </a:ext>
            </a:extLst>
          </p:cNvPr>
          <p:cNvSpPr txBox="1">
            <a:spLocks/>
          </p:cNvSpPr>
          <p:nvPr/>
        </p:nvSpPr>
        <p:spPr>
          <a:xfrm>
            <a:off x="7624836" y="3120079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ED9AA92-F59F-7E49-945D-0D7B4C3C97A2}"/>
              </a:ext>
            </a:extLst>
          </p:cNvPr>
          <p:cNvSpPr txBox="1">
            <a:spLocks/>
          </p:cNvSpPr>
          <p:nvPr/>
        </p:nvSpPr>
        <p:spPr>
          <a:xfrm>
            <a:off x="11491678" y="3120079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1E002FF-CEFA-874C-AC37-5C0E133002B4}"/>
              </a:ext>
            </a:extLst>
          </p:cNvPr>
          <p:cNvSpPr txBox="1">
            <a:spLocks/>
          </p:cNvSpPr>
          <p:nvPr/>
        </p:nvSpPr>
        <p:spPr>
          <a:xfrm>
            <a:off x="15358519" y="3120079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4BF6E54-4303-DB46-97CB-4107781FA6B3}"/>
              </a:ext>
            </a:extLst>
          </p:cNvPr>
          <p:cNvSpPr txBox="1">
            <a:spLocks/>
          </p:cNvSpPr>
          <p:nvPr/>
        </p:nvSpPr>
        <p:spPr>
          <a:xfrm>
            <a:off x="19225360" y="3120079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72227A6-93E7-2849-8CCB-F6A8259FD86A}"/>
              </a:ext>
            </a:extLst>
          </p:cNvPr>
          <p:cNvSpPr txBox="1">
            <a:spLocks/>
          </p:cNvSpPr>
          <p:nvPr/>
        </p:nvSpPr>
        <p:spPr>
          <a:xfrm>
            <a:off x="7624836" y="5210416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63132BD-5945-7C4B-898D-0DE01967FAE6}"/>
              </a:ext>
            </a:extLst>
          </p:cNvPr>
          <p:cNvSpPr txBox="1">
            <a:spLocks/>
          </p:cNvSpPr>
          <p:nvPr/>
        </p:nvSpPr>
        <p:spPr>
          <a:xfrm>
            <a:off x="11491678" y="5210416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1B374E4-5C17-FC42-AC1F-F3E0AA977B21}"/>
              </a:ext>
            </a:extLst>
          </p:cNvPr>
          <p:cNvSpPr txBox="1">
            <a:spLocks/>
          </p:cNvSpPr>
          <p:nvPr/>
        </p:nvSpPr>
        <p:spPr>
          <a:xfrm>
            <a:off x="15358519" y="5210416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4892669-A13D-6944-9F7D-76525647446E}"/>
              </a:ext>
            </a:extLst>
          </p:cNvPr>
          <p:cNvSpPr txBox="1">
            <a:spLocks/>
          </p:cNvSpPr>
          <p:nvPr/>
        </p:nvSpPr>
        <p:spPr>
          <a:xfrm>
            <a:off x="19225360" y="5210416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828548A-0E2E-384B-BFCD-DE9AA89C39A0}"/>
              </a:ext>
            </a:extLst>
          </p:cNvPr>
          <p:cNvSpPr txBox="1">
            <a:spLocks/>
          </p:cNvSpPr>
          <p:nvPr/>
        </p:nvSpPr>
        <p:spPr>
          <a:xfrm>
            <a:off x="7624836" y="7300757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1A37FFC-645C-984D-8221-42584DD57E51}"/>
              </a:ext>
            </a:extLst>
          </p:cNvPr>
          <p:cNvSpPr txBox="1">
            <a:spLocks/>
          </p:cNvSpPr>
          <p:nvPr/>
        </p:nvSpPr>
        <p:spPr>
          <a:xfrm>
            <a:off x="11491678" y="7300757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7E0BF4F-4565-5E4D-B9AF-1ABDF44F00BE}"/>
              </a:ext>
            </a:extLst>
          </p:cNvPr>
          <p:cNvSpPr txBox="1">
            <a:spLocks/>
          </p:cNvSpPr>
          <p:nvPr/>
        </p:nvSpPr>
        <p:spPr>
          <a:xfrm>
            <a:off x="15358519" y="7300757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A4C00B4-DA13-AD44-9518-BB8ACA969908}"/>
              </a:ext>
            </a:extLst>
          </p:cNvPr>
          <p:cNvSpPr txBox="1">
            <a:spLocks/>
          </p:cNvSpPr>
          <p:nvPr/>
        </p:nvSpPr>
        <p:spPr>
          <a:xfrm>
            <a:off x="19225360" y="7300757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199C540-7174-9E40-AB2B-344D11CEFC9F}"/>
              </a:ext>
            </a:extLst>
          </p:cNvPr>
          <p:cNvSpPr txBox="1">
            <a:spLocks/>
          </p:cNvSpPr>
          <p:nvPr/>
        </p:nvSpPr>
        <p:spPr>
          <a:xfrm>
            <a:off x="7624836" y="9391094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A9866DE2-A145-0949-9C70-D0962DEACDFC}"/>
              </a:ext>
            </a:extLst>
          </p:cNvPr>
          <p:cNvSpPr txBox="1">
            <a:spLocks/>
          </p:cNvSpPr>
          <p:nvPr/>
        </p:nvSpPr>
        <p:spPr>
          <a:xfrm>
            <a:off x="11491678" y="9391094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7F629012-FBE0-A24D-B0F0-5ECEEDFD4613}"/>
              </a:ext>
            </a:extLst>
          </p:cNvPr>
          <p:cNvSpPr txBox="1">
            <a:spLocks/>
          </p:cNvSpPr>
          <p:nvPr/>
        </p:nvSpPr>
        <p:spPr>
          <a:xfrm>
            <a:off x="15358519" y="9391094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AE4105B1-A7FF-AB44-A924-9AC05D9C8F2F}"/>
              </a:ext>
            </a:extLst>
          </p:cNvPr>
          <p:cNvSpPr txBox="1">
            <a:spLocks/>
          </p:cNvSpPr>
          <p:nvPr/>
        </p:nvSpPr>
        <p:spPr>
          <a:xfrm>
            <a:off x="19225360" y="9391094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6D0F6386-7BBE-0148-B2A3-5C4834BE74E2}"/>
              </a:ext>
            </a:extLst>
          </p:cNvPr>
          <p:cNvSpPr txBox="1">
            <a:spLocks/>
          </p:cNvSpPr>
          <p:nvPr/>
        </p:nvSpPr>
        <p:spPr>
          <a:xfrm>
            <a:off x="7624836" y="11481434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475C4D3-66CD-B44D-B048-ACBC728BCE0A}"/>
              </a:ext>
            </a:extLst>
          </p:cNvPr>
          <p:cNvSpPr txBox="1">
            <a:spLocks/>
          </p:cNvSpPr>
          <p:nvPr/>
        </p:nvSpPr>
        <p:spPr>
          <a:xfrm>
            <a:off x="11491678" y="11481434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5AB9C6EB-7088-144B-84A3-4BFB75AE5154}"/>
              </a:ext>
            </a:extLst>
          </p:cNvPr>
          <p:cNvSpPr txBox="1">
            <a:spLocks/>
          </p:cNvSpPr>
          <p:nvPr/>
        </p:nvSpPr>
        <p:spPr>
          <a:xfrm>
            <a:off x="15358519" y="11481434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79034BE-7162-8B45-9BE7-AF233772D9BC}"/>
              </a:ext>
            </a:extLst>
          </p:cNvPr>
          <p:cNvSpPr txBox="1">
            <a:spLocks/>
          </p:cNvSpPr>
          <p:nvPr/>
        </p:nvSpPr>
        <p:spPr>
          <a:xfrm>
            <a:off x="19225360" y="11481434"/>
            <a:ext cx="33960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6" name="Freeform 932">
            <a:extLst>
              <a:ext uri="{FF2B5EF4-FFF2-40B4-BE49-F238E27FC236}">
                <a16:creationId xmlns:a16="http://schemas.microsoft.com/office/drawing/2014/main" id="{44CBD212-3DDE-BE45-8C54-4DC48F51F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9305" y="3137970"/>
            <a:ext cx="904836" cy="907554"/>
          </a:xfrm>
          <a:custGeom>
            <a:avLst/>
            <a:gdLst>
              <a:gd name="T0" fmla="*/ 1815354 w 291035"/>
              <a:gd name="T1" fmla="*/ 2604568 h 291380"/>
              <a:gd name="T2" fmla="*/ 1713203 w 291035"/>
              <a:gd name="T3" fmla="*/ 2604568 h 291380"/>
              <a:gd name="T4" fmla="*/ 2265533 w 291035"/>
              <a:gd name="T5" fmla="*/ 2316933 h 291380"/>
              <a:gd name="T6" fmla="*/ 2559449 w 291035"/>
              <a:gd name="T7" fmla="*/ 2610120 h 291380"/>
              <a:gd name="T8" fmla="*/ 2265533 w 291035"/>
              <a:gd name="T9" fmla="*/ 2316933 h 291380"/>
              <a:gd name="T10" fmla="*/ 689932 w 291035"/>
              <a:gd name="T11" fmla="*/ 2610120 h 291380"/>
              <a:gd name="T12" fmla="*/ 979888 w 291035"/>
              <a:gd name="T13" fmla="*/ 2316933 h 291380"/>
              <a:gd name="T14" fmla="*/ 1412063 w 291035"/>
              <a:gd name="T15" fmla="*/ 2062633 h 291380"/>
              <a:gd name="T16" fmla="*/ 1837316 w 291035"/>
              <a:gd name="T17" fmla="*/ 3140014 h 291380"/>
              <a:gd name="T18" fmla="*/ 1412063 w 291035"/>
              <a:gd name="T19" fmla="*/ 2062633 h 291380"/>
              <a:gd name="T20" fmla="*/ 2265533 w 291035"/>
              <a:gd name="T21" fmla="*/ 2216540 h 291380"/>
              <a:gd name="T22" fmla="*/ 2559449 w 291035"/>
              <a:gd name="T23" fmla="*/ 2055886 h 291380"/>
              <a:gd name="T24" fmla="*/ 689932 w 291035"/>
              <a:gd name="T25" fmla="*/ 2055886 h 291380"/>
              <a:gd name="T26" fmla="*/ 979888 w 291035"/>
              <a:gd name="T27" fmla="*/ 2216540 h 291380"/>
              <a:gd name="T28" fmla="*/ 689932 w 291035"/>
              <a:gd name="T29" fmla="*/ 2055886 h 291380"/>
              <a:gd name="T30" fmla="*/ 2607120 w 291035"/>
              <a:gd name="T31" fmla="*/ 1955485 h 291380"/>
              <a:gd name="T32" fmla="*/ 2654775 w 291035"/>
              <a:gd name="T33" fmla="*/ 2610120 h 291380"/>
              <a:gd name="T34" fmla="*/ 2718324 w 291035"/>
              <a:gd name="T35" fmla="*/ 2662353 h 291380"/>
              <a:gd name="T36" fmla="*/ 2154329 w 291035"/>
              <a:gd name="T37" fmla="*/ 2710538 h 291380"/>
              <a:gd name="T38" fmla="*/ 2154329 w 291035"/>
              <a:gd name="T39" fmla="*/ 2610120 h 291380"/>
              <a:gd name="T40" fmla="*/ 2170208 w 291035"/>
              <a:gd name="T41" fmla="*/ 2003669 h 291380"/>
              <a:gd name="T42" fmla="*/ 642282 w 291035"/>
              <a:gd name="T43" fmla="*/ 1955485 h 291380"/>
              <a:gd name="T44" fmla="*/ 1079182 w 291035"/>
              <a:gd name="T45" fmla="*/ 2003669 h 291380"/>
              <a:gd name="T46" fmla="*/ 1095077 w 291035"/>
              <a:gd name="T47" fmla="*/ 2610120 h 291380"/>
              <a:gd name="T48" fmla="*/ 1095077 w 291035"/>
              <a:gd name="T49" fmla="*/ 2710538 h 291380"/>
              <a:gd name="T50" fmla="*/ 527093 w 291035"/>
              <a:gd name="T51" fmla="*/ 2662353 h 291380"/>
              <a:gd name="T52" fmla="*/ 590642 w 291035"/>
              <a:gd name="T53" fmla="*/ 2610120 h 291380"/>
              <a:gd name="T54" fmla="*/ 642282 w 291035"/>
              <a:gd name="T55" fmla="*/ 1955485 h 291380"/>
              <a:gd name="T56" fmla="*/ 361032 w 291035"/>
              <a:gd name="T57" fmla="*/ 3140014 h 291380"/>
              <a:gd name="T58" fmla="*/ 1311781 w 291035"/>
              <a:gd name="T59" fmla="*/ 2062633 h 291380"/>
              <a:gd name="T60" fmla="*/ 1247589 w 291035"/>
              <a:gd name="T61" fmla="*/ 2010566 h 291380"/>
              <a:gd name="T62" fmla="*/ 1953651 w 291035"/>
              <a:gd name="T63" fmla="*/ 1962499 h 291380"/>
              <a:gd name="T64" fmla="*/ 1953651 w 291035"/>
              <a:gd name="T65" fmla="*/ 2062633 h 291380"/>
              <a:gd name="T66" fmla="*/ 1937599 w 291035"/>
              <a:gd name="T67" fmla="*/ 3140014 h 291380"/>
              <a:gd name="T68" fmla="*/ 2884323 w 291035"/>
              <a:gd name="T69" fmla="*/ 1602055 h 291380"/>
              <a:gd name="T70" fmla="*/ 1633550 w 291035"/>
              <a:gd name="T71" fmla="*/ 695694 h 291380"/>
              <a:gd name="T72" fmla="*/ 1418940 w 291035"/>
              <a:gd name="T73" fmla="*/ 1181184 h 291380"/>
              <a:gd name="T74" fmla="*/ 1848151 w 291035"/>
              <a:gd name="T75" fmla="*/ 906589 h 291380"/>
              <a:gd name="T76" fmla="*/ 1633550 w 291035"/>
              <a:gd name="T77" fmla="*/ 596186 h 291380"/>
              <a:gd name="T78" fmla="*/ 1949381 w 291035"/>
              <a:gd name="T79" fmla="*/ 1181184 h 291380"/>
              <a:gd name="T80" fmla="*/ 2010121 w 291035"/>
              <a:gd name="T81" fmla="*/ 1228944 h 291380"/>
              <a:gd name="T82" fmla="*/ 1301513 w 291035"/>
              <a:gd name="T83" fmla="*/ 1280680 h 291380"/>
              <a:gd name="T84" fmla="*/ 1301513 w 291035"/>
              <a:gd name="T85" fmla="*/ 1181184 h 291380"/>
              <a:gd name="T86" fmla="*/ 1317719 w 291035"/>
              <a:gd name="T87" fmla="*/ 906589 h 291380"/>
              <a:gd name="T88" fmla="*/ 1624691 w 291035"/>
              <a:gd name="T89" fmla="*/ 116152 h 291380"/>
              <a:gd name="T90" fmla="*/ 3072873 w 291035"/>
              <a:gd name="T91" fmla="*/ 1505921 h 291380"/>
              <a:gd name="T92" fmla="*/ 641857 w 291035"/>
              <a:gd name="T93" fmla="*/ 96120 h 291380"/>
              <a:gd name="T94" fmla="*/ 938703 w 291035"/>
              <a:gd name="T95" fmla="*/ 636829 h 291380"/>
              <a:gd name="T96" fmla="*/ 641857 w 291035"/>
              <a:gd name="T97" fmla="*/ 96120 h 291380"/>
              <a:gd name="T98" fmla="*/ 1087136 w 291035"/>
              <a:gd name="T99" fmla="*/ 0 h 291380"/>
              <a:gd name="T100" fmla="*/ 1087136 w 291035"/>
              <a:gd name="T101" fmla="*/ 96120 h 291380"/>
              <a:gd name="T102" fmla="*/ 1034998 w 291035"/>
              <a:gd name="T103" fmla="*/ 544703 h 291380"/>
              <a:gd name="T104" fmla="*/ 1656811 w 291035"/>
              <a:gd name="T105" fmla="*/ 12039 h 291380"/>
              <a:gd name="T106" fmla="*/ 3241363 w 291035"/>
              <a:gd name="T107" fmla="*/ 1574005 h 291380"/>
              <a:gd name="T108" fmla="*/ 2984620 w 291035"/>
              <a:gd name="T109" fmla="*/ 1602055 h 291380"/>
              <a:gd name="T110" fmla="*/ 3197241 w 291035"/>
              <a:gd name="T111" fmla="*/ 3140014 h 291380"/>
              <a:gd name="T112" fmla="*/ 3197241 w 291035"/>
              <a:gd name="T113" fmla="*/ 3240141 h 291380"/>
              <a:gd name="T114" fmla="*/ 0 w 291035"/>
              <a:gd name="T115" fmla="*/ 3192074 h 291380"/>
              <a:gd name="T116" fmla="*/ 264761 w 291035"/>
              <a:gd name="T117" fmla="*/ 3140014 h 291380"/>
              <a:gd name="T118" fmla="*/ 52125 w 291035"/>
              <a:gd name="T119" fmla="*/ 1602055 h 291380"/>
              <a:gd name="T120" fmla="*/ 16024 w 291035"/>
              <a:gd name="T121" fmla="*/ 1517941 h 291380"/>
              <a:gd name="T122" fmla="*/ 545575 w 291035"/>
              <a:gd name="T123" fmla="*/ 96120 h 291380"/>
              <a:gd name="T124" fmla="*/ 445290 w 291035"/>
              <a:gd name="T125" fmla="*/ 48077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7" name="Freeform 945">
            <a:extLst>
              <a:ext uri="{FF2B5EF4-FFF2-40B4-BE49-F238E27FC236}">
                <a16:creationId xmlns:a16="http://schemas.microsoft.com/office/drawing/2014/main" id="{19A8049E-F523-E341-B1C2-17D5847989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8973" y="11502044"/>
            <a:ext cx="725498" cy="902118"/>
          </a:xfrm>
          <a:custGeom>
            <a:avLst/>
            <a:gdLst>
              <a:gd name="T0" fmla="*/ 632245 w 232462"/>
              <a:gd name="T1" fmla="*/ 3076609 h 289974"/>
              <a:gd name="T2" fmla="*/ 1993938 w 232462"/>
              <a:gd name="T3" fmla="*/ 3076609 h 289974"/>
              <a:gd name="T4" fmla="*/ 2091190 w 232462"/>
              <a:gd name="T5" fmla="*/ 2375186 h 289974"/>
              <a:gd name="T6" fmla="*/ 2038519 w 232462"/>
              <a:gd name="T7" fmla="*/ 3199466 h 289974"/>
              <a:gd name="T8" fmla="*/ 603868 w 232462"/>
              <a:gd name="T9" fmla="*/ 3195485 h 289974"/>
              <a:gd name="T10" fmla="*/ 534968 w 232462"/>
              <a:gd name="T11" fmla="*/ 2375186 h 289974"/>
              <a:gd name="T12" fmla="*/ 1193690 w 232462"/>
              <a:gd name="T13" fmla="*/ 1084957 h 289974"/>
              <a:gd name="T14" fmla="*/ 1084413 w 232462"/>
              <a:gd name="T15" fmla="*/ 1332847 h 289974"/>
              <a:gd name="T16" fmla="*/ 1290835 w 232462"/>
              <a:gd name="T17" fmla="*/ 1516759 h 289974"/>
              <a:gd name="T18" fmla="*/ 1529635 w 232462"/>
              <a:gd name="T19" fmla="*/ 1376818 h 289974"/>
              <a:gd name="T20" fmla="*/ 1468921 w 232462"/>
              <a:gd name="T21" fmla="*/ 1108951 h 289974"/>
              <a:gd name="T22" fmla="*/ 1270596 w 232462"/>
              <a:gd name="T23" fmla="*/ 713128 h 289974"/>
              <a:gd name="T24" fmla="*/ 1849413 w 232462"/>
              <a:gd name="T25" fmla="*/ 1064956 h 289974"/>
              <a:gd name="T26" fmla="*/ 1630824 w 232462"/>
              <a:gd name="T27" fmla="*/ 1384830 h 289974"/>
              <a:gd name="T28" fmla="*/ 1618692 w 232462"/>
              <a:gd name="T29" fmla="*/ 1772641 h 289974"/>
              <a:gd name="T30" fmla="*/ 987257 w 232462"/>
              <a:gd name="T31" fmla="*/ 1776636 h 289974"/>
              <a:gd name="T32" fmla="*/ 995349 w 232462"/>
              <a:gd name="T33" fmla="*/ 1384830 h 289974"/>
              <a:gd name="T34" fmla="*/ 776770 w 232462"/>
              <a:gd name="T35" fmla="*/ 1064956 h 289974"/>
              <a:gd name="T36" fmla="*/ 1306159 w 232462"/>
              <a:gd name="T37" fmla="*/ 482625 h 289974"/>
              <a:gd name="T38" fmla="*/ 2119160 w 232462"/>
              <a:gd name="T39" fmla="*/ 1276673 h 289974"/>
              <a:gd name="T40" fmla="*/ 2216743 w 232462"/>
              <a:gd name="T41" fmla="*/ 1276673 h 289974"/>
              <a:gd name="T42" fmla="*/ 1306159 w 232462"/>
              <a:gd name="T43" fmla="*/ 383378 h 289974"/>
              <a:gd name="T44" fmla="*/ 1083222 w 232462"/>
              <a:gd name="T45" fmla="*/ 251380 h 289974"/>
              <a:gd name="T46" fmla="*/ 700781 w 232462"/>
              <a:gd name="T47" fmla="*/ 417639 h 289974"/>
              <a:gd name="T48" fmla="*/ 407860 w 232462"/>
              <a:gd name="T49" fmla="*/ 710574 h 289974"/>
              <a:gd name="T50" fmla="*/ 253257 w 232462"/>
              <a:gd name="T51" fmla="*/ 1090626 h 289974"/>
              <a:gd name="T52" fmla="*/ 261393 w 232462"/>
              <a:gd name="T53" fmla="*/ 1498350 h 289974"/>
              <a:gd name="T54" fmla="*/ 428191 w 232462"/>
              <a:gd name="T55" fmla="*/ 1874447 h 289974"/>
              <a:gd name="T56" fmla="*/ 733337 w 232462"/>
              <a:gd name="T57" fmla="*/ 2159477 h 289974"/>
              <a:gd name="T58" fmla="*/ 1095420 w 232462"/>
              <a:gd name="T59" fmla="*/ 2298020 h 289974"/>
              <a:gd name="T60" fmla="*/ 1506329 w 232462"/>
              <a:gd name="T61" fmla="*/ 2309889 h 289974"/>
              <a:gd name="T62" fmla="*/ 1896907 w 232462"/>
              <a:gd name="T63" fmla="*/ 2159477 h 289974"/>
              <a:gd name="T64" fmla="*/ 2197968 w 232462"/>
              <a:gd name="T65" fmla="*/ 1874447 h 289974"/>
              <a:gd name="T66" fmla="*/ 2368839 w 232462"/>
              <a:gd name="T67" fmla="*/ 1498350 h 289974"/>
              <a:gd name="T68" fmla="*/ 2372910 w 232462"/>
              <a:gd name="T69" fmla="*/ 1090626 h 289974"/>
              <a:gd name="T70" fmla="*/ 2222381 w 232462"/>
              <a:gd name="T71" fmla="*/ 710574 h 289974"/>
              <a:gd name="T72" fmla="*/ 1929440 w 232462"/>
              <a:gd name="T73" fmla="*/ 417639 h 289974"/>
              <a:gd name="T74" fmla="*/ 1546995 w 232462"/>
              <a:gd name="T75" fmla="*/ 251380 h 289974"/>
              <a:gd name="T76" fmla="*/ 1282577 w 232462"/>
              <a:gd name="T77" fmla="*/ 5940 h 289974"/>
              <a:gd name="T78" fmla="*/ 1787059 w 232462"/>
              <a:gd name="T79" fmla="*/ 93038 h 289974"/>
              <a:gd name="T80" fmla="*/ 2214256 w 232462"/>
              <a:gd name="T81" fmla="*/ 358253 h 289974"/>
              <a:gd name="T82" fmla="*/ 2507166 w 232462"/>
              <a:gd name="T83" fmla="*/ 762044 h 289974"/>
              <a:gd name="T84" fmla="*/ 2617013 w 232462"/>
              <a:gd name="T85" fmla="*/ 1245006 h 289974"/>
              <a:gd name="T86" fmla="*/ 2531574 w 232462"/>
              <a:gd name="T87" fmla="*/ 1735895 h 289974"/>
              <a:gd name="T88" fmla="*/ 2258976 w 232462"/>
              <a:gd name="T89" fmla="*/ 2151533 h 289974"/>
              <a:gd name="T90" fmla="*/ 1839944 w 232462"/>
              <a:gd name="T91" fmla="*/ 2436573 h 289974"/>
              <a:gd name="T92" fmla="*/ 1343589 w 232462"/>
              <a:gd name="T93" fmla="*/ 2543461 h 289974"/>
              <a:gd name="T94" fmla="*/ 1083222 w 232462"/>
              <a:gd name="T95" fmla="*/ 2400937 h 289974"/>
              <a:gd name="T96" fmla="*/ 660104 w 232462"/>
              <a:gd name="T97" fmla="*/ 2226766 h 289974"/>
              <a:gd name="T98" fmla="*/ 334636 w 232462"/>
              <a:gd name="T99" fmla="*/ 1910073 h 289974"/>
              <a:gd name="T100" fmla="*/ 159692 w 232462"/>
              <a:gd name="T101" fmla="*/ 1498350 h 289974"/>
              <a:gd name="T102" fmla="*/ 159692 w 232462"/>
              <a:gd name="T103" fmla="*/ 1051026 h 289974"/>
              <a:gd name="T104" fmla="*/ 334636 w 232462"/>
              <a:gd name="T105" fmla="*/ 639327 h 289974"/>
              <a:gd name="T106" fmla="*/ 660104 w 232462"/>
              <a:gd name="T107" fmla="*/ 322629 h 289974"/>
              <a:gd name="T108" fmla="*/ 1083222 w 232462"/>
              <a:gd name="T109" fmla="*/ 152424 h 2899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2462" h="289974">
                <a:moveTo>
                  <a:pt x="51660" y="210958"/>
                </a:moveTo>
                <a:cubicBezTo>
                  <a:pt x="54171" y="210958"/>
                  <a:pt x="55965" y="212754"/>
                  <a:pt x="55965" y="215268"/>
                </a:cubicBezTo>
                <a:lnTo>
                  <a:pt x="55965" y="278840"/>
                </a:lnTo>
                <a:lnTo>
                  <a:pt x="114438" y="251903"/>
                </a:lnTo>
                <a:cubicBezTo>
                  <a:pt x="115514" y="251543"/>
                  <a:pt x="116949" y="251543"/>
                  <a:pt x="118025" y="251903"/>
                </a:cubicBezTo>
                <a:lnTo>
                  <a:pt x="176499" y="278840"/>
                </a:lnTo>
                <a:lnTo>
                  <a:pt x="176499" y="215268"/>
                </a:lnTo>
                <a:cubicBezTo>
                  <a:pt x="176499" y="212754"/>
                  <a:pt x="178292" y="210958"/>
                  <a:pt x="180445" y="210958"/>
                </a:cubicBezTo>
                <a:cubicBezTo>
                  <a:pt x="182956" y="210958"/>
                  <a:pt x="185108" y="212754"/>
                  <a:pt x="185108" y="215268"/>
                </a:cubicBezTo>
                <a:lnTo>
                  <a:pt x="185108" y="285305"/>
                </a:lnTo>
                <a:cubicBezTo>
                  <a:pt x="185108" y="287101"/>
                  <a:pt x="184391" y="288537"/>
                  <a:pt x="182956" y="289256"/>
                </a:cubicBezTo>
                <a:cubicBezTo>
                  <a:pt x="182239" y="289615"/>
                  <a:pt x="181521" y="289974"/>
                  <a:pt x="180445" y="289974"/>
                </a:cubicBezTo>
                <a:cubicBezTo>
                  <a:pt x="180086" y="289974"/>
                  <a:pt x="179369" y="289974"/>
                  <a:pt x="178651" y="289615"/>
                </a:cubicBezTo>
                <a:lnTo>
                  <a:pt x="116232" y="260882"/>
                </a:lnTo>
                <a:lnTo>
                  <a:pt x="53453" y="289615"/>
                </a:lnTo>
                <a:cubicBezTo>
                  <a:pt x="52377" y="289974"/>
                  <a:pt x="50584" y="289974"/>
                  <a:pt x="49149" y="289256"/>
                </a:cubicBezTo>
                <a:cubicBezTo>
                  <a:pt x="48072" y="288537"/>
                  <a:pt x="47355" y="287101"/>
                  <a:pt x="47355" y="285305"/>
                </a:cubicBezTo>
                <a:lnTo>
                  <a:pt x="47355" y="215268"/>
                </a:lnTo>
                <a:cubicBezTo>
                  <a:pt x="47355" y="212754"/>
                  <a:pt x="49149" y="210958"/>
                  <a:pt x="51660" y="210958"/>
                </a:cubicBezTo>
                <a:close/>
                <a:moveTo>
                  <a:pt x="116411" y="76590"/>
                </a:moveTo>
                <a:lnTo>
                  <a:pt x="105662" y="98332"/>
                </a:lnTo>
                <a:cubicBezTo>
                  <a:pt x="104946" y="99419"/>
                  <a:pt x="104229" y="100143"/>
                  <a:pt x="102438" y="100506"/>
                </a:cubicBezTo>
                <a:lnTo>
                  <a:pt x="79149" y="103767"/>
                </a:lnTo>
                <a:lnTo>
                  <a:pt x="95989" y="120798"/>
                </a:lnTo>
                <a:cubicBezTo>
                  <a:pt x="97063" y="121885"/>
                  <a:pt x="97422" y="123335"/>
                  <a:pt x="97422" y="124784"/>
                </a:cubicBezTo>
                <a:lnTo>
                  <a:pt x="93480" y="148338"/>
                </a:lnTo>
                <a:lnTo>
                  <a:pt x="114261" y="137467"/>
                </a:lnTo>
                <a:cubicBezTo>
                  <a:pt x="115695" y="136380"/>
                  <a:pt x="117128" y="136380"/>
                  <a:pt x="118203" y="137467"/>
                </a:cubicBezTo>
                <a:lnTo>
                  <a:pt x="139342" y="148338"/>
                </a:lnTo>
                <a:lnTo>
                  <a:pt x="135401" y="124784"/>
                </a:lnTo>
                <a:cubicBezTo>
                  <a:pt x="135042" y="123335"/>
                  <a:pt x="135401" y="121885"/>
                  <a:pt x="136834" y="120798"/>
                </a:cubicBezTo>
                <a:lnTo>
                  <a:pt x="153673" y="103767"/>
                </a:lnTo>
                <a:lnTo>
                  <a:pt x="130026" y="100506"/>
                </a:lnTo>
                <a:cubicBezTo>
                  <a:pt x="128593" y="100143"/>
                  <a:pt x="127518" y="99419"/>
                  <a:pt x="127160" y="98332"/>
                </a:cubicBezTo>
                <a:lnTo>
                  <a:pt x="116411" y="76590"/>
                </a:lnTo>
                <a:close/>
                <a:moveTo>
                  <a:pt x="112470" y="64632"/>
                </a:moveTo>
                <a:cubicBezTo>
                  <a:pt x="113903" y="61733"/>
                  <a:pt x="118919" y="61733"/>
                  <a:pt x="120352" y="64632"/>
                </a:cubicBezTo>
                <a:lnTo>
                  <a:pt x="133609" y="92171"/>
                </a:lnTo>
                <a:lnTo>
                  <a:pt x="163706" y="96520"/>
                </a:lnTo>
                <a:cubicBezTo>
                  <a:pt x="165497" y="96520"/>
                  <a:pt x="166930" y="97969"/>
                  <a:pt x="167289" y="99419"/>
                </a:cubicBezTo>
                <a:cubicBezTo>
                  <a:pt x="167647" y="101231"/>
                  <a:pt x="167289" y="103042"/>
                  <a:pt x="166214" y="104129"/>
                </a:cubicBezTo>
                <a:lnTo>
                  <a:pt x="144358" y="125509"/>
                </a:lnTo>
                <a:lnTo>
                  <a:pt x="149732" y="155947"/>
                </a:lnTo>
                <a:cubicBezTo>
                  <a:pt x="149732" y="157759"/>
                  <a:pt x="149374" y="159208"/>
                  <a:pt x="147941" y="160296"/>
                </a:cubicBezTo>
                <a:cubicBezTo>
                  <a:pt x="146508" y="161383"/>
                  <a:pt x="144716" y="161383"/>
                  <a:pt x="143283" y="160658"/>
                </a:cubicBezTo>
                <a:lnTo>
                  <a:pt x="116411" y="146163"/>
                </a:lnTo>
                <a:lnTo>
                  <a:pt x="89539" y="160658"/>
                </a:lnTo>
                <a:cubicBezTo>
                  <a:pt x="88823" y="160658"/>
                  <a:pt x="88106" y="161020"/>
                  <a:pt x="87390" y="161020"/>
                </a:cubicBezTo>
                <a:cubicBezTo>
                  <a:pt x="86673" y="161020"/>
                  <a:pt x="85598" y="160658"/>
                  <a:pt x="84881" y="160296"/>
                </a:cubicBezTo>
                <a:cubicBezTo>
                  <a:pt x="83448" y="159208"/>
                  <a:pt x="82732" y="157759"/>
                  <a:pt x="83090" y="155947"/>
                </a:cubicBezTo>
                <a:lnTo>
                  <a:pt x="88106" y="125509"/>
                </a:lnTo>
                <a:lnTo>
                  <a:pt x="66250" y="104129"/>
                </a:lnTo>
                <a:cubicBezTo>
                  <a:pt x="65175" y="103042"/>
                  <a:pt x="64817" y="101231"/>
                  <a:pt x="65175" y="99419"/>
                </a:cubicBezTo>
                <a:cubicBezTo>
                  <a:pt x="65892" y="97969"/>
                  <a:pt x="67325" y="96520"/>
                  <a:pt x="68758" y="96520"/>
                </a:cubicBezTo>
                <a:lnTo>
                  <a:pt x="98855" y="92171"/>
                </a:lnTo>
                <a:lnTo>
                  <a:pt x="112470" y="64632"/>
                </a:lnTo>
                <a:close/>
                <a:moveTo>
                  <a:pt x="115618" y="43741"/>
                </a:moveTo>
                <a:cubicBezTo>
                  <a:pt x="76036" y="43741"/>
                  <a:pt x="43651" y="76126"/>
                  <a:pt x="43651" y="115708"/>
                </a:cubicBezTo>
                <a:cubicBezTo>
                  <a:pt x="43651" y="155289"/>
                  <a:pt x="76036" y="187674"/>
                  <a:pt x="115618" y="187674"/>
                </a:cubicBezTo>
                <a:cubicBezTo>
                  <a:pt x="155199" y="187674"/>
                  <a:pt x="187584" y="155289"/>
                  <a:pt x="187584" y="115708"/>
                </a:cubicBezTo>
                <a:cubicBezTo>
                  <a:pt x="187584" y="76126"/>
                  <a:pt x="155199" y="43741"/>
                  <a:pt x="115618" y="43741"/>
                </a:cubicBezTo>
                <a:close/>
                <a:moveTo>
                  <a:pt x="115618" y="34745"/>
                </a:moveTo>
                <a:cubicBezTo>
                  <a:pt x="159877" y="34745"/>
                  <a:pt x="196220" y="71088"/>
                  <a:pt x="196220" y="115708"/>
                </a:cubicBezTo>
                <a:cubicBezTo>
                  <a:pt x="196220" y="159967"/>
                  <a:pt x="159877" y="196310"/>
                  <a:pt x="115618" y="196310"/>
                </a:cubicBezTo>
                <a:cubicBezTo>
                  <a:pt x="70998" y="196310"/>
                  <a:pt x="34655" y="159967"/>
                  <a:pt x="34655" y="115708"/>
                </a:cubicBezTo>
                <a:cubicBezTo>
                  <a:pt x="34655" y="71088"/>
                  <a:pt x="70998" y="34745"/>
                  <a:pt x="115618" y="34745"/>
                </a:cubicBezTo>
                <a:close/>
                <a:moveTo>
                  <a:pt x="116411" y="9866"/>
                </a:moveTo>
                <a:lnTo>
                  <a:pt x="99485" y="22065"/>
                </a:lnTo>
                <a:cubicBezTo>
                  <a:pt x="98405" y="22782"/>
                  <a:pt x="97324" y="23141"/>
                  <a:pt x="95884" y="22782"/>
                </a:cubicBezTo>
                <a:lnTo>
                  <a:pt x="75717" y="17759"/>
                </a:lnTo>
                <a:lnTo>
                  <a:pt x="64913" y="35698"/>
                </a:lnTo>
                <a:cubicBezTo>
                  <a:pt x="64193" y="36775"/>
                  <a:pt x="63112" y="37492"/>
                  <a:pt x="62032" y="37851"/>
                </a:cubicBezTo>
                <a:lnTo>
                  <a:pt x="41144" y="40721"/>
                </a:lnTo>
                <a:lnTo>
                  <a:pt x="37903" y="61531"/>
                </a:lnTo>
                <a:cubicBezTo>
                  <a:pt x="37903" y="62607"/>
                  <a:pt x="37183" y="63684"/>
                  <a:pt x="36103" y="64401"/>
                </a:cubicBezTo>
                <a:lnTo>
                  <a:pt x="18096" y="75165"/>
                </a:lnTo>
                <a:lnTo>
                  <a:pt x="23138" y="95257"/>
                </a:lnTo>
                <a:cubicBezTo>
                  <a:pt x="23498" y="96333"/>
                  <a:pt x="23138" y="97768"/>
                  <a:pt x="22418" y="98845"/>
                </a:cubicBezTo>
                <a:lnTo>
                  <a:pt x="10174" y="115708"/>
                </a:lnTo>
                <a:lnTo>
                  <a:pt x="22418" y="132212"/>
                </a:lnTo>
                <a:cubicBezTo>
                  <a:pt x="23138" y="133288"/>
                  <a:pt x="23498" y="134723"/>
                  <a:pt x="23138" y="135799"/>
                </a:cubicBezTo>
                <a:lnTo>
                  <a:pt x="18096" y="156250"/>
                </a:lnTo>
                <a:lnTo>
                  <a:pt x="36103" y="167014"/>
                </a:lnTo>
                <a:cubicBezTo>
                  <a:pt x="37183" y="167731"/>
                  <a:pt x="37903" y="168449"/>
                  <a:pt x="37903" y="169884"/>
                </a:cubicBezTo>
                <a:lnTo>
                  <a:pt x="41144" y="190335"/>
                </a:lnTo>
                <a:lnTo>
                  <a:pt x="62032" y="193564"/>
                </a:lnTo>
                <a:cubicBezTo>
                  <a:pt x="63112" y="193564"/>
                  <a:pt x="64193" y="194640"/>
                  <a:pt x="64913" y="195717"/>
                </a:cubicBezTo>
                <a:lnTo>
                  <a:pt x="75717" y="213656"/>
                </a:lnTo>
                <a:lnTo>
                  <a:pt x="95884" y="208274"/>
                </a:lnTo>
                <a:cubicBezTo>
                  <a:pt x="96244" y="208274"/>
                  <a:pt x="96604" y="208274"/>
                  <a:pt x="96964" y="208274"/>
                </a:cubicBezTo>
                <a:cubicBezTo>
                  <a:pt x="97685" y="208274"/>
                  <a:pt x="98765" y="208633"/>
                  <a:pt x="99485" y="209350"/>
                </a:cubicBezTo>
                <a:lnTo>
                  <a:pt x="116411" y="221549"/>
                </a:lnTo>
                <a:lnTo>
                  <a:pt x="133337" y="209350"/>
                </a:lnTo>
                <a:cubicBezTo>
                  <a:pt x="134417" y="208274"/>
                  <a:pt x="135498" y="208274"/>
                  <a:pt x="136938" y="208274"/>
                </a:cubicBezTo>
                <a:lnTo>
                  <a:pt x="157105" y="213656"/>
                </a:lnTo>
                <a:lnTo>
                  <a:pt x="167909" y="195717"/>
                </a:lnTo>
                <a:cubicBezTo>
                  <a:pt x="168629" y="194640"/>
                  <a:pt x="169710" y="193564"/>
                  <a:pt x="170790" y="193564"/>
                </a:cubicBezTo>
                <a:lnTo>
                  <a:pt x="191678" y="190335"/>
                </a:lnTo>
                <a:lnTo>
                  <a:pt x="194559" y="169884"/>
                </a:lnTo>
                <a:cubicBezTo>
                  <a:pt x="194559" y="168449"/>
                  <a:pt x="195639" y="167731"/>
                  <a:pt x="196719" y="167014"/>
                </a:cubicBezTo>
                <a:lnTo>
                  <a:pt x="214726" y="156250"/>
                </a:lnTo>
                <a:lnTo>
                  <a:pt x="209684" y="135799"/>
                </a:lnTo>
                <a:cubicBezTo>
                  <a:pt x="209324" y="134723"/>
                  <a:pt x="209684" y="133288"/>
                  <a:pt x="210044" y="132212"/>
                </a:cubicBezTo>
                <a:lnTo>
                  <a:pt x="222648" y="115708"/>
                </a:lnTo>
                <a:lnTo>
                  <a:pt x="210044" y="98845"/>
                </a:lnTo>
                <a:cubicBezTo>
                  <a:pt x="209684" y="97768"/>
                  <a:pt x="209324" y="96333"/>
                  <a:pt x="209684" y="95257"/>
                </a:cubicBezTo>
                <a:lnTo>
                  <a:pt x="214726" y="75165"/>
                </a:lnTo>
                <a:lnTo>
                  <a:pt x="196719" y="64401"/>
                </a:lnTo>
                <a:cubicBezTo>
                  <a:pt x="195639" y="63684"/>
                  <a:pt x="194559" y="62607"/>
                  <a:pt x="194559" y="61531"/>
                </a:cubicBezTo>
                <a:lnTo>
                  <a:pt x="191678" y="40721"/>
                </a:lnTo>
                <a:lnTo>
                  <a:pt x="170790" y="37851"/>
                </a:lnTo>
                <a:cubicBezTo>
                  <a:pt x="169710" y="37492"/>
                  <a:pt x="168629" y="36775"/>
                  <a:pt x="167909" y="35698"/>
                </a:cubicBezTo>
                <a:lnTo>
                  <a:pt x="157105" y="17759"/>
                </a:lnTo>
                <a:lnTo>
                  <a:pt x="136938" y="22782"/>
                </a:lnTo>
                <a:cubicBezTo>
                  <a:pt x="135498" y="23141"/>
                  <a:pt x="134417" y="22782"/>
                  <a:pt x="133337" y="22065"/>
                </a:cubicBezTo>
                <a:lnTo>
                  <a:pt x="116411" y="9866"/>
                </a:lnTo>
                <a:close/>
                <a:moveTo>
                  <a:pt x="113530" y="538"/>
                </a:moveTo>
                <a:cubicBezTo>
                  <a:pt x="115331" y="-180"/>
                  <a:pt x="117492" y="-180"/>
                  <a:pt x="118932" y="538"/>
                </a:cubicBezTo>
                <a:lnTo>
                  <a:pt x="136938" y="13813"/>
                </a:lnTo>
                <a:lnTo>
                  <a:pt x="158186" y="8431"/>
                </a:lnTo>
                <a:cubicBezTo>
                  <a:pt x="159986" y="8072"/>
                  <a:pt x="161787" y="8790"/>
                  <a:pt x="162867" y="10225"/>
                </a:cubicBezTo>
                <a:lnTo>
                  <a:pt x="174392" y="29240"/>
                </a:lnTo>
                <a:lnTo>
                  <a:pt x="195999" y="32469"/>
                </a:lnTo>
                <a:cubicBezTo>
                  <a:pt x="197800" y="32828"/>
                  <a:pt x="199240" y="34263"/>
                  <a:pt x="199960" y="36416"/>
                </a:cubicBezTo>
                <a:lnTo>
                  <a:pt x="202842" y="57943"/>
                </a:lnTo>
                <a:lnTo>
                  <a:pt x="221928" y="69066"/>
                </a:lnTo>
                <a:cubicBezTo>
                  <a:pt x="223369" y="70142"/>
                  <a:pt x="224449" y="72295"/>
                  <a:pt x="224089" y="74088"/>
                </a:cubicBezTo>
                <a:lnTo>
                  <a:pt x="218687" y="95257"/>
                </a:lnTo>
                <a:lnTo>
                  <a:pt x="231652" y="112837"/>
                </a:lnTo>
                <a:cubicBezTo>
                  <a:pt x="232732" y="114631"/>
                  <a:pt x="232732" y="116784"/>
                  <a:pt x="231652" y="118219"/>
                </a:cubicBezTo>
                <a:lnTo>
                  <a:pt x="218687" y="135799"/>
                </a:lnTo>
                <a:lnTo>
                  <a:pt x="224089" y="157327"/>
                </a:lnTo>
                <a:cubicBezTo>
                  <a:pt x="224449" y="159121"/>
                  <a:pt x="223369" y="160914"/>
                  <a:pt x="221928" y="161991"/>
                </a:cubicBezTo>
                <a:lnTo>
                  <a:pt x="202842" y="173113"/>
                </a:lnTo>
                <a:lnTo>
                  <a:pt x="199960" y="194999"/>
                </a:lnTo>
                <a:cubicBezTo>
                  <a:pt x="199240" y="196793"/>
                  <a:pt x="197800" y="198587"/>
                  <a:pt x="195999" y="198587"/>
                </a:cubicBezTo>
                <a:lnTo>
                  <a:pt x="174392" y="201816"/>
                </a:lnTo>
                <a:lnTo>
                  <a:pt x="162867" y="220831"/>
                </a:lnTo>
                <a:cubicBezTo>
                  <a:pt x="161787" y="222267"/>
                  <a:pt x="159986" y="222984"/>
                  <a:pt x="158186" y="222625"/>
                </a:cubicBezTo>
                <a:lnTo>
                  <a:pt x="136938" y="217602"/>
                </a:lnTo>
                <a:lnTo>
                  <a:pt x="118932" y="230519"/>
                </a:lnTo>
                <a:cubicBezTo>
                  <a:pt x="118212" y="231236"/>
                  <a:pt x="117131" y="231236"/>
                  <a:pt x="116411" y="231236"/>
                </a:cubicBezTo>
                <a:cubicBezTo>
                  <a:pt x="115331" y="231236"/>
                  <a:pt x="114610" y="231236"/>
                  <a:pt x="113530" y="230519"/>
                </a:cubicBezTo>
                <a:lnTo>
                  <a:pt x="95884" y="217602"/>
                </a:lnTo>
                <a:lnTo>
                  <a:pt x="74636" y="222625"/>
                </a:lnTo>
                <a:cubicBezTo>
                  <a:pt x="72836" y="222984"/>
                  <a:pt x="70675" y="222267"/>
                  <a:pt x="69595" y="220831"/>
                </a:cubicBezTo>
                <a:lnTo>
                  <a:pt x="58431" y="201816"/>
                </a:lnTo>
                <a:lnTo>
                  <a:pt x="36823" y="198587"/>
                </a:lnTo>
                <a:cubicBezTo>
                  <a:pt x="35022" y="198587"/>
                  <a:pt x="33222" y="196793"/>
                  <a:pt x="32862" y="194999"/>
                </a:cubicBezTo>
                <a:lnTo>
                  <a:pt x="29620" y="173113"/>
                </a:lnTo>
                <a:lnTo>
                  <a:pt x="10534" y="161991"/>
                </a:lnTo>
                <a:cubicBezTo>
                  <a:pt x="9093" y="160914"/>
                  <a:pt x="8373" y="159121"/>
                  <a:pt x="8733" y="157327"/>
                </a:cubicBezTo>
                <a:lnTo>
                  <a:pt x="14135" y="135799"/>
                </a:lnTo>
                <a:lnTo>
                  <a:pt x="810" y="118219"/>
                </a:lnTo>
                <a:cubicBezTo>
                  <a:pt x="-270" y="116784"/>
                  <a:pt x="-270" y="114631"/>
                  <a:pt x="810" y="112837"/>
                </a:cubicBezTo>
                <a:lnTo>
                  <a:pt x="14135" y="95257"/>
                </a:lnTo>
                <a:lnTo>
                  <a:pt x="8733" y="74088"/>
                </a:lnTo>
                <a:cubicBezTo>
                  <a:pt x="8373" y="72295"/>
                  <a:pt x="9093" y="70142"/>
                  <a:pt x="10534" y="69066"/>
                </a:cubicBezTo>
                <a:lnTo>
                  <a:pt x="29620" y="57943"/>
                </a:lnTo>
                <a:lnTo>
                  <a:pt x="32862" y="36416"/>
                </a:lnTo>
                <a:cubicBezTo>
                  <a:pt x="33222" y="34263"/>
                  <a:pt x="35022" y="32828"/>
                  <a:pt x="36823" y="32469"/>
                </a:cubicBezTo>
                <a:lnTo>
                  <a:pt x="58431" y="29240"/>
                </a:lnTo>
                <a:lnTo>
                  <a:pt x="69595" y="10225"/>
                </a:lnTo>
                <a:cubicBezTo>
                  <a:pt x="70675" y="8790"/>
                  <a:pt x="72836" y="8072"/>
                  <a:pt x="74636" y="8431"/>
                </a:cubicBezTo>
                <a:lnTo>
                  <a:pt x="95884" y="13813"/>
                </a:lnTo>
                <a:lnTo>
                  <a:pt x="113530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" name="Freeform 946">
            <a:extLst>
              <a:ext uri="{FF2B5EF4-FFF2-40B4-BE49-F238E27FC236}">
                <a16:creationId xmlns:a16="http://schemas.microsoft.com/office/drawing/2014/main" id="{85DFFC4F-A9A4-BE48-99ED-8B555AA7CC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9305" y="9408984"/>
            <a:ext cx="904836" cy="907554"/>
          </a:xfrm>
          <a:custGeom>
            <a:avLst/>
            <a:gdLst>
              <a:gd name="T0" fmla="*/ 2469061 w 291740"/>
              <a:gd name="T1" fmla="*/ 2717241 h 291739"/>
              <a:gd name="T2" fmla="*/ 2759536 w 291740"/>
              <a:gd name="T3" fmla="*/ 2182492 h 291739"/>
              <a:gd name="T4" fmla="*/ 2469061 w 291740"/>
              <a:gd name="T5" fmla="*/ 2035937 h 291739"/>
              <a:gd name="T6" fmla="*/ 804708 w 291740"/>
              <a:gd name="T7" fmla="*/ 3105420 h 291739"/>
              <a:gd name="T8" fmla="*/ 2374860 w 291740"/>
              <a:gd name="T9" fmla="*/ 2035937 h 291739"/>
              <a:gd name="T10" fmla="*/ 561337 w 291740"/>
              <a:gd name="T11" fmla="*/ 2035937 h 291739"/>
              <a:gd name="T12" fmla="*/ 420028 w 291740"/>
              <a:gd name="T13" fmla="*/ 2717241 h 291739"/>
              <a:gd name="T14" fmla="*/ 706551 w 291740"/>
              <a:gd name="T15" fmla="*/ 2035937 h 291739"/>
              <a:gd name="T16" fmla="*/ 98121 w 291740"/>
              <a:gd name="T17" fmla="*/ 1647782 h 291739"/>
              <a:gd name="T18" fmla="*/ 180571 w 291740"/>
              <a:gd name="T19" fmla="*/ 2717241 h 291739"/>
              <a:gd name="T20" fmla="*/ 321901 w 291740"/>
              <a:gd name="T21" fmla="*/ 2182492 h 291739"/>
              <a:gd name="T22" fmla="*/ 2618228 w 291740"/>
              <a:gd name="T23" fmla="*/ 1940886 h 291739"/>
              <a:gd name="T24" fmla="*/ 2857680 w 291740"/>
              <a:gd name="T25" fmla="*/ 2717241 h 291739"/>
              <a:gd name="T26" fmla="*/ 3081413 w 291740"/>
              <a:gd name="T27" fmla="*/ 2638021 h 291739"/>
              <a:gd name="T28" fmla="*/ 98121 w 291740"/>
              <a:gd name="T29" fmla="*/ 1647782 h 291739"/>
              <a:gd name="T30" fmla="*/ 877149 w 291740"/>
              <a:gd name="T31" fmla="*/ 1342648 h 291739"/>
              <a:gd name="T32" fmla="*/ 777606 w 291740"/>
              <a:gd name="T33" fmla="*/ 1342648 h 291739"/>
              <a:gd name="T34" fmla="*/ 568179 w 291740"/>
              <a:gd name="T35" fmla="*/ 1290336 h 291739"/>
              <a:gd name="T36" fmla="*/ 568179 w 291740"/>
              <a:gd name="T37" fmla="*/ 1390934 h 291739"/>
              <a:gd name="T38" fmla="*/ 568179 w 291740"/>
              <a:gd name="T39" fmla="*/ 1290336 h 291739"/>
              <a:gd name="T40" fmla="*/ 358753 w 291740"/>
              <a:gd name="T41" fmla="*/ 1342648 h 291739"/>
              <a:gd name="T42" fmla="*/ 259198 w 291740"/>
              <a:gd name="T43" fmla="*/ 1342648 h 291739"/>
              <a:gd name="T44" fmla="*/ 180571 w 291740"/>
              <a:gd name="T45" fmla="*/ 1132836 h 291739"/>
              <a:gd name="T46" fmla="*/ 98121 w 291740"/>
              <a:gd name="T47" fmla="*/ 1552706 h 291739"/>
              <a:gd name="T48" fmla="*/ 3081413 w 291740"/>
              <a:gd name="T49" fmla="*/ 1212063 h 291739"/>
              <a:gd name="T50" fmla="*/ 180571 w 291740"/>
              <a:gd name="T51" fmla="*/ 1132836 h 291739"/>
              <a:gd name="T52" fmla="*/ 2469061 w 291740"/>
              <a:gd name="T53" fmla="*/ 1033813 h 291739"/>
              <a:gd name="T54" fmla="*/ 2759536 w 291740"/>
              <a:gd name="T55" fmla="*/ 613954 h 291739"/>
              <a:gd name="T56" fmla="*/ 420028 w 291740"/>
              <a:gd name="T57" fmla="*/ 613954 h 291739"/>
              <a:gd name="T58" fmla="*/ 706551 w 291740"/>
              <a:gd name="T59" fmla="*/ 1033813 h 291739"/>
              <a:gd name="T60" fmla="*/ 420028 w 291740"/>
              <a:gd name="T61" fmla="*/ 613954 h 291739"/>
              <a:gd name="T62" fmla="*/ 804708 w 291740"/>
              <a:gd name="T63" fmla="*/ 1033813 h 291739"/>
              <a:gd name="T64" fmla="*/ 2374860 w 291740"/>
              <a:gd name="T65" fmla="*/ 95082 h 291739"/>
              <a:gd name="T66" fmla="*/ 757587 w 291740"/>
              <a:gd name="T67" fmla="*/ 0 h 291739"/>
              <a:gd name="T68" fmla="*/ 2469061 w 291740"/>
              <a:gd name="T69" fmla="*/ 47507 h 291739"/>
              <a:gd name="T70" fmla="*/ 2806632 w 291740"/>
              <a:gd name="T71" fmla="*/ 518902 h 291739"/>
              <a:gd name="T72" fmla="*/ 2857680 w 291740"/>
              <a:gd name="T73" fmla="*/ 1033813 h 291739"/>
              <a:gd name="T74" fmla="*/ 3175624 w 291740"/>
              <a:gd name="T75" fmla="*/ 1212063 h 291739"/>
              <a:gd name="T76" fmla="*/ 2998981 w 291740"/>
              <a:gd name="T77" fmla="*/ 2812299 h 291739"/>
              <a:gd name="T78" fmla="*/ 2469061 w 291740"/>
              <a:gd name="T79" fmla="*/ 3152941 h 291739"/>
              <a:gd name="T80" fmla="*/ 757587 w 291740"/>
              <a:gd name="T81" fmla="*/ 3204428 h 291739"/>
              <a:gd name="T82" fmla="*/ 706551 w 291740"/>
              <a:gd name="T83" fmla="*/ 2812299 h 291739"/>
              <a:gd name="T84" fmla="*/ 0 w 291740"/>
              <a:gd name="T85" fmla="*/ 2638021 h 291739"/>
              <a:gd name="T86" fmla="*/ 180571 w 291740"/>
              <a:gd name="T87" fmla="*/ 1033813 h 291739"/>
              <a:gd name="T88" fmla="*/ 321901 w 291740"/>
              <a:gd name="T89" fmla="*/ 562470 h 291739"/>
              <a:gd name="T90" fmla="*/ 706551 w 291740"/>
              <a:gd name="T91" fmla="*/ 518902 h 291739"/>
              <a:gd name="T92" fmla="*/ 757587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9" name="Freeform 960">
            <a:extLst>
              <a:ext uri="{FF2B5EF4-FFF2-40B4-BE49-F238E27FC236}">
                <a16:creationId xmlns:a16="http://schemas.microsoft.com/office/drawing/2014/main" id="{315D0112-4A60-5C44-BE87-623E1F922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9305" y="7320338"/>
            <a:ext cx="904836" cy="907554"/>
          </a:xfrm>
          <a:custGeom>
            <a:avLst/>
            <a:gdLst>
              <a:gd name="T0" fmla="*/ 1427835 w 291740"/>
              <a:gd name="T1" fmla="*/ 2723491 h 291740"/>
              <a:gd name="T2" fmla="*/ 1751725 w 291740"/>
              <a:gd name="T3" fmla="*/ 2482192 h 291740"/>
              <a:gd name="T4" fmla="*/ 544095 w 291740"/>
              <a:gd name="T5" fmla="*/ 2707924 h 291740"/>
              <a:gd name="T6" fmla="*/ 903517 w 291740"/>
              <a:gd name="T7" fmla="*/ 2497753 h 291740"/>
              <a:gd name="T8" fmla="*/ 1751725 w 291740"/>
              <a:gd name="T9" fmla="*/ 2388770 h 291740"/>
              <a:gd name="T10" fmla="*/ 1427835 w 291740"/>
              <a:gd name="T11" fmla="*/ 2820792 h 291740"/>
              <a:gd name="T12" fmla="*/ 559887 w 291740"/>
              <a:gd name="T13" fmla="*/ 2388770 h 291740"/>
              <a:gd name="T14" fmla="*/ 883752 w 291740"/>
              <a:gd name="T15" fmla="*/ 2820792 h 291740"/>
              <a:gd name="T16" fmla="*/ 559887 w 291740"/>
              <a:gd name="T17" fmla="*/ 2388770 h 291740"/>
              <a:gd name="T18" fmla="*/ 2305179 w 291740"/>
              <a:gd name="T19" fmla="*/ 2040359 h 291740"/>
              <a:gd name="T20" fmla="*/ 2633000 w 291740"/>
              <a:gd name="T21" fmla="*/ 1791629 h 291740"/>
              <a:gd name="T22" fmla="*/ 1412027 w 291740"/>
              <a:gd name="T23" fmla="*/ 2024313 h 291740"/>
              <a:gd name="T24" fmla="*/ 1767507 w 291740"/>
              <a:gd name="T25" fmla="*/ 1807667 h 291740"/>
              <a:gd name="T26" fmla="*/ 544095 w 291740"/>
              <a:gd name="T27" fmla="*/ 1807667 h 291740"/>
              <a:gd name="T28" fmla="*/ 903517 w 291740"/>
              <a:gd name="T29" fmla="*/ 2024313 h 291740"/>
              <a:gd name="T30" fmla="*/ 2305179 w 291740"/>
              <a:gd name="T31" fmla="*/ 1691313 h 291740"/>
              <a:gd name="T32" fmla="*/ 2633000 w 291740"/>
              <a:gd name="T33" fmla="*/ 2140650 h 291740"/>
              <a:gd name="T34" fmla="*/ 2305179 w 291740"/>
              <a:gd name="T35" fmla="*/ 1691313 h 291740"/>
              <a:gd name="T36" fmla="*/ 1862303 w 291740"/>
              <a:gd name="T37" fmla="*/ 2024313 h 291740"/>
              <a:gd name="T38" fmla="*/ 1313292 w 291740"/>
              <a:gd name="T39" fmla="*/ 1807667 h 291740"/>
              <a:gd name="T40" fmla="*/ 998293 w 291740"/>
              <a:gd name="T41" fmla="*/ 1807667 h 291740"/>
              <a:gd name="T42" fmla="*/ 449280 w 291740"/>
              <a:gd name="T43" fmla="*/ 2024313 h 291740"/>
              <a:gd name="T44" fmla="*/ 2289384 w 291740"/>
              <a:gd name="T45" fmla="*/ 1106192 h 291740"/>
              <a:gd name="T46" fmla="*/ 2644863 w 291740"/>
              <a:gd name="T47" fmla="*/ 1326853 h 291740"/>
              <a:gd name="T48" fmla="*/ 1427835 w 291740"/>
              <a:gd name="T49" fmla="*/ 1094169 h 291740"/>
              <a:gd name="T50" fmla="*/ 1751725 w 291740"/>
              <a:gd name="T51" fmla="*/ 1342899 h 291740"/>
              <a:gd name="T52" fmla="*/ 1427835 w 291740"/>
              <a:gd name="T53" fmla="*/ 1094169 h 291740"/>
              <a:gd name="T54" fmla="*/ 2743598 w 291740"/>
              <a:gd name="T55" fmla="*/ 1326853 h 291740"/>
              <a:gd name="T56" fmla="*/ 2194585 w 291740"/>
              <a:gd name="T57" fmla="*/ 1106192 h 291740"/>
              <a:gd name="T58" fmla="*/ 1862303 w 291740"/>
              <a:gd name="T59" fmla="*/ 1106192 h 291740"/>
              <a:gd name="T60" fmla="*/ 1313292 w 291740"/>
              <a:gd name="T61" fmla="*/ 1326853 h 291740"/>
              <a:gd name="T62" fmla="*/ 98121 w 291740"/>
              <a:gd name="T63" fmla="*/ 2958744 h 291740"/>
              <a:gd name="T64" fmla="*/ 3081413 w 291740"/>
              <a:gd name="T65" fmla="*/ 744643 h 291740"/>
              <a:gd name="T66" fmla="*/ 98121 w 291740"/>
              <a:gd name="T67" fmla="*/ 649561 h 291740"/>
              <a:gd name="T68" fmla="*/ 2755602 w 291740"/>
              <a:gd name="T69" fmla="*/ 225750 h 291740"/>
              <a:gd name="T70" fmla="*/ 2661405 w 291740"/>
              <a:gd name="T71" fmla="*/ 225750 h 291740"/>
              <a:gd name="T72" fmla="*/ 2209987 w 291740"/>
              <a:gd name="T73" fmla="*/ 308957 h 291740"/>
              <a:gd name="T74" fmla="*/ 1801747 w 291740"/>
              <a:gd name="T75" fmla="*/ 356460 h 291740"/>
              <a:gd name="T76" fmla="*/ 1397425 w 291740"/>
              <a:gd name="T77" fmla="*/ 308957 h 291740"/>
              <a:gd name="T78" fmla="*/ 946022 w 291740"/>
              <a:gd name="T79" fmla="*/ 225750 h 291740"/>
              <a:gd name="T80" fmla="*/ 851815 w 291740"/>
              <a:gd name="T81" fmla="*/ 225750 h 291740"/>
              <a:gd name="T82" fmla="*/ 396454 w 291740"/>
              <a:gd name="T83" fmla="*/ 308957 h 291740"/>
              <a:gd name="T84" fmla="*/ 494580 w 291740"/>
              <a:gd name="T85" fmla="*/ 47507 h 291740"/>
              <a:gd name="T86" fmla="*/ 898902 w 291740"/>
              <a:gd name="T87" fmla="*/ 0 h 291740"/>
              <a:gd name="T88" fmla="*/ 1303222 w 291740"/>
              <a:gd name="T89" fmla="*/ 47507 h 291740"/>
              <a:gd name="T90" fmla="*/ 1754637 w 291740"/>
              <a:gd name="T91" fmla="*/ 130722 h 291740"/>
              <a:gd name="T92" fmla="*/ 1852770 w 291740"/>
              <a:gd name="T93" fmla="*/ 130722 h 291740"/>
              <a:gd name="T94" fmla="*/ 2304199 w 291740"/>
              <a:gd name="T95" fmla="*/ 47507 h 291740"/>
              <a:gd name="T96" fmla="*/ 2708506 w 291740"/>
              <a:gd name="T97" fmla="*/ 0 h 291740"/>
              <a:gd name="T98" fmla="*/ 3175624 w 291740"/>
              <a:gd name="T99" fmla="*/ 372321 h 291740"/>
              <a:gd name="T100" fmla="*/ 0 w 291740"/>
              <a:gd name="T101" fmla="*/ 2958744 h 291740"/>
              <a:gd name="T102" fmla="*/ 396454 w 291740"/>
              <a:gd name="T103" fmla="*/ 47507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0" name="Freeform 961">
            <a:extLst>
              <a:ext uri="{FF2B5EF4-FFF2-40B4-BE49-F238E27FC236}">
                <a16:creationId xmlns:a16="http://schemas.microsoft.com/office/drawing/2014/main" id="{2A95CE81-8589-3D4B-9938-8C07BAD81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5386" y="5224886"/>
            <a:ext cx="752672" cy="904836"/>
          </a:xfrm>
          <a:custGeom>
            <a:avLst/>
            <a:gdLst>
              <a:gd name="T0" fmla="*/ 1210922 w 242585"/>
              <a:gd name="T1" fmla="*/ 1702621 h 291073"/>
              <a:gd name="T2" fmla="*/ 1210922 w 242585"/>
              <a:gd name="T3" fmla="*/ 1929468 h 291073"/>
              <a:gd name="T4" fmla="*/ 1432405 w 242585"/>
              <a:gd name="T5" fmla="*/ 1929468 h 291073"/>
              <a:gd name="T6" fmla="*/ 1432405 w 242585"/>
              <a:gd name="T7" fmla="*/ 1702621 h 291073"/>
              <a:gd name="T8" fmla="*/ 1164292 w 242585"/>
              <a:gd name="T9" fmla="*/ 1607115 h 291073"/>
              <a:gd name="T10" fmla="*/ 1482926 w 242585"/>
              <a:gd name="T11" fmla="*/ 1607115 h 291073"/>
              <a:gd name="T12" fmla="*/ 1529538 w 242585"/>
              <a:gd name="T13" fmla="*/ 1654876 h 291073"/>
              <a:gd name="T14" fmla="*/ 1529538 w 242585"/>
              <a:gd name="T15" fmla="*/ 1977229 h 291073"/>
              <a:gd name="T16" fmla="*/ 1482926 w 242585"/>
              <a:gd name="T17" fmla="*/ 2028968 h 291073"/>
              <a:gd name="T18" fmla="*/ 1164292 w 242585"/>
              <a:gd name="T19" fmla="*/ 2028968 h 291073"/>
              <a:gd name="T20" fmla="*/ 1117687 w 242585"/>
              <a:gd name="T21" fmla="*/ 1977229 h 291073"/>
              <a:gd name="T22" fmla="*/ 1117687 w 242585"/>
              <a:gd name="T23" fmla="*/ 1654876 h 291073"/>
              <a:gd name="T24" fmla="*/ 1164292 w 242585"/>
              <a:gd name="T25" fmla="*/ 1607115 h 291073"/>
              <a:gd name="T26" fmla="*/ 934894 w 242585"/>
              <a:gd name="T27" fmla="*/ 1413797 h 291073"/>
              <a:gd name="T28" fmla="*/ 934894 w 242585"/>
              <a:gd name="T29" fmla="*/ 2169167 h 291073"/>
              <a:gd name="T30" fmla="*/ 1334225 w 242585"/>
              <a:gd name="T31" fmla="*/ 2269625 h 291073"/>
              <a:gd name="T32" fmla="*/ 1733569 w 242585"/>
              <a:gd name="T33" fmla="*/ 2169167 h 291073"/>
              <a:gd name="T34" fmla="*/ 1733569 w 242585"/>
              <a:gd name="T35" fmla="*/ 1413797 h 291073"/>
              <a:gd name="T36" fmla="*/ 1334225 w 242585"/>
              <a:gd name="T37" fmla="*/ 778981 h 291073"/>
              <a:gd name="T38" fmla="*/ 809594 w 242585"/>
              <a:gd name="T39" fmla="*/ 1313364 h 291073"/>
              <a:gd name="T40" fmla="*/ 1854935 w 242585"/>
              <a:gd name="T41" fmla="*/ 1313364 h 291073"/>
              <a:gd name="T42" fmla="*/ 1334225 w 242585"/>
              <a:gd name="T43" fmla="*/ 465603 h 291073"/>
              <a:gd name="T44" fmla="*/ 453326 w 242585"/>
              <a:gd name="T45" fmla="*/ 1365583 h 291073"/>
              <a:gd name="T46" fmla="*/ 837011 w 242585"/>
              <a:gd name="T47" fmla="*/ 2108898 h 291073"/>
              <a:gd name="T48" fmla="*/ 837011 w 242585"/>
              <a:gd name="T49" fmla="*/ 1413797 h 291073"/>
              <a:gd name="T50" fmla="*/ 692144 w 242585"/>
              <a:gd name="T51" fmla="*/ 1413797 h 291073"/>
              <a:gd name="T52" fmla="*/ 649065 w 242585"/>
              <a:gd name="T53" fmla="*/ 1381649 h 291073"/>
              <a:gd name="T54" fmla="*/ 656912 w 242585"/>
              <a:gd name="T55" fmla="*/ 1333433 h 291073"/>
              <a:gd name="T56" fmla="*/ 1298990 w 242585"/>
              <a:gd name="T57" fmla="*/ 674506 h 291073"/>
              <a:gd name="T58" fmla="*/ 1365529 w 242585"/>
              <a:gd name="T59" fmla="*/ 674506 h 291073"/>
              <a:gd name="T60" fmla="*/ 2007622 w 242585"/>
              <a:gd name="T61" fmla="*/ 1333433 h 291073"/>
              <a:gd name="T62" fmla="*/ 2015444 w 242585"/>
              <a:gd name="T63" fmla="*/ 1381649 h 291073"/>
              <a:gd name="T64" fmla="*/ 1972378 w 242585"/>
              <a:gd name="T65" fmla="*/ 1413797 h 291073"/>
              <a:gd name="T66" fmla="*/ 1827520 w 242585"/>
              <a:gd name="T67" fmla="*/ 1413797 h 291073"/>
              <a:gd name="T68" fmla="*/ 1827520 w 242585"/>
              <a:gd name="T69" fmla="*/ 2108898 h 291073"/>
              <a:gd name="T70" fmla="*/ 2211210 w 242585"/>
              <a:gd name="T71" fmla="*/ 1365583 h 291073"/>
              <a:gd name="T72" fmla="*/ 1334225 w 242585"/>
              <a:gd name="T73" fmla="*/ 465603 h 291073"/>
              <a:gd name="T74" fmla="*/ 1334225 w 242585"/>
              <a:gd name="T75" fmla="*/ 365129 h 291073"/>
              <a:gd name="T76" fmla="*/ 2309068 w 242585"/>
              <a:gd name="T77" fmla="*/ 1365583 h 291073"/>
              <a:gd name="T78" fmla="*/ 1334225 w 242585"/>
              <a:gd name="T79" fmla="*/ 2366051 h 291073"/>
              <a:gd name="T80" fmla="*/ 355467 w 242585"/>
              <a:gd name="T81" fmla="*/ 1365583 h 291073"/>
              <a:gd name="T82" fmla="*/ 1334225 w 242585"/>
              <a:gd name="T83" fmla="*/ 365129 h 291073"/>
              <a:gd name="T84" fmla="*/ 1323592 w 242585"/>
              <a:gd name="T85" fmla="*/ 97474 h 291073"/>
              <a:gd name="T86" fmla="*/ 455592 w 242585"/>
              <a:gd name="T87" fmla="*/ 467336 h 291073"/>
              <a:gd name="T88" fmla="*/ 455592 w 242585"/>
              <a:gd name="T89" fmla="*/ 2244150 h 291073"/>
              <a:gd name="T90" fmla="*/ 1323592 w 242585"/>
              <a:gd name="T91" fmla="*/ 3132555 h 291073"/>
              <a:gd name="T92" fmla="*/ 2191577 w 242585"/>
              <a:gd name="T93" fmla="*/ 2244150 h 291073"/>
              <a:gd name="T94" fmla="*/ 2191577 w 242585"/>
              <a:gd name="T95" fmla="*/ 467336 h 291073"/>
              <a:gd name="T96" fmla="*/ 1323592 w 242585"/>
              <a:gd name="T97" fmla="*/ 97474 h 291073"/>
              <a:gd name="T98" fmla="*/ 1323592 w 242585"/>
              <a:gd name="T99" fmla="*/ 0 h 291073"/>
              <a:gd name="T100" fmla="*/ 2258354 w 242585"/>
              <a:gd name="T101" fmla="*/ 394964 h 291073"/>
              <a:gd name="T102" fmla="*/ 2258354 w 242585"/>
              <a:gd name="T103" fmla="*/ 2312505 h 291073"/>
              <a:gd name="T104" fmla="*/ 1355019 w 242585"/>
              <a:gd name="T105" fmla="*/ 3237095 h 291073"/>
              <a:gd name="T106" fmla="*/ 1323592 w 242585"/>
              <a:gd name="T107" fmla="*/ 3253170 h 291073"/>
              <a:gd name="T108" fmla="*/ 1288251 w 242585"/>
              <a:gd name="T109" fmla="*/ 3237095 h 291073"/>
              <a:gd name="T110" fmla="*/ 388830 w 242585"/>
              <a:gd name="T111" fmla="*/ 2312505 h 291073"/>
              <a:gd name="T112" fmla="*/ 388830 w 242585"/>
              <a:gd name="T113" fmla="*/ 394964 h 291073"/>
              <a:gd name="T114" fmla="*/ 1323592 w 242585"/>
              <a:gd name="T115" fmla="*/ 0 h 29107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2585" h="291073">
                <a:moveTo>
                  <a:pt x="110969" y="152341"/>
                </a:moveTo>
                <a:lnTo>
                  <a:pt x="110969" y="172637"/>
                </a:lnTo>
                <a:lnTo>
                  <a:pt x="131265" y="172637"/>
                </a:lnTo>
                <a:lnTo>
                  <a:pt x="131265" y="152341"/>
                </a:lnTo>
                <a:lnTo>
                  <a:pt x="110969" y="152341"/>
                </a:lnTo>
                <a:close/>
                <a:moveTo>
                  <a:pt x="106696" y="143795"/>
                </a:moveTo>
                <a:lnTo>
                  <a:pt x="135894" y="143795"/>
                </a:lnTo>
                <a:cubicBezTo>
                  <a:pt x="138387" y="143795"/>
                  <a:pt x="140167" y="145575"/>
                  <a:pt x="140167" y="148068"/>
                </a:cubicBezTo>
                <a:lnTo>
                  <a:pt x="140167" y="176910"/>
                </a:lnTo>
                <a:cubicBezTo>
                  <a:pt x="140167" y="179403"/>
                  <a:pt x="138387" y="181539"/>
                  <a:pt x="135894" y="181539"/>
                </a:cubicBezTo>
                <a:lnTo>
                  <a:pt x="106696" y="181539"/>
                </a:lnTo>
                <a:cubicBezTo>
                  <a:pt x="104203" y="181539"/>
                  <a:pt x="102423" y="179403"/>
                  <a:pt x="102423" y="176910"/>
                </a:cubicBezTo>
                <a:lnTo>
                  <a:pt x="102423" y="148068"/>
                </a:lnTo>
                <a:cubicBezTo>
                  <a:pt x="102423" y="145575"/>
                  <a:pt x="104203" y="143795"/>
                  <a:pt x="106696" y="143795"/>
                </a:cubicBezTo>
                <a:close/>
                <a:moveTo>
                  <a:pt x="85672" y="126498"/>
                </a:moveTo>
                <a:lnTo>
                  <a:pt x="85672" y="194083"/>
                </a:lnTo>
                <a:cubicBezTo>
                  <a:pt x="96435" y="199835"/>
                  <a:pt x="108992" y="203071"/>
                  <a:pt x="122267" y="203071"/>
                </a:cubicBezTo>
                <a:cubicBezTo>
                  <a:pt x="135542" y="203071"/>
                  <a:pt x="147740" y="199835"/>
                  <a:pt x="158862" y="194083"/>
                </a:cubicBezTo>
                <a:lnTo>
                  <a:pt x="158862" y="126498"/>
                </a:lnTo>
                <a:lnTo>
                  <a:pt x="85672" y="126498"/>
                </a:lnTo>
                <a:close/>
                <a:moveTo>
                  <a:pt x="122267" y="69698"/>
                </a:moveTo>
                <a:lnTo>
                  <a:pt x="74191" y="117511"/>
                </a:lnTo>
                <a:lnTo>
                  <a:pt x="169984" y="117511"/>
                </a:lnTo>
                <a:lnTo>
                  <a:pt x="122267" y="69698"/>
                </a:lnTo>
                <a:close/>
                <a:moveTo>
                  <a:pt x="122267" y="41658"/>
                </a:moveTo>
                <a:cubicBezTo>
                  <a:pt x="77779" y="41658"/>
                  <a:pt x="41542" y="77607"/>
                  <a:pt x="41542" y="122184"/>
                </a:cubicBezTo>
                <a:cubicBezTo>
                  <a:pt x="41542" y="149865"/>
                  <a:pt x="55535" y="174311"/>
                  <a:pt x="76703" y="188691"/>
                </a:cubicBezTo>
                <a:lnTo>
                  <a:pt x="76703" y="126498"/>
                </a:lnTo>
                <a:lnTo>
                  <a:pt x="63428" y="126498"/>
                </a:lnTo>
                <a:cubicBezTo>
                  <a:pt x="61993" y="126498"/>
                  <a:pt x="60199" y="125420"/>
                  <a:pt x="59481" y="123622"/>
                </a:cubicBezTo>
                <a:cubicBezTo>
                  <a:pt x="58764" y="122544"/>
                  <a:pt x="59481" y="120387"/>
                  <a:pt x="60199" y="119308"/>
                </a:cubicBezTo>
                <a:lnTo>
                  <a:pt x="119038" y="60351"/>
                </a:lnTo>
                <a:cubicBezTo>
                  <a:pt x="120832" y="58913"/>
                  <a:pt x="123702" y="58913"/>
                  <a:pt x="125137" y="60351"/>
                </a:cubicBezTo>
                <a:lnTo>
                  <a:pt x="183977" y="119308"/>
                </a:lnTo>
                <a:cubicBezTo>
                  <a:pt x="185053" y="120387"/>
                  <a:pt x="185412" y="122544"/>
                  <a:pt x="184694" y="123622"/>
                </a:cubicBezTo>
                <a:cubicBezTo>
                  <a:pt x="184335" y="125420"/>
                  <a:pt x="182542" y="126498"/>
                  <a:pt x="180748" y="126498"/>
                </a:cubicBezTo>
                <a:lnTo>
                  <a:pt x="167473" y="126498"/>
                </a:lnTo>
                <a:lnTo>
                  <a:pt x="167473" y="188691"/>
                </a:lnTo>
                <a:cubicBezTo>
                  <a:pt x="188999" y="174311"/>
                  <a:pt x="202633" y="149865"/>
                  <a:pt x="202633" y="122184"/>
                </a:cubicBezTo>
                <a:cubicBezTo>
                  <a:pt x="202633" y="77607"/>
                  <a:pt x="166397" y="41658"/>
                  <a:pt x="122267" y="41658"/>
                </a:cubicBezTo>
                <a:close/>
                <a:moveTo>
                  <a:pt x="122267" y="32670"/>
                </a:moveTo>
                <a:cubicBezTo>
                  <a:pt x="171419" y="32670"/>
                  <a:pt x="211602" y="72574"/>
                  <a:pt x="211602" y="122184"/>
                </a:cubicBezTo>
                <a:cubicBezTo>
                  <a:pt x="211602" y="171435"/>
                  <a:pt x="171419" y="211699"/>
                  <a:pt x="122267" y="211699"/>
                </a:cubicBezTo>
                <a:cubicBezTo>
                  <a:pt x="72756" y="211699"/>
                  <a:pt x="32573" y="171435"/>
                  <a:pt x="32573" y="122184"/>
                </a:cubicBezTo>
                <a:cubicBezTo>
                  <a:pt x="32573" y="72574"/>
                  <a:pt x="72756" y="32670"/>
                  <a:pt x="122267" y="32670"/>
                </a:cubicBezTo>
                <a:close/>
                <a:moveTo>
                  <a:pt x="121293" y="8722"/>
                </a:moveTo>
                <a:cubicBezTo>
                  <a:pt x="92500" y="8722"/>
                  <a:pt x="63706" y="19872"/>
                  <a:pt x="41751" y="41813"/>
                </a:cubicBezTo>
                <a:cubicBezTo>
                  <a:pt x="-2159" y="85694"/>
                  <a:pt x="-2159" y="156912"/>
                  <a:pt x="41751" y="200793"/>
                </a:cubicBezTo>
                <a:lnTo>
                  <a:pt x="121293" y="280283"/>
                </a:lnTo>
                <a:lnTo>
                  <a:pt x="200835" y="200793"/>
                </a:lnTo>
                <a:cubicBezTo>
                  <a:pt x="244745" y="156912"/>
                  <a:pt x="244745" y="85694"/>
                  <a:pt x="200835" y="41813"/>
                </a:cubicBezTo>
                <a:cubicBezTo>
                  <a:pt x="178880" y="19872"/>
                  <a:pt x="150087" y="8722"/>
                  <a:pt x="121293" y="8722"/>
                </a:cubicBezTo>
                <a:close/>
                <a:moveTo>
                  <a:pt x="121293" y="0"/>
                </a:moveTo>
                <a:cubicBezTo>
                  <a:pt x="152336" y="0"/>
                  <a:pt x="183379" y="11779"/>
                  <a:pt x="206954" y="35339"/>
                </a:cubicBezTo>
                <a:cubicBezTo>
                  <a:pt x="254463" y="82817"/>
                  <a:pt x="254463" y="159789"/>
                  <a:pt x="206954" y="206908"/>
                </a:cubicBezTo>
                <a:lnTo>
                  <a:pt x="124173" y="289635"/>
                </a:lnTo>
                <a:cubicBezTo>
                  <a:pt x="123453" y="290714"/>
                  <a:pt x="122373" y="291073"/>
                  <a:pt x="121293" y="291073"/>
                </a:cubicBezTo>
                <a:cubicBezTo>
                  <a:pt x="120213" y="291073"/>
                  <a:pt x="119134" y="290714"/>
                  <a:pt x="118054" y="289635"/>
                </a:cubicBezTo>
                <a:lnTo>
                  <a:pt x="35632" y="206908"/>
                </a:lnTo>
                <a:cubicBezTo>
                  <a:pt x="-11877" y="159789"/>
                  <a:pt x="-11877" y="82817"/>
                  <a:pt x="35632" y="35339"/>
                </a:cubicBezTo>
                <a:cubicBezTo>
                  <a:pt x="59207" y="11779"/>
                  <a:pt x="90250" y="0"/>
                  <a:pt x="121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BB101-0DF5-2140-834A-17F81A750455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8E7D8-354C-8747-A0F0-C61C2BC2DE4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06520-89EA-4D4F-A1D1-C72F9CA5C6AD}"/>
              </a:ext>
            </a:extLst>
          </p:cNvPr>
          <p:cNvSpPr/>
          <p:nvPr/>
        </p:nvSpPr>
        <p:spPr>
          <a:xfrm>
            <a:off x="6697361" y="2913168"/>
            <a:ext cx="4043619" cy="14580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AE902-FA15-A546-B423-9F5F66245CAD}"/>
              </a:ext>
            </a:extLst>
          </p:cNvPr>
          <p:cNvSpPr/>
          <p:nvPr/>
        </p:nvSpPr>
        <p:spPr>
          <a:xfrm>
            <a:off x="10728449" y="2913168"/>
            <a:ext cx="4043619" cy="14580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46193-B202-1241-8E4A-5FDBB6D528AA}"/>
              </a:ext>
            </a:extLst>
          </p:cNvPr>
          <p:cNvSpPr/>
          <p:nvPr/>
        </p:nvSpPr>
        <p:spPr>
          <a:xfrm>
            <a:off x="14772068" y="2913168"/>
            <a:ext cx="4043619" cy="145809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2FAED-4994-C740-9934-41790E3BBDD3}"/>
              </a:ext>
            </a:extLst>
          </p:cNvPr>
          <p:cNvSpPr/>
          <p:nvPr/>
        </p:nvSpPr>
        <p:spPr>
          <a:xfrm>
            <a:off x="18813205" y="2913168"/>
            <a:ext cx="4043619" cy="145809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A53AC-5776-8044-912E-1F31BC677E54}"/>
              </a:ext>
            </a:extLst>
          </p:cNvPr>
          <p:cNvSpPr/>
          <p:nvPr/>
        </p:nvSpPr>
        <p:spPr>
          <a:xfrm>
            <a:off x="1520827" y="4371264"/>
            <a:ext cx="5176534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0AF557-2272-FB43-9B5B-840A88249779}"/>
              </a:ext>
            </a:extLst>
          </p:cNvPr>
          <p:cNvSpPr/>
          <p:nvPr/>
        </p:nvSpPr>
        <p:spPr>
          <a:xfrm>
            <a:off x="1520827" y="5597369"/>
            <a:ext cx="5176534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64CB95-FB5D-6B43-A7A6-8256C1FBE2CA}"/>
              </a:ext>
            </a:extLst>
          </p:cNvPr>
          <p:cNvSpPr/>
          <p:nvPr/>
        </p:nvSpPr>
        <p:spPr>
          <a:xfrm>
            <a:off x="1520827" y="6823474"/>
            <a:ext cx="5176534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2C1C0-C841-3F49-964A-24ADC0CA8A04}"/>
              </a:ext>
            </a:extLst>
          </p:cNvPr>
          <p:cNvSpPr/>
          <p:nvPr/>
        </p:nvSpPr>
        <p:spPr>
          <a:xfrm>
            <a:off x="1520827" y="8049579"/>
            <a:ext cx="5176534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AFABB-8556-F649-B1A0-D9E8299F913D}"/>
              </a:ext>
            </a:extLst>
          </p:cNvPr>
          <p:cNvSpPr/>
          <p:nvPr/>
        </p:nvSpPr>
        <p:spPr>
          <a:xfrm>
            <a:off x="1520825" y="9275685"/>
            <a:ext cx="5176534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EAF480-B243-744A-AE70-E2EF6FBDB5CD}"/>
              </a:ext>
            </a:extLst>
          </p:cNvPr>
          <p:cNvSpPr/>
          <p:nvPr/>
        </p:nvSpPr>
        <p:spPr>
          <a:xfrm>
            <a:off x="1520825" y="10501790"/>
            <a:ext cx="5176534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AFE20-0DF7-514F-A875-A714B7B94795}"/>
              </a:ext>
            </a:extLst>
          </p:cNvPr>
          <p:cNvSpPr/>
          <p:nvPr/>
        </p:nvSpPr>
        <p:spPr>
          <a:xfrm>
            <a:off x="1520825" y="11727895"/>
            <a:ext cx="5176534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9CE3C8-8E26-ED4C-ACD0-BCAADFBED2A1}"/>
              </a:ext>
            </a:extLst>
          </p:cNvPr>
          <p:cNvSpPr/>
          <p:nvPr/>
        </p:nvSpPr>
        <p:spPr>
          <a:xfrm>
            <a:off x="6697361" y="437126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4B398C-DDE8-F440-9040-359F2B32BA6B}"/>
              </a:ext>
            </a:extLst>
          </p:cNvPr>
          <p:cNvSpPr/>
          <p:nvPr/>
        </p:nvSpPr>
        <p:spPr>
          <a:xfrm>
            <a:off x="10728449" y="437126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402CE3-7141-054D-9F74-993048B1E8E3}"/>
              </a:ext>
            </a:extLst>
          </p:cNvPr>
          <p:cNvSpPr/>
          <p:nvPr/>
        </p:nvSpPr>
        <p:spPr>
          <a:xfrm>
            <a:off x="14772068" y="437126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A8AE7E-D022-E040-BAF7-3C1BD49CFFBC}"/>
              </a:ext>
            </a:extLst>
          </p:cNvPr>
          <p:cNvSpPr/>
          <p:nvPr/>
        </p:nvSpPr>
        <p:spPr>
          <a:xfrm>
            <a:off x="18813205" y="437126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E4E578-E4F5-2443-A41A-84B1C428082F}"/>
              </a:ext>
            </a:extLst>
          </p:cNvPr>
          <p:cNvSpPr/>
          <p:nvPr/>
        </p:nvSpPr>
        <p:spPr>
          <a:xfrm>
            <a:off x="6697361" y="559736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2DCDA2C-E8F1-1148-80F5-77B5B18A0041}"/>
              </a:ext>
            </a:extLst>
          </p:cNvPr>
          <p:cNvSpPr/>
          <p:nvPr/>
        </p:nvSpPr>
        <p:spPr>
          <a:xfrm>
            <a:off x="10728449" y="559736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4CD27E-4596-8948-891F-EA08D5A94B8E}"/>
              </a:ext>
            </a:extLst>
          </p:cNvPr>
          <p:cNvSpPr/>
          <p:nvPr/>
        </p:nvSpPr>
        <p:spPr>
          <a:xfrm>
            <a:off x="14772068" y="559736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390EC40-271F-D34A-8B09-769E3EF8D2CA}"/>
              </a:ext>
            </a:extLst>
          </p:cNvPr>
          <p:cNvSpPr/>
          <p:nvPr/>
        </p:nvSpPr>
        <p:spPr>
          <a:xfrm>
            <a:off x="18813205" y="559736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492C09-B6C2-FE4A-B236-166B11CF3483}"/>
              </a:ext>
            </a:extLst>
          </p:cNvPr>
          <p:cNvSpPr/>
          <p:nvPr/>
        </p:nvSpPr>
        <p:spPr>
          <a:xfrm>
            <a:off x="6697361" y="682347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F0D788-D8DD-7847-BD16-5B7FBE83D509}"/>
              </a:ext>
            </a:extLst>
          </p:cNvPr>
          <p:cNvSpPr/>
          <p:nvPr/>
        </p:nvSpPr>
        <p:spPr>
          <a:xfrm>
            <a:off x="10728449" y="682347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BF84BE-6343-5B45-B682-F88802783E36}"/>
              </a:ext>
            </a:extLst>
          </p:cNvPr>
          <p:cNvSpPr/>
          <p:nvPr/>
        </p:nvSpPr>
        <p:spPr>
          <a:xfrm>
            <a:off x="14772068" y="682347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D845F69-E7CA-0A4A-A244-4E9D71A45B35}"/>
              </a:ext>
            </a:extLst>
          </p:cNvPr>
          <p:cNvSpPr/>
          <p:nvPr/>
        </p:nvSpPr>
        <p:spPr>
          <a:xfrm>
            <a:off x="18813205" y="682347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C9467FF-2F50-E14B-B56C-7E51F35215E8}"/>
              </a:ext>
            </a:extLst>
          </p:cNvPr>
          <p:cNvSpPr/>
          <p:nvPr/>
        </p:nvSpPr>
        <p:spPr>
          <a:xfrm>
            <a:off x="6697361" y="804957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6F17FCD-B6B1-2942-AB83-D81C9EE967A4}"/>
              </a:ext>
            </a:extLst>
          </p:cNvPr>
          <p:cNvSpPr/>
          <p:nvPr/>
        </p:nvSpPr>
        <p:spPr>
          <a:xfrm>
            <a:off x="10728449" y="804957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DB3EB1F-E754-6243-AFAE-B18717776049}"/>
              </a:ext>
            </a:extLst>
          </p:cNvPr>
          <p:cNvSpPr/>
          <p:nvPr/>
        </p:nvSpPr>
        <p:spPr>
          <a:xfrm>
            <a:off x="14772068" y="804957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423B690-BF4B-DD4C-9588-7EDF55959BDA}"/>
              </a:ext>
            </a:extLst>
          </p:cNvPr>
          <p:cNvSpPr/>
          <p:nvPr/>
        </p:nvSpPr>
        <p:spPr>
          <a:xfrm>
            <a:off x="18813205" y="804957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BE3E4-9CFE-304E-B3CB-C114A0082C53}"/>
              </a:ext>
            </a:extLst>
          </p:cNvPr>
          <p:cNvSpPr/>
          <p:nvPr/>
        </p:nvSpPr>
        <p:spPr>
          <a:xfrm>
            <a:off x="6697361" y="927568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833D677-1BE7-8041-B809-92A741E8C1D0}"/>
              </a:ext>
            </a:extLst>
          </p:cNvPr>
          <p:cNvSpPr/>
          <p:nvPr/>
        </p:nvSpPr>
        <p:spPr>
          <a:xfrm>
            <a:off x="10728449" y="927568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81B5EB-C703-064C-8D24-C443E4965B9D}"/>
              </a:ext>
            </a:extLst>
          </p:cNvPr>
          <p:cNvSpPr/>
          <p:nvPr/>
        </p:nvSpPr>
        <p:spPr>
          <a:xfrm>
            <a:off x="14772068" y="927568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6153887-210D-0F46-AC3A-A29E8DA2499A}"/>
              </a:ext>
            </a:extLst>
          </p:cNvPr>
          <p:cNvSpPr/>
          <p:nvPr/>
        </p:nvSpPr>
        <p:spPr>
          <a:xfrm>
            <a:off x="18813205" y="9275684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B1E4D6E-0159-5A49-B96E-6B823E6ECA2F}"/>
              </a:ext>
            </a:extLst>
          </p:cNvPr>
          <p:cNvSpPr/>
          <p:nvPr/>
        </p:nvSpPr>
        <p:spPr>
          <a:xfrm>
            <a:off x="6697361" y="1050178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A5101D-CA08-3D41-8075-53904ABED0D1}"/>
              </a:ext>
            </a:extLst>
          </p:cNvPr>
          <p:cNvSpPr/>
          <p:nvPr/>
        </p:nvSpPr>
        <p:spPr>
          <a:xfrm>
            <a:off x="10728449" y="1050178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6C65B8C-D5BA-7341-89D4-4060C3F76410}"/>
              </a:ext>
            </a:extLst>
          </p:cNvPr>
          <p:cNvSpPr/>
          <p:nvPr/>
        </p:nvSpPr>
        <p:spPr>
          <a:xfrm>
            <a:off x="14772068" y="1050178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86E618-B8F7-3D4A-AC5A-F45318379A7E}"/>
              </a:ext>
            </a:extLst>
          </p:cNvPr>
          <p:cNvSpPr/>
          <p:nvPr/>
        </p:nvSpPr>
        <p:spPr>
          <a:xfrm>
            <a:off x="18813205" y="10501789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6FA47F-45BC-B849-BD7B-B5A5AAFD42C9}"/>
              </a:ext>
            </a:extLst>
          </p:cNvPr>
          <p:cNvSpPr/>
          <p:nvPr/>
        </p:nvSpPr>
        <p:spPr>
          <a:xfrm>
            <a:off x="6697361" y="11727895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57C8196-43AE-A045-A7A1-E2FC2061EFFB}"/>
              </a:ext>
            </a:extLst>
          </p:cNvPr>
          <p:cNvSpPr/>
          <p:nvPr/>
        </p:nvSpPr>
        <p:spPr>
          <a:xfrm>
            <a:off x="10728449" y="11727895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4DC80B-C3F3-3A47-89FD-AE95F476B5C5}"/>
              </a:ext>
            </a:extLst>
          </p:cNvPr>
          <p:cNvSpPr/>
          <p:nvPr/>
        </p:nvSpPr>
        <p:spPr>
          <a:xfrm>
            <a:off x="14772068" y="11727895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CBEF65-F2CA-6948-9EDA-A7D8D933E32D}"/>
              </a:ext>
            </a:extLst>
          </p:cNvPr>
          <p:cNvSpPr/>
          <p:nvPr/>
        </p:nvSpPr>
        <p:spPr>
          <a:xfrm>
            <a:off x="18813205" y="11727895"/>
            <a:ext cx="4043619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82ACF-6810-B54E-A575-C2A1A215E9AB}"/>
              </a:ext>
            </a:extLst>
          </p:cNvPr>
          <p:cNvSpPr txBox="1"/>
          <p:nvPr/>
        </p:nvSpPr>
        <p:spPr>
          <a:xfrm>
            <a:off x="8189217" y="3349829"/>
            <a:ext cx="10599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D9974C-8A27-1E4D-8518-8FE562C6263C}"/>
              </a:ext>
            </a:extLst>
          </p:cNvPr>
          <p:cNvSpPr txBox="1"/>
          <p:nvPr/>
        </p:nvSpPr>
        <p:spPr>
          <a:xfrm>
            <a:off x="12197062" y="3349829"/>
            <a:ext cx="11063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7470ED-DBB6-1144-A312-1D7722A7871F}"/>
              </a:ext>
            </a:extLst>
          </p:cNvPr>
          <p:cNvSpPr txBox="1"/>
          <p:nvPr/>
        </p:nvSpPr>
        <p:spPr>
          <a:xfrm>
            <a:off x="16247894" y="3349829"/>
            <a:ext cx="109196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A708D6-4D06-4D41-93CB-EC2C851D6AB4}"/>
              </a:ext>
            </a:extLst>
          </p:cNvPr>
          <p:cNvSpPr txBox="1"/>
          <p:nvPr/>
        </p:nvSpPr>
        <p:spPr>
          <a:xfrm>
            <a:off x="20242182" y="3349829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F1C23D-97C0-6E42-8CB6-C1DA78FED7E6}"/>
              </a:ext>
            </a:extLst>
          </p:cNvPr>
          <p:cNvSpPr txBox="1"/>
          <p:nvPr/>
        </p:nvSpPr>
        <p:spPr>
          <a:xfrm>
            <a:off x="2697490" y="4691928"/>
            <a:ext cx="28232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D558D-860B-D649-9312-F93FCFE440E9}"/>
              </a:ext>
            </a:extLst>
          </p:cNvPr>
          <p:cNvSpPr txBox="1"/>
          <p:nvPr/>
        </p:nvSpPr>
        <p:spPr>
          <a:xfrm>
            <a:off x="2657414" y="5918033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222D0D-B7CB-BF47-A353-88D2DB0B20D7}"/>
              </a:ext>
            </a:extLst>
          </p:cNvPr>
          <p:cNvSpPr txBox="1"/>
          <p:nvPr/>
        </p:nvSpPr>
        <p:spPr>
          <a:xfrm>
            <a:off x="2650201" y="7144138"/>
            <a:ext cx="29177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48D37-18A7-B14E-BD2E-1F0C2AC4146D}"/>
              </a:ext>
            </a:extLst>
          </p:cNvPr>
          <p:cNvSpPr txBox="1"/>
          <p:nvPr/>
        </p:nvSpPr>
        <p:spPr>
          <a:xfrm>
            <a:off x="2635774" y="8370243"/>
            <a:ext cx="29466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C7C822-D254-0E4C-B2FA-E3C45ED08DBE}"/>
              </a:ext>
            </a:extLst>
          </p:cNvPr>
          <p:cNvSpPr txBox="1"/>
          <p:nvPr/>
        </p:nvSpPr>
        <p:spPr>
          <a:xfrm>
            <a:off x="2641384" y="9596348"/>
            <a:ext cx="29354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BA1A06-A749-9A49-9FCE-AC40A0242E3A}"/>
              </a:ext>
            </a:extLst>
          </p:cNvPr>
          <p:cNvSpPr txBox="1"/>
          <p:nvPr/>
        </p:nvSpPr>
        <p:spPr>
          <a:xfrm>
            <a:off x="2643789" y="10822453"/>
            <a:ext cx="293061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F26032-65D0-A346-B172-3BADB7323DF3}"/>
              </a:ext>
            </a:extLst>
          </p:cNvPr>
          <p:cNvSpPr txBox="1"/>
          <p:nvPr/>
        </p:nvSpPr>
        <p:spPr>
          <a:xfrm>
            <a:off x="2664628" y="12048560"/>
            <a:ext cx="28889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07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5E49D8DB-0106-214F-B041-73879706E606}"/>
              </a:ext>
            </a:extLst>
          </p:cNvPr>
          <p:cNvSpPr txBox="1">
            <a:spLocks/>
          </p:cNvSpPr>
          <p:nvPr/>
        </p:nvSpPr>
        <p:spPr>
          <a:xfrm>
            <a:off x="7025098" y="473706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AA3A896-4E1E-7347-82CD-43DFDAAE2D45}"/>
              </a:ext>
            </a:extLst>
          </p:cNvPr>
          <p:cNvSpPr txBox="1">
            <a:spLocks/>
          </p:cNvSpPr>
          <p:nvPr/>
        </p:nvSpPr>
        <p:spPr>
          <a:xfrm>
            <a:off x="7025098" y="5963173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1E370582-510C-F546-980C-4E0522A3C644}"/>
              </a:ext>
            </a:extLst>
          </p:cNvPr>
          <p:cNvSpPr txBox="1">
            <a:spLocks/>
          </p:cNvSpPr>
          <p:nvPr/>
        </p:nvSpPr>
        <p:spPr>
          <a:xfrm>
            <a:off x="7025098" y="7194631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819E99A1-D131-4446-A479-930433534051}"/>
              </a:ext>
            </a:extLst>
          </p:cNvPr>
          <p:cNvSpPr txBox="1">
            <a:spLocks/>
          </p:cNvSpPr>
          <p:nvPr/>
        </p:nvSpPr>
        <p:spPr>
          <a:xfrm>
            <a:off x="7025098" y="8415384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8194FE7-732A-554A-8E6B-3D1856264C17}"/>
              </a:ext>
            </a:extLst>
          </p:cNvPr>
          <p:cNvSpPr txBox="1">
            <a:spLocks/>
          </p:cNvSpPr>
          <p:nvPr/>
        </p:nvSpPr>
        <p:spPr>
          <a:xfrm>
            <a:off x="7025098" y="963613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3E48EBAD-2BBB-EB4E-A57E-B41D009D3DA6}"/>
              </a:ext>
            </a:extLst>
          </p:cNvPr>
          <p:cNvSpPr txBox="1">
            <a:spLocks/>
          </p:cNvSpPr>
          <p:nvPr/>
        </p:nvSpPr>
        <p:spPr>
          <a:xfrm>
            <a:off x="7025098" y="10867593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5F623A4B-F581-3949-8632-066D35ACF779}"/>
              </a:ext>
            </a:extLst>
          </p:cNvPr>
          <p:cNvSpPr txBox="1">
            <a:spLocks/>
          </p:cNvSpPr>
          <p:nvPr/>
        </p:nvSpPr>
        <p:spPr>
          <a:xfrm>
            <a:off x="7025098" y="1209369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20618352-31BE-8544-9961-1E06AB8FBE9A}"/>
              </a:ext>
            </a:extLst>
          </p:cNvPr>
          <p:cNvSpPr txBox="1">
            <a:spLocks/>
          </p:cNvSpPr>
          <p:nvPr/>
        </p:nvSpPr>
        <p:spPr>
          <a:xfrm>
            <a:off x="11056186" y="473706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E200CD3-A411-584E-818E-F0025D7AC0DE}"/>
              </a:ext>
            </a:extLst>
          </p:cNvPr>
          <p:cNvSpPr txBox="1">
            <a:spLocks/>
          </p:cNvSpPr>
          <p:nvPr/>
        </p:nvSpPr>
        <p:spPr>
          <a:xfrm>
            <a:off x="11056186" y="5963173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B1F08E3D-0FC0-0C43-BCFB-44E6464C85DC}"/>
              </a:ext>
            </a:extLst>
          </p:cNvPr>
          <p:cNvSpPr txBox="1">
            <a:spLocks/>
          </p:cNvSpPr>
          <p:nvPr/>
        </p:nvSpPr>
        <p:spPr>
          <a:xfrm>
            <a:off x="11056186" y="7194631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1FDF1088-1E56-8F42-AC56-81F1B36D3A02}"/>
              </a:ext>
            </a:extLst>
          </p:cNvPr>
          <p:cNvSpPr txBox="1">
            <a:spLocks/>
          </p:cNvSpPr>
          <p:nvPr/>
        </p:nvSpPr>
        <p:spPr>
          <a:xfrm>
            <a:off x="11056186" y="8415384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2A58561-FDE8-6A4F-B9D6-53D23C3BCB89}"/>
              </a:ext>
            </a:extLst>
          </p:cNvPr>
          <p:cNvSpPr txBox="1">
            <a:spLocks/>
          </p:cNvSpPr>
          <p:nvPr/>
        </p:nvSpPr>
        <p:spPr>
          <a:xfrm>
            <a:off x="11056186" y="963613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A622DB41-C191-2C4E-85EF-EADE8C5086D8}"/>
              </a:ext>
            </a:extLst>
          </p:cNvPr>
          <p:cNvSpPr txBox="1">
            <a:spLocks/>
          </p:cNvSpPr>
          <p:nvPr/>
        </p:nvSpPr>
        <p:spPr>
          <a:xfrm>
            <a:off x="11056186" y="10867593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F4AEE9C2-30F6-2249-8696-E024420B0360}"/>
              </a:ext>
            </a:extLst>
          </p:cNvPr>
          <p:cNvSpPr txBox="1">
            <a:spLocks/>
          </p:cNvSpPr>
          <p:nvPr/>
        </p:nvSpPr>
        <p:spPr>
          <a:xfrm>
            <a:off x="11056186" y="1209369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36F4B160-3B70-E94C-B4DE-F032128171F2}"/>
              </a:ext>
            </a:extLst>
          </p:cNvPr>
          <p:cNvSpPr txBox="1">
            <a:spLocks/>
          </p:cNvSpPr>
          <p:nvPr/>
        </p:nvSpPr>
        <p:spPr>
          <a:xfrm>
            <a:off x="15099805" y="473706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7E93862A-5757-FA40-AF95-019E5B396442}"/>
              </a:ext>
            </a:extLst>
          </p:cNvPr>
          <p:cNvSpPr txBox="1">
            <a:spLocks/>
          </p:cNvSpPr>
          <p:nvPr/>
        </p:nvSpPr>
        <p:spPr>
          <a:xfrm>
            <a:off x="15099805" y="5963173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981483F7-AD84-1045-9A57-76BB39400B57}"/>
              </a:ext>
            </a:extLst>
          </p:cNvPr>
          <p:cNvSpPr txBox="1">
            <a:spLocks/>
          </p:cNvSpPr>
          <p:nvPr/>
        </p:nvSpPr>
        <p:spPr>
          <a:xfrm>
            <a:off x="15099805" y="7194631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F879C79B-FF77-ED4E-868A-0A6843760691}"/>
              </a:ext>
            </a:extLst>
          </p:cNvPr>
          <p:cNvSpPr txBox="1">
            <a:spLocks/>
          </p:cNvSpPr>
          <p:nvPr/>
        </p:nvSpPr>
        <p:spPr>
          <a:xfrm>
            <a:off x="15099805" y="8415384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5864EB59-F2BF-4A43-A3DC-ED79EB44136D}"/>
              </a:ext>
            </a:extLst>
          </p:cNvPr>
          <p:cNvSpPr txBox="1">
            <a:spLocks/>
          </p:cNvSpPr>
          <p:nvPr/>
        </p:nvSpPr>
        <p:spPr>
          <a:xfrm>
            <a:off x="15099805" y="963613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4C73CC4F-4E30-DE45-B574-E018BABD752F}"/>
              </a:ext>
            </a:extLst>
          </p:cNvPr>
          <p:cNvSpPr txBox="1">
            <a:spLocks/>
          </p:cNvSpPr>
          <p:nvPr/>
        </p:nvSpPr>
        <p:spPr>
          <a:xfrm>
            <a:off x="15099805" y="10867593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91C443B5-F84D-2946-B19C-A74FA289FBB1}"/>
              </a:ext>
            </a:extLst>
          </p:cNvPr>
          <p:cNvSpPr txBox="1">
            <a:spLocks/>
          </p:cNvSpPr>
          <p:nvPr/>
        </p:nvSpPr>
        <p:spPr>
          <a:xfrm>
            <a:off x="15099805" y="1209369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0BDD47CB-81FC-B342-8E6F-9580A7492D5F}"/>
              </a:ext>
            </a:extLst>
          </p:cNvPr>
          <p:cNvSpPr txBox="1">
            <a:spLocks/>
          </p:cNvSpPr>
          <p:nvPr/>
        </p:nvSpPr>
        <p:spPr>
          <a:xfrm>
            <a:off x="19140942" y="473706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890B5173-78FB-E448-BA94-6F612A67DB6A}"/>
              </a:ext>
            </a:extLst>
          </p:cNvPr>
          <p:cNvSpPr txBox="1">
            <a:spLocks/>
          </p:cNvSpPr>
          <p:nvPr/>
        </p:nvSpPr>
        <p:spPr>
          <a:xfrm>
            <a:off x="19140942" y="5963173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078A60A9-753B-5D4F-B912-2F0050AC0889}"/>
              </a:ext>
            </a:extLst>
          </p:cNvPr>
          <p:cNvSpPr txBox="1">
            <a:spLocks/>
          </p:cNvSpPr>
          <p:nvPr/>
        </p:nvSpPr>
        <p:spPr>
          <a:xfrm>
            <a:off x="19140942" y="7194631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BB93A87C-AA15-5C49-B110-CA0AEBA9C491}"/>
              </a:ext>
            </a:extLst>
          </p:cNvPr>
          <p:cNvSpPr txBox="1">
            <a:spLocks/>
          </p:cNvSpPr>
          <p:nvPr/>
        </p:nvSpPr>
        <p:spPr>
          <a:xfrm>
            <a:off x="19140942" y="8415384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4A178F1-8B4B-AF41-BFC8-92EC965EF9E6}"/>
              </a:ext>
            </a:extLst>
          </p:cNvPr>
          <p:cNvSpPr txBox="1">
            <a:spLocks/>
          </p:cNvSpPr>
          <p:nvPr/>
        </p:nvSpPr>
        <p:spPr>
          <a:xfrm>
            <a:off x="19140942" y="963613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F147B913-BAA0-6543-8AFB-40ECF2896339}"/>
              </a:ext>
            </a:extLst>
          </p:cNvPr>
          <p:cNvSpPr txBox="1">
            <a:spLocks/>
          </p:cNvSpPr>
          <p:nvPr/>
        </p:nvSpPr>
        <p:spPr>
          <a:xfrm>
            <a:off x="19140942" y="10867593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7D71C9C9-F4A9-974B-A925-86BF42E970F3}"/>
              </a:ext>
            </a:extLst>
          </p:cNvPr>
          <p:cNvSpPr txBox="1">
            <a:spLocks/>
          </p:cNvSpPr>
          <p:nvPr/>
        </p:nvSpPr>
        <p:spPr>
          <a:xfrm>
            <a:off x="19140942" y="12093698"/>
            <a:ext cx="33881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</p:spTree>
    <p:extLst>
      <p:ext uri="{BB962C8B-B14F-4D97-AF65-F5344CB8AC3E}">
        <p14:creationId xmlns:p14="http://schemas.microsoft.com/office/powerpoint/2010/main" val="132192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7BB6-868E-4549-A570-0E8BE903E44A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D3C55-E73C-E346-98DD-7EA0B0F8950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32543-8B46-4244-9418-5B37120FEEE4}"/>
              </a:ext>
            </a:extLst>
          </p:cNvPr>
          <p:cNvSpPr/>
          <p:nvPr/>
        </p:nvSpPr>
        <p:spPr>
          <a:xfrm>
            <a:off x="8382414" y="2666028"/>
            <a:ext cx="4434497" cy="14580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8D8EA-A6C7-834F-94B1-44D4E5124635}"/>
              </a:ext>
            </a:extLst>
          </p:cNvPr>
          <p:cNvSpPr/>
          <p:nvPr/>
        </p:nvSpPr>
        <p:spPr>
          <a:xfrm>
            <a:off x="12803169" y="2666028"/>
            <a:ext cx="4434497" cy="14580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9D031-51F9-5441-B4E6-5725FADA86A2}"/>
              </a:ext>
            </a:extLst>
          </p:cNvPr>
          <p:cNvSpPr/>
          <p:nvPr/>
        </p:nvSpPr>
        <p:spPr>
          <a:xfrm>
            <a:off x="17237667" y="2666028"/>
            <a:ext cx="4434497" cy="145809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956074-50A0-B748-9BC4-63411D0660FE}"/>
              </a:ext>
            </a:extLst>
          </p:cNvPr>
          <p:cNvSpPr/>
          <p:nvPr/>
        </p:nvSpPr>
        <p:spPr>
          <a:xfrm>
            <a:off x="2705488" y="4124124"/>
            <a:ext cx="5676926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15343-3475-EC4F-B857-CBF074451B99}"/>
              </a:ext>
            </a:extLst>
          </p:cNvPr>
          <p:cNvSpPr/>
          <p:nvPr/>
        </p:nvSpPr>
        <p:spPr>
          <a:xfrm>
            <a:off x="2705488" y="5350229"/>
            <a:ext cx="5676926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F6CB21-CB1B-ED4E-AB4C-D95EA2876973}"/>
              </a:ext>
            </a:extLst>
          </p:cNvPr>
          <p:cNvSpPr/>
          <p:nvPr/>
        </p:nvSpPr>
        <p:spPr>
          <a:xfrm>
            <a:off x="2705488" y="6576334"/>
            <a:ext cx="5676926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5A7BF-CEEA-2C4B-9F30-8162A7EC7835}"/>
              </a:ext>
            </a:extLst>
          </p:cNvPr>
          <p:cNvSpPr/>
          <p:nvPr/>
        </p:nvSpPr>
        <p:spPr>
          <a:xfrm>
            <a:off x="2705488" y="7802439"/>
            <a:ext cx="5676926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4F4F6-2248-FE40-9DB2-7E0E65F8D2AA}"/>
              </a:ext>
            </a:extLst>
          </p:cNvPr>
          <p:cNvSpPr/>
          <p:nvPr/>
        </p:nvSpPr>
        <p:spPr>
          <a:xfrm>
            <a:off x="2705486" y="9028545"/>
            <a:ext cx="5676926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24E09-8CAF-8F4B-97A8-E7BAE8ABB87F}"/>
              </a:ext>
            </a:extLst>
          </p:cNvPr>
          <p:cNvSpPr/>
          <p:nvPr/>
        </p:nvSpPr>
        <p:spPr>
          <a:xfrm>
            <a:off x="2705486" y="10254650"/>
            <a:ext cx="5676926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2740D9-E32E-7A4C-A661-85C20C95796B}"/>
              </a:ext>
            </a:extLst>
          </p:cNvPr>
          <p:cNvSpPr/>
          <p:nvPr/>
        </p:nvSpPr>
        <p:spPr>
          <a:xfrm>
            <a:off x="2705486" y="11480755"/>
            <a:ext cx="5676926" cy="12261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FC3C0-81E3-184C-8DEF-E16A2ACDBE24}"/>
              </a:ext>
            </a:extLst>
          </p:cNvPr>
          <p:cNvSpPr/>
          <p:nvPr/>
        </p:nvSpPr>
        <p:spPr>
          <a:xfrm>
            <a:off x="8382414" y="4124124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AFE18C-0E36-CA4C-8D88-2D24D0E4DDA5}"/>
              </a:ext>
            </a:extLst>
          </p:cNvPr>
          <p:cNvSpPr/>
          <p:nvPr/>
        </p:nvSpPr>
        <p:spPr>
          <a:xfrm>
            <a:off x="12803169" y="4124124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637AE7-6509-3640-A8A5-33A8F85C8EC3}"/>
              </a:ext>
            </a:extLst>
          </p:cNvPr>
          <p:cNvSpPr/>
          <p:nvPr/>
        </p:nvSpPr>
        <p:spPr>
          <a:xfrm>
            <a:off x="17237667" y="4124124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2A8FFD-10E9-6241-B23F-96710846A2FF}"/>
              </a:ext>
            </a:extLst>
          </p:cNvPr>
          <p:cNvSpPr/>
          <p:nvPr/>
        </p:nvSpPr>
        <p:spPr>
          <a:xfrm>
            <a:off x="8382414" y="5350229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817225-AF8D-BA4B-9E2F-D3D83E6146E8}"/>
              </a:ext>
            </a:extLst>
          </p:cNvPr>
          <p:cNvSpPr/>
          <p:nvPr/>
        </p:nvSpPr>
        <p:spPr>
          <a:xfrm>
            <a:off x="12803169" y="5350229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9803FC-E48E-664E-BD34-D0DC184D0F92}"/>
              </a:ext>
            </a:extLst>
          </p:cNvPr>
          <p:cNvSpPr/>
          <p:nvPr/>
        </p:nvSpPr>
        <p:spPr>
          <a:xfrm>
            <a:off x="17237667" y="5350229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CCAC2C-2319-7E4E-84C0-9766CED52CD6}"/>
              </a:ext>
            </a:extLst>
          </p:cNvPr>
          <p:cNvSpPr/>
          <p:nvPr/>
        </p:nvSpPr>
        <p:spPr>
          <a:xfrm>
            <a:off x="8382414" y="6576334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79162F-691D-7C45-B4F5-AAF743612006}"/>
              </a:ext>
            </a:extLst>
          </p:cNvPr>
          <p:cNvSpPr/>
          <p:nvPr/>
        </p:nvSpPr>
        <p:spPr>
          <a:xfrm>
            <a:off x="12803169" y="6576334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C6EEE7-2FD5-A348-BBE5-4CEEE3E98C59}"/>
              </a:ext>
            </a:extLst>
          </p:cNvPr>
          <p:cNvSpPr/>
          <p:nvPr/>
        </p:nvSpPr>
        <p:spPr>
          <a:xfrm>
            <a:off x="17237667" y="6576334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84BDD-250C-5B48-B07E-76E8E7B92EAF}"/>
              </a:ext>
            </a:extLst>
          </p:cNvPr>
          <p:cNvSpPr/>
          <p:nvPr/>
        </p:nvSpPr>
        <p:spPr>
          <a:xfrm>
            <a:off x="8382414" y="7802439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6C2941-2FC5-A449-9D69-2C76E0A72169}"/>
              </a:ext>
            </a:extLst>
          </p:cNvPr>
          <p:cNvSpPr/>
          <p:nvPr/>
        </p:nvSpPr>
        <p:spPr>
          <a:xfrm>
            <a:off x="12803169" y="7802439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FF952E-4889-E842-B0C8-9266DA84C6DD}"/>
              </a:ext>
            </a:extLst>
          </p:cNvPr>
          <p:cNvSpPr/>
          <p:nvPr/>
        </p:nvSpPr>
        <p:spPr>
          <a:xfrm>
            <a:off x="17237667" y="7802439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00B6C-52E2-B04C-B7D9-77980A752053}"/>
              </a:ext>
            </a:extLst>
          </p:cNvPr>
          <p:cNvSpPr/>
          <p:nvPr/>
        </p:nvSpPr>
        <p:spPr>
          <a:xfrm>
            <a:off x="8382414" y="9028544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0F2A8F-8FBF-5F47-A8E3-AE140B4FEAAB}"/>
              </a:ext>
            </a:extLst>
          </p:cNvPr>
          <p:cNvSpPr/>
          <p:nvPr/>
        </p:nvSpPr>
        <p:spPr>
          <a:xfrm>
            <a:off x="12803169" y="9028544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ADBCE-B25A-B548-8CCE-4005DD912289}"/>
              </a:ext>
            </a:extLst>
          </p:cNvPr>
          <p:cNvSpPr/>
          <p:nvPr/>
        </p:nvSpPr>
        <p:spPr>
          <a:xfrm>
            <a:off x="17237667" y="9028544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83758-9C6E-394E-97A7-DAA4861790A1}"/>
              </a:ext>
            </a:extLst>
          </p:cNvPr>
          <p:cNvSpPr/>
          <p:nvPr/>
        </p:nvSpPr>
        <p:spPr>
          <a:xfrm>
            <a:off x="8382414" y="10254649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F53161-92BE-3A49-AFB9-DB5441E4A101}"/>
              </a:ext>
            </a:extLst>
          </p:cNvPr>
          <p:cNvSpPr/>
          <p:nvPr/>
        </p:nvSpPr>
        <p:spPr>
          <a:xfrm>
            <a:off x="12803169" y="10254649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F1361B-DCD1-D449-A340-CC2C2632CCF2}"/>
              </a:ext>
            </a:extLst>
          </p:cNvPr>
          <p:cNvSpPr/>
          <p:nvPr/>
        </p:nvSpPr>
        <p:spPr>
          <a:xfrm>
            <a:off x="17237667" y="10254649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61AC8-B241-2A4E-A3DF-E84E657E05B0}"/>
              </a:ext>
            </a:extLst>
          </p:cNvPr>
          <p:cNvSpPr/>
          <p:nvPr/>
        </p:nvSpPr>
        <p:spPr>
          <a:xfrm>
            <a:off x="8382414" y="11480755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47E67-192E-F147-A596-04429CBAB72D}"/>
              </a:ext>
            </a:extLst>
          </p:cNvPr>
          <p:cNvSpPr/>
          <p:nvPr/>
        </p:nvSpPr>
        <p:spPr>
          <a:xfrm>
            <a:off x="12803169" y="11480755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3B091-11F8-3541-A309-B32D28012742}"/>
              </a:ext>
            </a:extLst>
          </p:cNvPr>
          <p:cNvSpPr/>
          <p:nvPr/>
        </p:nvSpPr>
        <p:spPr>
          <a:xfrm>
            <a:off x="17237667" y="11480755"/>
            <a:ext cx="4434497" cy="1226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DE2CA-9E46-794F-9EC0-31AABCFBDD1B}"/>
              </a:ext>
            </a:extLst>
          </p:cNvPr>
          <p:cNvSpPr txBox="1"/>
          <p:nvPr/>
        </p:nvSpPr>
        <p:spPr>
          <a:xfrm>
            <a:off x="9350764" y="3102689"/>
            <a:ext cx="24978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CEC242-33AA-9049-9484-076C7A55A166}"/>
              </a:ext>
            </a:extLst>
          </p:cNvPr>
          <p:cNvSpPr txBox="1"/>
          <p:nvPr/>
        </p:nvSpPr>
        <p:spPr>
          <a:xfrm>
            <a:off x="13731443" y="3102689"/>
            <a:ext cx="25779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CDF6B-B203-CD42-9BE8-9037B0011EEE}"/>
              </a:ext>
            </a:extLst>
          </p:cNvPr>
          <p:cNvSpPr txBox="1"/>
          <p:nvPr/>
        </p:nvSpPr>
        <p:spPr>
          <a:xfrm>
            <a:off x="18158727" y="3102689"/>
            <a:ext cx="259237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89030-B1B0-0E48-96DA-C7AE571D0D24}"/>
              </a:ext>
            </a:extLst>
          </p:cNvPr>
          <p:cNvSpPr txBox="1"/>
          <p:nvPr/>
        </p:nvSpPr>
        <p:spPr>
          <a:xfrm>
            <a:off x="4132345" y="4444788"/>
            <a:ext cx="28232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F00284-614F-4E4B-B42C-75C053F0F7B6}"/>
              </a:ext>
            </a:extLst>
          </p:cNvPr>
          <p:cNvSpPr txBox="1"/>
          <p:nvPr/>
        </p:nvSpPr>
        <p:spPr>
          <a:xfrm>
            <a:off x="4092270" y="5670893"/>
            <a:ext cx="29033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1FFB4F-65FE-2B40-8792-A00C7151B0BF}"/>
              </a:ext>
            </a:extLst>
          </p:cNvPr>
          <p:cNvSpPr txBox="1"/>
          <p:nvPr/>
        </p:nvSpPr>
        <p:spPr>
          <a:xfrm>
            <a:off x="4085057" y="6896998"/>
            <a:ext cx="291778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E95467-6142-874F-841C-9F5A367D4C47}"/>
              </a:ext>
            </a:extLst>
          </p:cNvPr>
          <p:cNvSpPr txBox="1"/>
          <p:nvPr/>
        </p:nvSpPr>
        <p:spPr>
          <a:xfrm>
            <a:off x="4070629" y="8123103"/>
            <a:ext cx="29466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C412A0-04C5-4047-8381-CE74F6BA9AD8}"/>
              </a:ext>
            </a:extLst>
          </p:cNvPr>
          <p:cNvSpPr txBox="1"/>
          <p:nvPr/>
        </p:nvSpPr>
        <p:spPr>
          <a:xfrm>
            <a:off x="4076240" y="9349208"/>
            <a:ext cx="293541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DA084A-A34C-0140-95BD-C30C3D63304E}"/>
              </a:ext>
            </a:extLst>
          </p:cNvPr>
          <p:cNvSpPr txBox="1"/>
          <p:nvPr/>
        </p:nvSpPr>
        <p:spPr>
          <a:xfrm>
            <a:off x="4078644" y="10575313"/>
            <a:ext cx="293061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9E17DB-CB70-4F48-8B25-F87D4513FF48}"/>
              </a:ext>
            </a:extLst>
          </p:cNvPr>
          <p:cNvSpPr txBox="1"/>
          <p:nvPr/>
        </p:nvSpPr>
        <p:spPr>
          <a:xfrm>
            <a:off x="4099483" y="11801420"/>
            <a:ext cx="28889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07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52A365F5-987E-C941-ABFB-306AEDCB183E}"/>
              </a:ext>
            </a:extLst>
          </p:cNvPr>
          <p:cNvSpPr txBox="1">
            <a:spLocks/>
          </p:cNvSpPr>
          <p:nvPr/>
        </p:nvSpPr>
        <p:spPr>
          <a:xfrm>
            <a:off x="8741832" y="4489928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CA96C20C-0014-DA4D-85FA-C333F35402A5}"/>
              </a:ext>
            </a:extLst>
          </p:cNvPr>
          <p:cNvSpPr txBox="1">
            <a:spLocks/>
          </p:cNvSpPr>
          <p:nvPr/>
        </p:nvSpPr>
        <p:spPr>
          <a:xfrm>
            <a:off x="8741832" y="5716033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AA120F6E-9660-6F4F-A0A9-9C6E2F195134}"/>
              </a:ext>
            </a:extLst>
          </p:cNvPr>
          <p:cNvSpPr txBox="1">
            <a:spLocks/>
          </p:cNvSpPr>
          <p:nvPr/>
        </p:nvSpPr>
        <p:spPr>
          <a:xfrm>
            <a:off x="8741832" y="6947491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4FCBF856-397A-5242-AB7B-B249FF6B09C6}"/>
              </a:ext>
            </a:extLst>
          </p:cNvPr>
          <p:cNvSpPr txBox="1">
            <a:spLocks/>
          </p:cNvSpPr>
          <p:nvPr/>
        </p:nvSpPr>
        <p:spPr>
          <a:xfrm>
            <a:off x="8741832" y="8168244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202B1116-A80A-AD48-B489-887CA92FD135}"/>
              </a:ext>
            </a:extLst>
          </p:cNvPr>
          <p:cNvSpPr txBox="1">
            <a:spLocks/>
          </p:cNvSpPr>
          <p:nvPr/>
        </p:nvSpPr>
        <p:spPr>
          <a:xfrm>
            <a:off x="8741832" y="9388998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AD43B472-BAE1-8A4E-AF62-B5697135DE14}"/>
              </a:ext>
            </a:extLst>
          </p:cNvPr>
          <p:cNvSpPr txBox="1">
            <a:spLocks/>
          </p:cNvSpPr>
          <p:nvPr/>
        </p:nvSpPr>
        <p:spPr>
          <a:xfrm>
            <a:off x="8741832" y="10620453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DAC2F60-9731-3445-A785-7025E14A59B8}"/>
              </a:ext>
            </a:extLst>
          </p:cNvPr>
          <p:cNvSpPr txBox="1">
            <a:spLocks/>
          </p:cNvSpPr>
          <p:nvPr/>
        </p:nvSpPr>
        <p:spPr>
          <a:xfrm>
            <a:off x="8741832" y="11846558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29B1F474-6BF7-3849-AF90-AE8C4274F705}"/>
              </a:ext>
            </a:extLst>
          </p:cNvPr>
          <p:cNvSpPr txBox="1">
            <a:spLocks/>
          </p:cNvSpPr>
          <p:nvPr/>
        </p:nvSpPr>
        <p:spPr>
          <a:xfrm>
            <a:off x="13162587" y="4489928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60A8D380-14EB-CA42-950F-8B024F3A3F4E}"/>
              </a:ext>
            </a:extLst>
          </p:cNvPr>
          <p:cNvSpPr txBox="1">
            <a:spLocks/>
          </p:cNvSpPr>
          <p:nvPr/>
        </p:nvSpPr>
        <p:spPr>
          <a:xfrm>
            <a:off x="13162587" y="5716033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35BF6ACB-93A8-EB44-9C51-3E1C6FA015C4}"/>
              </a:ext>
            </a:extLst>
          </p:cNvPr>
          <p:cNvSpPr txBox="1">
            <a:spLocks/>
          </p:cNvSpPr>
          <p:nvPr/>
        </p:nvSpPr>
        <p:spPr>
          <a:xfrm>
            <a:off x="13162587" y="6947491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A1D3FCF-F68F-224F-BDF0-6FF9E94E4A9E}"/>
              </a:ext>
            </a:extLst>
          </p:cNvPr>
          <p:cNvSpPr txBox="1">
            <a:spLocks/>
          </p:cNvSpPr>
          <p:nvPr/>
        </p:nvSpPr>
        <p:spPr>
          <a:xfrm>
            <a:off x="13162587" y="8168244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7238EBC6-223A-A94B-9904-5177D37846BC}"/>
              </a:ext>
            </a:extLst>
          </p:cNvPr>
          <p:cNvSpPr txBox="1">
            <a:spLocks/>
          </p:cNvSpPr>
          <p:nvPr/>
        </p:nvSpPr>
        <p:spPr>
          <a:xfrm>
            <a:off x="13162587" y="9388998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6E82D8D-C318-C949-9230-ED4FE09E742E}"/>
              </a:ext>
            </a:extLst>
          </p:cNvPr>
          <p:cNvSpPr txBox="1">
            <a:spLocks/>
          </p:cNvSpPr>
          <p:nvPr/>
        </p:nvSpPr>
        <p:spPr>
          <a:xfrm>
            <a:off x="13162587" y="10620453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49D0EFC-6EB4-4548-9E23-B57D5F37D258}"/>
              </a:ext>
            </a:extLst>
          </p:cNvPr>
          <p:cNvSpPr txBox="1">
            <a:spLocks/>
          </p:cNvSpPr>
          <p:nvPr/>
        </p:nvSpPr>
        <p:spPr>
          <a:xfrm>
            <a:off x="13162587" y="11846558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9320A867-4211-5C4B-BBE0-B861C9B5CECB}"/>
              </a:ext>
            </a:extLst>
          </p:cNvPr>
          <p:cNvSpPr txBox="1">
            <a:spLocks/>
          </p:cNvSpPr>
          <p:nvPr/>
        </p:nvSpPr>
        <p:spPr>
          <a:xfrm>
            <a:off x="17597085" y="4489928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09ADE6E-5B75-224B-BBE4-AD640F7E4FA2}"/>
              </a:ext>
            </a:extLst>
          </p:cNvPr>
          <p:cNvSpPr txBox="1">
            <a:spLocks/>
          </p:cNvSpPr>
          <p:nvPr/>
        </p:nvSpPr>
        <p:spPr>
          <a:xfrm>
            <a:off x="17597085" y="5716033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190C955D-5B4E-A94E-8D82-A39C9A928AE7}"/>
              </a:ext>
            </a:extLst>
          </p:cNvPr>
          <p:cNvSpPr txBox="1">
            <a:spLocks/>
          </p:cNvSpPr>
          <p:nvPr/>
        </p:nvSpPr>
        <p:spPr>
          <a:xfrm>
            <a:off x="17597085" y="6947491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B1E36D5E-1D52-6144-AECA-A9854DB0E481}"/>
              </a:ext>
            </a:extLst>
          </p:cNvPr>
          <p:cNvSpPr txBox="1">
            <a:spLocks/>
          </p:cNvSpPr>
          <p:nvPr/>
        </p:nvSpPr>
        <p:spPr>
          <a:xfrm>
            <a:off x="17597085" y="8168244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E4168BCE-2776-A249-8299-C9E3B1AE1344}"/>
              </a:ext>
            </a:extLst>
          </p:cNvPr>
          <p:cNvSpPr txBox="1">
            <a:spLocks/>
          </p:cNvSpPr>
          <p:nvPr/>
        </p:nvSpPr>
        <p:spPr>
          <a:xfrm>
            <a:off x="17597085" y="9388998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5CF5C42E-01BC-BF4C-9F86-C44712B75FE5}"/>
              </a:ext>
            </a:extLst>
          </p:cNvPr>
          <p:cNvSpPr txBox="1">
            <a:spLocks/>
          </p:cNvSpPr>
          <p:nvPr/>
        </p:nvSpPr>
        <p:spPr>
          <a:xfrm>
            <a:off x="17597085" y="10620453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A4CA7469-C13A-5B42-A925-BFED0F552078}"/>
              </a:ext>
            </a:extLst>
          </p:cNvPr>
          <p:cNvSpPr txBox="1">
            <a:spLocks/>
          </p:cNvSpPr>
          <p:nvPr/>
        </p:nvSpPr>
        <p:spPr>
          <a:xfrm>
            <a:off x="17597085" y="11846558"/>
            <a:ext cx="3715661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$3,000.00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45D299B4-7CBE-A346-9458-DB08D4A8F8E1}"/>
              </a:ext>
            </a:extLst>
          </p:cNvPr>
          <p:cNvSpPr/>
          <p:nvPr/>
        </p:nvSpPr>
        <p:spPr>
          <a:xfrm>
            <a:off x="17669364" y="4444788"/>
            <a:ext cx="370703" cy="8081097"/>
          </a:xfrm>
          <a:prstGeom prst="leftBracket">
            <a:avLst>
              <a:gd name="adj" fmla="val 1089969"/>
            </a:avLst>
          </a:prstGeom>
          <a:ln w="762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ket 67">
            <a:extLst>
              <a:ext uri="{FF2B5EF4-FFF2-40B4-BE49-F238E27FC236}">
                <a16:creationId xmlns:a16="http://schemas.microsoft.com/office/drawing/2014/main" id="{2BE9EDE1-2F18-FB4A-98CD-AA0B8BFCC451}"/>
              </a:ext>
            </a:extLst>
          </p:cNvPr>
          <p:cNvSpPr/>
          <p:nvPr/>
        </p:nvSpPr>
        <p:spPr>
          <a:xfrm>
            <a:off x="20869764" y="4444788"/>
            <a:ext cx="370703" cy="8081097"/>
          </a:xfrm>
          <a:prstGeom prst="rightBracket">
            <a:avLst>
              <a:gd name="adj" fmla="val 1089969"/>
            </a:avLst>
          </a:prstGeom>
          <a:ln w="762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E3936-1B60-2846-825D-B688B2F28C63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C4417-070C-0C45-B652-0806FA2E9C5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831B8C-A412-C344-952B-F5285FDC4A76}"/>
              </a:ext>
            </a:extLst>
          </p:cNvPr>
          <p:cNvSpPr/>
          <p:nvPr/>
        </p:nvSpPr>
        <p:spPr>
          <a:xfrm>
            <a:off x="1520825" y="4868574"/>
            <a:ext cx="3563764" cy="8939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53D73-C143-4E49-AC7B-E5CF55E0954D}"/>
              </a:ext>
            </a:extLst>
          </p:cNvPr>
          <p:cNvSpPr/>
          <p:nvPr/>
        </p:nvSpPr>
        <p:spPr>
          <a:xfrm>
            <a:off x="5076414" y="4868574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87AD2-49EC-234E-964E-A1C251978C14}"/>
              </a:ext>
            </a:extLst>
          </p:cNvPr>
          <p:cNvSpPr/>
          <p:nvPr/>
        </p:nvSpPr>
        <p:spPr>
          <a:xfrm>
            <a:off x="7623479" y="4868574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B94DD6-ACBB-8C4D-8CCA-8B77EAB056DE}"/>
              </a:ext>
            </a:extLst>
          </p:cNvPr>
          <p:cNvSpPr/>
          <p:nvPr/>
        </p:nvSpPr>
        <p:spPr>
          <a:xfrm>
            <a:off x="10162370" y="4868574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4301F-35EA-8B41-AB64-BB90A9348A3B}"/>
              </a:ext>
            </a:extLst>
          </p:cNvPr>
          <p:cNvSpPr/>
          <p:nvPr/>
        </p:nvSpPr>
        <p:spPr>
          <a:xfrm>
            <a:off x="12701261" y="4868574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7F1974-15C2-194D-91F9-2F7AA6D51A13}"/>
              </a:ext>
            </a:extLst>
          </p:cNvPr>
          <p:cNvSpPr/>
          <p:nvPr/>
        </p:nvSpPr>
        <p:spPr>
          <a:xfrm>
            <a:off x="15240152" y="4868574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7E783B-47CA-D148-8EF4-C427F6C1612E}"/>
              </a:ext>
            </a:extLst>
          </p:cNvPr>
          <p:cNvSpPr/>
          <p:nvPr/>
        </p:nvSpPr>
        <p:spPr>
          <a:xfrm>
            <a:off x="17779042" y="4868574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326C96-AFF2-644B-B700-DAF586B93405}"/>
              </a:ext>
            </a:extLst>
          </p:cNvPr>
          <p:cNvSpPr/>
          <p:nvPr/>
        </p:nvSpPr>
        <p:spPr>
          <a:xfrm>
            <a:off x="20317933" y="4868574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67A23-E880-F948-B332-F3492C758098}"/>
              </a:ext>
            </a:extLst>
          </p:cNvPr>
          <p:cNvSpPr txBox="1"/>
          <p:nvPr/>
        </p:nvSpPr>
        <p:spPr>
          <a:xfrm>
            <a:off x="2319905" y="5084693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E8CC5BB-28D5-2748-BE5C-EF18F255EF02}"/>
              </a:ext>
            </a:extLst>
          </p:cNvPr>
          <p:cNvSpPr txBox="1">
            <a:spLocks/>
          </p:cNvSpPr>
          <p:nvPr/>
        </p:nvSpPr>
        <p:spPr>
          <a:xfrm>
            <a:off x="5254599" y="5068280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6D4DCEE-5EBC-FA47-A6AD-CC91B9F4B372}"/>
              </a:ext>
            </a:extLst>
          </p:cNvPr>
          <p:cNvSpPr txBox="1">
            <a:spLocks/>
          </p:cNvSpPr>
          <p:nvPr/>
        </p:nvSpPr>
        <p:spPr>
          <a:xfrm>
            <a:off x="7801664" y="5068280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980F10F-50C5-384D-9D93-42227C2A55FE}"/>
              </a:ext>
            </a:extLst>
          </p:cNvPr>
          <p:cNvSpPr txBox="1">
            <a:spLocks/>
          </p:cNvSpPr>
          <p:nvPr/>
        </p:nvSpPr>
        <p:spPr>
          <a:xfrm>
            <a:off x="10340554" y="5068280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119AF8A-9AD2-BD40-AA4F-925DDF6DAFA2}"/>
              </a:ext>
            </a:extLst>
          </p:cNvPr>
          <p:cNvSpPr txBox="1">
            <a:spLocks/>
          </p:cNvSpPr>
          <p:nvPr/>
        </p:nvSpPr>
        <p:spPr>
          <a:xfrm>
            <a:off x="12879445" y="5068280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0C3D26C-78C8-CE47-9875-6E2CC258F29B}"/>
              </a:ext>
            </a:extLst>
          </p:cNvPr>
          <p:cNvSpPr txBox="1">
            <a:spLocks/>
          </p:cNvSpPr>
          <p:nvPr/>
        </p:nvSpPr>
        <p:spPr>
          <a:xfrm>
            <a:off x="15418336" y="5068280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6B26AD4-67D5-9842-9832-8FBB8F74B739}"/>
              </a:ext>
            </a:extLst>
          </p:cNvPr>
          <p:cNvSpPr txBox="1">
            <a:spLocks/>
          </p:cNvSpPr>
          <p:nvPr/>
        </p:nvSpPr>
        <p:spPr>
          <a:xfrm>
            <a:off x="17957227" y="5068280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87B5E94-6420-1449-892A-77250CE82350}"/>
              </a:ext>
            </a:extLst>
          </p:cNvPr>
          <p:cNvSpPr txBox="1">
            <a:spLocks/>
          </p:cNvSpPr>
          <p:nvPr/>
        </p:nvSpPr>
        <p:spPr>
          <a:xfrm>
            <a:off x="20496117" y="5068280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489789-9CDF-1E49-8291-E4AAC30A5D73}"/>
              </a:ext>
            </a:extLst>
          </p:cNvPr>
          <p:cNvSpPr/>
          <p:nvPr/>
        </p:nvSpPr>
        <p:spPr>
          <a:xfrm>
            <a:off x="1520825" y="5762479"/>
            <a:ext cx="3563764" cy="8939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B4EF57-A57C-4546-BF73-53CEE7921167}"/>
              </a:ext>
            </a:extLst>
          </p:cNvPr>
          <p:cNvSpPr/>
          <p:nvPr/>
        </p:nvSpPr>
        <p:spPr>
          <a:xfrm>
            <a:off x="5076414" y="5762479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88713D-0456-354E-B509-6C9DBDCF3504}"/>
              </a:ext>
            </a:extLst>
          </p:cNvPr>
          <p:cNvSpPr/>
          <p:nvPr/>
        </p:nvSpPr>
        <p:spPr>
          <a:xfrm>
            <a:off x="7623479" y="5762479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106CE-56EB-9E42-A25D-CBD7123C1AAF}"/>
              </a:ext>
            </a:extLst>
          </p:cNvPr>
          <p:cNvSpPr/>
          <p:nvPr/>
        </p:nvSpPr>
        <p:spPr>
          <a:xfrm>
            <a:off x="10162370" y="5762479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254107-19B2-8843-A52F-8A2026D22936}"/>
              </a:ext>
            </a:extLst>
          </p:cNvPr>
          <p:cNvSpPr/>
          <p:nvPr/>
        </p:nvSpPr>
        <p:spPr>
          <a:xfrm>
            <a:off x="12701261" y="5762479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6F8DDD-FE99-754D-A32E-1C9B280AC004}"/>
              </a:ext>
            </a:extLst>
          </p:cNvPr>
          <p:cNvSpPr/>
          <p:nvPr/>
        </p:nvSpPr>
        <p:spPr>
          <a:xfrm>
            <a:off x="15240152" y="5762479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108929-3BCA-DA40-A0A0-F30784F31F7E}"/>
              </a:ext>
            </a:extLst>
          </p:cNvPr>
          <p:cNvSpPr/>
          <p:nvPr/>
        </p:nvSpPr>
        <p:spPr>
          <a:xfrm>
            <a:off x="17779042" y="5762479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D55023-3C0D-EA45-8E18-02F8FD321687}"/>
              </a:ext>
            </a:extLst>
          </p:cNvPr>
          <p:cNvSpPr/>
          <p:nvPr/>
        </p:nvSpPr>
        <p:spPr>
          <a:xfrm>
            <a:off x="20317933" y="5762479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3B8A9C-779C-D442-9764-B1B079F42B5B}"/>
              </a:ext>
            </a:extLst>
          </p:cNvPr>
          <p:cNvSpPr txBox="1"/>
          <p:nvPr/>
        </p:nvSpPr>
        <p:spPr>
          <a:xfrm>
            <a:off x="2289449" y="5978598"/>
            <a:ext cx="202651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2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5B8F7BC-3209-114C-B4F8-390864A124C7}"/>
              </a:ext>
            </a:extLst>
          </p:cNvPr>
          <p:cNvSpPr txBox="1">
            <a:spLocks/>
          </p:cNvSpPr>
          <p:nvPr/>
        </p:nvSpPr>
        <p:spPr>
          <a:xfrm>
            <a:off x="5254599" y="5962185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1D346ED-5CDB-5847-A09B-33F1F9313078}"/>
              </a:ext>
            </a:extLst>
          </p:cNvPr>
          <p:cNvSpPr txBox="1">
            <a:spLocks/>
          </p:cNvSpPr>
          <p:nvPr/>
        </p:nvSpPr>
        <p:spPr>
          <a:xfrm>
            <a:off x="7801664" y="5962185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BF25F9C-98F9-9948-8810-100ECC7F4C56}"/>
              </a:ext>
            </a:extLst>
          </p:cNvPr>
          <p:cNvSpPr txBox="1">
            <a:spLocks/>
          </p:cNvSpPr>
          <p:nvPr/>
        </p:nvSpPr>
        <p:spPr>
          <a:xfrm>
            <a:off x="10340554" y="5962185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5AFE16B-2D6B-E846-9F2E-0B511D964731}"/>
              </a:ext>
            </a:extLst>
          </p:cNvPr>
          <p:cNvSpPr txBox="1">
            <a:spLocks/>
          </p:cNvSpPr>
          <p:nvPr/>
        </p:nvSpPr>
        <p:spPr>
          <a:xfrm>
            <a:off x="12879445" y="5962185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A41070C-2EB2-7B44-B369-86E321DB5EFC}"/>
              </a:ext>
            </a:extLst>
          </p:cNvPr>
          <p:cNvSpPr txBox="1">
            <a:spLocks/>
          </p:cNvSpPr>
          <p:nvPr/>
        </p:nvSpPr>
        <p:spPr>
          <a:xfrm>
            <a:off x="15418336" y="5962185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633521C-8C4A-564B-834A-CD6EBD233273}"/>
              </a:ext>
            </a:extLst>
          </p:cNvPr>
          <p:cNvSpPr txBox="1">
            <a:spLocks/>
          </p:cNvSpPr>
          <p:nvPr/>
        </p:nvSpPr>
        <p:spPr>
          <a:xfrm>
            <a:off x="17957227" y="5962185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3EFAEF4E-A5E6-1849-BBE5-53EC1C6F5343}"/>
              </a:ext>
            </a:extLst>
          </p:cNvPr>
          <p:cNvSpPr txBox="1">
            <a:spLocks/>
          </p:cNvSpPr>
          <p:nvPr/>
        </p:nvSpPr>
        <p:spPr>
          <a:xfrm>
            <a:off x="20496117" y="5962185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27D066-06BC-AE41-AC95-BFCFAF0396FB}"/>
              </a:ext>
            </a:extLst>
          </p:cNvPr>
          <p:cNvSpPr/>
          <p:nvPr/>
        </p:nvSpPr>
        <p:spPr>
          <a:xfrm>
            <a:off x="1520825" y="6656383"/>
            <a:ext cx="3563764" cy="8939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DAE49A-7933-9E41-A4F3-3D012EC9635A}"/>
              </a:ext>
            </a:extLst>
          </p:cNvPr>
          <p:cNvSpPr/>
          <p:nvPr/>
        </p:nvSpPr>
        <p:spPr>
          <a:xfrm>
            <a:off x="5076414" y="665638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487FEF-12E6-9249-8509-7E155DB15684}"/>
              </a:ext>
            </a:extLst>
          </p:cNvPr>
          <p:cNvSpPr/>
          <p:nvPr/>
        </p:nvSpPr>
        <p:spPr>
          <a:xfrm>
            <a:off x="7623479" y="665638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363D3B-C333-8C44-A86A-D32AB4641934}"/>
              </a:ext>
            </a:extLst>
          </p:cNvPr>
          <p:cNvSpPr/>
          <p:nvPr/>
        </p:nvSpPr>
        <p:spPr>
          <a:xfrm>
            <a:off x="10162370" y="665638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AE3FBD-5ABE-0444-AC05-80BA85143C44}"/>
              </a:ext>
            </a:extLst>
          </p:cNvPr>
          <p:cNvSpPr/>
          <p:nvPr/>
        </p:nvSpPr>
        <p:spPr>
          <a:xfrm>
            <a:off x="12701261" y="665638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E6A73B-A11E-A14D-A3FD-BAB1062770D2}"/>
              </a:ext>
            </a:extLst>
          </p:cNvPr>
          <p:cNvSpPr/>
          <p:nvPr/>
        </p:nvSpPr>
        <p:spPr>
          <a:xfrm>
            <a:off x="15240152" y="665638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29251C-820D-E24D-A30D-833B1E174A34}"/>
              </a:ext>
            </a:extLst>
          </p:cNvPr>
          <p:cNvSpPr/>
          <p:nvPr/>
        </p:nvSpPr>
        <p:spPr>
          <a:xfrm>
            <a:off x="17779042" y="665638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56DF03-EE9B-CC45-BE82-524533FA3BDE}"/>
              </a:ext>
            </a:extLst>
          </p:cNvPr>
          <p:cNvSpPr/>
          <p:nvPr/>
        </p:nvSpPr>
        <p:spPr>
          <a:xfrm>
            <a:off x="20317933" y="665638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FD6EA7-E43A-E244-922A-7A8062DAAC93}"/>
              </a:ext>
            </a:extLst>
          </p:cNvPr>
          <p:cNvSpPr txBox="1"/>
          <p:nvPr/>
        </p:nvSpPr>
        <p:spPr>
          <a:xfrm>
            <a:off x="2284639" y="6872502"/>
            <a:ext cx="20361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3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7808CFB-30C2-7E46-A4DD-ECA0E38D7602}"/>
              </a:ext>
            </a:extLst>
          </p:cNvPr>
          <p:cNvSpPr txBox="1">
            <a:spLocks/>
          </p:cNvSpPr>
          <p:nvPr/>
        </p:nvSpPr>
        <p:spPr>
          <a:xfrm>
            <a:off x="5254599" y="685608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AE0FA1A1-565D-D743-91BA-CCE73C40743F}"/>
              </a:ext>
            </a:extLst>
          </p:cNvPr>
          <p:cNvSpPr txBox="1">
            <a:spLocks/>
          </p:cNvSpPr>
          <p:nvPr/>
        </p:nvSpPr>
        <p:spPr>
          <a:xfrm>
            <a:off x="7801664" y="685608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6DAE4880-EDEF-9F41-9F1D-D51474E9B5AB}"/>
              </a:ext>
            </a:extLst>
          </p:cNvPr>
          <p:cNvSpPr txBox="1">
            <a:spLocks/>
          </p:cNvSpPr>
          <p:nvPr/>
        </p:nvSpPr>
        <p:spPr>
          <a:xfrm>
            <a:off x="10340554" y="685608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71BEF8A-998A-974E-9298-36E2438C9931}"/>
              </a:ext>
            </a:extLst>
          </p:cNvPr>
          <p:cNvSpPr txBox="1">
            <a:spLocks/>
          </p:cNvSpPr>
          <p:nvPr/>
        </p:nvSpPr>
        <p:spPr>
          <a:xfrm>
            <a:off x="12879445" y="685608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75571F01-E1F6-FC43-A7CC-EE3DBCC6CC18}"/>
              </a:ext>
            </a:extLst>
          </p:cNvPr>
          <p:cNvSpPr txBox="1">
            <a:spLocks/>
          </p:cNvSpPr>
          <p:nvPr/>
        </p:nvSpPr>
        <p:spPr>
          <a:xfrm>
            <a:off x="15418336" y="685608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3E79CB11-9F2B-BC48-93CA-19295F98C3BE}"/>
              </a:ext>
            </a:extLst>
          </p:cNvPr>
          <p:cNvSpPr txBox="1">
            <a:spLocks/>
          </p:cNvSpPr>
          <p:nvPr/>
        </p:nvSpPr>
        <p:spPr>
          <a:xfrm>
            <a:off x="17957227" y="685608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074F713-0C6A-5241-8D4D-FE14C86A2400}"/>
              </a:ext>
            </a:extLst>
          </p:cNvPr>
          <p:cNvSpPr txBox="1">
            <a:spLocks/>
          </p:cNvSpPr>
          <p:nvPr/>
        </p:nvSpPr>
        <p:spPr>
          <a:xfrm>
            <a:off x="20496117" y="685608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04A2E1-93D4-A24E-8E52-0303D221B67B}"/>
              </a:ext>
            </a:extLst>
          </p:cNvPr>
          <p:cNvSpPr/>
          <p:nvPr/>
        </p:nvSpPr>
        <p:spPr>
          <a:xfrm>
            <a:off x="1520825" y="7550286"/>
            <a:ext cx="3563764" cy="8939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BD80CB-C88D-7745-9F70-D9F65010685E}"/>
              </a:ext>
            </a:extLst>
          </p:cNvPr>
          <p:cNvSpPr/>
          <p:nvPr/>
        </p:nvSpPr>
        <p:spPr>
          <a:xfrm>
            <a:off x="5076414" y="7550286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2A70DA-FD40-1C43-AF68-11E4FDD93E16}"/>
              </a:ext>
            </a:extLst>
          </p:cNvPr>
          <p:cNvSpPr/>
          <p:nvPr/>
        </p:nvSpPr>
        <p:spPr>
          <a:xfrm>
            <a:off x="7623479" y="7550286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46B637-3406-DD48-AB83-8FC480966C44}"/>
              </a:ext>
            </a:extLst>
          </p:cNvPr>
          <p:cNvSpPr/>
          <p:nvPr/>
        </p:nvSpPr>
        <p:spPr>
          <a:xfrm>
            <a:off x="10162370" y="7550286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1F5AA47-B40F-3645-A444-51409667604E}"/>
              </a:ext>
            </a:extLst>
          </p:cNvPr>
          <p:cNvSpPr/>
          <p:nvPr/>
        </p:nvSpPr>
        <p:spPr>
          <a:xfrm>
            <a:off x="12701261" y="7550286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972B54-4C83-BA4D-9D51-171855962829}"/>
              </a:ext>
            </a:extLst>
          </p:cNvPr>
          <p:cNvSpPr/>
          <p:nvPr/>
        </p:nvSpPr>
        <p:spPr>
          <a:xfrm>
            <a:off x="15240152" y="7550286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55B203-0E84-CE49-84EF-3370158E322B}"/>
              </a:ext>
            </a:extLst>
          </p:cNvPr>
          <p:cNvSpPr/>
          <p:nvPr/>
        </p:nvSpPr>
        <p:spPr>
          <a:xfrm>
            <a:off x="17779042" y="7550286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F43BAA-E168-3346-8B5C-BF80FB6DE426}"/>
              </a:ext>
            </a:extLst>
          </p:cNvPr>
          <p:cNvSpPr/>
          <p:nvPr/>
        </p:nvSpPr>
        <p:spPr>
          <a:xfrm>
            <a:off x="20317933" y="7550286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2BD0E2-C65F-E742-83C6-FD530C847D9F}"/>
              </a:ext>
            </a:extLst>
          </p:cNvPr>
          <p:cNvSpPr txBox="1"/>
          <p:nvPr/>
        </p:nvSpPr>
        <p:spPr>
          <a:xfrm>
            <a:off x="2273419" y="7766405"/>
            <a:ext cx="20585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4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F80E665-1661-6D45-AC5E-3C7C55C4919C}"/>
              </a:ext>
            </a:extLst>
          </p:cNvPr>
          <p:cNvSpPr txBox="1">
            <a:spLocks/>
          </p:cNvSpPr>
          <p:nvPr/>
        </p:nvSpPr>
        <p:spPr>
          <a:xfrm>
            <a:off x="5254599" y="7749992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11EAE855-9921-B24C-A1B8-9CA4FE24FD6E}"/>
              </a:ext>
            </a:extLst>
          </p:cNvPr>
          <p:cNvSpPr txBox="1">
            <a:spLocks/>
          </p:cNvSpPr>
          <p:nvPr/>
        </p:nvSpPr>
        <p:spPr>
          <a:xfrm>
            <a:off x="7801664" y="7749992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54C97F06-7257-594F-AF5A-6A3D0E3BD8D2}"/>
              </a:ext>
            </a:extLst>
          </p:cNvPr>
          <p:cNvSpPr txBox="1">
            <a:spLocks/>
          </p:cNvSpPr>
          <p:nvPr/>
        </p:nvSpPr>
        <p:spPr>
          <a:xfrm>
            <a:off x="10340554" y="7749992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EF52097C-3466-144E-AF13-9EF348CC86A8}"/>
              </a:ext>
            </a:extLst>
          </p:cNvPr>
          <p:cNvSpPr txBox="1">
            <a:spLocks/>
          </p:cNvSpPr>
          <p:nvPr/>
        </p:nvSpPr>
        <p:spPr>
          <a:xfrm>
            <a:off x="12879445" y="7749992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2A7090E6-5692-EA4C-AED1-0873A715EF29}"/>
              </a:ext>
            </a:extLst>
          </p:cNvPr>
          <p:cNvSpPr txBox="1">
            <a:spLocks/>
          </p:cNvSpPr>
          <p:nvPr/>
        </p:nvSpPr>
        <p:spPr>
          <a:xfrm>
            <a:off x="15418336" y="7749992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A5C4DA8D-79D4-FB4E-9A31-DFBBF3596A64}"/>
              </a:ext>
            </a:extLst>
          </p:cNvPr>
          <p:cNvSpPr txBox="1">
            <a:spLocks/>
          </p:cNvSpPr>
          <p:nvPr/>
        </p:nvSpPr>
        <p:spPr>
          <a:xfrm>
            <a:off x="17957227" y="7749992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22577F2C-0D45-8C4C-B1AE-0352516235CA}"/>
              </a:ext>
            </a:extLst>
          </p:cNvPr>
          <p:cNvSpPr txBox="1">
            <a:spLocks/>
          </p:cNvSpPr>
          <p:nvPr/>
        </p:nvSpPr>
        <p:spPr>
          <a:xfrm>
            <a:off x="20496117" y="7749992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0B92A6-6182-D541-A0C7-279FB73F0DC3}"/>
              </a:ext>
            </a:extLst>
          </p:cNvPr>
          <p:cNvSpPr/>
          <p:nvPr/>
        </p:nvSpPr>
        <p:spPr>
          <a:xfrm>
            <a:off x="1520825" y="8444192"/>
            <a:ext cx="3563764" cy="8939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9DB4B93-8013-D643-B6AC-E6D9C12E71DE}"/>
              </a:ext>
            </a:extLst>
          </p:cNvPr>
          <p:cNvSpPr/>
          <p:nvPr/>
        </p:nvSpPr>
        <p:spPr>
          <a:xfrm>
            <a:off x="5076414" y="8444192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224DB2-DD85-9442-9387-D1B94B4728C8}"/>
              </a:ext>
            </a:extLst>
          </p:cNvPr>
          <p:cNvSpPr/>
          <p:nvPr/>
        </p:nvSpPr>
        <p:spPr>
          <a:xfrm>
            <a:off x="7623479" y="8444192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8D0A4F6-E9F7-A54E-B5CC-921E0E96428A}"/>
              </a:ext>
            </a:extLst>
          </p:cNvPr>
          <p:cNvSpPr/>
          <p:nvPr/>
        </p:nvSpPr>
        <p:spPr>
          <a:xfrm>
            <a:off x="10162370" y="8444192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3A725-C29F-C948-8593-112C9D55BA4E}"/>
              </a:ext>
            </a:extLst>
          </p:cNvPr>
          <p:cNvSpPr/>
          <p:nvPr/>
        </p:nvSpPr>
        <p:spPr>
          <a:xfrm>
            <a:off x="12701261" y="8444192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4CC77AA-9EBC-0142-A411-1CA7AE8A79DE}"/>
              </a:ext>
            </a:extLst>
          </p:cNvPr>
          <p:cNvSpPr/>
          <p:nvPr/>
        </p:nvSpPr>
        <p:spPr>
          <a:xfrm>
            <a:off x="15240152" y="8444192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F0A251E-8999-DB46-8987-A9E0145B284F}"/>
              </a:ext>
            </a:extLst>
          </p:cNvPr>
          <p:cNvSpPr/>
          <p:nvPr/>
        </p:nvSpPr>
        <p:spPr>
          <a:xfrm>
            <a:off x="17779042" y="8444192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5F6EE4D-A783-D74D-B653-BA804F5AC613}"/>
              </a:ext>
            </a:extLst>
          </p:cNvPr>
          <p:cNvSpPr/>
          <p:nvPr/>
        </p:nvSpPr>
        <p:spPr>
          <a:xfrm>
            <a:off x="20317933" y="8444192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8CE44E-BAD0-AF45-A085-BBC2022FC686}"/>
              </a:ext>
            </a:extLst>
          </p:cNvPr>
          <p:cNvSpPr txBox="1"/>
          <p:nvPr/>
        </p:nvSpPr>
        <p:spPr>
          <a:xfrm>
            <a:off x="2277426" y="8660311"/>
            <a:ext cx="20505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5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5F3B28EA-0C8D-E147-BA3A-76A6A1DD60DE}"/>
              </a:ext>
            </a:extLst>
          </p:cNvPr>
          <p:cNvSpPr txBox="1">
            <a:spLocks/>
          </p:cNvSpPr>
          <p:nvPr/>
        </p:nvSpPr>
        <p:spPr>
          <a:xfrm>
            <a:off x="5254599" y="8643898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A2D90738-929A-4A49-9A6A-AD1B6CAC013D}"/>
              </a:ext>
            </a:extLst>
          </p:cNvPr>
          <p:cNvSpPr txBox="1">
            <a:spLocks/>
          </p:cNvSpPr>
          <p:nvPr/>
        </p:nvSpPr>
        <p:spPr>
          <a:xfrm>
            <a:off x="7801664" y="8643898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F65771B2-A14D-1B48-86E4-38E87A312B55}"/>
              </a:ext>
            </a:extLst>
          </p:cNvPr>
          <p:cNvSpPr txBox="1">
            <a:spLocks/>
          </p:cNvSpPr>
          <p:nvPr/>
        </p:nvSpPr>
        <p:spPr>
          <a:xfrm>
            <a:off x="10340554" y="8643898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471A88D3-6C27-B143-959C-72764EA91184}"/>
              </a:ext>
            </a:extLst>
          </p:cNvPr>
          <p:cNvSpPr txBox="1">
            <a:spLocks/>
          </p:cNvSpPr>
          <p:nvPr/>
        </p:nvSpPr>
        <p:spPr>
          <a:xfrm>
            <a:off x="12879445" y="8643898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0556C39-F881-5A48-BF57-50141BDACABE}"/>
              </a:ext>
            </a:extLst>
          </p:cNvPr>
          <p:cNvSpPr txBox="1">
            <a:spLocks/>
          </p:cNvSpPr>
          <p:nvPr/>
        </p:nvSpPr>
        <p:spPr>
          <a:xfrm>
            <a:off x="15418336" y="8643898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0AECF8A2-55B7-4347-A4D7-DC2E27DCA877}"/>
              </a:ext>
            </a:extLst>
          </p:cNvPr>
          <p:cNvSpPr txBox="1">
            <a:spLocks/>
          </p:cNvSpPr>
          <p:nvPr/>
        </p:nvSpPr>
        <p:spPr>
          <a:xfrm>
            <a:off x="17957227" y="8643898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7162C565-A8E8-044F-8041-D0D2239F9DBC}"/>
              </a:ext>
            </a:extLst>
          </p:cNvPr>
          <p:cNvSpPr txBox="1">
            <a:spLocks/>
          </p:cNvSpPr>
          <p:nvPr/>
        </p:nvSpPr>
        <p:spPr>
          <a:xfrm>
            <a:off x="20496117" y="8643898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A2D9094-E3DE-F241-B91E-03D97774D5ED}"/>
              </a:ext>
            </a:extLst>
          </p:cNvPr>
          <p:cNvSpPr/>
          <p:nvPr/>
        </p:nvSpPr>
        <p:spPr>
          <a:xfrm>
            <a:off x="1520825" y="9338093"/>
            <a:ext cx="3563764" cy="8939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BC289C-05FB-564A-82D1-1DA6448638AB}"/>
              </a:ext>
            </a:extLst>
          </p:cNvPr>
          <p:cNvSpPr/>
          <p:nvPr/>
        </p:nvSpPr>
        <p:spPr>
          <a:xfrm>
            <a:off x="5076414" y="933809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78D8F1-7CEF-F042-85AC-6D564D65D092}"/>
              </a:ext>
            </a:extLst>
          </p:cNvPr>
          <p:cNvSpPr/>
          <p:nvPr/>
        </p:nvSpPr>
        <p:spPr>
          <a:xfrm>
            <a:off x="7623479" y="933809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0971B1-3866-D840-80D1-97DDAA1F142F}"/>
              </a:ext>
            </a:extLst>
          </p:cNvPr>
          <p:cNvSpPr/>
          <p:nvPr/>
        </p:nvSpPr>
        <p:spPr>
          <a:xfrm>
            <a:off x="10162370" y="933809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2ED3F8-9321-7F4F-91FB-E76ABC065641}"/>
              </a:ext>
            </a:extLst>
          </p:cNvPr>
          <p:cNvSpPr/>
          <p:nvPr/>
        </p:nvSpPr>
        <p:spPr>
          <a:xfrm>
            <a:off x="12701261" y="933809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3FAE8F7-ECE7-5F4A-AE7A-E6059FEA6268}"/>
              </a:ext>
            </a:extLst>
          </p:cNvPr>
          <p:cNvSpPr/>
          <p:nvPr/>
        </p:nvSpPr>
        <p:spPr>
          <a:xfrm>
            <a:off x="15240152" y="933809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CC75C6D-9A1F-4842-970B-844716F1BB21}"/>
              </a:ext>
            </a:extLst>
          </p:cNvPr>
          <p:cNvSpPr/>
          <p:nvPr/>
        </p:nvSpPr>
        <p:spPr>
          <a:xfrm>
            <a:off x="17779042" y="933809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0985F19-E5AB-F94E-9422-32470014C0C0}"/>
              </a:ext>
            </a:extLst>
          </p:cNvPr>
          <p:cNvSpPr/>
          <p:nvPr/>
        </p:nvSpPr>
        <p:spPr>
          <a:xfrm>
            <a:off x="20317933" y="9338093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D9D3138-0152-8943-A0C1-88DBD186EA59}"/>
              </a:ext>
            </a:extLst>
          </p:cNvPr>
          <p:cNvSpPr txBox="1"/>
          <p:nvPr/>
        </p:nvSpPr>
        <p:spPr>
          <a:xfrm>
            <a:off x="2279830" y="9554212"/>
            <a:ext cx="20457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6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50F71EC2-5236-994A-BD33-5A8ED444CBC9}"/>
              </a:ext>
            </a:extLst>
          </p:cNvPr>
          <p:cNvSpPr txBox="1">
            <a:spLocks/>
          </p:cNvSpPr>
          <p:nvPr/>
        </p:nvSpPr>
        <p:spPr>
          <a:xfrm>
            <a:off x="5254599" y="953779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C5FC217A-8C7A-8F44-AB37-7A7A48734F1F}"/>
              </a:ext>
            </a:extLst>
          </p:cNvPr>
          <p:cNvSpPr txBox="1">
            <a:spLocks/>
          </p:cNvSpPr>
          <p:nvPr/>
        </p:nvSpPr>
        <p:spPr>
          <a:xfrm>
            <a:off x="7801664" y="953779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1B884384-C29C-8F4A-89BC-945674E1763B}"/>
              </a:ext>
            </a:extLst>
          </p:cNvPr>
          <p:cNvSpPr txBox="1">
            <a:spLocks/>
          </p:cNvSpPr>
          <p:nvPr/>
        </p:nvSpPr>
        <p:spPr>
          <a:xfrm>
            <a:off x="10340554" y="953779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CB68586B-0BAC-2A4E-B5DE-0378376EA994}"/>
              </a:ext>
            </a:extLst>
          </p:cNvPr>
          <p:cNvSpPr txBox="1">
            <a:spLocks/>
          </p:cNvSpPr>
          <p:nvPr/>
        </p:nvSpPr>
        <p:spPr>
          <a:xfrm>
            <a:off x="12879445" y="953779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3C55DF4C-9775-5F4A-8BFA-EC098877AC3D}"/>
              </a:ext>
            </a:extLst>
          </p:cNvPr>
          <p:cNvSpPr txBox="1">
            <a:spLocks/>
          </p:cNvSpPr>
          <p:nvPr/>
        </p:nvSpPr>
        <p:spPr>
          <a:xfrm>
            <a:off x="15418336" y="953779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FCA7051B-136B-DF45-A07B-7B473F7547FA}"/>
              </a:ext>
            </a:extLst>
          </p:cNvPr>
          <p:cNvSpPr txBox="1">
            <a:spLocks/>
          </p:cNvSpPr>
          <p:nvPr/>
        </p:nvSpPr>
        <p:spPr>
          <a:xfrm>
            <a:off x="17957227" y="953779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F991F111-E21A-8B40-BB7E-E4F218DD14D2}"/>
              </a:ext>
            </a:extLst>
          </p:cNvPr>
          <p:cNvSpPr txBox="1">
            <a:spLocks/>
          </p:cNvSpPr>
          <p:nvPr/>
        </p:nvSpPr>
        <p:spPr>
          <a:xfrm>
            <a:off x="20496117" y="9537799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2DA748D-B271-6E4C-8147-AEEEFF56E4BD}"/>
              </a:ext>
            </a:extLst>
          </p:cNvPr>
          <p:cNvSpPr/>
          <p:nvPr/>
        </p:nvSpPr>
        <p:spPr>
          <a:xfrm>
            <a:off x="1520825" y="10232001"/>
            <a:ext cx="3563764" cy="8939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D8DE49-00FD-924D-A1A4-E4A008F7A55A}"/>
              </a:ext>
            </a:extLst>
          </p:cNvPr>
          <p:cNvSpPr/>
          <p:nvPr/>
        </p:nvSpPr>
        <p:spPr>
          <a:xfrm>
            <a:off x="5076414" y="10232001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ED6D341-A6BD-3B49-9777-1360045EA574}"/>
              </a:ext>
            </a:extLst>
          </p:cNvPr>
          <p:cNvSpPr/>
          <p:nvPr/>
        </p:nvSpPr>
        <p:spPr>
          <a:xfrm>
            <a:off x="7623479" y="10232001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D942D8D-A518-A441-BF3D-82B755149FF6}"/>
              </a:ext>
            </a:extLst>
          </p:cNvPr>
          <p:cNvSpPr/>
          <p:nvPr/>
        </p:nvSpPr>
        <p:spPr>
          <a:xfrm>
            <a:off x="10162370" y="10232001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245DAB-62A3-4A41-AE2D-6998C9AFC266}"/>
              </a:ext>
            </a:extLst>
          </p:cNvPr>
          <p:cNvSpPr/>
          <p:nvPr/>
        </p:nvSpPr>
        <p:spPr>
          <a:xfrm>
            <a:off x="12701261" y="10232001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E83B852-69FB-1243-9578-E692DE73ABCC}"/>
              </a:ext>
            </a:extLst>
          </p:cNvPr>
          <p:cNvSpPr/>
          <p:nvPr/>
        </p:nvSpPr>
        <p:spPr>
          <a:xfrm>
            <a:off x="15240152" y="10232001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B0C3185-1886-DB4B-92F5-1F2376DCDC3A}"/>
              </a:ext>
            </a:extLst>
          </p:cNvPr>
          <p:cNvSpPr/>
          <p:nvPr/>
        </p:nvSpPr>
        <p:spPr>
          <a:xfrm>
            <a:off x="17779042" y="10232001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7F02315-15A1-0E46-855D-90E390B49C0C}"/>
              </a:ext>
            </a:extLst>
          </p:cNvPr>
          <p:cNvSpPr/>
          <p:nvPr/>
        </p:nvSpPr>
        <p:spPr>
          <a:xfrm>
            <a:off x="20317933" y="10232001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FF95F55-9850-1744-A2D6-45535EC2B7C3}"/>
              </a:ext>
            </a:extLst>
          </p:cNvPr>
          <p:cNvSpPr txBox="1"/>
          <p:nvPr/>
        </p:nvSpPr>
        <p:spPr>
          <a:xfrm>
            <a:off x="2295059" y="10448120"/>
            <a:ext cx="201529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7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2434841F-5BC1-A243-A463-4C6EE364AC03}"/>
              </a:ext>
            </a:extLst>
          </p:cNvPr>
          <p:cNvSpPr txBox="1">
            <a:spLocks/>
          </p:cNvSpPr>
          <p:nvPr/>
        </p:nvSpPr>
        <p:spPr>
          <a:xfrm>
            <a:off x="5254599" y="10431707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3C26674D-CF48-4247-A514-56A65DBA6289}"/>
              </a:ext>
            </a:extLst>
          </p:cNvPr>
          <p:cNvSpPr txBox="1">
            <a:spLocks/>
          </p:cNvSpPr>
          <p:nvPr/>
        </p:nvSpPr>
        <p:spPr>
          <a:xfrm>
            <a:off x="7801664" y="10431707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7E537233-1EA3-3642-803C-66A691D73E24}"/>
              </a:ext>
            </a:extLst>
          </p:cNvPr>
          <p:cNvSpPr txBox="1">
            <a:spLocks/>
          </p:cNvSpPr>
          <p:nvPr/>
        </p:nvSpPr>
        <p:spPr>
          <a:xfrm>
            <a:off x="10340554" y="10431707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331B0C82-ECA1-7F40-AF63-D01EB2F870EB}"/>
              </a:ext>
            </a:extLst>
          </p:cNvPr>
          <p:cNvSpPr txBox="1">
            <a:spLocks/>
          </p:cNvSpPr>
          <p:nvPr/>
        </p:nvSpPr>
        <p:spPr>
          <a:xfrm>
            <a:off x="12879445" y="10431707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2ABEEEC5-917A-F546-B8C6-06DD754A2934}"/>
              </a:ext>
            </a:extLst>
          </p:cNvPr>
          <p:cNvSpPr txBox="1">
            <a:spLocks/>
          </p:cNvSpPr>
          <p:nvPr/>
        </p:nvSpPr>
        <p:spPr>
          <a:xfrm>
            <a:off x="15418336" y="10431707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315C3D2E-32E7-E34B-A4BB-31B7703B0B6C}"/>
              </a:ext>
            </a:extLst>
          </p:cNvPr>
          <p:cNvSpPr txBox="1">
            <a:spLocks/>
          </p:cNvSpPr>
          <p:nvPr/>
        </p:nvSpPr>
        <p:spPr>
          <a:xfrm>
            <a:off x="17957227" y="10431707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3F83658-5F9D-ED4A-8315-814895479453}"/>
              </a:ext>
            </a:extLst>
          </p:cNvPr>
          <p:cNvSpPr txBox="1">
            <a:spLocks/>
          </p:cNvSpPr>
          <p:nvPr/>
        </p:nvSpPr>
        <p:spPr>
          <a:xfrm>
            <a:off x="20496117" y="10431707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9756DD2-E491-4D49-B2A8-831534B525F7}"/>
              </a:ext>
            </a:extLst>
          </p:cNvPr>
          <p:cNvSpPr/>
          <p:nvPr/>
        </p:nvSpPr>
        <p:spPr>
          <a:xfrm>
            <a:off x="1520825" y="11125900"/>
            <a:ext cx="3563764" cy="8939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B8CC6D3-CC1D-9F4F-9F95-EFF45288FD95}"/>
              </a:ext>
            </a:extLst>
          </p:cNvPr>
          <p:cNvSpPr/>
          <p:nvPr/>
        </p:nvSpPr>
        <p:spPr>
          <a:xfrm>
            <a:off x="5076414" y="1112590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4FA938A-2772-B14D-84B4-DA77DCDF0AB2}"/>
              </a:ext>
            </a:extLst>
          </p:cNvPr>
          <p:cNvSpPr/>
          <p:nvPr/>
        </p:nvSpPr>
        <p:spPr>
          <a:xfrm>
            <a:off x="7623479" y="1112590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209E22-3389-F24D-90ED-E9D4EB9B29E2}"/>
              </a:ext>
            </a:extLst>
          </p:cNvPr>
          <p:cNvSpPr/>
          <p:nvPr/>
        </p:nvSpPr>
        <p:spPr>
          <a:xfrm>
            <a:off x="10162370" y="1112590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B40D694-3540-3343-AD5E-2D84AA9AF20C}"/>
              </a:ext>
            </a:extLst>
          </p:cNvPr>
          <p:cNvSpPr/>
          <p:nvPr/>
        </p:nvSpPr>
        <p:spPr>
          <a:xfrm>
            <a:off x="12701261" y="1112590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8035B94-1860-5741-88BE-226CA7EAE560}"/>
              </a:ext>
            </a:extLst>
          </p:cNvPr>
          <p:cNvSpPr/>
          <p:nvPr/>
        </p:nvSpPr>
        <p:spPr>
          <a:xfrm>
            <a:off x="15240152" y="1112590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2EAC421-5501-F84D-98CC-7A06AECF9F93}"/>
              </a:ext>
            </a:extLst>
          </p:cNvPr>
          <p:cNvSpPr/>
          <p:nvPr/>
        </p:nvSpPr>
        <p:spPr>
          <a:xfrm>
            <a:off x="17779042" y="1112590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C780C7-FFFD-F946-938D-E8358D5F0CB1}"/>
              </a:ext>
            </a:extLst>
          </p:cNvPr>
          <p:cNvSpPr/>
          <p:nvPr/>
        </p:nvSpPr>
        <p:spPr>
          <a:xfrm>
            <a:off x="20317933" y="1112590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3D0EAA-327F-0849-8984-E083E97C83C2}"/>
              </a:ext>
            </a:extLst>
          </p:cNvPr>
          <p:cNvSpPr txBox="1"/>
          <p:nvPr/>
        </p:nvSpPr>
        <p:spPr>
          <a:xfrm>
            <a:off x="2278228" y="11342019"/>
            <a:ext cx="20489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8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FC183850-22D5-E349-9F31-A1E85D1DB2D3}"/>
              </a:ext>
            </a:extLst>
          </p:cNvPr>
          <p:cNvSpPr txBox="1">
            <a:spLocks/>
          </p:cNvSpPr>
          <p:nvPr/>
        </p:nvSpPr>
        <p:spPr>
          <a:xfrm>
            <a:off x="5254599" y="1132560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FB9A56BB-442E-D84B-B88C-8EDDF169E1CD}"/>
              </a:ext>
            </a:extLst>
          </p:cNvPr>
          <p:cNvSpPr txBox="1">
            <a:spLocks/>
          </p:cNvSpPr>
          <p:nvPr/>
        </p:nvSpPr>
        <p:spPr>
          <a:xfrm>
            <a:off x="7801664" y="1132560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F613F81E-157C-5F46-BCEF-C327DAA3EAD1}"/>
              </a:ext>
            </a:extLst>
          </p:cNvPr>
          <p:cNvSpPr txBox="1">
            <a:spLocks/>
          </p:cNvSpPr>
          <p:nvPr/>
        </p:nvSpPr>
        <p:spPr>
          <a:xfrm>
            <a:off x="10340554" y="1132560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DAFC3A11-3312-E546-BE8A-627BECBB8CF1}"/>
              </a:ext>
            </a:extLst>
          </p:cNvPr>
          <p:cNvSpPr txBox="1">
            <a:spLocks/>
          </p:cNvSpPr>
          <p:nvPr/>
        </p:nvSpPr>
        <p:spPr>
          <a:xfrm>
            <a:off x="12879445" y="1132560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4468E81A-FB8F-E94F-A530-C37F7EA4DBEB}"/>
              </a:ext>
            </a:extLst>
          </p:cNvPr>
          <p:cNvSpPr txBox="1">
            <a:spLocks/>
          </p:cNvSpPr>
          <p:nvPr/>
        </p:nvSpPr>
        <p:spPr>
          <a:xfrm>
            <a:off x="15418336" y="1132560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69FF3A18-50C8-3B41-9D9B-EA1EEF54840C}"/>
              </a:ext>
            </a:extLst>
          </p:cNvPr>
          <p:cNvSpPr txBox="1">
            <a:spLocks/>
          </p:cNvSpPr>
          <p:nvPr/>
        </p:nvSpPr>
        <p:spPr>
          <a:xfrm>
            <a:off x="17957227" y="1132560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D9756ED4-633C-9148-A304-BB5AD6566FA7}"/>
              </a:ext>
            </a:extLst>
          </p:cNvPr>
          <p:cNvSpPr txBox="1">
            <a:spLocks/>
          </p:cNvSpPr>
          <p:nvPr/>
        </p:nvSpPr>
        <p:spPr>
          <a:xfrm>
            <a:off x="20496117" y="1132560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57116C2-4A4C-CF4B-85BD-6F510FBEF51E}"/>
              </a:ext>
            </a:extLst>
          </p:cNvPr>
          <p:cNvSpPr/>
          <p:nvPr/>
        </p:nvSpPr>
        <p:spPr>
          <a:xfrm>
            <a:off x="1520825" y="12025060"/>
            <a:ext cx="3563764" cy="89390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669BA5-17BC-7049-9A94-AC0E88BF4532}"/>
              </a:ext>
            </a:extLst>
          </p:cNvPr>
          <p:cNvSpPr/>
          <p:nvPr/>
        </p:nvSpPr>
        <p:spPr>
          <a:xfrm>
            <a:off x="5076414" y="1202506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D2BB06-6F34-3C46-A393-A634018067FC}"/>
              </a:ext>
            </a:extLst>
          </p:cNvPr>
          <p:cNvSpPr/>
          <p:nvPr/>
        </p:nvSpPr>
        <p:spPr>
          <a:xfrm>
            <a:off x="7623479" y="1202506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69722B2-E426-FE4D-A1D8-11864452A88B}"/>
              </a:ext>
            </a:extLst>
          </p:cNvPr>
          <p:cNvSpPr/>
          <p:nvPr/>
        </p:nvSpPr>
        <p:spPr>
          <a:xfrm>
            <a:off x="10162370" y="1202506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55C7C8-74D7-AF45-806D-94BE8AA74C7B}"/>
              </a:ext>
            </a:extLst>
          </p:cNvPr>
          <p:cNvSpPr/>
          <p:nvPr/>
        </p:nvSpPr>
        <p:spPr>
          <a:xfrm>
            <a:off x="12701261" y="1202506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784A4C-2C3B-2D48-ADD8-34FD7E7B598F}"/>
              </a:ext>
            </a:extLst>
          </p:cNvPr>
          <p:cNvSpPr/>
          <p:nvPr/>
        </p:nvSpPr>
        <p:spPr>
          <a:xfrm>
            <a:off x="15240152" y="1202506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7B361C-5425-4844-95C6-6D9322FFFDF9}"/>
              </a:ext>
            </a:extLst>
          </p:cNvPr>
          <p:cNvSpPr/>
          <p:nvPr/>
        </p:nvSpPr>
        <p:spPr>
          <a:xfrm>
            <a:off x="17779042" y="1202506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7E5CC4-2D6D-8042-9DE1-16E9FA8A6642}"/>
              </a:ext>
            </a:extLst>
          </p:cNvPr>
          <p:cNvSpPr/>
          <p:nvPr/>
        </p:nvSpPr>
        <p:spPr>
          <a:xfrm>
            <a:off x="20317933" y="12025060"/>
            <a:ext cx="2538891" cy="893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0878739-6674-A14D-B33F-1F5C451F3247}"/>
              </a:ext>
            </a:extLst>
          </p:cNvPr>
          <p:cNvSpPr txBox="1"/>
          <p:nvPr/>
        </p:nvSpPr>
        <p:spPr>
          <a:xfrm>
            <a:off x="2283036" y="12241179"/>
            <a:ext cx="203934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9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B138BA00-A143-6E43-8FC4-127C99818C91}"/>
              </a:ext>
            </a:extLst>
          </p:cNvPr>
          <p:cNvSpPr txBox="1">
            <a:spLocks/>
          </p:cNvSpPr>
          <p:nvPr/>
        </p:nvSpPr>
        <p:spPr>
          <a:xfrm>
            <a:off x="5254599" y="1222476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53" name="Subtitle 2">
            <a:extLst>
              <a:ext uri="{FF2B5EF4-FFF2-40B4-BE49-F238E27FC236}">
                <a16:creationId xmlns:a16="http://schemas.microsoft.com/office/drawing/2014/main" id="{48104221-11DC-6546-965B-573AF4BE039E}"/>
              </a:ext>
            </a:extLst>
          </p:cNvPr>
          <p:cNvSpPr txBox="1">
            <a:spLocks/>
          </p:cNvSpPr>
          <p:nvPr/>
        </p:nvSpPr>
        <p:spPr>
          <a:xfrm>
            <a:off x="7801664" y="1222476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D753458A-57EE-1C4A-8E77-399F175829F0}"/>
              </a:ext>
            </a:extLst>
          </p:cNvPr>
          <p:cNvSpPr txBox="1">
            <a:spLocks/>
          </p:cNvSpPr>
          <p:nvPr/>
        </p:nvSpPr>
        <p:spPr>
          <a:xfrm>
            <a:off x="10340554" y="1222476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9290E778-681B-F840-9087-99FE30FA30CA}"/>
              </a:ext>
            </a:extLst>
          </p:cNvPr>
          <p:cNvSpPr txBox="1">
            <a:spLocks/>
          </p:cNvSpPr>
          <p:nvPr/>
        </p:nvSpPr>
        <p:spPr>
          <a:xfrm>
            <a:off x="12879445" y="1222476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56" name="Subtitle 2">
            <a:extLst>
              <a:ext uri="{FF2B5EF4-FFF2-40B4-BE49-F238E27FC236}">
                <a16:creationId xmlns:a16="http://schemas.microsoft.com/office/drawing/2014/main" id="{8A42D3B9-1032-0D49-B99C-25EE2BD7B295}"/>
              </a:ext>
            </a:extLst>
          </p:cNvPr>
          <p:cNvSpPr txBox="1">
            <a:spLocks/>
          </p:cNvSpPr>
          <p:nvPr/>
        </p:nvSpPr>
        <p:spPr>
          <a:xfrm>
            <a:off x="15418336" y="1222476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57" name="Subtitle 2">
            <a:extLst>
              <a:ext uri="{FF2B5EF4-FFF2-40B4-BE49-F238E27FC236}">
                <a16:creationId xmlns:a16="http://schemas.microsoft.com/office/drawing/2014/main" id="{67498E0E-4857-7648-9D47-AD5CE78D938D}"/>
              </a:ext>
            </a:extLst>
          </p:cNvPr>
          <p:cNvSpPr txBox="1">
            <a:spLocks/>
          </p:cNvSpPr>
          <p:nvPr/>
        </p:nvSpPr>
        <p:spPr>
          <a:xfrm>
            <a:off x="17957227" y="1222476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58" name="Subtitle 2">
            <a:extLst>
              <a:ext uri="{FF2B5EF4-FFF2-40B4-BE49-F238E27FC236}">
                <a16:creationId xmlns:a16="http://schemas.microsoft.com/office/drawing/2014/main" id="{C763D7A1-58CC-B44B-8191-848BE9C9224D}"/>
              </a:ext>
            </a:extLst>
          </p:cNvPr>
          <p:cNvSpPr txBox="1">
            <a:spLocks/>
          </p:cNvSpPr>
          <p:nvPr/>
        </p:nvSpPr>
        <p:spPr>
          <a:xfrm>
            <a:off x="20496117" y="12224766"/>
            <a:ext cx="218252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$2,000.00</a:t>
            </a:r>
          </a:p>
        </p:txBody>
      </p:sp>
      <p:sp>
        <p:nvSpPr>
          <p:cNvPr id="159" name="Off-page Connector 158">
            <a:extLst>
              <a:ext uri="{FF2B5EF4-FFF2-40B4-BE49-F238E27FC236}">
                <a16:creationId xmlns:a16="http://schemas.microsoft.com/office/drawing/2014/main" id="{7A5B25D5-68E7-B243-93ED-19A8B1A1004F}"/>
              </a:ext>
            </a:extLst>
          </p:cNvPr>
          <p:cNvSpPr/>
          <p:nvPr/>
        </p:nvSpPr>
        <p:spPr>
          <a:xfrm>
            <a:off x="5076414" y="2561970"/>
            <a:ext cx="2547065" cy="2306602"/>
          </a:xfrm>
          <a:prstGeom prst="flowChartOffpageConnector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ff-page Connector 159">
            <a:extLst>
              <a:ext uri="{FF2B5EF4-FFF2-40B4-BE49-F238E27FC236}">
                <a16:creationId xmlns:a16="http://schemas.microsoft.com/office/drawing/2014/main" id="{7415AA0D-C6C2-0D4D-B1E9-F1A69EC3A282}"/>
              </a:ext>
            </a:extLst>
          </p:cNvPr>
          <p:cNvSpPr/>
          <p:nvPr/>
        </p:nvSpPr>
        <p:spPr>
          <a:xfrm>
            <a:off x="7615305" y="2561970"/>
            <a:ext cx="2547065" cy="2306602"/>
          </a:xfrm>
          <a:prstGeom prst="flowChartOffpageConnector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ff-page Connector 160">
            <a:extLst>
              <a:ext uri="{FF2B5EF4-FFF2-40B4-BE49-F238E27FC236}">
                <a16:creationId xmlns:a16="http://schemas.microsoft.com/office/drawing/2014/main" id="{D22DEA4C-B184-6F43-B211-67AB5A7E83CC}"/>
              </a:ext>
            </a:extLst>
          </p:cNvPr>
          <p:cNvSpPr/>
          <p:nvPr/>
        </p:nvSpPr>
        <p:spPr>
          <a:xfrm>
            <a:off x="10162370" y="2561970"/>
            <a:ext cx="2547065" cy="2306602"/>
          </a:xfrm>
          <a:prstGeom prst="flowChartOffpageConnector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ff-page Connector 161">
            <a:extLst>
              <a:ext uri="{FF2B5EF4-FFF2-40B4-BE49-F238E27FC236}">
                <a16:creationId xmlns:a16="http://schemas.microsoft.com/office/drawing/2014/main" id="{E2B60C20-CBD7-794A-94A6-5AECA4FAAC1D}"/>
              </a:ext>
            </a:extLst>
          </p:cNvPr>
          <p:cNvSpPr/>
          <p:nvPr/>
        </p:nvSpPr>
        <p:spPr>
          <a:xfrm>
            <a:off x="12701261" y="2561970"/>
            <a:ext cx="2547065" cy="2306602"/>
          </a:xfrm>
          <a:prstGeom prst="flowChartOffpageConnector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ff-page Connector 162">
            <a:extLst>
              <a:ext uri="{FF2B5EF4-FFF2-40B4-BE49-F238E27FC236}">
                <a16:creationId xmlns:a16="http://schemas.microsoft.com/office/drawing/2014/main" id="{34AA1B10-B9B5-8941-98D0-37DD1D7A4E9E}"/>
              </a:ext>
            </a:extLst>
          </p:cNvPr>
          <p:cNvSpPr/>
          <p:nvPr/>
        </p:nvSpPr>
        <p:spPr>
          <a:xfrm>
            <a:off x="15236064" y="2561970"/>
            <a:ext cx="2547065" cy="2306602"/>
          </a:xfrm>
          <a:prstGeom prst="flowChartOffpageConnector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ff-page Connector 163">
            <a:extLst>
              <a:ext uri="{FF2B5EF4-FFF2-40B4-BE49-F238E27FC236}">
                <a16:creationId xmlns:a16="http://schemas.microsoft.com/office/drawing/2014/main" id="{3C45E128-B073-594E-BDEF-02144056510E}"/>
              </a:ext>
            </a:extLst>
          </p:cNvPr>
          <p:cNvSpPr/>
          <p:nvPr/>
        </p:nvSpPr>
        <p:spPr>
          <a:xfrm>
            <a:off x="17779042" y="2561970"/>
            <a:ext cx="2538891" cy="2306602"/>
          </a:xfrm>
          <a:prstGeom prst="flowChartOffpageConnector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ff-page Connector 164">
            <a:extLst>
              <a:ext uri="{FF2B5EF4-FFF2-40B4-BE49-F238E27FC236}">
                <a16:creationId xmlns:a16="http://schemas.microsoft.com/office/drawing/2014/main" id="{CECF3084-E0A5-F54F-A095-9EBC2F8D22D5}"/>
              </a:ext>
            </a:extLst>
          </p:cNvPr>
          <p:cNvSpPr/>
          <p:nvPr/>
        </p:nvSpPr>
        <p:spPr>
          <a:xfrm>
            <a:off x="20317934" y="2561970"/>
            <a:ext cx="2538891" cy="2306602"/>
          </a:xfrm>
          <a:prstGeom prst="flowChartOffpageConnector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E86798-C45A-4C42-B7AC-556DDECE3280}"/>
              </a:ext>
            </a:extLst>
          </p:cNvPr>
          <p:cNvSpPr txBox="1"/>
          <p:nvPr/>
        </p:nvSpPr>
        <p:spPr>
          <a:xfrm>
            <a:off x="5254606" y="3001657"/>
            <a:ext cx="2182516" cy="97013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A171C8F-736A-C648-9C43-FE1F3B08F3D7}"/>
              </a:ext>
            </a:extLst>
          </p:cNvPr>
          <p:cNvSpPr txBox="1"/>
          <p:nvPr/>
        </p:nvSpPr>
        <p:spPr>
          <a:xfrm>
            <a:off x="7801664" y="3001657"/>
            <a:ext cx="2182516" cy="97013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104E5C2-6891-3B48-B5DB-7D5059F7B234}"/>
              </a:ext>
            </a:extLst>
          </p:cNvPr>
          <p:cNvSpPr txBox="1"/>
          <p:nvPr/>
        </p:nvSpPr>
        <p:spPr>
          <a:xfrm>
            <a:off x="10340554" y="3001657"/>
            <a:ext cx="2182516" cy="97013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3C5885-67F8-4D44-8C20-D34E4EB7AD0E}"/>
              </a:ext>
            </a:extLst>
          </p:cNvPr>
          <p:cNvSpPr txBox="1"/>
          <p:nvPr/>
        </p:nvSpPr>
        <p:spPr>
          <a:xfrm>
            <a:off x="12879445" y="3001657"/>
            <a:ext cx="2182516" cy="97013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C534C18-7435-F442-BACA-E29EF8B033F3}"/>
              </a:ext>
            </a:extLst>
          </p:cNvPr>
          <p:cNvSpPr txBox="1"/>
          <p:nvPr/>
        </p:nvSpPr>
        <p:spPr>
          <a:xfrm>
            <a:off x="15418342" y="3001657"/>
            <a:ext cx="2182516" cy="97013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ADFC616-E415-1147-A3B3-E8383B46EE0C}"/>
              </a:ext>
            </a:extLst>
          </p:cNvPr>
          <p:cNvSpPr txBox="1"/>
          <p:nvPr/>
        </p:nvSpPr>
        <p:spPr>
          <a:xfrm>
            <a:off x="17957233" y="3001657"/>
            <a:ext cx="2182516" cy="97013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DC06857-2B93-254C-B2B0-1D4E39AB44BB}"/>
              </a:ext>
            </a:extLst>
          </p:cNvPr>
          <p:cNvSpPr txBox="1"/>
          <p:nvPr/>
        </p:nvSpPr>
        <p:spPr>
          <a:xfrm>
            <a:off x="20496123" y="3001657"/>
            <a:ext cx="2182516" cy="97013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07</a:t>
            </a:r>
          </a:p>
        </p:txBody>
      </p:sp>
    </p:spTree>
    <p:extLst>
      <p:ext uri="{BB962C8B-B14F-4D97-AF65-F5344CB8AC3E}">
        <p14:creationId xmlns:p14="http://schemas.microsoft.com/office/powerpoint/2010/main" val="2065330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38EC3-5C6A-DD4E-A99B-CDDB98974AB9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1F542-585C-6B42-AF73-5BE49B840A9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6D4F46D0-BAFD-2840-A599-208AC4F2FFC0}"/>
              </a:ext>
            </a:extLst>
          </p:cNvPr>
          <p:cNvSpPr/>
          <p:nvPr/>
        </p:nvSpPr>
        <p:spPr>
          <a:xfrm>
            <a:off x="5861787" y="2759682"/>
            <a:ext cx="2832506" cy="1280160"/>
          </a:xfrm>
          <a:prstGeom prst="round2DiagRect">
            <a:avLst>
              <a:gd name="adj1" fmla="val 32576"/>
              <a:gd name="adj2" fmla="val 0"/>
            </a:avLst>
          </a:prstGeom>
          <a:solidFill>
            <a:schemeClr val="accent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1708613B-58C3-0740-A43D-F7F9555B5823}"/>
              </a:ext>
            </a:extLst>
          </p:cNvPr>
          <p:cNvSpPr/>
          <p:nvPr/>
        </p:nvSpPr>
        <p:spPr>
          <a:xfrm>
            <a:off x="8694293" y="2759682"/>
            <a:ext cx="2832506" cy="1280160"/>
          </a:xfrm>
          <a:prstGeom prst="round2DiagRect">
            <a:avLst>
              <a:gd name="adj1" fmla="val 32576"/>
              <a:gd name="adj2" fmla="val 0"/>
            </a:avLst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BB50A83A-04DE-2749-9EF9-04D7F5A50A1B}"/>
              </a:ext>
            </a:extLst>
          </p:cNvPr>
          <p:cNvSpPr/>
          <p:nvPr/>
        </p:nvSpPr>
        <p:spPr>
          <a:xfrm>
            <a:off x="11526800" y="2759682"/>
            <a:ext cx="2832506" cy="1280160"/>
          </a:xfrm>
          <a:prstGeom prst="round2DiagRect">
            <a:avLst>
              <a:gd name="adj1" fmla="val 32576"/>
              <a:gd name="adj2" fmla="val 0"/>
            </a:avLst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0F7BED2D-3CB2-E248-89C3-F0BA911847AC}"/>
              </a:ext>
            </a:extLst>
          </p:cNvPr>
          <p:cNvSpPr/>
          <p:nvPr/>
        </p:nvSpPr>
        <p:spPr>
          <a:xfrm>
            <a:off x="14359306" y="2759682"/>
            <a:ext cx="2832506" cy="1280160"/>
          </a:xfrm>
          <a:prstGeom prst="round2DiagRect">
            <a:avLst>
              <a:gd name="adj1" fmla="val 32576"/>
              <a:gd name="adj2" fmla="val 0"/>
            </a:avLst>
          </a:prstGeom>
          <a:solidFill>
            <a:schemeClr val="accent4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18ED5106-FCA5-4C4B-A104-8906483F420E}"/>
              </a:ext>
            </a:extLst>
          </p:cNvPr>
          <p:cNvSpPr/>
          <p:nvPr/>
        </p:nvSpPr>
        <p:spPr>
          <a:xfrm>
            <a:off x="17191812" y="2759682"/>
            <a:ext cx="2832506" cy="1280160"/>
          </a:xfrm>
          <a:prstGeom prst="round2DiagRect">
            <a:avLst>
              <a:gd name="adj1" fmla="val 32576"/>
              <a:gd name="adj2" fmla="val 0"/>
            </a:avLst>
          </a:prstGeom>
          <a:solidFill>
            <a:schemeClr val="accent5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2A7CA7D6-F803-6E4D-8ADB-A7632707004A}"/>
              </a:ext>
            </a:extLst>
          </p:cNvPr>
          <p:cNvSpPr/>
          <p:nvPr/>
        </p:nvSpPr>
        <p:spPr>
          <a:xfrm>
            <a:off x="20024319" y="2759682"/>
            <a:ext cx="2832506" cy="1280160"/>
          </a:xfrm>
          <a:prstGeom prst="round2DiagRect">
            <a:avLst>
              <a:gd name="adj1" fmla="val 32576"/>
              <a:gd name="adj2" fmla="val 0"/>
            </a:avLst>
          </a:prstGeom>
          <a:solidFill>
            <a:schemeClr val="accent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361CBE-08DE-204D-A79C-2919D9A82A94}"/>
              </a:ext>
            </a:extLst>
          </p:cNvPr>
          <p:cNvSpPr txBox="1"/>
          <p:nvPr/>
        </p:nvSpPr>
        <p:spPr>
          <a:xfrm>
            <a:off x="6090506" y="2861154"/>
            <a:ext cx="2375068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B88CAB-B70E-204F-BDC2-32AF35BCB0A5}"/>
              </a:ext>
            </a:extLst>
          </p:cNvPr>
          <p:cNvSpPr txBox="1"/>
          <p:nvPr/>
        </p:nvSpPr>
        <p:spPr>
          <a:xfrm>
            <a:off x="8923012" y="2861154"/>
            <a:ext cx="2375068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2EE2BA-1FFF-F446-8845-2E8E81866394}"/>
              </a:ext>
            </a:extLst>
          </p:cNvPr>
          <p:cNvSpPr txBox="1"/>
          <p:nvPr/>
        </p:nvSpPr>
        <p:spPr>
          <a:xfrm>
            <a:off x="11755519" y="2861154"/>
            <a:ext cx="2375068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9D68DC-88C6-0447-911F-201CD0F66DC2}"/>
              </a:ext>
            </a:extLst>
          </p:cNvPr>
          <p:cNvSpPr txBox="1"/>
          <p:nvPr/>
        </p:nvSpPr>
        <p:spPr>
          <a:xfrm>
            <a:off x="14588025" y="2861154"/>
            <a:ext cx="2375068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74F299-45D1-564D-9ABF-C06331041F3C}"/>
              </a:ext>
            </a:extLst>
          </p:cNvPr>
          <p:cNvSpPr txBox="1"/>
          <p:nvPr/>
        </p:nvSpPr>
        <p:spPr>
          <a:xfrm>
            <a:off x="17420531" y="2861154"/>
            <a:ext cx="2375068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6D0424-4842-434A-BE38-36D400340BE0}"/>
              </a:ext>
            </a:extLst>
          </p:cNvPr>
          <p:cNvSpPr txBox="1"/>
          <p:nvPr/>
        </p:nvSpPr>
        <p:spPr>
          <a:xfrm>
            <a:off x="20253037" y="2861154"/>
            <a:ext cx="2375068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TITLE 06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0FA826-7DEA-8C44-AD6F-1A996D77447B}"/>
              </a:ext>
            </a:extLst>
          </p:cNvPr>
          <p:cNvCxnSpPr/>
          <p:nvPr/>
        </p:nvCxnSpPr>
        <p:spPr>
          <a:xfrm>
            <a:off x="1520825" y="5387552"/>
            <a:ext cx="21336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77CEFE-06CC-2B45-A0A3-3E23C0C8FC74}"/>
              </a:ext>
            </a:extLst>
          </p:cNvPr>
          <p:cNvCxnSpPr/>
          <p:nvPr/>
        </p:nvCxnSpPr>
        <p:spPr>
          <a:xfrm>
            <a:off x="1520825" y="6598514"/>
            <a:ext cx="21336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498CE5-E16E-864B-A431-2114356D0A08}"/>
              </a:ext>
            </a:extLst>
          </p:cNvPr>
          <p:cNvCxnSpPr/>
          <p:nvPr/>
        </p:nvCxnSpPr>
        <p:spPr>
          <a:xfrm>
            <a:off x="1520825" y="7809476"/>
            <a:ext cx="21336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C5CB31-8F18-EB40-8487-5AF9F40F5478}"/>
              </a:ext>
            </a:extLst>
          </p:cNvPr>
          <p:cNvCxnSpPr/>
          <p:nvPr/>
        </p:nvCxnSpPr>
        <p:spPr>
          <a:xfrm>
            <a:off x="1520825" y="9020438"/>
            <a:ext cx="21336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DE7B44-8934-4B43-9461-D5DD21451EDF}"/>
              </a:ext>
            </a:extLst>
          </p:cNvPr>
          <p:cNvCxnSpPr/>
          <p:nvPr/>
        </p:nvCxnSpPr>
        <p:spPr>
          <a:xfrm>
            <a:off x="1520825" y="10231400"/>
            <a:ext cx="21336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A196A9-4746-214C-9DEB-9DE0AA305531}"/>
              </a:ext>
            </a:extLst>
          </p:cNvPr>
          <p:cNvCxnSpPr/>
          <p:nvPr/>
        </p:nvCxnSpPr>
        <p:spPr>
          <a:xfrm>
            <a:off x="1520825" y="11442362"/>
            <a:ext cx="21336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FC0736-2034-714D-89F2-D7702CC8E8D7}"/>
              </a:ext>
            </a:extLst>
          </p:cNvPr>
          <p:cNvCxnSpPr/>
          <p:nvPr/>
        </p:nvCxnSpPr>
        <p:spPr>
          <a:xfrm>
            <a:off x="1520825" y="12653326"/>
            <a:ext cx="21336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E9F4694-0B7C-854F-BE09-D91E5F23C78F}"/>
              </a:ext>
            </a:extLst>
          </p:cNvPr>
          <p:cNvSpPr txBox="1"/>
          <p:nvPr/>
        </p:nvSpPr>
        <p:spPr>
          <a:xfrm>
            <a:off x="2279701" y="4421309"/>
            <a:ext cx="28232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41E379-62E2-3F46-B257-CE9CC51A305E}"/>
              </a:ext>
            </a:extLst>
          </p:cNvPr>
          <p:cNvSpPr txBox="1"/>
          <p:nvPr/>
        </p:nvSpPr>
        <p:spPr>
          <a:xfrm>
            <a:off x="2239625" y="5700645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B7DB38-0DFF-B44E-B9DA-8AEB1AFFFB44}"/>
              </a:ext>
            </a:extLst>
          </p:cNvPr>
          <p:cNvSpPr txBox="1"/>
          <p:nvPr/>
        </p:nvSpPr>
        <p:spPr>
          <a:xfrm>
            <a:off x="2232412" y="6911607"/>
            <a:ext cx="29177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F4717D-8250-854A-89EE-DE1E7653EA01}"/>
              </a:ext>
            </a:extLst>
          </p:cNvPr>
          <p:cNvSpPr txBox="1"/>
          <p:nvPr/>
        </p:nvSpPr>
        <p:spPr>
          <a:xfrm>
            <a:off x="2217985" y="8122569"/>
            <a:ext cx="29466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83D52C-42AC-AD45-9BE0-C82AFCF6BC35}"/>
              </a:ext>
            </a:extLst>
          </p:cNvPr>
          <p:cNvSpPr txBox="1"/>
          <p:nvPr/>
        </p:nvSpPr>
        <p:spPr>
          <a:xfrm>
            <a:off x="2223595" y="9333531"/>
            <a:ext cx="29354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9B14CC-763C-A047-8BA5-21B7617745BD}"/>
              </a:ext>
            </a:extLst>
          </p:cNvPr>
          <p:cNvSpPr txBox="1"/>
          <p:nvPr/>
        </p:nvSpPr>
        <p:spPr>
          <a:xfrm>
            <a:off x="2226000" y="10544493"/>
            <a:ext cx="293061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0603D4-84DF-0444-9EDB-2804356B14FF}"/>
              </a:ext>
            </a:extLst>
          </p:cNvPr>
          <p:cNvSpPr txBox="1"/>
          <p:nvPr/>
        </p:nvSpPr>
        <p:spPr>
          <a:xfrm>
            <a:off x="2246839" y="11755457"/>
            <a:ext cx="28889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TITLE 07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5E5FDC86-B6E8-234B-A9A2-68AEA74BD1FB}"/>
              </a:ext>
            </a:extLst>
          </p:cNvPr>
          <p:cNvSpPr txBox="1">
            <a:spLocks/>
          </p:cNvSpPr>
          <p:nvPr/>
        </p:nvSpPr>
        <p:spPr>
          <a:xfrm>
            <a:off x="5993971" y="424202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F4736F9-6E8B-3E4C-8B56-E67ACE955D13}"/>
              </a:ext>
            </a:extLst>
          </p:cNvPr>
          <p:cNvSpPr txBox="1">
            <a:spLocks/>
          </p:cNvSpPr>
          <p:nvPr/>
        </p:nvSpPr>
        <p:spPr>
          <a:xfrm>
            <a:off x="8826477" y="424202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EA03898-5EBB-064C-B98B-26D771FF0767}"/>
              </a:ext>
            </a:extLst>
          </p:cNvPr>
          <p:cNvSpPr txBox="1">
            <a:spLocks/>
          </p:cNvSpPr>
          <p:nvPr/>
        </p:nvSpPr>
        <p:spPr>
          <a:xfrm>
            <a:off x="11658984" y="424202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78F6903-582C-3443-8490-465157B46644}"/>
              </a:ext>
            </a:extLst>
          </p:cNvPr>
          <p:cNvSpPr txBox="1">
            <a:spLocks/>
          </p:cNvSpPr>
          <p:nvPr/>
        </p:nvSpPr>
        <p:spPr>
          <a:xfrm>
            <a:off x="14491490" y="424202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F6E23DE8-11A6-3B48-A024-23C3F847B24B}"/>
              </a:ext>
            </a:extLst>
          </p:cNvPr>
          <p:cNvSpPr txBox="1">
            <a:spLocks/>
          </p:cNvSpPr>
          <p:nvPr/>
        </p:nvSpPr>
        <p:spPr>
          <a:xfrm>
            <a:off x="17323996" y="424202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2998CEB0-6A5D-BD4A-ADD2-747B8DA00E73}"/>
              </a:ext>
            </a:extLst>
          </p:cNvPr>
          <p:cNvSpPr txBox="1">
            <a:spLocks/>
          </p:cNvSpPr>
          <p:nvPr/>
        </p:nvSpPr>
        <p:spPr>
          <a:xfrm>
            <a:off x="20156502" y="424202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A98F5B9F-9ECC-B749-B47E-7EB7F3093D65}"/>
              </a:ext>
            </a:extLst>
          </p:cNvPr>
          <p:cNvSpPr txBox="1">
            <a:spLocks/>
          </p:cNvSpPr>
          <p:nvPr/>
        </p:nvSpPr>
        <p:spPr>
          <a:xfrm>
            <a:off x="5993971" y="5521364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2CD17FEC-DD4B-F64B-BDC2-372BB90871D6}"/>
              </a:ext>
            </a:extLst>
          </p:cNvPr>
          <p:cNvSpPr txBox="1">
            <a:spLocks/>
          </p:cNvSpPr>
          <p:nvPr/>
        </p:nvSpPr>
        <p:spPr>
          <a:xfrm>
            <a:off x="8826477" y="5521364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3EA9C8C0-8FB7-4F4F-8EDE-DFFA268A45C5}"/>
              </a:ext>
            </a:extLst>
          </p:cNvPr>
          <p:cNvSpPr txBox="1">
            <a:spLocks/>
          </p:cNvSpPr>
          <p:nvPr/>
        </p:nvSpPr>
        <p:spPr>
          <a:xfrm>
            <a:off x="11658984" y="5521364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A46E0C07-2D65-8144-9DF9-FDA24A8654B3}"/>
              </a:ext>
            </a:extLst>
          </p:cNvPr>
          <p:cNvSpPr txBox="1">
            <a:spLocks/>
          </p:cNvSpPr>
          <p:nvPr/>
        </p:nvSpPr>
        <p:spPr>
          <a:xfrm>
            <a:off x="14491490" y="5521364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AEA11E2-B925-6D42-89E8-4D93313073B1}"/>
              </a:ext>
            </a:extLst>
          </p:cNvPr>
          <p:cNvSpPr txBox="1">
            <a:spLocks/>
          </p:cNvSpPr>
          <p:nvPr/>
        </p:nvSpPr>
        <p:spPr>
          <a:xfrm>
            <a:off x="17323996" y="5521364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D1B0504F-42D7-1E41-8D91-9F3D68CC9B15}"/>
              </a:ext>
            </a:extLst>
          </p:cNvPr>
          <p:cNvSpPr txBox="1">
            <a:spLocks/>
          </p:cNvSpPr>
          <p:nvPr/>
        </p:nvSpPr>
        <p:spPr>
          <a:xfrm>
            <a:off x="20156502" y="5521364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6FEDA924-0BB8-B84D-A159-DA93F17C67E0}"/>
              </a:ext>
            </a:extLst>
          </p:cNvPr>
          <p:cNvSpPr txBox="1">
            <a:spLocks/>
          </p:cNvSpPr>
          <p:nvPr/>
        </p:nvSpPr>
        <p:spPr>
          <a:xfrm>
            <a:off x="5993971" y="6732327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33A599D4-8E9A-894C-8CD4-269D863D27DA}"/>
              </a:ext>
            </a:extLst>
          </p:cNvPr>
          <p:cNvSpPr txBox="1">
            <a:spLocks/>
          </p:cNvSpPr>
          <p:nvPr/>
        </p:nvSpPr>
        <p:spPr>
          <a:xfrm>
            <a:off x="8826477" y="6732327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F6A41736-B9FB-3746-B7AE-192695EFB5BE}"/>
              </a:ext>
            </a:extLst>
          </p:cNvPr>
          <p:cNvSpPr txBox="1">
            <a:spLocks/>
          </p:cNvSpPr>
          <p:nvPr/>
        </p:nvSpPr>
        <p:spPr>
          <a:xfrm>
            <a:off x="11658984" y="6732327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20725D1E-57B0-944D-811A-EFD2F293F59E}"/>
              </a:ext>
            </a:extLst>
          </p:cNvPr>
          <p:cNvSpPr txBox="1">
            <a:spLocks/>
          </p:cNvSpPr>
          <p:nvPr/>
        </p:nvSpPr>
        <p:spPr>
          <a:xfrm>
            <a:off x="14491490" y="6732327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2CC0DBD-15C8-744B-8C8F-10FBFCD6F1F5}"/>
              </a:ext>
            </a:extLst>
          </p:cNvPr>
          <p:cNvSpPr txBox="1">
            <a:spLocks/>
          </p:cNvSpPr>
          <p:nvPr/>
        </p:nvSpPr>
        <p:spPr>
          <a:xfrm>
            <a:off x="17323996" y="6732327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67CF253C-1C69-F44D-BD1A-B7E8CF778F60}"/>
              </a:ext>
            </a:extLst>
          </p:cNvPr>
          <p:cNvSpPr txBox="1">
            <a:spLocks/>
          </p:cNvSpPr>
          <p:nvPr/>
        </p:nvSpPr>
        <p:spPr>
          <a:xfrm>
            <a:off x="20156502" y="6732327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5ECBEB06-B010-4A48-A097-3C1C06EC6534}"/>
              </a:ext>
            </a:extLst>
          </p:cNvPr>
          <p:cNvSpPr txBox="1">
            <a:spLocks/>
          </p:cNvSpPr>
          <p:nvPr/>
        </p:nvSpPr>
        <p:spPr>
          <a:xfrm>
            <a:off x="5993971" y="794328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1327666D-4636-3F47-832D-FBC0B0FE2EA6}"/>
              </a:ext>
            </a:extLst>
          </p:cNvPr>
          <p:cNvSpPr txBox="1">
            <a:spLocks/>
          </p:cNvSpPr>
          <p:nvPr/>
        </p:nvSpPr>
        <p:spPr>
          <a:xfrm>
            <a:off x="8826477" y="794328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45C4F269-E08A-E948-B033-D8FCE0B6F597}"/>
              </a:ext>
            </a:extLst>
          </p:cNvPr>
          <p:cNvSpPr txBox="1">
            <a:spLocks/>
          </p:cNvSpPr>
          <p:nvPr/>
        </p:nvSpPr>
        <p:spPr>
          <a:xfrm>
            <a:off x="11658984" y="794328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842E32AE-EE29-BE45-9850-FD3A3F3AF2EF}"/>
              </a:ext>
            </a:extLst>
          </p:cNvPr>
          <p:cNvSpPr txBox="1">
            <a:spLocks/>
          </p:cNvSpPr>
          <p:nvPr/>
        </p:nvSpPr>
        <p:spPr>
          <a:xfrm>
            <a:off x="14491490" y="794328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E0448457-2A48-1141-80D1-09C005D78776}"/>
              </a:ext>
            </a:extLst>
          </p:cNvPr>
          <p:cNvSpPr txBox="1">
            <a:spLocks/>
          </p:cNvSpPr>
          <p:nvPr/>
        </p:nvSpPr>
        <p:spPr>
          <a:xfrm>
            <a:off x="17323996" y="794328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E57D32C6-35EE-A740-8013-6BB736B4A7B9}"/>
              </a:ext>
            </a:extLst>
          </p:cNvPr>
          <p:cNvSpPr txBox="1">
            <a:spLocks/>
          </p:cNvSpPr>
          <p:nvPr/>
        </p:nvSpPr>
        <p:spPr>
          <a:xfrm>
            <a:off x="20156502" y="7943288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263D75AC-0E89-0E41-90E4-E6EA025DED32}"/>
              </a:ext>
            </a:extLst>
          </p:cNvPr>
          <p:cNvSpPr txBox="1">
            <a:spLocks/>
          </p:cNvSpPr>
          <p:nvPr/>
        </p:nvSpPr>
        <p:spPr>
          <a:xfrm>
            <a:off x="5993971" y="9154250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B7DFE2AA-97E5-0945-9790-022E77988D05}"/>
              </a:ext>
            </a:extLst>
          </p:cNvPr>
          <p:cNvSpPr txBox="1">
            <a:spLocks/>
          </p:cNvSpPr>
          <p:nvPr/>
        </p:nvSpPr>
        <p:spPr>
          <a:xfrm>
            <a:off x="8826477" y="9154250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76C5C3E-F0EE-C14A-AE3F-8D48E263104B}"/>
              </a:ext>
            </a:extLst>
          </p:cNvPr>
          <p:cNvSpPr txBox="1">
            <a:spLocks/>
          </p:cNvSpPr>
          <p:nvPr/>
        </p:nvSpPr>
        <p:spPr>
          <a:xfrm>
            <a:off x="11658984" y="9154250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7C5D7CB-61DA-F147-8818-02C221F4C879}"/>
              </a:ext>
            </a:extLst>
          </p:cNvPr>
          <p:cNvSpPr txBox="1">
            <a:spLocks/>
          </p:cNvSpPr>
          <p:nvPr/>
        </p:nvSpPr>
        <p:spPr>
          <a:xfrm>
            <a:off x="14491490" y="9154250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2795E859-2BC7-BA42-8467-F0DA23515487}"/>
              </a:ext>
            </a:extLst>
          </p:cNvPr>
          <p:cNvSpPr txBox="1">
            <a:spLocks/>
          </p:cNvSpPr>
          <p:nvPr/>
        </p:nvSpPr>
        <p:spPr>
          <a:xfrm>
            <a:off x="17323996" y="9154250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9A69C608-1127-A24C-B12A-800CB61F161D}"/>
              </a:ext>
            </a:extLst>
          </p:cNvPr>
          <p:cNvSpPr txBox="1">
            <a:spLocks/>
          </p:cNvSpPr>
          <p:nvPr/>
        </p:nvSpPr>
        <p:spPr>
          <a:xfrm>
            <a:off x="20156502" y="9154250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4DDB9FB7-E89B-F94C-B8D6-11232373A937}"/>
              </a:ext>
            </a:extLst>
          </p:cNvPr>
          <p:cNvSpPr txBox="1">
            <a:spLocks/>
          </p:cNvSpPr>
          <p:nvPr/>
        </p:nvSpPr>
        <p:spPr>
          <a:xfrm>
            <a:off x="5993971" y="10365213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6F3C56E-4299-1445-ACF9-1F420FFA5517}"/>
              </a:ext>
            </a:extLst>
          </p:cNvPr>
          <p:cNvSpPr txBox="1">
            <a:spLocks/>
          </p:cNvSpPr>
          <p:nvPr/>
        </p:nvSpPr>
        <p:spPr>
          <a:xfrm>
            <a:off x="8826477" y="10365213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F2CBA20F-2A55-CE4A-B9CC-475A034926A9}"/>
              </a:ext>
            </a:extLst>
          </p:cNvPr>
          <p:cNvSpPr txBox="1">
            <a:spLocks/>
          </p:cNvSpPr>
          <p:nvPr/>
        </p:nvSpPr>
        <p:spPr>
          <a:xfrm>
            <a:off x="11658984" y="10365213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D533684F-2D31-6847-860B-722CC7A9025D}"/>
              </a:ext>
            </a:extLst>
          </p:cNvPr>
          <p:cNvSpPr txBox="1">
            <a:spLocks/>
          </p:cNvSpPr>
          <p:nvPr/>
        </p:nvSpPr>
        <p:spPr>
          <a:xfrm>
            <a:off x="14491490" y="10365213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A931D42-6178-AC41-8009-5CC564F8F1CC}"/>
              </a:ext>
            </a:extLst>
          </p:cNvPr>
          <p:cNvSpPr txBox="1">
            <a:spLocks/>
          </p:cNvSpPr>
          <p:nvPr/>
        </p:nvSpPr>
        <p:spPr>
          <a:xfrm>
            <a:off x="17323996" y="10365213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BE4D7AB2-98B2-AD47-9D83-E602BC2670BF}"/>
              </a:ext>
            </a:extLst>
          </p:cNvPr>
          <p:cNvSpPr txBox="1">
            <a:spLocks/>
          </p:cNvSpPr>
          <p:nvPr/>
        </p:nvSpPr>
        <p:spPr>
          <a:xfrm>
            <a:off x="20156502" y="10365213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EB94251A-84E8-594E-A66C-FE49C7643781}"/>
              </a:ext>
            </a:extLst>
          </p:cNvPr>
          <p:cNvSpPr txBox="1">
            <a:spLocks/>
          </p:cNvSpPr>
          <p:nvPr/>
        </p:nvSpPr>
        <p:spPr>
          <a:xfrm>
            <a:off x="5993971" y="11576176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D12C4680-E81B-FC49-966D-EF2EF671782B}"/>
              </a:ext>
            </a:extLst>
          </p:cNvPr>
          <p:cNvSpPr txBox="1">
            <a:spLocks/>
          </p:cNvSpPr>
          <p:nvPr/>
        </p:nvSpPr>
        <p:spPr>
          <a:xfrm>
            <a:off x="8826477" y="11576176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4D2E7B87-8F56-504A-9FE3-65AF5349F2DC}"/>
              </a:ext>
            </a:extLst>
          </p:cNvPr>
          <p:cNvSpPr txBox="1">
            <a:spLocks/>
          </p:cNvSpPr>
          <p:nvPr/>
        </p:nvSpPr>
        <p:spPr>
          <a:xfrm>
            <a:off x="11658984" y="11576176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B8543CA-6762-4B44-8FDA-FE1E72A4B836}"/>
              </a:ext>
            </a:extLst>
          </p:cNvPr>
          <p:cNvSpPr txBox="1">
            <a:spLocks/>
          </p:cNvSpPr>
          <p:nvPr/>
        </p:nvSpPr>
        <p:spPr>
          <a:xfrm>
            <a:off x="14491490" y="11576176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5E7B5B38-C36A-B646-B54F-D035F6118840}"/>
              </a:ext>
            </a:extLst>
          </p:cNvPr>
          <p:cNvSpPr txBox="1">
            <a:spLocks/>
          </p:cNvSpPr>
          <p:nvPr/>
        </p:nvSpPr>
        <p:spPr>
          <a:xfrm>
            <a:off x="17323996" y="11576176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1377EA75-53B1-994A-99B2-C1056BB9D7F6}"/>
              </a:ext>
            </a:extLst>
          </p:cNvPr>
          <p:cNvSpPr txBox="1">
            <a:spLocks/>
          </p:cNvSpPr>
          <p:nvPr/>
        </p:nvSpPr>
        <p:spPr>
          <a:xfrm>
            <a:off x="20156502" y="11576176"/>
            <a:ext cx="256813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</p:spTree>
    <p:extLst>
      <p:ext uri="{BB962C8B-B14F-4D97-AF65-F5344CB8AC3E}">
        <p14:creationId xmlns:p14="http://schemas.microsoft.com/office/powerpoint/2010/main" val="196281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400619-C853-E146-9222-2B87A9EA94DF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AB075-5753-124A-97D2-3045944097A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EA5B1120-FCBC-614C-B383-B87B06B59198}"/>
              </a:ext>
            </a:extLst>
          </p:cNvPr>
          <p:cNvSpPr/>
          <p:nvPr/>
        </p:nvSpPr>
        <p:spPr>
          <a:xfrm>
            <a:off x="1520825" y="3556412"/>
            <a:ext cx="3854617" cy="1274055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405D5-1E5E-2E4B-8B61-197B093FEA0B}"/>
              </a:ext>
            </a:extLst>
          </p:cNvPr>
          <p:cNvSpPr txBox="1"/>
          <p:nvPr/>
        </p:nvSpPr>
        <p:spPr>
          <a:xfrm>
            <a:off x="2713218" y="3901051"/>
            <a:ext cx="14462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79B5D836-867D-0743-8FB3-2C6751F41602}"/>
              </a:ext>
            </a:extLst>
          </p:cNvPr>
          <p:cNvSpPr/>
          <p:nvPr/>
        </p:nvSpPr>
        <p:spPr>
          <a:xfrm>
            <a:off x="1520825" y="4910334"/>
            <a:ext cx="3854617" cy="1274055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AC18EC-903F-334E-8D99-89853EDD48ED}"/>
              </a:ext>
            </a:extLst>
          </p:cNvPr>
          <p:cNvSpPr txBox="1"/>
          <p:nvPr/>
        </p:nvSpPr>
        <p:spPr>
          <a:xfrm>
            <a:off x="2673143" y="5254973"/>
            <a:ext cx="15263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49" name="Striped Right Arrow 48">
            <a:extLst>
              <a:ext uri="{FF2B5EF4-FFF2-40B4-BE49-F238E27FC236}">
                <a16:creationId xmlns:a16="http://schemas.microsoft.com/office/drawing/2014/main" id="{2E55FE64-B6C1-1748-B3D2-58099C21DB5A}"/>
              </a:ext>
            </a:extLst>
          </p:cNvPr>
          <p:cNvSpPr/>
          <p:nvPr/>
        </p:nvSpPr>
        <p:spPr>
          <a:xfrm>
            <a:off x="1520825" y="6264256"/>
            <a:ext cx="3854617" cy="1274055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37BF97-AAA6-5644-99CE-63B3A6A0A991}"/>
              </a:ext>
            </a:extLst>
          </p:cNvPr>
          <p:cNvSpPr txBox="1"/>
          <p:nvPr/>
        </p:nvSpPr>
        <p:spPr>
          <a:xfrm>
            <a:off x="2665930" y="6608895"/>
            <a:ext cx="15408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60" name="Striped Right Arrow 59">
            <a:extLst>
              <a:ext uri="{FF2B5EF4-FFF2-40B4-BE49-F238E27FC236}">
                <a16:creationId xmlns:a16="http://schemas.microsoft.com/office/drawing/2014/main" id="{2F2B26EC-D805-734B-B7B5-C47F861E6B9D}"/>
              </a:ext>
            </a:extLst>
          </p:cNvPr>
          <p:cNvSpPr/>
          <p:nvPr/>
        </p:nvSpPr>
        <p:spPr>
          <a:xfrm>
            <a:off x="1520825" y="7618178"/>
            <a:ext cx="3854617" cy="1274055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8619BC-A4AA-7649-AB25-9B947876A9C5}"/>
              </a:ext>
            </a:extLst>
          </p:cNvPr>
          <p:cNvSpPr txBox="1"/>
          <p:nvPr/>
        </p:nvSpPr>
        <p:spPr>
          <a:xfrm>
            <a:off x="2651502" y="7962817"/>
            <a:ext cx="1569661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71" name="Striped Right Arrow 70">
            <a:extLst>
              <a:ext uri="{FF2B5EF4-FFF2-40B4-BE49-F238E27FC236}">
                <a16:creationId xmlns:a16="http://schemas.microsoft.com/office/drawing/2014/main" id="{F3C91E30-B3F6-F54D-A505-5E6576D757A0}"/>
              </a:ext>
            </a:extLst>
          </p:cNvPr>
          <p:cNvSpPr/>
          <p:nvPr/>
        </p:nvSpPr>
        <p:spPr>
          <a:xfrm>
            <a:off x="1520825" y="8972100"/>
            <a:ext cx="3854617" cy="1274055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8B0771-52D4-7A47-BE40-DFD38D16A36C}"/>
              </a:ext>
            </a:extLst>
          </p:cNvPr>
          <p:cNvSpPr txBox="1"/>
          <p:nvPr/>
        </p:nvSpPr>
        <p:spPr>
          <a:xfrm>
            <a:off x="2657113" y="9316739"/>
            <a:ext cx="15584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5</a:t>
            </a:r>
          </a:p>
        </p:txBody>
      </p:sp>
      <p:sp>
        <p:nvSpPr>
          <p:cNvPr id="82" name="Striped Right Arrow 81">
            <a:extLst>
              <a:ext uri="{FF2B5EF4-FFF2-40B4-BE49-F238E27FC236}">
                <a16:creationId xmlns:a16="http://schemas.microsoft.com/office/drawing/2014/main" id="{7A8D723D-6BC7-C442-8458-031CEB175EAA}"/>
              </a:ext>
            </a:extLst>
          </p:cNvPr>
          <p:cNvSpPr/>
          <p:nvPr/>
        </p:nvSpPr>
        <p:spPr>
          <a:xfrm>
            <a:off x="1520825" y="11679945"/>
            <a:ext cx="3854617" cy="1274055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6071DD-ECE3-5D41-BCC3-93F3DAD4E0C2}"/>
              </a:ext>
            </a:extLst>
          </p:cNvPr>
          <p:cNvSpPr txBox="1"/>
          <p:nvPr/>
        </p:nvSpPr>
        <p:spPr>
          <a:xfrm>
            <a:off x="2680356" y="12024584"/>
            <a:ext cx="151195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7</a:t>
            </a:r>
          </a:p>
        </p:txBody>
      </p:sp>
      <p:sp>
        <p:nvSpPr>
          <p:cNvPr id="93" name="Striped Right Arrow 92">
            <a:extLst>
              <a:ext uri="{FF2B5EF4-FFF2-40B4-BE49-F238E27FC236}">
                <a16:creationId xmlns:a16="http://schemas.microsoft.com/office/drawing/2014/main" id="{0FC3E636-EB0E-2048-91B4-DC0D94ADE2B3}"/>
              </a:ext>
            </a:extLst>
          </p:cNvPr>
          <p:cNvSpPr/>
          <p:nvPr/>
        </p:nvSpPr>
        <p:spPr>
          <a:xfrm>
            <a:off x="1520825" y="10326022"/>
            <a:ext cx="3854617" cy="1274055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D5DC71-B294-AC4D-8675-1CA96BD8DFC7}"/>
              </a:ext>
            </a:extLst>
          </p:cNvPr>
          <p:cNvSpPr txBox="1"/>
          <p:nvPr/>
        </p:nvSpPr>
        <p:spPr>
          <a:xfrm>
            <a:off x="2659518" y="10670661"/>
            <a:ext cx="15536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2D536-8024-8D48-AE7F-62A82A9A6CE9}"/>
              </a:ext>
            </a:extLst>
          </p:cNvPr>
          <p:cNvSpPr txBox="1"/>
          <p:nvPr/>
        </p:nvSpPr>
        <p:spPr>
          <a:xfrm>
            <a:off x="6743159" y="2721564"/>
            <a:ext cx="2230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5522DA-7CF2-464A-A4E2-9AAC1D84B179}"/>
              </a:ext>
            </a:extLst>
          </p:cNvPr>
          <p:cNvSpPr/>
          <p:nvPr/>
        </p:nvSpPr>
        <p:spPr>
          <a:xfrm>
            <a:off x="5970632" y="3556412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6108BF0-B112-1043-92C1-7078E966C337}"/>
              </a:ext>
            </a:extLst>
          </p:cNvPr>
          <p:cNvSpPr txBox="1">
            <a:spLocks/>
          </p:cNvSpPr>
          <p:nvPr/>
        </p:nvSpPr>
        <p:spPr>
          <a:xfrm>
            <a:off x="6185420" y="3721770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BF3105-65A9-E14C-968E-489A4DD03CF8}"/>
              </a:ext>
            </a:extLst>
          </p:cNvPr>
          <p:cNvSpPr/>
          <p:nvPr/>
        </p:nvSpPr>
        <p:spPr>
          <a:xfrm>
            <a:off x="5970632" y="4910334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AD58AAE-39C4-2942-AC94-1D581D32C3A4}"/>
              </a:ext>
            </a:extLst>
          </p:cNvPr>
          <p:cNvSpPr txBox="1">
            <a:spLocks/>
          </p:cNvSpPr>
          <p:nvPr/>
        </p:nvSpPr>
        <p:spPr>
          <a:xfrm>
            <a:off x="6185420" y="5075692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5CB130-319C-9743-B163-B9B37AB5A408}"/>
              </a:ext>
            </a:extLst>
          </p:cNvPr>
          <p:cNvSpPr/>
          <p:nvPr/>
        </p:nvSpPr>
        <p:spPr>
          <a:xfrm>
            <a:off x="5970632" y="6264256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2EDAA47-C8FD-C043-822C-7C8F1D470D5B}"/>
              </a:ext>
            </a:extLst>
          </p:cNvPr>
          <p:cNvSpPr txBox="1">
            <a:spLocks/>
          </p:cNvSpPr>
          <p:nvPr/>
        </p:nvSpPr>
        <p:spPr>
          <a:xfrm>
            <a:off x="6185420" y="6429614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9144D-F889-2845-8F21-5ACE4A1885C8}"/>
              </a:ext>
            </a:extLst>
          </p:cNvPr>
          <p:cNvSpPr/>
          <p:nvPr/>
        </p:nvSpPr>
        <p:spPr>
          <a:xfrm>
            <a:off x="5970632" y="7618178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8F6E951F-FB26-6A45-BCED-5F0C90CC511B}"/>
              </a:ext>
            </a:extLst>
          </p:cNvPr>
          <p:cNvSpPr txBox="1">
            <a:spLocks/>
          </p:cNvSpPr>
          <p:nvPr/>
        </p:nvSpPr>
        <p:spPr>
          <a:xfrm>
            <a:off x="6185420" y="7783536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63B23A-3ACD-5D44-BB6C-75D8C107459D}"/>
              </a:ext>
            </a:extLst>
          </p:cNvPr>
          <p:cNvSpPr/>
          <p:nvPr/>
        </p:nvSpPr>
        <p:spPr>
          <a:xfrm>
            <a:off x="5970632" y="8972100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7FA13CBE-45CD-D14D-9F4B-1394020D617A}"/>
              </a:ext>
            </a:extLst>
          </p:cNvPr>
          <p:cNvSpPr txBox="1">
            <a:spLocks/>
          </p:cNvSpPr>
          <p:nvPr/>
        </p:nvSpPr>
        <p:spPr>
          <a:xfrm>
            <a:off x="6185420" y="9137458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F119F5-34D8-2442-8120-E62A8990B3D5}"/>
              </a:ext>
            </a:extLst>
          </p:cNvPr>
          <p:cNvSpPr/>
          <p:nvPr/>
        </p:nvSpPr>
        <p:spPr>
          <a:xfrm>
            <a:off x="5970632" y="11679945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B2B50532-C41C-D647-964D-C64518D4E10A}"/>
              </a:ext>
            </a:extLst>
          </p:cNvPr>
          <p:cNvSpPr txBox="1">
            <a:spLocks/>
          </p:cNvSpPr>
          <p:nvPr/>
        </p:nvSpPr>
        <p:spPr>
          <a:xfrm>
            <a:off x="6185420" y="11845303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2E1D41A-D597-554A-AECE-FD11F974AC53}"/>
              </a:ext>
            </a:extLst>
          </p:cNvPr>
          <p:cNvSpPr/>
          <p:nvPr/>
        </p:nvSpPr>
        <p:spPr>
          <a:xfrm>
            <a:off x="5970632" y="10326022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BF83FE3B-769A-B34C-A6D6-E9F96A026F80}"/>
              </a:ext>
            </a:extLst>
          </p:cNvPr>
          <p:cNvSpPr txBox="1">
            <a:spLocks/>
          </p:cNvSpPr>
          <p:nvPr/>
        </p:nvSpPr>
        <p:spPr>
          <a:xfrm>
            <a:off x="6185420" y="10491380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2FC86-6F41-104B-AD3F-1E13A0F95DAE}"/>
              </a:ext>
            </a:extLst>
          </p:cNvPr>
          <p:cNvSpPr txBox="1"/>
          <p:nvPr/>
        </p:nvSpPr>
        <p:spPr>
          <a:xfrm>
            <a:off x="11073430" y="2721564"/>
            <a:ext cx="23102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54165-6206-5946-8CE2-DD2FD896BEA4}"/>
              </a:ext>
            </a:extLst>
          </p:cNvPr>
          <p:cNvSpPr/>
          <p:nvPr/>
        </p:nvSpPr>
        <p:spPr>
          <a:xfrm>
            <a:off x="10340978" y="3556412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804820-3542-B842-9C92-3E4CE4D80BD3}"/>
              </a:ext>
            </a:extLst>
          </p:cNvPr>
          <p:cNvSpPr txBox="1">
            <a:spLocks/>
          </p:cNvSpPr>
          <p:nvPr/>
        </p:nvSpPr>
        <p:spPr>
          <a:xfrm>
            <a:off x="10555766" y="3721770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DABA94-D804-5F49-9286-566C1A78EE3B}"/>
              </a:ext>
            </a:extLst>
          </p:cNvPr>
          <p:cNvSpPr/>
          <p:nvPr/>
        </p:nvSpPr>
        <p:spPr>
          <a:xfrm>
            <a:off x="10340978" y="4910334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7EDFCF6-F5C1-4147-A1F6-825949E3A18F}"/>
              </a:ext>
            </a:extLst>
          </p:cNvPr>
          <p:cNvSpPr txBox="1">
            <a:spLocks/>
          </p:cNvSpPr>
          <p:nvPr/>
        </p:nvSpPr>
        <p:spPr>
          <a:xfrm>
            <a:off x="10555766" y="5075692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BA5C1B-097E-C845-966B-F28C7B793DEC}"/>
              </a:ext>
            </a:extLst>
          </p:cNvPr>
          <p:cNvSpPr/>
          <p:nvPr/>
        </p:nvSpPr>
        <p:spPr>
          <a:xfrm>
            <a:off x="10340978" y="6264256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4F968BC8-9C52-9444-8754-BD28F5DC9D90}"/>
              </a:ext>
            </a:extLst>
          </p:cNvPr>
          <p:cNvSpPr txBox="1">
            <a:spLocks/>
          </p:cNvSpPr>
          <p:nvPr/>
        </p:nvSpPr>
        <p:spPr>
          <a:xfrm>
            <a:off x="10555766" y="6429614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4368415-0B27-E34C-BCCB-8DE1598E135B}"/>
              </a:ext>
            </a:extLst>
          </p:cNvPr>
          <p:cNvSpPr/>
          <p:nvPr/>
        </p:nvSpPr>
        <p:spPr>
          <a:xfrm>
            <a:off x="10340978" y="7618178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E52EE31B-BCF2-8845-BC77-1A9035326C2F}"/>
              </a:ext>
            </a:extLst>
          </p:cNvPr>
          <p:cNvSpPr txBox="1">
            <a:spLocks/>
          </p:cNvSpPr>
          <p:nvPr/>
        </p:nvSpPr>
        <p:spPr>
          <a:xfrm>
            <a:off x="10555766" y="7783536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A2CE06-7099-F447-AF34-35796959CD91}"/>
              </a:ext>
            </a:extLst>
          </p:cNvPr>
          <p:cNvSpPr/>
          <p:nvPr/>
        </p:nvSpPr>
        <p:spPr>
          <a:xfrm>
            <a:off x="10340978" y="8972100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16366D75-B63E-BB43-A4B2-3F1872BD74C7}"/>
              </a:ext>
            </a:extLst>
          </p:cNvPr>
          <p:cNvSpPr txBox="1">
            <a:spLocks/>
          </p:cNvSpPr>
          <p:nvPr/>
        </p:nvSpPr>
        <p:spPr>
          <a:xfrm>
            <a:off x="10555766" y="9137458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3E6DC32-DE9B-6A43-B246-D0755E1F6B77}"/>
              </a:ext>
            </a:extLst>
          </p:cNvPr>
          <p:cNvSpPr/>
          <p:nvPr/>
        </p:nvSpPr>
        <p:spPr>
          <a:xfrm>
            <a:off x="10340978" y="11679945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A01D476-AFCD-4646-8499-EA2D7CECD5F0}"/>
              </a:ext>
            </a:extLst>
          </p:cNvPr>
          <p:cNvSpPr txBox="1">
            <a:spLocks/>
          </p:cNvSpPr>
          <p:nvPr/>
        </p:nvSpPr>
        <p:spPr>
          <a:xfrm>
            <a:off x="10555766" y="11845303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08D7244-76AA-D749-B651-FD52EFEBDDAD}"/>
              </a:ext>
            </a:extLst>
          </p:cNvPr>
          <p:cNvSpPr/>
          <p:nvPr/>
        </p:nvSpPr>
        <p:spPr>
          <a:xfrm>
            <a:off x="10340978" y="10326022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23E83707-D907-AB4B-8519-6F40E88DE414}"/>
              </a:ext>
            </a:extLst>
          </p:cNvPr>
          <p:cNvSpPr txBox="1">
            <a:spLocks/>
          </p:cNvSpPr>
          <p:nvPr/>
        </p:nvSpPr>
        <p:spPr>
          <a:xfrm>
            <a:off x="10555766" y="10491380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0CBE2-77A8-F145-BFB2-71BDB9D3EBA5}"/>
              </a:ext>
            </a:extLst>
          </p:cNvPr>
          <p:cNvSpPr txBox="1"/>
          <p:nvPr/>
        </p:nvSpPr>
        <p:spPr>
          <a:xfrm>
            <a:off x="15436563" y="2721564"/>
            <a:ext cx="232467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0BB4C9-23F3-5C4D-BAD8-68B7277C3D30}"/>
              </a:ext>
            </a:extLst>
          </p:cNvPr>
          <p:cNvSpPr/>
          <p:nvPr/>
        </p:nvSpPr>
        <p:spPr>
          <a:xfrm>
            <a:off x="14711324" y="3556412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02B3B04-5D0C-E346-AFED-D7CCD3A84B28}"/>
              </a:ext>
            </a:extLst>
          </p:cNvPr>
          <p:cNvSpPr txBox="1">
            <a:spLocks/>
          </p:cNvSpPr>
          <p:nvPr/>
        </p:nvSpPr>
        <p:spPr>
          <a:xfrm>
            <a:off x="14926112" y="3721770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C9BA65-7821-FF41-A26A-8EB52D003572}"/>
              </a:ext>
            </a:extLst>
          </p:cNvPr>
          <p:cNvSpPr/>
          <p:nvPr/>
        </p:nvSpPr>
        <p:spPr>
          <a:xfrm>
            <a:off x="14711324" y="4910334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3DF23AA1-D3B8-AA46-B841-11983A00D53F}"/>
              </a:ext>
            </a:extLst>
          </p:cNvPr>
          <p:cNvSpPr txBox="1">
            <a:spLocks/>
          </p:cNvSpPr>
          <p:nvPr/>
        </p:nvSpPr>
        <p:spPr>
          <a:xfrm>
            <a:off x="14926112" y="5075692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973768-813C-0546-A7B0-A61DADBEFF60}"/>
              </a:ext>
            </a:extLst>
          </p:cNvPr>
          <p:cNvSpPr/>
          <p:nvPr/>
        </p:nvSpPr>
        <p:spPr>
          <a:xfrm>
            <a:off x="14711324" y="6264256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9E6FFDA-BB4A-0744-9785-7F5A649D3961}"/>
              </a:ext>
            </a:extLst>
          </p:cNvPr>
          <p:cNvSpPr txBox="1">
            <a:spLocks/>
          </p:cNvSpPr>
          <p:nvPr/>
        </p:nvSpPr>
        <p:spPr>
          <a:xfrm>
            <a:off x="14926112" y="6429614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7E6BDA-CD10-CD41-84B0-56B6C5EEB3BA}"/>
              </a:ext>
            </a:extLst>
          </p:cNvPr>
          <p:cNvSpPr/>
          <p:nvPr/>
        </p:nvSpPr>
        <p:spPr>
          <a:xfrm>
            <a:off x="14711324" y="7618178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A6D4B52F-6959-9242-B550-0C5FC1A01E94}"/>
              </a:ext>
            </a:extLst>
          </p:cNvPr>
          <p:cNvSpPr txBox="1">
            <a:spLocks/>
          </p:cNvSpPr>
          <p:nvPr/>
        </p:nvSpPr>
        <p:spPr>
          <a:xfrm>
            <a:off x="14926112" y="7783536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65974B-8CFD-A141-B5FD-3BB4286318E0}"/>
              </a:ext>
            </a:extLst>
          </p:cNvPr>
          <p:cNvSpPr/>
          <p:nvPr/>
        </p:nvSpPr>
        <p:spPr>
          <a:xfrm>
            <a:off x="14711324" y="8972100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F4C9E533-DAF5-4F46-AC83-F1EABC404FAB}"/>
              </a:ext>
            </a:extLst>
          </p:cNvPr>
          <p:cNvSpPr txBox="1">
            <a:spLocks/>
          </p:cNvSpPr>
          <p:nvPr/>
        </p:nvSpPr>
        <p:spPr>
          <a:xfrm>
            <a:off x="14926112" y="9137458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EA3C2B6-FD3E-8740-A54A-836A98DF7DFA}"/>
              </a:ext>
            </a:extLst>
          </p:cNvPr>
          <p:cNvSpPr/>
          <p:nvPr/>
        </p:nvSpPr>
        <p:spPr>
          <a:xfrm>
            <a:off x="14711324" y="11679945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CCE4AF7A-EBA7-B44D-A5EF-7DAA42B1DEF3}"/>
              </a:ext>
            </a:extLst>
          </p:cNvPr>
          <p:cNvSpPr txBox="1">
            <a:spLocks/>
          </p:cNvSpPr>
          <p:nvPr/>
        </p:nvSpPr>
        <p:spPr>
          <a:xfrm>
            <a:off x="14926112" y="11845303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663BDE3-D382-F54D-98F1-3EACDF44C321}"/>
              </a:ext>
            </a:extLst>
          </p:cNvPr>
          <p:cNvSpPr/>
          <p:nvPr/>
        </p:nvSpPr>
        <p:spPr>
          <a:xfrm>
            <a:off x="14711324" y="10326022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AE7E8331-AC4E-824D-B45F-49DE7016ED23}"/>
              </a:ext>
            </a:extLst>
          </p:cNvPr>
          <p:cNvSpPr txBox="1">
            <a:spLocks/>
          </p:cNvSpPr>
          <p:nvPr/>
        </p:nvSpPr>
        <p:spPr>
          <a:xfrm>
            <a:off x="14926112" y="10491380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859846-A635-5747-8ECF-FCC1C98549A1}"/>
              </a:ext>
            </a:extLst>
          </p:cNvPr>
          <p:cNvSpPr txBox="1"/>
          <p:nvPr/>
        </p:nvSpPr>
        <p:spPr>
          <a:xfrm>
            <a:off x="19792481" y="2721564"/>
            <a:ext cx="235352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CBDEAC-1E00-014A-89AE-C5E3C7319F88}"/>
              </a:ext>
            </a:extLst>
          </p:cNvPr>
          <p:cNvSpPr/>
          <p:nvPr/>
        </p:nvSpPr>
        <p:spPr>
          <a:xfrm>
            <a:off x="19081669" y="3556412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ABBAF14-B943-CD4D-9C00-002335D4E65D}"/>
              </a:ext>
            </a:extLst>
          </p:cNvPr>
          <p:cNvSpPr txBox="1">
            <a:spLocks/>
          </p:cNvSpPr>
          <p:nvPr/>
        </p:nvSpPr>
        <p:spPr>
          <a:xfrm>
            <a:off x="19296457" y="3721770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68D155-8EAA-0447-B5C0-CA73615385A2}"/>
              </a:ext>
            </a:extLst>
          </p:cNvPr>
          <p:cNvSpPr/>
          <p:nvPr/>
        </p:nvSpPr>
        <p:spPr>
          <a:xfrm>
            <a:off x="19081669" y="4910334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7E7A0093-5FAF-8E45-AECA-1C4E2B51D628}"/>
              </a:ext>
            </a:extLst>
          </p:cNvPr>
          <p:cNvSpPr txBox="1">
            <a:spLocks/>
          </p:cNvSpPr>
          <p:nvPr/>
        </p:nvSpPr>
        <p:spPr>
          <a:xfrm>
            <a:off x="19296457" y="5075692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287819-4986-7042-BAA8-F0656E98FB74}"/>
              </a:ext>
            </a:extLst>
          </p:cNvPr>
          <p:cNvSpPr/>
          <p:nvPr/>
        </p:nvSpPr>
        <p:spPr>
          <a:xfrm>
            <a:off x="19081669" y="6264256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D8BC9CF-8E12-1441-9BCB-CCE52C891025}"/>
              </a:ext>
            </a:extLst>
          </p:cNvPr>
          <p:cNvSpPr txBox="1">
            <a:spLocks/>
          </p:cNvSpPr>
          <p:nvPr/>
        </p:nvSpPr>
        <p:spPr>
          <a:xfrm>
            <a:off x="19296457" y="6429614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161807-EAF6-3E49-88BF-8C737E79999A}"/>
              </a:ext>
            </a:extLst>
          </p:cNvPr>
          <p:cNvSpPr/>
          <p:nvPr/>
        </p:nvSpPr>
        <p:spPr>
          <a:xfrm>
            <a:off x="19081669" y="7618178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9CA0C82F-FC29-6445-95A2-D4A12B089FC5}"/>
              </a:ext>
            </a:extLst>
          </p:cNvPr>
          <p:cNvSpPr txBox="1">
            <a:spLocks/>
          </p:cNvSpPr>
          <p:nvPr/>
        </p:nvSpPr>
        <p:spPr>
          <a:xfrm>
            <a:off x="19296457" y="7783536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C1D95C-B6AF-F346-ACDE-553428F35EDB}"/>
              </a:ext>
            </a:extLst>
          </p:cNvPr>
          <p:cNvSpPr/>
          <p:nvPr/>
        </p:nvSpPr>
        <p:spPr>
          <a:xfrm>
            <a:off x="19081669" y="8972100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92F8E5F5-B7D8-9042-998B-BAE52F3A9048}"/>
              </a:ext>
            </a:extLst>
          </p:cNvPr>
          <p:cNvSpPr txBox="1">
            <a:spLocks/>
          </p:cNvSpPr>
          <p:nvPr/>
        </p:nvSpPr>
        <p:spPr>
          <a:xfrm>
            <a:off x="19296457" y="9137458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16E895-CF80-5746-A2AD-5B61451BFD10}"/>
              </a:ext>
            </a:extLst>
          </p:cNvPr>
          <p:cNvSpPr/>
          <p:nvPr/>
        </p:nvSpPr>
        <p:spPr>
          <a:xfrm>
            <a:off x="19081669" y="11679945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FFA65D1F-1FDA-9D42-9D0A-06CEA07726CD}"/>
              </a:ext>
            </a:extLst>
          </p:cNvPr>
          <p:cNvSpPr txBox="1">
            <a:spLocks/>
          </p:cNvSpPr>
          <p:nvPr/>
        </p:nvSpPr>
        <p:spPr>
          <a:xfrm>
            <a:off x="19296457" y="11845303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C86233-68F9-AC43-AAB7-ECF54118D7D1}"/>
              </a:ext>
            </a:extLst>
          </p:cNvPr>
          <p:cNvSpPr/>
          <p:nvPr/>
        </p:nvSpPr>
        <p:spPr>
          <a:xfrm>
            <a:off x="19081669" y="10326022"/>
            <a:ext cx="3775156" cy="1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6E77C291-D362-314A-A427-80E01F8298E2}"/>
              </a:ext>
            </a:extLst>
          </p:cNvPr>
          <p:cNvSpPr txBox="1">
            <a:spLocks/>
          </p:cNvSpPr>
          <p:nvPr/>
        </p:nvSpPr>
        <p:spPr>
          <a:xfrm>
            <a:off x="19296457" y="10491380"/>
            <a:ext cx="33455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</p:spTree>
    <p:extLst>
      <p:ext uri="{BB962C8B-B14F-4D97-AF65-F5344CB8AC3E}">
        <p14:creationId xmlns:p14="http://schemas.microsoft.com/office/powerpoint/2010/main" val="207723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FC957-789B-AA40-9743-DDB7A748F541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D0F1F-B527-1B4F-8F07-4783A913857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FA04B-F07C-7B46-A638-7678791AEFCC}"/>
              </a:ext>
            </a:extLst>
          </p:cNvPr>
          <p:cNvSpPr/>
          <p:nvPr/>
        </p:nvSpPr>
        <p:spPr>
          <a:xfrm>
            <a:off x="1552556" y="2552700"/>
            <a:ext cx="4540558" cy="153855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7FF19-7943-3B48-9293-40911E65388D}"/>
              </a:ext>
            </a:extLst>
          </p:cNvPr>
          <p:cNvSpPr/>
          <p:nvPr/>
        </p:nvSpPr>
        <p:spPr>
          <a:xfrm>
            <a:off x="1552556" y="4091253"/>
            <a:ext cx="4540558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77B15-93BD-2442-BA51-051494BA3410}"/>
              </a:ext>
            </a:extLst>
          </p:cNvPr>
          <p:cNvSpPr/>
          <p:nvPr/>
        </p:nvSpPr>
        <p:spPr>
          <a:xfrm>
            <a:off x="1552556" y="5357361"/>
            <a:ext cx="4540558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CE768-B3A3-D24B-923C-0DCBE54561D6}"/>
              </a:ext>
            </a:extLst>
          </p:cNvPr>
          <p:cNvSpPr/>
          <p:nvPr/>
        </p:nvSpPr>
        <p:spPr>
          <a:xfrm>
            <a:off x="1552556" y="6623468"/>
            <a:ext cx="4540558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DE714-3B4D-AB45-A6ED-54F4B2BAFB2A}"/>
              </a:ext>
            </a:extLst>
          </p:cNvPr>
          <p:cNvSpPr/>
          <p:nvPr/>
        </p:nvSpPr>
        <p:spPr>
          <a:xfrm>
            <a:off x="1552556" y="7889575"/>
            <a:ext cx="4540558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5EFE4-281B-7848-9A5A-A1B006E3AABF}"/>
              </a:ext>
            </a:extLst>
          </p:cNvPr>
          <p:cNvSpPr/>
          <p:nvPr/>
        </p:nvSpPr>
        <p:spPr>
          <a:xfrm>
            <a:off x="1552556" y="9155682"/>
            <a:ext cx="4540558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9B2E47-D5CB-9C46-AE87-7C4CB8DA9E3D}"/>
              </a:ext>
            </a:extLst>
          </p:cNvPr>
          <p:cNvSpPr/>
          <p:nvPr/>
        </p:nvSpPr>
        <p:spPr>
          <a:xfrm>
            <a:off x="1552556" y="10421789"/>
            <a:ext cx="4540558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03334-4D2B-4E4D-B001-A0ED94DBA18C}"/>
              </a:ext>
            </a:extLst>
          </p:cNvPr>
          <p:cNvSpPr/>
          <p:nvPr/>
        </p:nvSpPr>
        <p:spPr>
          <a:xfrm>
            <a:off x="1552556" y="11687893"/>
            <a:ext cx="4540558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D719A-5C17-8543-9E41-F4AFDB34D0DD}"/>
              </a:ext>
            </a:extLst>
          </p:cNvPr>
          <p:cNvSpPr txBox="1"/>
          <p:nvPr/>
        </p:nvSpPr>
        <p:spPr>
          <a:xfrm>
            <a:off x="3099720" y="4431919"/>
            <a:ext cx="14462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EDB56-1FE1-C64B-88FD-AA21F0DA7BB4}"/>
              </a:ext>
            </a:extLst>
          </p:cNvPr>
          <p:cNvSpPr txBox="1"/>
          <p:nvPr/>
        </p:nvSpPr>
        <p:spPr>
          <a:xfrm>
            <a:off x="3059645" y="5698024"/>
            <a:ext cx="15263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EBDC2-F4A4-B043-837A-133E57119D2F}"/>
              </a:ext>
            </a:extLst>
          </p:cNvPr>
          <p:cNvSpPr txBox="1"/>
          <p:nvPr/>
        </p:nvSpPr>
        <p:spPr>
          <a:xfrm>
            <a:off x="3052432" y="6964132"/>
            <a:ext cx="15408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E015BA-9B52-EF41-81D0-B272D41AB115}"/>
              </a:ext>
            </a:extLst>
          </p:cNvPr>
          <p:cNvSpPr txBox="1"/>
          <p:nvPr/>
        </p:nvSpPr>
        <p:spPr>
          <a:xfrm>
            <a:off x="3038004" y="8230239"/>
            <a:ext cx="15696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BFE12D-040E-4F45-B041-A77701DD87FE}"/>
              </a:ext>
            </a:extLst>
          </p:cNvPr>
          <p:cNvSpPr txBox="1"/>
          <p:nvPr/>
        </p:nvSpPr>
        <p:spPr>
          <a:xfrm>
            <a:off x="3043615" y="9496346"/>
            <a:ext cx="15584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A856E-95D4-B74B-A5B6-BF0A809A0F3D}"/>
              </a:ext>
            </a:extLst>
          </p:cNvPr>
          <p:cNvSpPr txBox="1"/>
          <p:nvPr/>
        </p:nvSpPr>
        <p:spPr>
          <a:xfrm>
            <a:off x="3046020" y="10762452"/>
            <a:ext cx="15536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98C913-EB82-5441-9A89-E34B240DBC61}"/>
              </a:ext>
            </a:extLst>
          </p:cNvPr>
          <p:cNvSpPr txBox="1"/>
          <p:nvPr/>
        </p:nvSpPr>
        <p:spPr>
          <a:xfrm>
            <a:off x="3066858" y="12028558"/>
            <a:ext cx="151195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CFEC16-4285-BF4F-82CE-3DE01F54F99E}"/>
              </a:ext>
            </a:extLst>
          </p:cNvPr>
          <p:cNvSpPr txBox="1"/>
          <p:nvPr/>
        </p:nvSpPr>
        <p:spPr>
          <a:xfrm>
            <a:off x="2707786" y="3029588"/>
            <a:ext cx="2230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0826AC-F63F-EE41-83DD-E219C6268FA9}"/>
              </a:ext>
            </a:extLst>
          </p:cNvPr>
          <p:cNvSpPr/>
          <p:nvPr/>
        </p:nvSpPr>
        <p:spPr>
          <a:xfrm>
            <a:off x="6097236" y="409125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DF6E6-FFA4-2C41-96BC-08AEFDFD9B23}"/>
              </a:ext>
            </a:extLst>
          </p:cNvPr>
          <p:cNvSpPr/>
          <p:nvPr/>
        </p:nvSpPr>
        <p:spPr>
          <a:xfrm>
            <a:off x="6097236" y="5357361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F39A3-4251-2245-A294-659D5967E01C}"/>
              </a:ext>
            </a:extLst>
          </p:cNvPr>
          <p:cNvSpPr/>
          <p:nvPr/>
        </p:nvSpPr>
        <p:spPr>
          <a:xfrm>
            <a:off x="6097236" y="6623468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262170-B720-A34E-BFF5-50EFA7B60FFE}"/>
              </a:ext>
            </a:extLst>
          </p:cNvPr>
          <p:cNvSpPr/>
          <p:nvPr/>
        </p:nvSpPr>
        <p:spPr>
          <a:xfrm>
            <a:off x="6097236" y="7889575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70A43-5A9F-D64C-A915-1EC5D82806E8}"/>
              </a:ext>
            </a:extLst>
          </p:cNvPr>
          <p:cNvSpPr/>
          <p:nvPr/>
        </p:nvSpPr>
        <p:spPr>
          <a:xfrm>
            <a:off x="6097236" y="9155682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CA840-64A1-0748-B9D2-702C14D81C4F}"/>
              </a:ext>
            </a:extLst>
          </p:cNvPr>
          <p:cNvSpPr/>
          <p:nvPr/>
        </p:nvSpPr>
        <p:spPr>
          <a:xfrm>
            <a:off x="6097236" y="10421789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C0BAD1-CE54-B648-804A-43C66E4E4555}"/>
              </a:ext>
            </a:extLst>
          </p:cNvPr>
          <p:cNvSpPr/>
          <p:nvPr/>
        </p:nvSpPr>
        <p:spPr>
          <a:xfrm>
            <a:off x="6097236" y="1168789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875452-D73B-E647-A5BF-F5F68D13EB91}"/>
              </a:ext>
            </a:extLst>
          </p:cNvPr>
          <p:cNvSpPr/>
          <p:nvPr/>
        </p:nvSpPr>
        <p:spPr>
          <a:xfrm>
            <a:off x="6097236" y="2552700"/>
            <a:ext cx="3345576" cy="153855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9985E7-6DA9-4E4D-9BF2-BA5712CA427E}"/>
              </a:ext>
            </a:extLst>
          </p:cNvPr>
          <p:cNvSpPr txBox="1"/>
          <p:nvPr/>
        </p:nvSpPr>
        <p:spPr>
          <a:xfrm>
            <a:off x="6614898" y="3029588"/>
            <a:ext cx="23102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C2A50BA-7CDF-F74B-83AD-8D76398E63EC}"/>
              </a:ext>
            </a:extLst>
          </p:cNvPr>
          <p:cNvSpPr txBox="1">
            <a:spLocks/>
          </p:cNvSpPr>
          <p:nvPr/>
        </p:nvSpPr>
        <p:spPr>
          <a:xfrm>
            <a:off x="6341085" y="425263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C0867A4-BDA5-B444-A67C-08848ACE3911}"/>
              </a:ext>
            </a:extLst>
          </p:cNvPr>
          <p:cNvSpPr txBox="1">
            <a:spLocks/>
          </p:cNvSpPr>
          <p:nvPr/>
        </p:nvSpPr>
        <p:spPr>
          <a:xfrm>
            <a:off x="6341085" y="5518743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9F8B489-5B3D-3641-9FA8-A84A70A5D202}"/>
              </a:ext>
            </a:extLst>
          </p:cNvPr>
          <p:cNvSpPr txBox="1">
            <a:spLocks/>
          </p:cNvSpPr>
          <p:nvPr/>
        </p:nvSpPr>
        <p:spPr>
          <a:xfrm>
            <a:off x="6341085" y="6774756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1E52C85-FA2F-B84E-85D6-F8D03A9A2CD1}"/>
              </a:ext>
            </a:extLst>
          </p:cNvPr>
          <p:cNvSpPr txBox="1">
            <a:spLocks/>
          </p:cNvSpPr>
          <p:nvPr/>
        </p:nvSpPr>
        <p:spPr>
          <a:xfrm>
            <a:off x="6341085" y="805095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790C476-399E-6F4D-814D-F4C48DA09676}"/>
              </a:ext>
            </a:extLst>
          </p:cNvPr>
          <p:cNvSpPr txBox="1">
            <a:spLocks/>
          </p:cNvSpPr>
          <p:nvPr/>
        </p:nvSpPr>
        <p:spPr>
          <a:xfrm>
            <a:off x="6341085" y="9317065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327E67B-1A5D-2D43-87A8-3B9FFD5573E4}"/>
              </a:ext>
            </a:extLst>
          </p:cNvPr>
          <p:cNvSpPr txBox="1">
            <a:spLocks/>
          </p:cNvSpPr>
          <p:nvPr/>
        </p:nvSpPr>
        <p:spPr>
          <a:xfrm>
            <a:off x="6341085" y="10583172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A0873B5-E206-0447-9B5C-97F767EDF877}"/>
              </a:ext>
            </a:extLst>
          </p:cNvPr>
          <p:cNvSpPr txBox="1">
            <a:spLocks/>
          </p:cNvSpPr>
          <p:nvPr/>
        </p:nvSpPr>
        <p:spPr>
          <a:xfrm>
            <a:off x="6341085" y="11849277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6B6E3E-60A7-114A-B250-FDB9254620EA}"/>
              </a:ext>
            </a:extLst>
          </p:cNvPr>
          <p:cNvSpPr/>
          <p:nvPr/>
        </p:nvSpPr>
        <p:spPr>
          <a:xfrm>
            <a:off x="9442807" y="409125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17ADFF-C5E5-7D4A-9C59-A45BBCCEE4C3}"/>
              </a:ext>
            </a:extLst>
          </p:cNvPr>
          <p:cNvSpPr/>
          <p:nvPr/>
        </p:nvSpPr>
        <p:spPr>
          <a:xfrm>
            <a:off x="9442807" y="5357361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24D7C1-C801-9748-9B63-78E59B3CE8EF}"/>
              </a:ext>
            </a:extLst>
          </p:cNvPr>
          <p:cNvSpPr/>
          <p:nvPr/>
        </p:nvSpPr>
        <p:spPr>
          <a:xfrm>
            <a:off x="9442807" y="6623468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6F2F7D-EFEE-264A-A986-9C6C5E08E5F3}"/>
              </a:ext>
            </a:extLst>
          </p:cNvPr>
          <p:cNvSpPr/>
          <p:nvPr/>
        </p:nvSpPr>
        <p:spPr>
          <a:xfrm>
            <a:off x="9442807" y="7889575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E5FC0-19BC-FC4C-B2CE-4C51246082EF}"/>
              </a:ext>
            </a:extLst>
          </p:cNvPr>
          <p:cNvSpPr/>
          <p:nvPr/>
        </p:nvSpPr>
        <p:spPr>
          <a:xfrm>
            <a:off x="9442807" y="9155682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E87394-B7B9-AA4C-A316-6B9C28BBDB8F}"/>
              </a:ext>
            </a:extLst>
          </p:cNvPr>
          <p:cNvSpPr/>
          <p:nvPr/>
        </p:nvSpPr>
        <p:spPr>
          <a:xfrm>
            <a:off x="9442807" y="10421789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B460D1-4AC9-1E45-A296-8A11CF602978}"/>
              </a:ext>
            </a:extLst>
          </p:cNvPr>
          <p:cNvSpPr/>
          <p:nvPr/>
        </p:nvSpPr>
        <p:spPr>
          <a:xfrm>
            <a:off x="9442807" y="1168789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B11F14-3AB0-334D-965E-0BCC24205286}"/>
              </a:ext>
            </a:extLst>
          </p:cNvPr>
          <p:cNvSpPr/>
          <p:nvPr/>
        </p:nvSpPr>
        <p:spPr>
          <a:xfrm>
            <a:off x="9442807" y="2552700"/>
            <a:ext cx="3345576" cy="153855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5A3F2F-0CC0-B64A-9B0C-764368683C43}"/>
              </a:ext>
            </a:extLst>
          </p:cNvPr>
          <p:cNvSpPr txBox="1"/>
          <p:nvPr/>
        </p:nvSpPr>
        <p:spPr>
          <a:xfrm>
            <a:off x="9953256" y="3029588"/>
            <a:ext cx="232467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77A92013-E3B3-B442-9639-093934F6647F}"/>
              </a:ext>
            </a:extLst>
          </p:cNvPr>
          <p:cNvSpPr txBox="1">
            <a:spLocks/>
          </p:cNvSpPr>
          <p:nvPr/>
        </p:nvSpPr>
        <p:spPr>
          <a:xfrm>
            <a:off x="9686656" y="425263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342FC0AA-0B03-184D-B9DC-7D5DE1EACF2F}"/>
              </a:ext>
            </a:extLst>
          </p:cNvPr>
          <p:cNvSpPr txBox="1">
            <a:spLocks/>
          </p:cNvSpPr>
          <p:nvPr/>
        </p:nvSpPr>
        <p:spPr>
          <a:xfrm>
            <a:off x="9686656" y="5518743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9039F92D-99EC-C34F-9097-44EC86732BA8}"/>
              </a:ext>
            </a:extLst>
          </p:cNvPr>
          <p:cNvSpPr txBox="1">
            <a:spLocks/>
          </p:cNvSpPr>
          <p:nvPr/>
        </p:nvSpPr>
        <p:spPr>
          <a:xfrm>
            <a:off x="9686656" y="6774756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2991B77-B86A-8E47-A56E-ACBE58497DB9}"/>
              </a:ext>
            </a:extLst>
          </p:cNvPr>
          <p:cNvSpPr txBox="1">
            <a:spLocks/>
          </p:cNvSpPr>
          <p:nvPr/>
        </p:nvSpPr>
        <p:spPr>
          <a:xfrm>
            <a:off x="9686656" y="805095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FD62FA08-3C0D-6C4A-B91F-B5551F9DD636}"/>
              </a:ext>
            </a:extLst>
          </p:cNvPr>
          <p:cNvSpPr txBox="1">
            <a:spLocks/>
          </p:cNvSpPr>
          <p:nvPr/>
        </p:nvSpPr>
        <p:spPr>
          <a:xfrm>
            <a:off x="9686656" y="9317065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3B1CB02-482E-2D41-A89C-AB7F802AC0FD}"/>
              </a:ext>
            </a:extLst>
          </p:cNvPr>
          <p:cNvSpPr txBox="1">
            <a:spLocks/>
          </p:cNvSpPr>
          <p:nvPr/>
        </p:nvSpPr>
        <p:spPr>
          <a:xfrm>
            <a:off x="9686656" y="10583172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BF948783-5824-6A42-9F5F-9D8E4029887E}"/>
              </a:ext>
            </a:extLst>
          </p:cNvPr>
          <p:cNvSpPr txBox="1">
            <a:spLocks/>
          </p:cNvSpPr>
          <p:nvPr/>
        </p:nvSpPr>
        <p:spPr>
          <a:xfrm>
            <a:off x="9686656" y="11849277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FF086-983F-CB46-9E49-BC64535FDF4B}"/>
              </a:ext>
            </a:extLst>
          </p:cNvPr>
          <p:cNvSpPr/>
          <p:nvPr/>
        </p:nvSpPr>
        <p:spPr>
          <a:xfrm>
            <a:off x="12788377" y="409125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69766B-489B-0E40-A59F-8FF81EA17F21}"/>
              </a:ext>
            </a:extLst>
          </p:cNvPr>
          <p:cNvSpPr/>
          <p:nvPr/>
        </p:nvSpPr>
        <p:spPr>
          <a:xfrm>
            <a:off x="12788377" y="5357361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5FB818-2372-154B-A8DB-9CDE9044474C}"/>
              </a:ext>
            </a:extLst>
          </p:cNvPr>
          <p:cNvSpPr/>
          <p:nvPr/>
        </p:nvSpPr>
        <p:spPr>
          <a:xfrm>
            <a:off x="12788377" y="6623468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A842C0-E633-C34C-9C7F-2E26AF3FF47F}"/>
              </a:ext>
            </a:extLst>
          </p:cNvPr>
          <p:cNvSpPr/>
          <p:nvPr/>
        </p:nvSpPr>
        <p:spPr>
          <a:xfrm>
            <a:off x="12788377" y="7889575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3044D7-E928-4F4B-A271-3AEAC81C1E05}"/>
              </a:ext>
            </a:extLst>
          </p:cNvPr>
          <p:cNvSpPr/>
          <p:nvPr/>
        </p:nvSpPr>
        <p:spPr>
          <a:xfrm>
            <a:off x="12788377" y="9155682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33388A-8E86-2941-8C51-DEF20DE8FD5C}"/>
              </a:ext>
            </a:extLst>
          </p:cNvPr>
          <p:cNvSpPr/>
          <p:nvPr/>
        </p:nvSpPr>
        <p:spPr>
          <a:xfrm>
            <a:off x="12788377" y="10421789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09A4BC-4DA6-B046-BAE7-E3C8FAC38E97}"/>
              </a:ext>
            </a:extLst>
          </p:cNvPr>
          <p:cNvSpPr/>
          <p:nvPr/>
        </p:nvSpPr>
        <p:spPr>
          <a:xfrm>
            <a:off x="12788377" y="1168789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25778B-1D4D-9D43-BC9E-A70711D7A1BC}"/>
              </a:ext>
            </a:extLst>
          </p:cNvPr>
          <p:cNvSpPr/>
          <p:nvPr/>
        </p:nvSpPr>
        <p:spPr>
          <a:xfrm>
            <a:off x="12788377" y="2552700"/>
            <a:ext cx="3345576" cy="153855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611076-7897-5846-8828-2EFDE6513F83}"/>
              </a:ext>
            </a:extLst>
          </p:cNvPr>
          <p:cNvSpPr txBox="1"/>
          <p:nvPr/>
        </p:nvSpPr>
        <p:spPr>
          <a:xfrm>
            <a:off x="13284399" y="3029588"/>
            <a:ext cx="235352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9C9C7286-78F7-C344-A133-DA08A6064137}"/>
              </a:ext>
            </a:extLst>
          </p:cNvPr>
          <p:cNvSpPr txBox="1">
            <a:spLocks/>
          </p:cNvSpPr>
          <p:nvPr/>
        </p:nvSpPr>
        <p:spPr>
          <a:xfrm>
            <a:off x="13032226" y="425263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14C13482-604A-3F41-9D76-167751034875}"/>
              </a:ext>
            </a:extLst>
          </p:cNvPr>
          <p:cNvSpPr txBox="1">
            <a:spLocks/>
          </p:cNvSpPr>
          <p:nvPr/>
        </p:nvSpPr>
        <p:spPr>
          <a:xfrm>
            <a:off x="13032226" y="5518743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F06D74F7-6B71-2B40-8F9D-51C29B7BF4EA}"/>
              </a:ext>
            </a:extLst>
          </p:cNvPr>
          <p:cNvSpPr txBox="1">
            <a:spLocks/>
          </p:cNvSpPr>
          <p:nvPr/>
        </p:nvSpPr>
        <p:spPr>
          <a:xfrm>
            <a:off x="13032226" y="6774756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6C81262C-95A8-8649-A849-217E6157AC3C}"/>
              </a:ext>
            </a:extLst>
          </p:cNvPr>
          <p:cNvSpPr txBox="1">
            <a:spLocks/>
          </p:cNvSpPr>
          <p:nvPr/>
        </p:nvSpPr>
        <p:spPr>
          <a:xfrm>
            <a:off x="13032226" y="805095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30F2DCA-D624-5F45-AB73-2C49AC071422}"/>
              </a:ext>
            </a:extLst>
          </p:cNvPr>
          <p:cNvSpPr txBox="1">
            <a:spLocks/>
          </p:cNvSpPr>
          <p:nvPr/>
        </p:nvSpPr>
        <p:spPr>
          <a:xfrm>
            <a:off x="13032226" y="9317065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CC3EE9E-BCDA-0A49-B603-8CD737B9B685}"/>
              </a:ext>
            </a:extLst>
          </p:cNvPr>
          <p:cNvSpPr txBox="1">
            <a:spLocks/>
          </p:cNvSpPr>
          <p:nvPr/>
        </p:nvSpPr>
        <p:spPr>
          <a:xfrm>
            <a:off x="13032226" y="10583172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31C08CB2-CB33-3A4A-841F-DECE384A115C}"/>
              </a:ext>
            </a:extLst>
          </p:cNvPr>
          <p:cNvSpPr txBox="1">
            <a:spLocks/>
          </p:cNvSpPr>
          <p:nvPr/>
        </p:nvSpPr>
        <p:spPr>
          <a:xfrm>
            <a:off x="13032226" y="11849277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3ED80D4-8D7F-0143-844C-EFA5E743B9DC}"/>
              </a:ext>
            </a:extLst>
          </p:cNvPr>
          <p:cNvSpPr/>
          <p:nvPr/>
        </p:nvSpPr>
        <p:spPr>
          <a:xfrm>
            <a:off x="16133943" y="409125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B8D21CA-A4DC-6448-8C1A-77DDD1DDF0F4}"/>
              </a:ext>
            </a:extLst>
          </p:cNvPr>
          <p:cNvSpPr/>
          <p:nvPr/>
        </p:nvSpPr>
        <p:spPr>
          <a:xfrm>
            <a:off x="16133943" y="5357361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6700E3-F25E-0547-814E-884916F19453}"/>
              </a:ext>
            </a:extLst>
          </p:cNvPr>
          <p:cNvSpPr/>
          <p:nvPr/>
        </p:nvSpPr>
        <p:spPr>
          <a:xfrm>
            <a:off x="16133943" y="6623468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D0E86C-9002-6A43-8BE3-9EFD554529E4}"/>
              </a:ext>
            </a:extLst>
          </p:cNvPr>
          <p:cNvSpPr/>
          <p:nvPr/>
        </p:nvSpPr>
        <p:spPr>
          <a:xfrm>
            <a:off x="16133943" y="7889575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C442F1-09F6-DC40-AF70-81B53A55FE4A}"/>
              </a:ext>
            </a:extLst>
          </p:cNvPr>
          <p:cNvSpPr/>
          <p:nvPr/>
        </p:nvSpPr>
        <p:spPr>
          <a:xfrm>
            <a:off x="16133943" y="9155682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AC52E71-CE2A-ED4E-A9F2-C436D80B15B9}"/>
              </a:ext>
            </a:extLst>
          </p:cNvPr>
          <p:cNvSpPr/>
          <p:nvPr/>
        </p:nvSpPr>
        <p:spPr>
          <a:xfrm>
            <a:off x="16133943" y="10421789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5297585-8619-9647-A125-0C7BA5D8B083}"/>
              </a:ext>
            </a:extLst>
          </p:cNvPr>
          <p:cNvSpPr/>
          <p:nvPr/>
        </p:nvSpPr>
        <p:spPr>
          <a:xfrm>
            <a:off x="16133943" y="1168789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DEFCE8-4828-7840-BD36-053A1979EB61}"/>
              </a:ext>
            </a:extLst>
          </p:cNvPr>
          <p:cNvSpPr/>
          <p:nvPr/>
        </p:nvSpPr>
        <p:spPr>
          <a:xfrm>
            <a:off x="16133943" y="2552700"/>
            <a:ext cx="3345576" cy="153855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F054EC-8DC4-6C4D-B903-442D0876A0C9}"/>
              </a:ext>
            </a:extLst>
          </p:cNvPr>
          <p:cNvSpPr txBox="1"/>
          <p:nvPr/>
        </p:nvSpPr>
        <p:spPr>
          <a:xfrm>
            <a:off x="16635575" y="3029588"/>
            <a:ext cx="23423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5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6A1FE57B-FD8B-934A-A1C1-40D0778EC113}"/>
              </a:ext>
            </a:extLst>
          </p:cNvPr>
          <p:cNvSpPr txBox="1">
            <a:spLocks/>
          </p:cNvSpPr>
          <p:nvPr/>
        </p:nvSpPr>
        <p:spPr>
          <a:xfrm>
            <a:off x="16377792" y="425263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E1A55B1C-C45F-F44A-AAC6-E41341DA45B6}"/>
              </a:ext>
            </a:extLst>
          </p:cNvPr>
          <p:cNvSpPr txBox="1">
            <a:spLocks/>
          </p:cNvSpPr>
          <p:nvPr/>
        </p:nvSpPr>
        <p:spPr>
          <a:xfrm>
            <a:off x="16377792" y="5518743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BF152766-04EE-664D-9A35-7DDB7AFE7B23}"/>
              </a:ext>
            </a:extLst>
          </p:cNvPr>
          <p:cNvSpPr txBox="1">
            <a:spLocks/>
          </p:cNvSpPr>
          <p:nvPr/>
        </p:nvSpPr>
        <p:spPr>
          <a:xfrm>
            <a:off x="16377792" y="6774756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8A725FB9-BF08-D14D-8B37-D4B8D2F414B9}"/>
              </a:ext>
            </a:extLst>
          </p:cNvPr>
          <p:cNvSpPr txBox="1">
            <a:spLocks/>
          </p:cNvSpPr>
          <p:nvPr/>
        </p:nvSpPr>
        <p:spPr>
          <a:xfrm>
            <a:off x="16377792" y="805095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535BCD4B-FF2E-3947-A229-67766798D192}"/>
              </a:ext>
            </a:extLst>
          </p:cNvPr>
          <p:cNvSpPr txBox="1">
            <a:spLocks/>
          </p:cNvSpPr>
          <p:nvPr/>
        </p:nvSpPr>
        <p:spPr>
          <a:xfrm>
            <a:off x="16377792" y="9317065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3A585374-378F-9846-AC32-0E32626B37BF}"/>
              </a:ext>
            </a:extLst>
          </p:cNvPr>
          <p:cNvSpPr txBox="1">
            <a:spLocks/>
          </p:cNvSpPr>
          <p:nvPr/>
        </p:nvSpPr>
        <p:spPr>
          <a:xfrm>
            <a:off x="16377792" y="10583172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D33E0478-83D4-AB44-B66A-1485422115C3}"/>
              </a:ext>
            </a:extLst>
          </p:cNvPr>
          <p:cNvSpPr txBox="1">
            <a:spLocks/>
          </p:cNvSpPr>
          <p:nvPr/>
        </p:nvSpPr>
        <p:spPr>
          <a:xfrm>
            <a:off x="16377792" y="11849277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9F3E35-2189-D74F-94A7-D2E5CEB594BB}"/>
              </a:ext>
            </a:extLst>
          </p:cNvPr>
          <p:cNvSpPr/>
          <p:nvPr/>
        </p:nvSpPr>
        <p:spPr>
          <a:xfrm>
            <a:off x="19479518" y="409125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6E7B8B-ACFF-C643-88EE-F842027D94FC}"/>
              </a:ext>
            </a:extLst>
          </p:cNvPr>
          <p:cNvSpPr/>
          <p:nvPr/>
        </p:nvSpPr>
        <p:spPr>
          <a:xfrm>
            <a:off x="19479518" y="5357361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6BF0710-49B3-E149-9F35-76D848C5E836}"/>
              </a:ext>
            </a:extLst>
          </p:cNvPr>
          <p:cNvSpPr/>
          <p:nvPr/>
        </p:nvSpPr>
        <p:spPr>
          <a:xfrm>
            <a:off x="19479518" y="6623468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37B43E1-0CC4-B74E-BEC3-C6C6CE56BDC3}"/>
              </a:ext>
            </a:extLst>
          </p:cNvPr>
          <p:cNvSpPr/>
          <p:nvPr/>
        </p:nvSpPr>
        <p:spPr>
          <a:xfrm>
            <a:off x="19479518" y="7889575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107A70-CAF0-734F-94CC-D2592280888C}"/>
              </a:ext>
            </a:extLst>
          </p:cNvPr>
          <p:cNvSpPr/>
          <p:nvPr/>
        </p:nvSpPr>
        <p:spPr>
          <a:xfrm>
            <a:off x="19479518" y="9155682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D521B6-5221-7941-BD62-F6782DC9FD35}"/>
              </a:ext>
            </a:extLst>
          </p:cNvPr>
          <p:cNvSpPr/>
          <p:nvPr/>
        </p:nvSpPr>
        <p:spPr>
          <a:xfrm>
            <a:off x="19479518" y="10421789"/>
            <a:ext cx="3345576" cy="126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FE65DA-F443-0F45-8E98-C9CAD7D28AF7}"/>
              </a:ext>
            </a:extLst>
          </p:cNvPr>
          <p:cNvSpPr/>
          <p:nvPr/>
        </p:nvSpPr>
        <p:spPr>
          <a:xfrm>
            <a:off x="19479518" y="11687893"/>
            <a:ext cx="3345576" cy="126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1BBD97-6001-2948-83E5-96AA0E3780CA}"/>
              </a:ext>
            </a:extLst>
          </p:cNvPr>
          <p:cNvSpPr/>
          <p:nvPr/>
        </p:nvSpPr>
        <p:spPr>
          <a:xfrm>
            <a:off x="19479518" y="2552700"/>
            <a:ext cx="3345576" cy="153855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038FAE-271D-A74D-9B20-D875FF1A1E17}"/>
              </a:ext>
            </a:extLst>
          </p:cNvPr>
          <p:cNvSpPr txBox="1"/>
          <p:nvPr/>
        </p:nvSpPr>
        <p:spPr>
          <a:xfrm>
            <a:off x="19983555" y="3029588"/>
            <a:ext cx="23374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6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5F0F407A-BF87-F64C-B9BB-91B51D00F780}"/>
              </a:ext>
            </a:extLst>
          </p:cNvPr>
          <p:cNvSpPr txBox="1">
            <a:spLocks/>
          </p:cNvSpPr>
          <p:nvPr/>
        </p:nvSpPr>
        <p:spPr>
          <a:xfrm>
            <a:off x="19723367" y="425263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A628FC0B-E3EA-7C40-852A-F772203296F9}"/>
              </a:ext>
            </a:extLst>
          </p:cNvPr>
          <p:cNvSpPr txBox="1">
            <a:spLocks/>
          </p:cNvSpPr>
          <p:nvPr/>
        </p:nvSpPr>
        <p:spPr>
          <a:xfrm>
            <a:off x="19723367" y="5518743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8C7D830B-858F-694D-8F4E-5A65F2354DD6}"/>
              </a:ext>
            </a:extLst>
          </p:cNvPr>
          <p:cNvSpPr txBox="1">
            <a:spLocks/>
          </p:cNvSpPr>
          <p:nvPr/>
        </p:nvSpPr>
        <p:spPr>
          <a:xfrm>
            <a:off x="19723367" y="6774756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A3318284-3C97-0246-8491-B1DB43EBFF28}"/>
              </a:ext>
            </a:extLst>
          </p:cNvPr>
          <p:cNvSpPr txBox="1">
            <a:spLocks/>
          </p:cNvSpPr>
          <p:nvPr/>
        </p:nvSpPr>
        <p:spPr>
          <a:xfrm>
            <a:off x="19723367" y="8050959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06F569BB-8EC8-DD42-A34B-659C3AD872EC}"/>
              </a:ext>
            </a:extLst>
          </p:cNvPr>
          <p:cNvSpPr txBox="1">
            <a:spLocks/>
          </p:cNvSpPr>
          <p:nvPr/>
        </p:nvSpPr>
        <p:spPr>
          <a:xfrm>
            <a:off x="19723367" y="9317065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9FDFE243-9CF9-E54B-91B7-822C9264DCD4}"/>
              </a:ext>
            </a:extLst>
          </p:cNvPr>
          <p:cNvSpPr txBox="1">
            <a:spLocks/>
          </p:cNvSpPr>
          <p:nvPr/>
        </p:nvSpPr>
        <p:spPr>
          <a:xfrm>
            <a:off x="19723367" y="10583172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0BFA285D-0E20-6D45-A06C-23BBE2B9FEA0}"/>
              </a:ext>
            </a:extLst>
          </p:cNvPr>
          <p:cNvSpPr txBox="1">
            <a:spLocks/>
          </p:cNvSpPr>
          <p:nvPr/>
        </p:nvSpPr>
        <p:spPr>
          <a:xfrm>
            <a:off x="19723367" y="11849277"/>
            <a:ext cx="28578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</p:spTree>
    <p:extLst>
      <p:ext uri="{BB962C8B-B14F-4D97-AF65-F5344CB8AC3E}">
        <p14:creationId xmlns:p14="http://schemas.microsoft.com/office/powerpoint/2010/main" val="16465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99C41-6C9C-E44E-97FB-F555EAA93939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5830B-3942-FF48-A709-810F978206C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6D7D7-DCE7-FD47-8C1C-B0E66379C6F1}"/>
              </a:ext>
            </a:extLst>
          </p:cNvPr>
          <p:cNvSpPr/>
          <p:nvPr/>
        </p:nvSpPr>
        <p:spPr>
          <a:xfrm>
            <a:off x="1553240" y="4859725"/>
            <a:ext cx="4332970" cy="1266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3B019-FC6A-2D49-8551-5607FE573DB7}"/>
              </a:ext>
            </a:extLst>
          </p:cNvPr>
          <p:cNvSpPr/>
          <p:nvPr/>
        </p:nvSpPr>
        <p:spPr>
          <a:xfrm>
            <a:off x="1553240" y="6125833"/>
            <a:ext cx="4332970" cy="1266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73BA7-4229-EB46-B7AF-57115B6DF412}"/>
              </a:ext>
            </a:extLst>
          </p:cNvPr>
          <p:cNvSpPr/>
          <p:nvPr/>
        </p:nvSpPr>
        <p:spPr>
          <a:xfrm>
            <a:off x="1553240" y="7391940"/>
            <a:ext cx="4332970" cy="1266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7B363-E1D4-4248-B2D9-B07665704F18}"/>
              </a:ext>
            </a:extLst>
          </p:cNvPr>
          <p:cNvSpPr/>
          <p:nvPr/>
        </p:nvSpPr>
        <p:spPr>
          <a:xfrm>
            <a:off x="1553240" y="8658047"/>
            <a:ext cx="4332970" cy="1266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42C77-B683-DD4C-B8A9-A67521E0F0CE}"/>
              </a:ext>
            </a:extLst>
          </p:cNvPr>
          <p:cNvSpPr/>
          <p:nvPr/>
        </p:nvSpPr>
        <p:spPr>
          <a:xfrm>
            <a:off x="1553240" y="9924154"/>
            <a:ext cx="4332970" cy="1266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46AE0-7F15-7940-9D40-FA5520AABABE}"/>
              </a:ext>
            </a:extLst>
          </p:cNvPr>
          <p:cNvSpPr/>
          <p:nvPr/>
        </p:nvSpPr>
        <p:spPr>
          <a:xfrm>
            <a:off x="1553240" y="11190261"/>
            <a:ext cx="4332970" cy="1266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1DE63-70F2-574E-9211-A8818FFDC2F1}"/>
              </a:ext>
            </a:extLst>
          </p:cNvPr>
          <p:cNvSpPr txBox="1"/>
          <p:nvPr/>
        </p:nvSpPr>
        <p:spPr>
          <a:xfrm>
            <a:off x="2996610" y="5200391"/>
            <a:ext cx="14462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E8274-D35E-514B-80B8-54992ADDC2BB}"/>
              </a:ext>
            </a:extLst>
          </p:cNvPr>
          <p:cNvSpPr txBox="1"/>
          <p:nvPr/>
        </p:nvSpPr>
        <p:spPr>
          <a:xfrm>
            <a:off x="2956535" y="6466496"/>
            <a:ext cx="15263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5DBFF-0069-1642-86E2-CA815CEC8442}"/>
              </a:ext>
            </a:extLst>
          </p:cNvPr>
          <p:cNvSpPr txBox="1"/>
          <p:nvPr/>
        </p:nvSpPr>
        <p:spPr>
          <a:xfrm>
            <a:off x="2949322" y="7732604"/>
            <a:ext cx="15408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2B6DB-2B35-7B47-B2B6-B76C619DE1BF}"/>
              </a:ext>
            </a:extLst>
          </p:cNvPr>
          <p:cNvSpPr txBox="1"/>
          <p:nvPr/>
        </p:nvSpPr>
        <p:spPr>
          <a:xfrm>
            <a:off x="2934894" y="8998711"/>
            <a:ext cx="1569661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EAB47-D0FE-444C-8C07-9A8DB9388F89}"/>
              </a:ext>
            </a:extLst>
          </p:cNvPr>
          <p:cNvSpPr txBox="1"/>
          <p:nvPr/>
        </p:nvSpPr>
        <p:spPr>
          <a:xfrm>
            <a:off x="2940505" y="10264818"/>
            <a:ext cx="15584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0FCCD-1BD4-B84F-8113-75B6853B266C}"/>
              </a:ext>
            </a:extLst>
          </p:cNvPr>
          <p:cNvSpPr txBox="1"/>
          <p:nvPr/>
        </p:nvSpPr>
        <p:spPr>
          <a:xfrm>
            <a:off x="2942910" y="11530924"/>
            <a:ext cx="15536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932D8-745E-A84B-B574-21C8471BDF8F}"/>
              </a:ext>
            </a:extLst>
          </p:cNvPr>
          <p:cNvSpPr/>
          <p:nvPr/>
        </p:nvSpPr>
        <p:spPr>
          <a:xfrm>
            <a:off x="5928545" y="3278640"/>
            <a:ext cx="3345576" cy="1538553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94D259-3717-F642-8D8C-5571EE48A949}"/>
              </a:ext>
            </a:extLst>
          </p:cNvPr>
          <p:cNvSpPr txBox="1"/>
          <p:nvPr/>
        </p:nvSpPr>
        <p:spPr>
          <a:xfrm>
            <a:off x="6486283" y="3755528"/>
            <a:ext cx="22300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FC043A0-E6EF-D04C-9366-FAD294F9BA4B}"/>
              </a:ext>
            </a:extLst>
          </p:cNvPr>
          <p:cNvSpPr/>
          <p:nvPr/>
        </p:nvSpPr>
        <p:spPr>
          <a:xfrm>
            <a:off x="5928545" y="2775721"/>
            <a:ext cx="3345576" cy="50291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8E141-6C82-7F42-8BDC-CE6511333C2B}"/>
              </a:ext>
            </a:extLst>
          </p:cNvPr>
          <p:cNvSpPr/>
          <p:nvPr/>
        </p:nvSpPr>
        <p:spPr>
          <a:xfrm>
            <a:off x="9316456" y="3278640"/>
            <a:ext cx="3345576" cy="153855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638CFF-C85A-7C4A-967F-6993C10C311D}"/>
              </a:ext>
            </a:extLst>
          </p:cNvPr>
          <p:cNvSpPr txBox="1"/>
          <p:nvPr/>
        </p:nvSpPr>
        <p:spPr>
          <a:xfrm>
            <a:off x="9834118" y="3755528"/>
            <a:ext cx="23102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37F82D-7AD4-3E4A-8811-EBB42807FD13}"/>
              </a:ext>
            </a:extLst>
          </p:cNvPr>
          <p:cNvSpPr/>
          <p:nvPr/>
        </p:nvSpPr>
        <p:spPr>
          <a:xfrm>
            <a:off x="9316456" y="2775721"/>
            <a:ext cx="3345576" cy="5029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7B74466-76AC-724C-9BC8-21FE9808B707}"/>
              </a:ext>
            </a:extLst>
          </p:cNvPr>
          <p:cNvSpPr/>
          <p:nvPr/>
        </p:nvSpPr>
        <p:spPr>
          <a:xfrm>
            <a:off x="12704367" y="3278640"/>
            <a:ext cx="3345576" cy="1538553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0F7B20-ED12-114C-B907-204A9579A027}"/>
              </a:ext>
            </a:extLst>
          </p:cNvPr>
          <p:cNvSpPr txBox="1"/>
          <p:nvPr/>
        </p:nvSpPr>
        <p:spPr>
          <a:xfrm>
            <a:off x="13214816" y="3755528"/>
            <a:ext cx="23246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A2C875-0496-614D-BFCE-5C9E12175533}"/>
              </a:ext>
            </a:extLst>
          </p:cNvPr>
          <p:cNvSpPr/>
          <p:nvPr/>
        </p:nvSpPr>
        <p:spPr>
          <a:xfrm>
            <a:off x="12704367" y="2775721"/>
            <a:ext cx="3345576" cy="50291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B04733C-85F5-2045-B487-7DE31302B59F}"/>
              </a:ext>
            </a:extLst>
          </p:cNvPr>
          <p:cNvSpPr/>
          <p:nvPr/>
        </p:nvSpPr>
        <p:spPr>
          <a:xfrm>
            <a:off x="16092272" y="3278640"/>
            <a:ext cx="3345576" cy="1538553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87228A-6A3D-484D-ADE6-EF24A26BE344}"/>
              </a:ext>
            </a:extLst>
          </p:cNvPr>
          <p:cNvSpPr txBox="1"/>
          <p:nvPr/>
        </p:nvSpPr>
        <p:spPr>
          <a:xfrm>
            <a:off x="16588294" y="3755528"/>
            <a:ext cx="23535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375DCC-72E3-114B-B357-0D2D113229F3}"/>
              </a:ext>
            </a:extLst>
          </p:cNvPr>
          <p:cNvSpPr/>
          <p:nvPr/>
        </p:nvSpPr>
        <p:spPr>
          <a:xfrm>
            <a:off x="16092272" y="2775721"/>
            <a:ext cx="3345576" cy="5029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922FF4E-A16A-C44F-801E-7C1405A9780C}"/>
              </a:ext>
            </a:extLst>
          </p:cNvPr>
          <p:cNvSpPr/>
          <p:nvPr/>
        </p:nvSpPr>
        <p:spPr>
          <a:xfrm>
            <a:off x="19477707" y="3278640"/>
            <a:ext cx="3345576" cy="1538553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0DAA3C-96B6-9942-92E4-2F38F9357DC4}"/>
              </a:ext>
            </a:extLst>
          </p:cNvPr>
          <p:cNvSpPr txBox="1"/>
          <p:nvPr/>
        </p:nvSpPr>
        <p:spPr>
          <a:xfrm>
            <a:off x="19979339" y="3755528"/>
            <a:ext cx="234230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3FB782-F3BA-374A-8FAD-251DDDCC1B75}"/>
              </a:ext>
            </a:extLst>
          </p:cNvPr>
          <p:cNvSpPr/>
          <p:nvPr/>
        </p:nvSpPr>
        <p:spPr>
          <a:xfrm>
            <a:off x="19477707" y="2775721"/>
            <a:ext cx="3345576" cy="5029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F49C45B-0EF7-BC40-A0F7-37B2F644F4CA}"/>
              </a:ext>
            </a:extLst>
          </p:cNvPr>
          <p:cNvSpPr/>
          <p:nvPr/>
        </p:nvSpPr>
        <p:spPr>
          <a:xfrm>
            <a:off x="5928545" y="4859725"/>
            <a:ext cx="3346704" cy="1266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D7C7C-A4BC-B548-9276-62DAD72DEAE8}"/>
              </a:ext>
            </a:extLst>
          </p:cNvPr>
          <p:cNvSpPr/>
          <p:nvPr/>
        </p:nvSpPr>
        <p:spPr>
          <a:xfrm>
            <a:off x="5928545" y="6125833"/>
            <a:ext cx="3346704" cy="1266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1D9A560-C728-0B42-9EDD-02BC59AF8132}"/>
              </a:ext>
            </a:extLst>
          </p:cNvPr>
          <p:cNvSpPr/>
          <p:nvPr/>
        </p:nvSpPr>
        <p:spPr>
          <a:xfrm>
            <a:off x="5928545" y="7391940"/>
            <a:ext cx="3346704" cy="1266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D049F7-0123-3145-82D2-93052B51D7D4}"/>
              </a:ext>
            </a:extLst>
          </p:cNvPr>
          <p:cNvSpPr/>
          <p:nvPr/>
        </p:nvSpPr>
        <p:spPr>
          <a:xfrm>
            <a:off x="5928545" y="8658047"/>
            <a:ext cx="3346704" cy="1266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CA451D4-1A0D-BE4C-B0FD-0679D3AD423B}"/>
              </a:ext>
            </a:extLst>
          </p:cNvPr>
          <p:cNvSpPr/>
          <p:nvPr/>
        </p:nvSpPr>
        <p:spPr>
          <a:xfrm>
            <a:off x="5928545" y="9924154"/>
            <a:ext cx="3346704" cy="1266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7E2A646-819F-9A4C-9A44-DF2E9D9C5456}"/>
              </a:ext>
            </a:extLst>
          </p:cNvPr>
          <p:cNvSpPr/>
          <p:nvPr/>
        </p:nvSpPr>
        <p:spPr>
          <a:xfrm>
            <a:off x="5928545" y="11190261"/>
            <a:ext cx="3346704" cy="1266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06CC4D1F-8963-FE49-AA08-DB614E5F9E3B}"/>
              </a:ext>
            </a:extLst>
          </p:cNvPr>
          <p:cNvSpPr txBox="1">
            <a:spLocks/>
          </p:cNvSpPr>
          <p:nvPr/>
        </p:nvSpPr>
        <p:spPr>
          <a:xfrm>
            <a:off x="6129592" y="502111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D5023B8D-CE64-474B-B6EB-09DCA66DCFF6}"/>
              </a:ext>
            </a:extLst>
          </p:cNvPr>
          <p:cNvSpPr txBox="1">
            <a:spLocks/>
          </p:cNvSpPr>
          <p:nvPr/>
        </p:nvSpPr>
        <p:spPr>
          <a:xfrm>
            <a:off x="6129592" y="6287215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A4417015-5A27-A144-BCE2-D56EA88947A4}"/>
              </a:ext>
            </a:extLst>
          </p:cNvPr>
          <p:cNvSpPr txBox="1">
            <a:spLocks/>
          </p:cNvSpPr>
          <p:nvPr/>
        </p:nvSpPr>
        <p:spPr>
          <a:xfrm>
            <a:off x="6129592" y="755332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330235DB-671E-2F49-83D9-75D4593BBDF3}"/>
              </a:ext>
            </a:extLst>
          </p:cNvPr>
          <p:cNvSpPr txBox="1">
            <a:spLocks/>
          </p:cNvSpPr>
          <p:nvPr/>
        </p:nvSpPr>
        <p:spPr>
          <a:xfrm>
            <a:off x="6129592" y="881943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744A0C91-7189-0D4F-BC36-9FF85513F3D3}"/>
              </a:ext>
            </a:extLst>
          </p:cNvPr>
          <p:cNvSpPr txBox="1">
            <a:spLocks/>
          </p:cNvSpPr>
          <p:nvPr/>
        </p:nvSpPr>
        <p:spPr>
          <a:xfrm>
            <a:off x="6129592" y="1009088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5EB4DF94-50DE-E24E-B7C1-4FE4A5E4166C}"/>
              </a:ext>
            </a:extLst>
          </p:cNvPr>
          <p:cNvSpPr txBox="1">
            <a:spLocks/>
          </p:cNvSpPr>
          <p:nvPr/>
        </p:nvSpPr>
        <p:spPr>
          <a:xfrm>
            <a:off x="6129592" y="1135164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2E27A74-27F1-7142-B0FE-EBD80A810797}"/>
              </a:ext>
            </a:extLst>
          </p:cNvPr>
          <p:cNvSpPr/>
          <p:nvPr/>
        </p:nvSpPr>
        <p:spPr>
          <a:xfrm>
            <a:off x="9316456" y="4859725"/>
            <a:ext cx="3346704" cy="1266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525A01E-684F-0A49-84C0-6E4110648622}"/>
              </a:ext>
            </a:extLst>
          </p:cNvPr>
          <p:cNvSpPr/>
          <p:nvPr/>
        </p:nvSpPr>
        <p:spPr>
          <a:xfrm>
            <a:off x="9316456" y="6125833"/>
            <a:ext cx="3346704" cy="1266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A39EB0F-B95E-8741-94D8-B308F0FBAB7E}"/>
              </a:ext>
            </a:extLst>
          </p:cNvPr>
          <p:cNvSpPr/>
          <p:nvPr/>
        </p:nvSpPr>
        <p:spPr>
          <a:xfrm>
            <a:off x="9316456" y="7391940"/>
            <a:ext cx="3346704" cy="1266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21923AA-1F29-D74B-91CA-53C77106897C}"/>
              </a:ext>
            </a:extLst>
          </p:cNvPr>
          <p:cNvSpPr/>
          <p:nvPr/>
        </p:nvSpPr>
        <p:spPr>
          <a:xfrm>
            <a:off x="9316456" y="8658047"/>
            <a:ext cx="3346704" cy="1266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6589F8F-44B3-5A47-BD74-1DCDC59D08BC}"/>
              </a:ext>
            </a:extLst>
          </p:cNvPr>
          <p:cNvSpPr/>
          <p:nvPr/>
        </p:nvSpPr>
        <p:spPr>
          <a:xfrm>
            <a:off x="9316456" y="9924154"/>
            <a:ext cx="3346704" cy="1266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E96F0CD-008B-F344-AB6A-C48898C2068C}"/>
              </a:ext>
            </a:extLst>
          </p:cNvPr>
          <p:cNvSpPr/>
          <p:nvPr/>
        </p:nvSpPr>
        <p:spPr>
          <a:xfrm>
            <a:off x="9316456" y="11190261"/>
            <a:ext cx="3346704" cy="1266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5CBACAA5-B925-6F44-8632-3856E210CDDE}"/>
              </a:ext>
            </a:extLst>
          </p:cNvPr>
          <p:cNvSpPr txBox="1">
            <a:spLocks/>
          </p:cNvSpPr>
          <p:nvPr/>
        </p:nvSpPr>
        <p:spPr>
          <a:xfrm>
            <a:off x="9517503" y="502111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7995939E-F26E-5F44-BFCF-7D621631A53A}"/>
              </a:ext>
            </a:extLst>
          </p:cNvPr>
          <p:cNvSpPr txBox="1">
            <a:spLocks/>
          </p:cNvSpPr>
          <p:nvPr/>
        </p:nvSpPr>
        <p:spPr>
          <a:xfrm>
            <a:off x="9517503" y="6287215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DFEAF260-BFDB-C844-B33C-2DA43F41CC76}"/>
              </a:ext>
            </a:extLst>
          </p:cNvPr>
          <p:cNvSpPr txBox="1">
            <a:spLocks/>
          </p:cNvSpPr>
          <p:nvPr/>
        </p:nvSpPr>
        <p:spPr>
          <a:xfrm>
            <a:off x="9517503" y="755332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4782DEEC-870A-C54A-A661-0D37AA8C37B1}"/>
              </a:ext>
            </a:extLst>
          </p:cNvPr>
          <p:cNvSpPr txBox="1">
            <a:spLocks/>
          </p:cNvSpPr>
          <p:nvPr/>
        </p:nvSpPr>
        <p:spPr>
          <a:xfrm>
            <a:off x="9517503" y="881943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43" name="Subtitle 2">
            <a:extLst>
              <a:ext uri="{FF2B5EF4-FFF2-40B4-BE49-F238E27FC236}">
                <a16:creationId xmlns:a16="http://schemas.microsoft.com/office/drawing/2014/main" id="{CA2A9D9A-1BFB-EC45-BCBE-7723AB758485}"/>
              </a:ext>
            </a:extLst>
          </p:cNvPr>
          <p:cNvSpPr txBox="1">
            <a:spLocks/>
          </p:cNvSpPr>
          <p:nvPr/>
        </p:nvSpPr>
        <p:spPr>
          <a:xfrm>
            <a:off x="9517503" y="1009088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44" name="Subtitle 2">
            <a:extLst>
              <a:ext uri="{FF2B5EF4-FFF2-40B4-BE49-F238E27FC236}">
                <a16:creationId xmlns:a16="http://schemas.microsoft.com/office/drawing/2014/main" id="{F5600E36-DF53-1E46-924F-F73B4D86E7CE}"/>
              </a:ext>
            </a:extLst>
          </p:cNvPr>
          <p:cNvSpPr txBox="1">
            <a:spLocks/>
          </p:cNvSpPr>
          <p:nvPr/>
        </p:nvSpPr>
        <p:spPr>
          <a:xfrm>
            <a:off x="9517503" y="1135164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9902C19-3029-FD4C-81C6-02C0EF926542}"/>
              </a:ext>
            </a:extLst>
          </p:cNvPr>
          <p:cNvSpPr/>
          <p:nvPr/>
        </p:nvSpPr>
        <p:spPr>
          <a:xfrm>
            <a:off x="12704367" y="4859725"/>
            <a:ext cx="3346704" cy="1266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693203-DCE1-D646-8C3E-DA7957E0B84D}"/>
              </a:ext>
            </a:extLst>
          </p:cNvPr>
          <p:cNvSpPr/>
          <p:nvPr/>
        </p:nvSpPr>
        <p:spPr>
          <a:xfrm>
            <a:off x="12704367" y="6125833"/>
            <a:ext cx="3346704" cy="1266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0C08F48-D8FF-A645-A07D-55B84AF39619}"/>
              </a:ext>
            </a:extLst>
          </p:cNvPr>
          <p:cNvSpPr/>
          <p:nvPr/>
        </p:nvSpPr>
        <p:spPr>
          <a:xfrm>
            <a:off x="12704367" y="7391940"/>
            <a:ext cx="3346704" cy="1266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63EE19E-EEC1-0047-B8C8-3D50C29CD793}"/>
              </a:ext>
            </a:extLst>
          </p:cNvPr>
          <p:cNvSpPr/>
          <p:nvPr/>
        </p:nvSpPr>
        <p:spPr>
          <a:xfrm>
            <a:off x="12704367" y="8658047"/>
            <a:ext cx="3346704" cy="1266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DBBD608-DE85-C342-9517-8D6B71460121}"/>
              </a:ext>
            </a:extLst>
          </p:cNvPr>
          <p:cNvSpPr/>
          <p:nvPr/>
        </p:nvSpPr>
        <p:spPr>
          <a:xfrm>
            <a:off x="12704367" y="9924154"/>
            <a:ext cx="3346704" cy="1266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4746107-3905-9E43-BD27-E7CCFE7831E8}"/>
              </a:ext>
            </a:extLst>
          </p:cNvPr>
          <p:cNvSpPr/>
          <p:nvPr/>
        </p:nvSpPr>
        <p:spPr>
          <a:xfrm>
            <a:off x="12704367" y="11190261"/>
            <a:ext cx="3346704" cy="1266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0A1E9855-E672-F346-B62B-C9EF72735B0D}"/>
              </a:ext>
            </a:extLst>
          </p:cNvPr>
          <p:cNvSpPr txBox="1">
            <a:spLocks/>
          </p:cNvSpPr>
          <p:nvPr/>
        </p:nvSpPr>
        <p:spPr>
          <a:xfrm>
            <a:off x="12905414" y="502111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53" name="Subtitle 2">
            <a:extLst>
              <a:ext uri="{FF2B5EF4-FFF2-40B4-BE49-F238E27FC236}">
                <a16:creationId xmlns:a16="http://schemas.microsoft.com/office/drawing/2014/main" id="{E96AFE1A-3AB7-F244-A970-F93FD9CD1689}"/>
              </a:ext>
            </a:extLst>
          </p:cNvPr>
          <p:cNvSpPr txBox="1">
            <a:spLocks/>
          </p:cNvSpPr>
          <p:nvPr/>
        </p:nvSpPr>
        <p:spPr>
          <a:xfrm>
            <a:off x="12905414" y="6287215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7A05FA1C-EAB9-5D47-8B8A-89B3CF46B63A}"/>
              </a:ext>
            </a:extLst>
          </p:cNvPr>
          <p:cNvSpPr txBox="1">
            <a:spLocks/>
          </p:cNvSpPr>
          <p:nvPr/>
        </p:nvSpPr>
        <p:spPr>
          <a:xfrm>
            <a:off x="12905414" y="755332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E3E18BA3-1265-7747-A632-933ED1B978AC}"/>
              </a:ext>
            </a:extLst>
          </p:cNvPr>
          <p:cNvSpPr txBox="1">
            <a:spLocks/>
          </p:cNvSpPr>
          <p:nvPr/>
        </p:nvSpPr>
        <p:spPr>
          <a:xfrm>
            <a:off x="12905414" y="881943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56" name="Subtitle 2">
            <a:extLst>
              <a:ext uri="{FF2B5EF4-FFF2-40B4-BE49-F238E27FC236}">
                <a16:creationId xmlns:a16="http://schemas.microsoft.com/office/drawing/2014/main" id="{3225902B-12F4-A440-80CC-DE876C01716C}"/>
              </a:ext>
            </a:extLst>
          </p:cNvPr>
          <p:cNvSpPr txBox="1">
            <a:spLocks/>
          </p:cNvSpPr>
          <p:nvPr/>
        </p:nvSpPr>
        <p:spPr>
          <a:xfrm>
            <a:off x="12905414" y="1009088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57" name="Subtitle 2">
            <a:extLst>
              <a:ext uri="{FF2B5EF4-FFF2-40B4-BE49-F238E27FC236}">
                <a16:creationId xmlns:a16="http://schemas.microsoft.com/office/drawing/2014/main" id="{AFBCB314-76A6-9941-94E5-7EF1C629A5F7}"/>
              </a:ext>
            </a:extLst>
          </p:cNvPr>
          <p:cNvSpPr txBox="1">
            <a:spLocks/>
          </p:cNvSpPr>
          <p:nvPr/>
        </p:nvSpPr>
        <p:spPr>
          <a:xfrm>
            <a:off x="12905414" y="1135164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8247584-8E06-0048-88EA-07B5299134C5}"/>
              </a:ext>
            </a:extLst>
          </p:cNvPr>
          <p:cNvSpPr/>
          <p:nvPr/>
        </p:nvSpPr>
        <p:spPr>
          <a:xfrm>
            <a:off x="16092272" y="4859725"/>
            <a:ext cx="3346704" cy="1266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C3DF7E0-F279-4644-8498-DE25987BAE89}"/>
              </a:ext>
            </a:extLst>
          </p:cNvPr>
          <p:cNvSpPr/>
          <p:nvPr/>
        </p:nvSpPr>
        <p:spPr>
          <a:xfrm>
            <a:off x="16092272" y="6125833"/>
            <a:ext cx="3346704" cy="1266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38C8EAE-BEDA-B24B-B507-76FB1851F85F}"/>
              </a:ext>
            </a:extLst>
          </p:cNvPr>
          <p:cNvSpPr/>
          <p:nvPr/>
        </p:nvSpPr>
        <p:spPr>
          <a:xfrm>
            <a:off x="16092272" y="7391940"/>
            <a:ext cx="3346704" cy="1266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4111BA5-AA2F-974C-8614-B67F8672A15B}"/>
              </a:ext>
            </a:extLst>
          </p:cNvPr>
          <p:cNvSpPr/>
          <p:nvPr/>
        </p:nvSpPr>
        <p:spPr>
          <a:xfrm>
            <a:off x="16092272" y="8658047"/>
            <a:ext cx="3346704" cy="1266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B122955-5950-9F4C-95D8-9C735C3E0928}"/>
              </a:ext>
            </a:extLst>
          </p:cNvPr>
          <p:cNvSpPr/>
          <p:nvPr/>
        </p:nvSpPr>
        <p:spPr>
          <a:xfrm>
            <a:off x="16092272" y="9924154"/>
            <a:ext cx="3346704" cy="1266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E34D8BD-F32F-FB4F-BEF1-8D26A5AECBC3}"/>
              </a:ext>
            </a:extLst>
          </p:cNvPr>
          <p:cNvSpPr/>
          <p:nvPr/>
        </p:nvSpPr>
        <p:spPr>
          <a:xfrm>
            <a:off x="16092272" y="11190261"/>
            <a:ext cx="3346704" cy="1266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5" name="Subtitle 2">
            <a:extLst>
              <a:ext uri="{FF2B5EF4-FFF2-40B4-BE49-F238E27FC236}">
                <a16:creationId xmlns:a16="http://schemas.microsoft.com/office/drawing/2014/main" id="{EFD4B31E-BB90-AC4D-AF96-20725504B685}"/>
              </a:ext>
            </a:extLst>
          </p:cNvPr>
          <p:cNvSpPr txBox="1">
            <a:spLocks/>
          </p:cNvSpPr>
          <p:nvPr/>
        </p:nvSpPr>
        <p:spPr>
          <a:xfrm>
            <a:off x="16293319" y="502111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7B8E0F6C-2C7D-B64C-90B9-3DC186C04747}"/>
              </a:ext>
            </a:extLst>
          </p:cNvPr>
          <p:cNvSpPr txBox="1">
            <a:spLocks/>
          </p:cNvSpPr>
          <p:nvPr/>
        </p:nvSpPr>
        <p:spPr>
          <a:xfrm>
            <a:off x="16293319" y="6287215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67" name="Subtitle 2">
            <a:extLst>
              <a:ext uri="{FF2B5EF4-FFF2-40B4-BE49-F238E27FC236}">
                <a16:creationId xmlns:a16="http://schemas.microsoft.com/office/drawing/2014/main" id="{5A4C00BD-A6EB-DB43-B578-DFF67132CCA6}"/>
              </a:ext>
            </a:extLst>
          </p:cNvPr>
          <p:cNvSpPr txBox="1">
            <a:spLocks/>
          </p:cNvSpPr>
          <p:nvPr/>
        </p:nvSpPr>
        <p:spPr>
          <a:xfrm>
            <a:off x="16293319" y="755332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68" name="Subtitle 2">
            <a:extLst>
              <a:ext uri="{FF2B5EF4-FFF2-40B4-BE49-F238E27FC236}">
                <a16:creationId xmlns:a16="http://schemas.microsoft.com/office/drawing/2014/main" id="{3AC578E9-1EDB-C446-A0EA-4E9D4BF26789}"/>
              </a:ext>
            </a:extLst>
          </p:cNvPr>
          <p:cNvSpPr txBox="1">
            <a:spLocks/>
          </p:cNvSpPr>
          <p:nvPr/>
        </p:nvSpPr>
        <p:spPr>
          <a:xfrm>
            <a:off x="16293319" y="881943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69" name="Subtitle 2">
            <a:extLst>
              <a:ext uri="{FF2B5EF4-FFF2-40B4-BE49-F238E27FC236}">
                <a16:creationId xmlns:a16="http://schemas.microsoft.com/office/drawing/2014/main" id="{50F4F632-B7D0-DD4A-9ECE-4CD014707F9E}"/>
              </a:ext>
            </a:extLst>
          </p:cNvPr>
          <p:cNvSpPr txBox="1">
            <a:spLocks/>
          </p:cNvSpPr>
          <p:nvPr/>
        </p:nvSpPr>
        <p:spPr>
          <a:xfrm>
            <a:off x="16293319" y="1009088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70" name="Subtitle 2">
            <a:extLst>
              <a:ext uri="{FF2B5EF4-FFF2-40B4-BE49-F238E27FC236}">
                <a16:creationId xmlns:a16="http://schemas.microsoft.com/office/drawing/2014/main" id="{1A1D32F8-F6E1-8549-A4B7-BBA90894E816}"/>
              </a:ext>
            </a:extLst>
          </p:cNvPr>
          <p:cNvSpPr txBox="1">
            <a:spLocks/>
          </p:cNvSpPr>
          <p:nvPr/>
        </p:nvSpPr>
        <p:spPr>
          <a:xfrm>
            <a:off x="16293319" y="1135164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9527E35-B794-7B4E-B5FD-5C942781D47E}"/>
              </a:ext>
            </a:extLst>
          </p:cNvPr>
          <p:cNvSpPr/>
          <p:nvPr/>
        </p:nvSpPr>
        <p:spPr>
          <a:xfrm>
            <a:off x="19477707" y="4859725"/>
            <a:ext cx="3346704" cy="1266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FE1F1FF-A503-0142-9C50-EC708E53B130}"/>
              </a:ext>
            </a:extLst>
          </p:cNvPr>
          <p:cNvSpPr/>
          <p:nvPr/>
        </p:nvSpPr>
        <p:spPr>
          <a:xfrm>
            <a:off x="19477707" y="6125833"/>
            <a:ext cx="3346704" cy="1266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9C9D478-F2D9-9844-B18B-BB01177D32C4}"/>
              </a:ext>
            </a:extLst>
          </p:cNvPr>
          <p:cNvSpPr/>
          <p:nvPr/>
        </p:nvSpPr>
        <p:spPr>
          <a:xfrm>
            <a:off x="19477707" y="7391940"/>
            <a:ext cx="3346704" cy="1266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12E2FB9-EEC3-0843-86F0-39C3743E1554}"/>
              </a:ext>
            </a:extLst>
          </p:cNvPr>
          <p:cNvSpPr/>
          <p:nvPr/>
        </p:nvSpPr>
        <p:spPr>
          <a:xfrm>
            <a:off x="19477707" y="8658047"/>
            <a:ext cx="3346704" cy="1266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0D9E842-E521-984A-A1F9-5BE2924BE045}"/>
              </a:ext>
            </a:extLst>
          </p:cNvPr>
          <p:cNvSpPr/>
          <p:nvPr/>
        </p:nvSpPr>
        <p:spPr>
          <a:xfrm>
            <a:off x="19477707" y="9924154"/>
            <a:ext cx="3346704" cy="1266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0A58F40-D083-C544-9B93-4653EA0D8FB3}"/>
              </a:ext>
            </a:extLst>
          </p:cNvPr>
          <p:cNvSpPr/>
          <p:nvPr/>
        </p:nvSpPr>
        <p:spPr>
          <a:xfrm>
            <a:off x="19477707" y="11190261"/>
            <a:ext cx="3346704" cy="1266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8" name="Subtitle 2">
            <a:extLst>
              <a:ext uri="{FF2B5EF4-FFF2-40B4-BE49-F238E27FC236}">
                <a16:creationId xmlns:a16="http://schemas.microsoft.com/office/drawing/2014/main" id="{0C3CBB9D-5C47-724C-9854-EFEFB8913657}"/>
              </a:ext>
            </a:extLst>
          </p:cNvPr>
          <p:cNvSpPr txBox="1">
            <a:spLocks/>
          </p:cNvSpPr>
          <p:nvPr/>
        </p:nvSpPr>
        <p:spPr>
          <a:xfrm>
            <a:off x="19678754" y="502111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79" name="Subtitle 2">
            <a:extLst>
              <a:ext uri="{FF2B5EF4-FFF2-40B4-BE49-F238E27FC236}">
                <a16:creationId xmlns:a16="http://schemas.microsoft.com/office/drawing/2014/main" id="{EFED42DB-BCCC-3F4E-B5AD-BE05DB1352F6}"/>
              </a:ext>
            </a:extLst>
          </p:cNvPr>
          <p:cNvSpPr txBox="1">
            <a:spLocks/>
          </p:cNvSpPr>
          <p:nvPr/>
        </p:nvSpPr>
        <p:spPr>
          <a:xfrm>
            <a:off x="19678754" y="6287215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80" name="Subtitle 2">
            <a:extLst>
              <a:ext uri="{FF2B5EF4-FFF2-40B4-BE49-F238E27FC236}">
                <a16:creationId xmlns:a16="http://schemas.microsoft.com/office/drawing/2014/main" id="{C073A858-9CB5-204C-9E08-6E723C90F832}"/>
              </a:ext>
            </a:extLst>
          </p:cNvPr>
          <p:cNvSpPr txBox="1">
            <a:spLocks/>
          </p:cNvSpPr>
          <p:nvPr/>
        </p:nvSpPr>
        <p:spPr>
          <a:xfrm>
            <a:off x="19678754" y="755332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96ECA09D-51CA-EA49-8621-BEF74AA42E81}"/>
              </a:ext>
            </a:extLst>
          </p:cNvPr>
          <p:cNvSpPr txBox="1">
            <a:spLocks/>
          </p:cNvSpPr>
          <p:nvPr/>
        </p:nvSpPr>
        <p:spPr>
          <a:xfrm>
            <a:off x="19678754" y="8819430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82" name="Subtitle 2">
            <a:extLst>
              <a:ext uri="{FF2B5EF4-FFF2-40B4-BE49-F238E27FC236}">
                <a16:creationId xmlns:a16="http://schemas.microsoft.com/office/drawing/2014/main" id="{BEC08B8D-BD4A-2940-9EE4-0F4156A342D7}"/>
              </a:ext>
            </a:extLst>
          </p:cNvPr>
          <p:cNvSpPr txBox="1">
            <a:spLocks/>
          </p:cNvSpPr>
          <p:nvPr/>
        </p:nvSpPr>
        <p:spPr>
          <a:xfrm>
            <a:off x="19678754" y="1009088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83" name="Subtitle 2">
            <a:extLst>
              <a:ext uri="{FF2B5EF4-FFF2-40B4-BE49-F238E27FC236}">
                <a16:creationId xmlns:a16="http://schemas.microsoft.com/office/drawing/2014/main" id="{0667798E-F4A9-0744-ACCB-0C7E702257E6}"/>
              </a:ext>
            </a:extLst>
          </p:cNvPr>
          <p:cNvSpPr txBox="1">
            <a:spLocks/>
          </p:cNvSpPr>
          <p:nvPr/>
        </p:nvSpPr>
        <p:spPr>
          <a:xfrm>
            <a:off x="19678754" y="1135164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</p:spTree>
    <p:extLst>
      <p:ext uri="{BB962C8B-B14F-4D97-AF65-F5344CB8AC3E}">
        <p14:creationId xmlns:p14="http://schemas.microsoft.com/office/powerpoint/2010/main" val="26017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816DB-44F9-E046-8ACD-B9AB96D2B137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FB100-3E24-2B4C-B7C8-14CCC2025B0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2EF240-873E-CE43-852B-5EF79C311AF7}"/>
              </a:ext>
            </a:extLst>
          </p:cNvPr>
          <p:cNvSpPr/>
          <p:nvPr/>
        </p:nvSpPr>
        <p:spPr>
          <a:xfrm>
            <a:off x="1520826" y="3671123"/>
            <a:ext cx="4391044" cy="18565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DC33D-6B80-0E48-96AD-21DB18FF5F30}"/>
              </a:ext>
            </a:extLst>
          </p:cNvPr>
          <p:cNvSpPr/>
          <p:nvPr/>
        </p:nvSpPr>
        <p:spPr>
          <a:xfrm>
            <a:off x="1520826" y="5527698"/>
            <a:ext cx="4391044" cy="18565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7D3EB-E050-6E46-9F36-CA83F139B737}"/>
              </a:ext>
            </a:extLst>
          </p:cNvPr>
          <p:cNvSpPr/>
          <p:nvPr/>
        </p:nvSpPr>
        <p:spPr>
          <a:xfrm>
            <a:off x="1520826" y="7384274"/>
            <a:ext cx="4391044" cy="185657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B78E4-B662-5D49-8C55-96FB9845C537}"/>
              </a:ext>
            </a:extLst>
          </p:cNvPr>
          <p:cNvSpPr/>
          <p:nvPr/>
        </p:nvSpPr>
        <p:spPr>
          <a:xfrm>
            <a:off x="1520826" y="9240849"/>
            <a:ext cx="4391044" cy="185657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1F76F-B1F4-8D4E-BF45-33DF4AFCC750}"/>
              </a:ext>
            </a:extLst>
          </p:cNvPr>
          <p:cNvSpPr/>
          <p:nvPr/>
        </p:nvSpPr>
        <p:spPr>
          <a:xfrm>
            <a:off x="1520826" y="11097425"/>
            <a:ext cx="4391044" cy="185657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A5463-2C19-7648-8F33-A4CED7947588}"/>
              </a:ext>
            </a:extLst>
          </p:cNvPr>
          <p:cNvSpPr txBox="1"/>
          <p:nvPr/>
        </p:nvSpPr>
        <p:spPr>
          <a:xfrm>
            <a:off x="2993233" y="4307022"/>
            <a:ext cx="14462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63AAB-4A18-BE45-BDC8-D1F6F9CE1A15}"/>
              </a:ext>
            </a:extLst>
          </p:cNvPr>
          <p:cNvSpPr txBox="1"/>
          <p:nvPr/>
        </p:nvSpPr>
        <p:spPr>
          <a:xfrm>
            <a:off x="2953158" y="6163597"/>
            <a:ext cx="15263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5D20C-8131-564C-9591-D57A30C7CE2E}"/>
              </a:ext>
            </a:extLst>
          </p:cNvPr>
          <p:cNvSpPr txBox="1"/>
          <p:nvPr/>
        </p:nvSpPr>
        <p:spPr>
          <a:xfrm>
            <a:off x="2945945" y="8020173"/>
            <a:ext cx="15408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64C9B-4F8F-5A40-B69E-111E8D4ED845}"/>
              </a:ext>
            </a:extLst>
          </p:cNvPr>
          <p:cNvSpPr txBox="1"/>
          <p:nvPr/>
        </p:nvSpPr>
        <p:spPr>
          <a:xfrm>
            <a:off x="2931518" y="9876748"/>
            <a:ext cx="1569661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55119-BA9C-EF43-B625-2A478DB43D02}"/>
              </a:ext>
            </a:extLst>
          </p:cNvPr>
          <p:cNvSpPr txBox="1"/>
          <p:nvPr/>
        </p:nvSpPr>
        <p:spPr>
          <a:xfrm>
            <a:off x="2937128" y="11733324"/>
            <a:ext cx="15584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B9D9A-EDEB-6D46-9F6C-C6D4B76A6FAB}"/>
              </a:ext>
            </a:extLst>
          </p:cNvPr>
          <p:cNvSpPr/>
          <p:nvPr/>
        </p:nvSpPr>
        <p:spPr>
          <a:xfrm>
            <a:off x="5911871" y="3671123"/>
            <a:ext cx="2935566" cy="928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66D83A-0E23-7F43-AE0D-A99B2F5388D9}"/>
              </a:ext>
            </a:extLst>
          </p:cNvPr>
          <p:cNvSpPr/>
          <p:nvPr/>
        </p:nvSpPr>
        <p:spPr>
          <a:xfrm>
            <a:off x="5911871" y="4599409"/>
            <a:ext cx="2935566" cy="928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22993-3F3D-AE47-AC09-F3B40D41EAAE}"/>
              </a:ext>
            </a:extLst>
          </p:cNvPr>
          <p:cNvSpPr/>
          <p:nvPr/>
        </p:nvSpPr>
        <p:spPr>
          <a:xfrm>
            <a:off x="5911871" y="5527688"/>
            <a:ext cx="2935566" cy="928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ECAA7-F3D7-B042-9E07-D6DD4AA6ECA7}"/>
              </a:ext>
            </a:extLst>
          </p:cNvPr>
          <p:cNvSpPr/>
          <p:nvPr/>
        </p:nvSpPr>
        <p:spPr>
          <a:xfrm>
            <a:off x="5911871" y="6455974"/>
            <a:ext cx="2935566" cy="9283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3F0FDC-ED2D-D148-972A-A021B7AC1D1E}"/>
              </a:ext>
            </a:extLst>
          </p:cNvPr>
          <p:cNvSpPr/>
          <p:nvPr/>
        </p:nvSpPr>
        <p:spPr>
          <a:xfrm>
            <a:off x="5911871" y="7384254"/>
            <a:ext cx="2935566" cy="928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632613-56CF-CE45-A64F-E7F5042DBAB9}"/>
              </a:ext>
            </a:extLst>
          </p:cNvPr>
          <p:cNvSpPr/>
          <p:nvPr/>
        </p:nvSpPr>
        <p:spPr>
          <a:xfrm>
            <a:off x="5911871" y="8312540"/>
            <a:ext cx="2935566" cy="928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8405F8-6A08-C947-8087-2B744C1D866B}"/>
              </a:ext>
            </a:extLst>
          </p:cNvPr>
          <p:cNvSpPr/>
          <p:nvPr/>
        </p:nvSpPr>
        <p:spPr>
          <a:xfrm>
            <a:off x="5911871" y="9240818"/>
            <a:ext cx="2935566" cy="928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C83A6B-1364-FE41-A54F-A73E6D78A0E5}"/>
              </a:ext>
            </a:extLst>
          </p:cNvPr>
          <p:cNvSpPr/>
          <p:nvPr/>
        </p:nvSpPr>
        <p:spPr>
          <a:xfrm>
            <a:off x="5911871" y="10169104"/>
            <a:ext cx="2935566" cy="928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7E38A8-8ED7-FF43-8108-74055BF93220}"/>
              </a:ext>
            </a:extLst>
          </p:cNvPr>
          <p:cNvSpPr/>
          <p:nvPr/>
        </p:nvSpPr>
        <p:spPr>
          <a:xfrm>
            <a:off x="5911871" y="11097381"/>
            <a:ext cx="2935566" cy="928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17D15-394D-F143-87D3-DEB3512E4B0D}"/>
              </a:ext>
            </a:extLst>
          </p:cNvPr>
          <p:cNvSpPr/>
          <p:nvPr/>
        </p:nvSpPr>
        <p:spPr>
          <a:xfrm>
            <a:off x="5911871" y="12025667"/>
            <a:ext cx="2935566" cy="9283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3719A0-F68E-9446-8A1A-62ACD98B42F2}"/>
              </a:ext>
            </a:extLst>
          </p:cNvPr>
          <p:cNvSpPr/>
          <p:nvPr/>
        </p:nvSpPr>
        <p:spPr>
          <a:xfrm>
            <a:off x="1520825" y="2618611"/>
            <a:ext cx="7326613" cy="105249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7B1F20-DE57-1246-9144-3F67A5CB923E}"/>
              </a:ext>
            </a:extLst>
          </p:cNvPr>
          <p:cNvSpPr/>
          <p:nvPr/>
        </p:nvSpPr>
        <p:spPr>
          <a:xfrm>
            <a:off x="8847438" y="2618611"/>
            <a:ext cx="2788920" cy="105249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2624C-4912-6544-B454-6AC311E51EAA}"/>
              </a:ext>
            </a:extLst>
          </p:cNvPr>
          <p:cNvSpPr/>
          <p:nvPr/>
        </p:nvSpPr>
        <p:spPr>
          <a:xfrm>
            <a:off x="11636358" y="2618611"/>
            <a:ext cx="2788920" cy="105249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6173D6-527D-5F43-A89A-4C8B5C55D30D}"/>
              </a:ext>
            </a:extLst>
          </p:cNvPr>
          <p:cNvSpPr/>
          <p:nvPr/>
        </p:nvSpPr>
        <p:spPr>
          <a:xfrm>
            <a:off x="14425278" y="2618611"/>
            <a:ext cx="2788920" cy="105249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8222D0-8491-3049-8012-0B7A7AC6716C}"/>
              </a:ext>
            </a:extLst>
          </p:cNvPr>
          <p:cNvSpPr/>
          <p:nvPr/>
        </p:nvSpPr>
        <p:spPr>
          <a:xfrm>
            <a:off x="17214198" y="2618611"/>
            <a:ext cx="2788920" cy="105249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3B127F-04D1-2042-94D0-7B72671EEB78}"/>
              </a:ext>
            </a:extLst>
          </p:cNvPr>
          <p:cNvSpPr/>
          <p:nvPr/>
        </p:nvSpPr>
        <p:spPr>
          <a:xfrm>
            <a:off x="20003117" y="2618611"/>
            <a:ext cx="2853707" cy="105249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F72B32-C39B-3A4B-8548-E4BDD06DF4DC}"/>
              </a:ext>
            </a:extLst>
          </p:cNvPr>
          <p:cNvSpPr/>
          <p:nvPr/>
        </p:nvSpPr>
        <p:spPr>
          <a:xfrm>
            <a:off x="8852062" y="3671123"/>
            <a:ext cx="2784295" cy="928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27132-64F4-A34B-94BE-713DA145D4D9}"/>
              </a:ext>
            </a:extLst>
          </p:cNvPr>
          <p:cNvSpPr/>
          <p:nvPr/>
        </p:nvSpPr>
        <p:spPr>
          <a:xfrm>
            <a:off x="8852062" y="4599409"/>
            <a:ext cx="2784295" cy="928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2BB643-18AA-DC47-B7F2-170E55578FE8}"/>
              </a:ext>
            </a:extLst>
          </p:cNvPr>
          <p:cNvSpPr/>
          <p:nvPr/>
        </p:nvSpPr>
        <p:spPr>
          <a:xfrm>
            <a:off x="8852062" y="5527688"/>
            <a:ext cx="2784295" cy="928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F4B59A-4932-0C4C-8894-3CCFE5DE8661}"/>
              </a:ext>
            </a:extLst>
          </p:cNvPr>
          <p:cNvSpPr/>
          <p:nvPr/>
        </p:nvSpPr>
        <p:spPr>
          <a:xfrm>
            <a:off x="8852062" y="6455974"/>
            <a:ext cx="2784295" cy="9283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762E12-F8E7-6D4A-ADEB-17BF9677E19D}"/>
              </a:ext>
            </a:extLst>
          </p:cNvPr>
          <p:cNvSpPr/>
          <p:nvPr/>
        </p:nvSpPr>
        <p:spPr>
          <a:xfrm>
            <a:off x="8852062" y="7384254"/>
            <a:ext cx="2784295" cy="928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9A5AD8-6421-2345-A60C-B1E9AF65A4B9}"/>
              </a:ext>
            </a:extLst>
          </p:cNvPr>
          <p:cNvSpPr/>
          <p:nvPr/>
        </p:nvSpPr>
        <p:spPr>
          <a:xfrm>
            <a:off x="8852062" y="8312540"/>
            <a:ext cx="2784295" cy="928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ACC20D-BD53-3D4B-A182-A194B34D7B90}"/>
              </a:ext>
            </a:extLst>
          </p:cNvPr>
          <p:cNvSpPr/>
          <p:nvPr/>
        </p:nvSpPr>
        <p:spPr>
          <a:xfrm>
            <a:off x="8852062" y="9240818"/>
            <a:ext cx="2784295" cy="928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BCD08E-4832-3F47-9E9D-F711E2B1687F}"/>
              </a:ext>
            </a:extLst>
          </p:cNvPr>
          <p:cNvSpPr/>
          <p:nvPr/>
        </p:nvSpPr>
        <p:spPr>
          <a:xfrm>
            <a:off x="8852062" y="10169104"/>
            <a:ext cx="2784295" cy="928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A43E59-69B1-1541-890C-655FFD012D1B}"/>
              </a:ext>
            </a:extLst>
          </p:cNvPr>
          <p:cNvSpPr/>
          <p:nvPr/>
        </p:nvSpPr>
        <p:spPr>
          <a:xfrm>
            <a:off x="8852062" y="11097381"/>
            <a:ext cx="2784295" cy="928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5E4E4A-0948-CB47-8F28-0DD9C2946D1A}"/>
              </a:ext>
            </a:extLst>
          </p:cNvPr>
          <p:cNvSpPr/>
          <p:nvPr/>
        </p:nvSpPr>
        <p:spPr>
          <a:xfrm>
            <a:off x="8852062" y="12025667"/>
            <a:ext cx="2784295" cy="9283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4BBAE2-E29F-7B4A-984E-C452E4D003D4}"/>
              </a:ext>
            </a:extLst>
          </p:cNvPr>
          <p:cNvSpPr/>
          <p:nvPr/>
        </p:nvSpPr>
        <p:spPr>
          <a:xfrm>
            <a:off x="11636357" y="3671123"/>
            <a:ext cx="2784295" cy="928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868DDE-B26F-F544-8949-80057F978296}"/>
              </a:ext>
            </a:extLst>
          </p:cNvPr>
          <p:cNvSpPr/>
          <p:nvPr/>
        </p:nvSpPr>
        <p:spPr>
          <a:xfrm>
            <a:off x="11636357" y="4599409"/>
            <a:ext cx="2784295" cy="928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6BEFAD-1D95-C245-85CE-304E5EE6C9FB}"/>
              </a:ext>
            </a:extLst>
          </p:cNvPr>
          <p:cNvSpPr/>
          <p:nvPr/>
        </p:nvSpPr>
        <p:spPr>
          <a:xfrm>
            <a:off x="11636357" y="5527688"/>
            <a:ext cx="2784295" cy="928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B160AB-6291-6944-B23E-52A2E640975D}"/>
              </a:ext>
            </a:extLst>
          </p:cNvPr>
          <p:cNvSpPr/>
          <p:nvPr/>
        </p:nvSpPr>
        <p:spPr>
          <a:xfrm>
            <a:off x="11636357" y="6455974"/>
            <a:ext cx="2784295" cy="9283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947956-49A4-EE44-AD39-A01107266B10}"/>
              </a:ext>
            </a:extLst>
          </p:cNvPr>
          <p:cNvSpPr/>
          <p:nvPr/>
        </p:nvSpPr>
        <p:spPr>
          <a:xfrm>
            <a:off x="11636357" y="7384254"/>
            <a:ext cx="2784295" cy="928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26D8ED-FBB9-1C49-9528-541EE8177228}"/>
              </a:ext>
            </a:extLst>
          </p:cNvPr>
          <p:cNvSpPr/>
          <p:nvPr/>
        </p:nvSpPr>
        <p:spPr>
          <a:xfrm>
            <a:off x="11636357" y="8312540"/>
            <a:ext cx="2784295" cy="928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2DF28-C94B-F645-A3B1-9F0DFC04FE89}"/>
              </a:ext>
            </a:extLst>
          </p:cNvPr>
          <p:cNvSpPr/>
          <p:nvPr/>
        </p:nvSpPr>
        <p:spPr>
          <a:xfrm>
            <a:off x="11636357" y="9240818"/>
            <a:ext cx="2784295" cy="928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3174DD-780D-D44B-8508-CFF5E20EA7E1}"/>
              </a:ext>
            </a:extLst>
          </p:cNvPr>
          <p:cNvSpPr/>
          <p:nvPr/>
        </p:nvSpPr>
        <p:spPr>
          <a:xfrm>
            <a:off x="11636357" y="10169104"/>
            <a:ext cx="2784295" cy="928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B16F15-6920-B643-AF9C-3B47AC7A49E4}"/>
              </a:ext>
            </a:extLst>
          </p:cNvPr>
          <p:cNvSpPr/>
          <p:nvPr/>
        </p:nvSpPr>
        <p:spPr>
          <a:xfrm>
            <a:off x="11636357" y="11097381"/>
            <a:ext cx="2784295" cy="928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BD3EF-0C27-CE4C-ADF7-DE889955E147}"/>
              </a:ext>
            </a:extLst>
          </p:cNvPr>
          <p:cNvSpPr/>
          <p:nvPr/>
        </p:nvSpPr>
        <p:spPr>
          <a:xfrm>
            <a:off x="11636357" y="12025667"/>
            <a:ext cx="2784295" cy="9283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FFC6DE-2E0A-3747-8771-2255D3B90D05}"/>
              </a:ext>
            </a:extLst>
          </p:cNvPr>
          <p:cNvSpPr/>
          <p:nvPr/>
        </p:nvSpPr>
        <p:spPr>
          <a:xfrm>
            <a:off x="14425277" y="3671123"/>
            <a:ext cx="2784295" cy="928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939AE1-A3D3-E947-A463-3525CD2D26F2}"/>
              </a:ext>
            </a:extLst>
          </p:cNvPr>
          <p:cNvSpPr/>
          <p:nvPr/>
        </p:nvSpPr>
        <p:spPr>
          <a:xfrm>
            <a:off x="14425277" y="4599409"/>
            <a:ext cx="2784295" cy="928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07D72-A6B2-5D44-B3C8-FD6B4E3BBBC7}"/>
              </a:ext>
            </a:extLst>
          </p:cNvPr>
          <p:cNvSpPr/>
          <p:nvPr/>
        </p:nvSpPr>
        <p:spPr>
          <a:xfrm>
            <a:off x="14425277" y="5527688"/>
            <a:ext cx="2784295" cy="928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5070BD-EBA3-5544-8089-53174B596442}"/>
              </a:ext>
            </a:extLst>
          </p:cNvPr>
          <p:cNvSpPr/>
          <p:nvPr/>
        </p:nvSpPr>
        <p:spPr>
          <a:xfrm>
            <a:off x="14425277" y="6455974"/>
            <a:ext cx="2784295" cy="9283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EA1203-5EC6-F34E-ABD2-34E4C7FE9AF6}"/>
              </a:ext>
            </a:extLst>
          </p:cNvPr>
          <p:cNvSpPr/>
          <p:nvPr/>
        </p:nvSpPr>
        <p:spPr>
          <a:xfrm>
            <a:off x="14425277" y="7384254"/>
            <a:ext cx="2784295" cy="928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427655-874D-4141-A3C1-4EA6DE2B8E83}"/>
              </a:ext>
            </a:extLst>
          </p:cNvPr>
          <p:cNvSpPr/>
          <p:nvPr/>
        </p:nvSpPr>
        <p:spPr>
          <a:xfrm>
            <a:off x="14425277" y="8312540"/>
            <a:ext cx="2784295" cy="928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920C12-C556-9041-A864-0965AB5B57B0}"/>
              </a:ext>
            </a:extLst>
          </p:cNvPr>
          <p:cNvSpPr/>
          <p:nvPr/>
        </p:nvSpPr>
        <p:spPr>
          <a:xfrm>
            <a:off x="14425277" y="9240818"/>
            <a:ext cx="2784295" cy="928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1D3294-97B2-8748-A6AB-85924681A20D}"/>
              </a:ext>
            </a:extLst>
          </p:cNvPr>
          <p:cNvSpPr/>
          <p:nvPr/>
        </p:nvSpPr>
        <p:spPr>
          <a:xfrm>
            <a:off x="14425277" y="10169104"/>
            <a:ext cx="2784295" cy="928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9B8886-E44D-4D40-89E0-577B2CD455D1}"/>
              </a:ext>
            </a:extLst>
          </p:cNvPr>
          <p:cNvSpPr/>
          <p:nvPr/>
        </p:nvSpPr>
        <p:spPr>
          <a:xfrm>
            <a:off x="14425277" y="11097381"/>
            <a:ext cx="2784295" cy="928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B428C9-A39D-C341-9C9F-223EC80063E8}"/>
              </a:ext>
            </a:extLst>
          </p:cNvPr>
          <p:cNvSpPr/>
          <p:nvPr/>
        </p:nvSpPr>
        <p:spPr>
          <a:xfrm>
            <a:off x="14425277" y="12025667"/>
            <a:ext cx="2784295" cy="9283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267AB7-AA18-4E41-B04A-3D18BD17243F}"/>
              </a:ext>
            </a:extLst>
          </p:cNvPr>
          <p:cNvSpPr/>
          <p:nvPr/>
        </p:nvSpPr>
        <p:spPr>
          <a:xfrm>
            <a:off x="17216510" y="3671123"/>
            <a:ext cx="2784295" cy="928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A64E837-8123-5142-A1E8-FC17669ABC1D}"/>
              </a:ext>
            </a:extLst>
          </p:cNvPr>
          <p:cNvSpPr/>
          <p:nvPr/>
        </p:nvSpPr>
        <p:spPr>
          <a:xfrm>
            <a:off x="17216510" y="4599409"/>
            <a:ext cx="2784295" cy="928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1C29C-EF8F-2C4A-9B5E-77B1F7D6C57D}"/>
              </a:ext>
            </a:extLst>
          </p:cNvPr>
          <p:cNvSpPr/>
          <p:nvPr/>
        </p:nvSpPr>
        <p:spPr>
          <a:xfrm>
            <a:off x="17216510" y="5527688"/>
            <a:ext cx="2784295" cy="928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A7671F-8BCC-2240-9772-5A68CCD702B8}"/>
              </a:ext>
            </a:extLst>
          </p:cNvPr>
          <p:cNvSpPr/>
          <p:nvPr/>
        </p:nvSpPr>
        <p:spPr>
          <a:xfrm>
            <a:off x="17216510" y="6455974"/>
            <a:ext cx="2784295" cy="9283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FC03C5-8DD5-9B4E-82A5-594BC7BD5BFF}"/>
              </a:ext>
            </a:extLst>
          </p:cNvPr>
          <p:cNvSpPr/>
          <p:nvPr/>
        </p:nvSpPr>
        <p:spPr>
          <a:xfrm>
            <a:off x="17216510" y="7384254"/>
            <a:ext cx="2784295" cy="928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ACE8EF-5B0C-9C44-88BE-7204EB96DA3C}"/>
              </a:ext>
            </a:extLst>
          </p:cNvPr>
          <p:cNvSpPr/>
          <p:nvPr/>
        </p:nvSpPr>
        <p:spPr>
          <a:xfrm>
            <a:off x="17216510" y="8312540"/>
            <a:ext cx="2784295" cy="928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5CB1B0-E131-B14E-BBF1-146CB8C144FE}"/>
              </a:ext>
            </a:extLst>
          </p:cNvPr>
          <p:cNvSpPr/>
          <p:nvPr/>
        </p:nvSpPr>
        <p:spPr>
          <a:xfrm>
            <a:off x="17216510" y="9240818"/>
            <a:ext cx="2784295" cy="928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8BE17D-0713-944E-ADCD-A3EA210D344A}"/>
              </a:ext>
            </a:extLst>
          </p:cNvPr>
          <p:cNvSpPr/>
          <p:nvPr/>
        </p:nvSpPr>
        <p:spPr>
          <a:xfrm>
            <a:off x="17216510" y="10169104"/>
            <a:ext cx="2784295" cy="928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300C13-CFCD-8747-B19A-265C5E81F761}"/>
              </a:ext>
            </a:extLst>
          </p:cNvPr>
          <p:cNvSpPr/>
          <p:nvPr/>
        </p:nvSpPr>
        <p:spPr>
          <a:xfrm>
            <a:off x="17216510" y="11097381"/>
            <a:ext cx="2784295" cy="928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36CDB7-3A0A-CA4D-BFBC-5825A7977B9B}"/>
              </a:ext>
            </a:extLst>
          </p:cNvPr>
          <p:cNvSpPr/>
          <p:nvPr/>
        </p:nvSpPr>
        <p:spPr>
          <a:xfrm>
            <a:off x="17216510" y="12025667"/>
            <a:ext cx="2784295" cy="9283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19C28F-5B53-AF4A-9C04-F07A2AA2F99E}"/>
              </a:ext>
            </a:extLst>
          </p:cNvPr>
          <p:cNvSpPr/>
          <p:nvPr/>
        </p:nvSpPr>
        <p:spPr>
          <a:xfrm>
            <a:off x="20003116" y="3671123"/>
            <a:ext cx="2853709" cy="928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C43EC1-393C-B840-AC2E-855BEE8D2260}"/>
              </a:ext>
            </a:extLst>
          </p:cNvPr>
          <p:cNvSpPr/>
          <p:nvPr/>
        </p:nvSpPr>
        <p:spPr>
          <a:xfrm>
            <a:off x="20003116" y="4599409"/>
            <a:ext cx="2853709" cy="928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203F94-B6FA-874A-BEB5-8CF73206B310}"/>
              </a:ext>
            </a:extLst>
          </p:cNvPr>
          <p:cNvSpPr/>
          <p:nvPr/>
        </p:nvSpPr>
        <p:spPr>
          <a:xfrm>
            <a:off x="20003116" y="5527688"/>
            <a:ext cx="2853709" cy="928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5CDAB3F-302D-0144-B8C7-8BF92A1EC11B}"/>
              </a:ext>
            </a:extLst>
          </p:cNvPr>
          <p:cNvSpPr/>
          <p:nvPr/>
        </p:nvSpPr>
        <p:spPr>
          <a:xfrm>
            <a:off x="20003116" y="6455974"/>
            <a:ext cx="2853709" cy="9283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0F4E345-0DF4-8041-BAFF-A71B0FF6DAEC}"/>
              </a:ext>
            </a:extLst>
          </p:cNvPr>
          <p:cNvSpPr/>
          <p:nvPr/>
        </p:nvSpPr>
        <p:spPr>
          <a:xfrm>
            <a:off x="20003116" y="7384254"/>
            <a:ext cx="2853709" cy="928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CD6B7C-DD4B-E146-A8F7-9635B1FCBF34}"/>
              </a:ext>
            </a:extLst>
          </p:cNvPr>
          <p:cNvSpPr/>
          <p:nvPr/>
        </p:nvSpPr>
        <p:spPr>
          <a:xfrm>
            <a:off x="20003116" y="8312540"/>
            <a:ext cx="2853709" cy="928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42424CD-D10B-1840-AA89-FD9D13461830}"/>
              </a:ext>
            </a:extLst>
          </p:cNvPr>
          <p:cNvSpPr/>
          <p:nvPr/>
        </p:nvSpPr>
        <p:spPr>
          <a:xfrm>
            <a:off x="20003116" y="9240818"/>
            <a:ext cx="2853709" cy="928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4FEE138-716C-9141-B966-FD02FB0302BB}"/>
              </a:ext>
            </a:extLst>
          </p:cNvPr>
          <p:cNvSpPr/>
          <p:nvPr/>
        </p:nvSpPr>
        <p:spPr>
          <a:xfrm>
            <a:off x="20003116" y="10169104"/>
            <a:ext cx="2853709" cy="928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A9C8AD-3FB1-2640-AC87-6A7743851950}"/>
              </a:ext>
            </a:extLst>
          </p:cNvPr>
          <p:cNvSpPr/>
          <p:nvPr/>
        </p:nvSpPr>
        <p:spPr>
          <a:xfrm>
            <a:off x="20003116" y="11097381"/>
            <a:ext cx="2853709" cy="928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FCA4A6-75BC-4549-B895-173475209E70}"/>
              </a:ext>
            </a:extLst>
          </p:cNvPr>
          <p:cNvSpPr/>
          <p:nvPr/>
        </p:nvSpPr>
        <p:spPr>
          <a:xfrm>
            <a:off x="20003116" y="12025667"/>
            <a:ext cx="2853709" cy="9283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3E9213-5598-AF47-B680-D85234B87D4D}"/>
              </a:ext>
            </a:extLst>
          </p:cNvPr>
          <p:cNvSpPr txBox="1"/>
          <p:nvPr/>
        </p:nvSpPr>
        <p:spPr>
          <a:xfrm>
            <a:off x="9124537" y="2852471"/>
            <a:ext cx="223009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92085A-1395-F74A-BD97-E0626267AAB9}"/>
              </a:ext>
            </a:extLst>
          </p:cNvPr>
          <p:cNvSpPr txBox="1"/>
          <p:nvPr/>
        </p:nvSpPr>
        <p:spPr>
          <a:xfrm>
            <a:off x="11873380" y="2852471"/>
            <a:ext cx="23102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86FA6E-EBDA-C941-BADF-70A67BA40613}"/>
              </a:ext>
            </a:extLst>
          </p:cNvPr>
          <p:cNvSpPr txBox="1"/>
          <p:nvPr/>
        </p:nvSpPr>
        <p:spPr>
          <a:xfrm>
            <a:off x="14655086" y="2852471"/>
            <a:ext cx="23246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77CB7F-8480-3D4C-9F3D-6C0C61B4A23D}"/>
              </a:ext>
            </a:extLst>
          </p:cNvPr>
          <p:cNvSpPr txBox="1"/>
          <p:nvPr/>
        </p:nvSpPr>
        <p:spPr>
          <a:xfrm>
            <a:off x="17431892" y="2852471"/>
            <a:ext cx="23535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C45E33-FC48-2047-AF2D-E440C7DB4D14}"/>
              </a:ext>
            </a:extLst>
          </p:cNvPr>
          <p:cNvSpPr txBox="1"/>
          <p:nvPr/>
        </p:nvSpPr>
        <p:spPr>
          <a:xfrm>
            <a:off x="20258816" y="2852471"/>
            <a:ext cx="234230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E3FACA-97A3-A344-B9F8-38B64151233B}"/>
              </a:ext>
            </a:extLst>
          </p:cNvPr>
          <p:cNvSpPr txBox="1"/>
          <p:nvPr/>
        </p:nvSpPr>
        <p:spPr>
          <a:xfrm>
            <a:off x="3647430" y="2852471"/>
            <a:ext cx="3074881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TEXT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46F659-9C75-F64D-B824-AA49247D6D14}"/>
              </a:ext>
            </a:extLst>
          </p:cNvPr>
          <p:cNvSpPr txBox="1"/>
          <p:nvPr/>
        </p:nvSpPr>
        <p:spPr>
          <a:xfrm>
            <a:off x="6140909" y="388102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95044C-ED48-E540-9844-19926B71DB59}"/>
              </a:ext>
            </a:extLst>
          </p:cNvPr>
          <p:cNvSpPr txBox="1"/>
          <p:nvPr/>
        </p:nvSpPr>
        <p:spPr>
          <a:xfrm>
            <a:off x="6140909" y="480874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92B9F5-8C58-2844-848E-A75F7572F581}"/>
              </a:ext>
            </a:extLst>
          </p:cNvPr>
          <p:cNvSpPr txBox="1"/>
          <p:nvPr/>
        </p:nvSpPr>
        <p:spPr>
          <a:xfrm>
            <a:off x="6140909" y="573702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805A81-FF59-DF4E-A43E-F01D29027032}"/>
              </a:ext>
            </a:extLst>
          </p:cNvPr>
          <p:cNvSpPr txBox="1"/>
          <p:nvPr/>
        </p:nvSpPr>
        <p:spPr>
          <a:xfrm>
            <a:off x="6140909" y="666592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0AA316-5696-6C4D-9B30-BBC1D06E9781}"/>
              </a:ext>
            </a:extLst>
          </p:cNvPr>
          <p:cNvSpPr txBox="1"/>
          <p:nvPr/>
        </p:nvSpPr>
        <p:spPr>
          <a:xfrm>
            <a:off x="6140909" y="75942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D2479A-6C66-664A-B90E-0A69DFE12C96}"/>
              </a:ext>
            </a:extLst>
          </p:cNvPr>
          <p:cNvSpPr txBox="1"/>
          <p:nvPr/>
        </p:nvSpPr>
        <p:spPr>
          <a:xfrm>
            <a:off x="6140909" y="8521839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E08DD-8A30-0247-9DFA-E3E11228B8B5}"/>
              </a:ext>
            </a:extLst>
          </p:cNvPr>
          <p:cNvSpPr txBox="1"/>
          <p:nvPr/>
        </p:nvSpPr>
        <p:spPr>
          <a:xfrm>
            <a:off x="6140909" y="945076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7D3340C-1F41-EC4B-B333-A7C9033FEAA5}"/>
              </a:ext>
            </a:extLst>
          </p:cNvPr>
          <p:cNvSpPr txBox="1"/>
          <p:nvPr/>
        </p:nvSpPr>
        <p:spPr>
          <a:xfrm>
            <a:off x="6140909" y="1037837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F85CCF-5F0D-064D-B84F-855CBE02EB39}"/>
              </a:ext>
            </a:extLst>
          </p:cNvPr>
          <p:cNvSpPr txBox="1"/>
          <p:nvPr/>
        </p:nvSpPr>
        <p:spPr>
          <a:xfrm>
            <a:off x="6140909" y="11307330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8FCC55-C5DB-C143-AEE2-43E74DC7C872}"/>
              </a:ext>
            </a:extLst>
          </p:cNvPr>
          <p:cNvSpPr txBox="1"/>
          <p:nvPr/>
        </p:nvSpPr>
        <p:spPr>
          <a:xfrm>
            <a:off x="6140909" y="122349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189C9C8-B4EE-7249-A4D6-3AFF682C0994}"/>
              </a:ext>
            </a:extLst>
          </p:cNvPr>
          <p:cNvSpPr txBox="1"/>
          <p:nvPr/>
        </p:nvSpPr>
        <p:spPr>
          <a:xfrm>
            <a:off x="9005463" y="388102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3189D8-2C9B-CD4E-A249-3AA1FBB4CD6C}"/>
              </a:ext>
            </a:extLst>
          </p:cNvPr>
          <p:cNvSpPr txBox="1"/>
          <p:nvPr/>
        </p:nvSpPr>
        <p:spPr>
          <a:xfrm>
            <a:off x="9005463" y="480874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F7DBA6-11A8-7144-B0F3-0B43EA72CE42}"/>
              </a:ext>
            </a:extLst>
          </p:cNvPr>
          <p:cNvSpPr txBox="1"/>
          <p:nvPr/>
        </p:nvSpPr>
        <p:spPr>
          <a:xfrm>
            <a:off x="9005463" y="573702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FAC46F-2F38-8E49-875D-3B5C8C59FFE4}"/>
              </a:ext>
            </a:extLst>
          </p:cNvPr>
          <p:cNvSpPr txBox="1"/>
          <p:nvPr/>
        </p:nvSpPr>
        <p:spPr>
          <a:xfrm>
            <a:off x="9005463" y="666592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4EDAA0A-B30C-C048-A92A-AFEB759E4BAB}"/>
              </a:ext>
            </a:extLst>
          </p:cNvPr>
          <p:cNvSpPr txBox="1"/>
          <p:nvPr/>
        </p:nvSpPr>
        <p:spPr>
          <a:xfrm>
            <a:off x="9005463" y="75942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DA71F0A-6F62-9F4A-8A97-7BF9E3600D8F}"/>
              </a:ext>
            </a:extLst>
          </p:cNvPr>
          <p:cNvSpPr txBox="1"/>
          <p:nvPr/>
        </p:nvSpPr>
        <p:spPr>
          <a:xfrm>
            <a:off x="9005463" y="8521839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FD63942-6F67-244F-86C8-8076177AA0DA}"/>
              </a:ext>
            </a:extLst>
          </p:cNvPr>
          <p:cNvSpPr txBox="1"/>
          <p:nvPr/>
        </p:nvSpPr>
        <p:spPr>
          <a:xfrm>
            <a:off x="9005463" y="945076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8F78D6-8D69-654A-A74B-8CBD313216D2}"/>
              </a:ext>
            </a:extLst>
          </p:cNvPr>
          <p:cNvSpPr txBox="1"/>
          <p:nvPr/>
        </p:nvSpPr>
        <p:spPr>
          <a:xfrm>
            <a:off x="9005463" y="1037837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D90978-B363-8D46-AAC4-ADEB4ABE89FC}"/>
              </a:ext>
            </a:extLst>
          </p:cNvPr>
          <p:cNvSpPr txBox="1"/>
          <p:nvPr/>
        </p:nvSpPr>
        <p:spPr>
          <a:xfrm>
            <a:off x="9005463" y="11307330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E35CBB-5DD2-F148-9EB3-9ADA0DA2AC78}"/>
              </a:ext>
            </a:extLst>
          </p:cNvPr>
          <p:cNvSpPr txBox="1"/>
          <p:nvPr/>
        </p:nvSpPr>
        <p:spPr>
          <a:xfrm>
            <a:off x="9005463" y="122349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A0B147-5C9D-AB4F-8B05-184323EE2BB6}"/>
              </a:ext>
            </a:extLst>
          </p:cNvPr>
          <p:cNvSpPr txBox="1"/>
          <p:nvPr/>
        </p:nvSpPr>
        <p:spPr>
          <a:xfrm>
            <a:off x="11789758" y="388102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E339C4-17E4-8147-8F62-6363E9558391}"/>
              </a:ext>
            </a:extLst>
          </p:cNvPr>
          <p:cNvSpPr txBox="1"/>
          <p:nvPr/>
        </p:nvSpPr>
        <p:spPr>
          <a:xfrm>
            <a:off x="11789758" y="480874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4F38980-1F88-BE47-964F-4ED03B1DC936}"/>
              </a:ext>
            </a:extLst>
          </p:cNvPr>
          <p:cNvSpPr txBox="1"/>
          <p:nvPr/>
        </p:nvSpPr>
        <p:spPr>
          <a:xfrm>
            <a:off x="11789758" y="573702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AFA7E10-9729-6C40-AE1C-FE0BC0C0BF00}"/>
              </a:ext>
            </a:extLst>
          </p:cNvPr>
          <p:cNvSpPr txBox="1"/>
          <p:nvPr/>
        </p:nvSpPr>
        <p:spPr>
          <a:xfrm>
            <a:off x="11789758" y="666592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0DF5225-7C77-DF48-AD6B-685335B4B769}"/>
              </a:ext>
            </a:extLst>
          </p:cNvPr>
          <p:cNvSpPr txBox="1"/>
          <p:nvPr/>
        </p:nvSpPr>
        <p:spPr>
          <a:xfrm>
            <a:off x="11789758" y="75942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5D70A0-678B-3940-94F7-C93019282B6B}"/>
              </a:ext>
            </a:extLst>
          </p:cNvPr>
          <p:cNvSpPr txBox="1"/>
          <p:nvPr/>
        </p:nvSpPr>
        <p:spPr>
          <a:xfrm>
            <a:off x="11789758" y="8521839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EAEA2B5-26F1-C245-B9EB-E706CC4643AF}"/>
              </a:ext>
            </a:extLst>
          </p:cNvPr>
          <p:cNvSpPr txBox="1"/>
          <p:nvPr/>
        </p:nvSpPr>
        <p:spPr>
          <a:xfrm>
            <a:off x="11789758" y="945076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3779FD-AB92-014F-BAE7-19C4CBCDBDEC}"/>
              </a:ext>
            </a:extLst>
          </p:cNvPr>
          <p:cNvSpPr txBox="1"/>
          <p:nvPr/>
        </p:nvSpPr>
        <p:spPr>
          <a:xfrm>
            <a:off x="11789758" y="1037837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AFF9F16-F88F-5443-A80B-C692EB5B96AF}"/>
              </a:ext>
            </a:extLst>
          </p:cNvPr>
          <p:cNvSpPr txBox="1"/>
          <p:nvPr/>
        </p:nvSpPr>
        <p:spPr>
          <a:xfrm>
            <a:off x="11789758" y="11307330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74961EA-0A66-E349-B68E-08C3200E634D}"/>
              </a:ext>
            </a:extLst>
          </p:cNvPr>
          <p:cNvSpPr txBox="1"/>
          <p:nvPr/>
        </p:nvSpPr>
        <p:spPr>
          <a:xfrm>
            <a:off x="11789758" y="122349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700E81E-E586-8A4E-81AB-6B9C573135CA}"/>
              </a:ext>
            </a:extLst>
          </p:cNvPr>
          <p:cNvSpPr txBox="1"/>
          <p:nvPr/>
        </p:nvSpPr>
        <p:spPr>
          <a:xfrm>
            <a:off x="14583301" y="388102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2940569-419E-1F41-998D-5F6959D21F6B}"/>
              </a:ext>
            </a:extLst>
          </p:cNvPr>
          <p:cNvSpPr txBox="1"/>
          <p:nvPr/>
        </p:nvSpPr>
        <p:spPr>
          <a:xfrm>
            <a:off x="14583301" y="480874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DCD4A88-43A0-8C4F-B2B6-73F973DAB2DF}"/>
              </a:ext>
            </a:extLst>
          </p:cNvPr>
          <p:cNvSpPr txBox="1"/>
          <p:nvPr/>
        </p:nvSpPr>
        <p:spPr>
          <a:xfrm>
            <a:off x="14583301" y="573702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AE97A6D-0E54-FE40-94E4-EA9807FA19F4}"/>
              </a:ext>
            </a:extLst>
          </p:cNvPr>
          <p:cNvSpPr txBox="1"/>
          <p:nvPr/>
        </p:nvSpPr>
        <p:spPr>
          <a:xfrm>
            <a:off x="14583301" y="666592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F9083F5-B329-D745-B7E4-B59F5FD40C0A}"/>
              </a:ext>
            </a:extLst>
          </p:cNvPr>
          <p:cNvSpPr txBox="1"/>
          <p:nvPr/>
        </p:nvSpPr>
        <p:spPr>
          <a:xfrm>
            <a:off x="14583301" y="75942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0CD07B-C6CA-C34D-A2C9-D5AF47F9853E}"/>
              </a:ext>
            </a:extLst>
          </p:cNvPr>
          <p:cNvSpPr txBox="1"/>
          <p:nvPr/>
        </p:nvSpPr>
        <p:spPr>
          <a:xfrm>
            <a:off x="14583301" y="8521839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57469E-24E2-6C48-B0B9-BCF7F5253997}"/>
              </a:ext>
            </a:extLst>
          </p:cNvPr>
          <p:cNvSpPr txBox="1"/>
          <p:nvPr/>
        </p:nvSpPr>
        <p:spPr>
          <a:xfrm>
            <a:off x="14583301" y="945076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41601D-A246-9D41-9440-B7BC53D0212B}"/>
              </a:ext>
            </a:extLst>
          </p:cNvPr>
          <p:cNvSpPr txBox="1"/>
          <p:nvPr/>
        </p:nvSpPr>
        <p:spPr>
          <a:xfrm>
            <a:off x="14583301" y="1037837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9DCE62-23D3-6E48-AF2C-688C08CF514B}"/>
              </a:ext>
            </a:extLst>
          </p:cNvPr>
          <p:cNvSpPr txBox="1"/>
          <p:nvPr/>
        </p:nvSpPr>
        <p:spPr>
          <a:xfrm>
            <a:off x="14583301" y="11307330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55B24BF-655A-7E41-8510-6F3614139315}"/>
              </a:ext>
            </a:extLst>
          </p:cNvPr>
          <p:cNvSpPr txBox="1"/>
          <p:nvPr/>
        </p:nvSpPr>
        <p:spPr>
          <a:xfrm>
            <a:off x="14583301" y="122349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69D742-3FA3-834A-B7B0-C2B71C1D8796}"/>
              </a:ext>
            </a:extLst>
          </p:cNvPr>
          <p:cNvSpPr txBox="1"/>
          <p:nvPr/>
        </p:nvSpPr>
        <p:spPr>
          <a:xfrm>
            <a:off x="17369911" y="388102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9B1EE6D-6C97-0E4F-81DD-E47D2DD33A9C}"/>
              </a:ext>
            </a:extLst>
          </p:cNvPr>
          <p:cNvSpPr txBox="1"/>
          <p:nvPr/>
        </p:nvSpPr>
        <p:spPr>
          <a:xfrm>
            <a:off x="17369911" y="480874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0E2B1C4-645B-D84E-89BD-7F1DEC51A457}"/>
              </a:ext>
            </a:extLst>
          </p:cNvPr>
          <p:cNvSpPr txBox="1"/>
          <p:nvPr/>
        </p:nvSpPr>
        <p:spPr>
          <a:xfrm>
            <a:off x="17369911" y="573702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D541AD-B97F-264D-A235-139ADAB55F3C}"/>
              </a:ext>
            </a:extLst>
          </p:cNvPr>
          <p:cNvSpPr txBox="1"/>
          <p:nvPr/>
        </p:nvSpPr>
        <p:spPr>
          <a:xfrm>
            <a:off x="17369911" y="666592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43E7B2A-C813-0D46-9A4F-19DD4C61657D}"/>
              </a:ext>
            </a:extLst>
          </p:cNvPr>
          <p:cNvSpPr txBox="1"/>
          <p:nvPr/>
        </p:nvSpPr>
        <p:spPr>
          <a:xfrm>
            <a:off x="17369911" y="75942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BE5935-FBFE-5544-8EB3-71DAF1318318}"/>
              </a:ext>
            </a:extLst>
          </p:cNvPr>
          <p:cNvSpPr txBox="1"/>
          <p:nvPr/>
        </p:nvSpPr>
        <p:spPr>
          <a:xfrm>
            <a:off x="17369911" y="8521839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4AD9B3A-D7B6-0345-A7A5-484BF7B9E7D5}"/>
              </a:ext>
            </a:extLst>
          </p:cNvPr>
          <p:cNvSpPr txBox="1"/>
          <p:nvPr/>
        </p:nvSpPr>
        <p:spPr>
          <a:xfrm>
            <a:off x="17369911" y="945076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B9F8B7-D90D-F64E-A7D3-440F5BE36EA3}"/>
              </a:ext>
            </a:extLst>
          </p:cNvPr>
          <p:cNvSpPr txBox="1"/>
          <p:nvPr/>
        </p:nvSpPr>
        <p:spPr>
          <a:xfrm>
            <a:off x="17369911" y="1037837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220F7F-FB35-364B-B874-11B7632F5F0D}"/>
              </a:ext>
            </a:extLst>
          </p:cNvPr>
          <p:cNvSpPr txBox="1"/>
          <p:nvPr/>
        </p:nvSpPr>
        <p:spPr>
          <a:xfrm>
            <a:off x="17369911" y="11307330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24D8E0-6282-2A40-971D-39ADBCBC3238}"/>
              </a:ext>
            </a:extLst>
          </p:cNvPr>
          <p:cNvSpPr txBox="1"/>
          <p:nvPr/>
        </p:nvSpPr>
        <p:spPr>
          <a:xfrm>
            <a:off x="17369911" y="122349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6BB083D-3033-E248-B7B4-FC02969CFB57}"/>
              </a:ext>
            </a:extLst>
          </p:cNvPr>
          <p:cNvSpPr txBox="1"/>
          <p:nvPr/>
        </p:nvSpPr>
        <p:spPr>
          <a:xfrm>
            <a:off x="20191224" y="388102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D7F2F8A-5CD7-7047-8635-608E726D77AC}"/>
              </a:ext>
            </a:extLst>
          </p:cNvPr>
          <p:cNvSpPr txBox="1"/>
          <p:nvPr/>
        </p:nvSpPr>
        <p:spPr>
          <a:xfrm>
            <a:off x="20191224" y="480874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78708-D8EC-304F-B986-6E0D68215903}"/>
              </a:ext>
            </a:extLst>
          </p:cNvPr>
          <p:cNvSpPr txBox="1"/>
          <p:nvPr/>
        </p:nvSpPr>
        <p:spPr>
          <a:xfrm>
            <a:off x="20191224" y="573702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D16AFB5-9051-0341-BF4C-CE4A220EC518}"/>
              </a:ext>
            </a:extLst>
          </p:cNvPr>
          <p:cNvSpPr txBox="1"/>
          <p:nvPr/>
        </p:nvSpPr>
        <p:spPr>
          <a:xfrm>
            <a:off x="20191224" y="666592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A7091C0-B14E-B440-B6E2-EE910711416C}"/>
              </a:ext>
            </a:extLst>
          </p:cNvPr>
          <p:cNvSpPr txBox="1"/>
          <p:nvPr/>
        </p:nvSpPr>
        <p:spPr>
          <a:xfrm>
            <a:off x="20191224" y="75942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FEE8FAF-DE55-2141-B08B-F978740AFA90}"/>
              </a:ext>
            </a:extLst>
          </p:cNvPr>
          <p:cNvSpPr txBox="1"/>
          <p:nvPr/>
        </p:nvSpPr>
        <p:spPr>
          <a:xfrm>
            <a:off x="20191224" y="8521839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C956B17-F6FA-0244-B159-3858CA3F9231}"/>
              </a:ext>
            </a:extLst>
          </p:cNvPr>
          <p:cNvSpPr txBox="1"/>
          <p:nvPr/>
        </p:nvSpPr>
        <p:spPr>
          <a:xfrm>
            <a:off x="20191224" y="945076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D79C400-EA7C-BB4F-BF78-7D774C3E40FF}"/>
              </a:ext>
            </a:extLst>
          </p:cNvPr>
          <p:cNvSpPr txBox="1"/>
          <p:nvPr/>
        </p:nvSpPr>
        <p:spPr>
          <a:xfrm>
            <a:off x="20191224" y="10378371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A75DB2-0D5B-8745-98F4-21B5D631C4FE}"/>
              </a:ext>
            </a:extLst>
          </p:cNvPr>
          <p:cNvSpPr txBox="1"/>
          <p:nvPr/>
        </p:nvSpPr>
        <p:spPr>
          <a:xfrm>
            <a:off x="20191224" y="11307330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A0CF43E-DB40-154D-BB2D-02008A443BE6}"/>
              </a:ext>
            </a:extLst>
          </p:cNvPr>
          <p:cNvSpPr txBox="1"/>
          <p:nvPr/>
        </p:nvSpPr>
        <p:spPr>
          <a:xfrm>
            <a:off x="20191224" y="12234903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</p:spTree>
    <p:extLst>
      <p:ext uri="{BB962C8B-B14F-4D97-AF65-F5344CB8AC3E}">
        <p14:creationId xmlns:p14="http://schemas.microsoft.com/office/powerpoint/2010/main" val="228513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1A056-6A79-B545-92E5-0F5C5DDB66BF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A47C4-9283-2C48-9E1E-2245D4FE00E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2CB3E2-C3A0-B647-88C8-742B0E19C3C0}"/>
              </a:ext>
            </a:extLst>
          </p:cNvPr>
          <p:cNvSpPr/>
          <p:nvPr/>
        </p:nvSpPr>
        <p:spPr>
          <a:xfrm>
            <a:off x="1520825" y="2552699"/>
            <a:ext cx="21336000" cy="153796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FA2DB-1FF1-C547-9FC6-BAB4474A7B82}"/>
              </a:ext>
            </a:extLst>
          </p:cNvPr>
          <p:cNvSpPr/>
          <p:nvPr/>
        </p:nvSpPr>
        <p:spPr>
          <a:xfrm>
            <a:off x="1520824" y="4090667"/>
            <a:ext cx="4533987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66704-1566-0844-8901-8446A2AA3801}"/>
              </a:ext>
            </a:extLst>
          </p:cNvPr>
          <p:cNvSpPr/>
          <p:nvPr/>
        </p:nvSpPr>
        <p:spPr>
          <a:xfrm>
            <a:off x="1520824" y="5377280"/>
            <a:ext cx="4533987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CF374-EC9E-4441-A0A8-DFB8BA3E10A5}"/>
              </a:ext>
            </a:extLst>
          </p:cNvPr>
          <p:cNvSpPr/>
          <p:nvPr/>
        </p:nvSpPr>
        <p:spPr>
          <a:xfrm>
            <a:off x="1520824" y="6425631"/>
            <a:ext cx="4533987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3F16D6-3F25-9B4E-A2BD-06D41452F415}"/>
              </a:ext>
            </a:extLst>
          </p:cNvPr>
          <p:cNvSpPr/>
          <p:nvPr/>
        </p:nvSpPr>
        <p:spPr>
          <a:xfrm>
            <a:off x="1520824" y="7473983"/>
            <a:ext cx="4533987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5688F-EE58-D949-95C3-1BAA3ADA4AEB}"/>
              </a:ext>
            </a:extLst>
          </p:cNvPr>
          <p:cNvSpPr/>
          <p:nvPr/>
        </p:nvSpPr>
        <p:spPr>
          <a:xfrm>
            <a:off x="1520824" y="8522334"/>
            <a:ext cx="4533987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B40CB-F86D-6641-B433-534ACBDDC5C7}"/>
              </a:ext>
            </a:extLst>
          </p:cNvPr>
          <p:cNvSpPr/>
          <p:nvPr/>
        </p:nvSpPr>
        <p:spPr>
          <a:xfrm>
            <a:off x="1520824" y="9570685"/>
            <a:ext cx="4533987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AD0FA-77A3-E341-ACC8-6B0BB4081A24}"/>
              </a:ext>
            </a:extLst>
          </p:cNvPr>
          <p:cNvSpPr/>
          <p:nvPr/>
        </p:nvSpPr>
        <p:spPr>
          <a:xfrm>
            <a:off x="1520824" y="10619036"/>
            <a:ext cx="4533987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FBB4E-BEF3-5645-89DD-01218DBE01BC}"/>
              </a:ext>
            </a:extLst>
          </p:cNvPr>
          <p:cNvSpPr/>
          <p:nvPr/>
        </p:nvSpPr>
        <p:spPr>
          <a:xfrm>
            <a:off x="1520824" y="11667387"/>
            <a:ext cx="4533987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706500-147A-5746-BF7E-8E0B784390D8}"/>
              </a:ext>
            </a:extLst>
          </p:cNvPr>
          <p:cNvSpPr/>
          <p:nvPr/>
        </p:nvSpPr>
        <p:spPr>
          <a:xfrm>
            <a:off x="6054812" y="409066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847112-34BE-4E48-BDCB-1404E8CF00E0}"/>
              </a:ext>
            </a:extLst>
          </p:cNvPr>
          <p:cNvSpPr/>
          <p:nvPr/>
        </p:nvSpPr>
        <p:spPr>
          <a:xfrm>
            <a:off x="6054812" y="5377280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40E33-A4FA-2D43-ACC2-B01B609BA0EA}"/>
              </a:ext>
            </a:extLst>
          </p:cNvPr>
          <p:cNvSpPr/>
          <p:nvPr/>
        </p:nvSpPr>
        <p:spPr>
          <a:xfrm>
            <a:off x="6054812" y="6425631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F90CC9-C6AB-4F4A-B3CA-52B3A4220FD8}"/>
              </a:ext>
            </a:extLst>
          </p:cNvPr>
          <p:cNvSpPr/>
          <p:nvPr/>
        </p:nvSpPr>
        <p:spPr>
          <a:xfrm>
            <a:off x="6054812" y="7473983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70243D-3847-5042-AEF0-714FB4FEDDCE}"/>
              </a:ext>
            </a:extLst>
          </p:cNvPr>
          <p:cNvSpPr/>
          <p:nvPr/>
        </p:nvSpPr>
        <p:spPr>
          <a:xfrm>
            <a:off x="6054812" y="8522334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80CB9C-95CC-4E4D-A7B5-75D711E1ACB8}"/>
              </a:ext>
            </a:extLst>
          </p:cNvPr>
          <p:cNvSpPr/>
          <p:nvPr/>
        </p:nvSpPr>
        <p:spPr>
          <a:xfrm>
            <a:off x="6054812" y="9570685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0ED0C0-56EA-884D-AAB3-843C646E4C83}"/>
              </a:ext>
            </a:extLst>
          </p:cNvPr>
          <p:cNvSpPr/>
          <p:nvPr/>
        </p:nvSpPr>
        <p:spPr>
          <a:xfrm>
            <a:off x="6054812" y="10619036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862FE6-0CDB-394D-AAC1-D10D089D964D}"/>
              </a:ext>
            </a:extLst>
          </p:cNvPr>
          <p:cNvSpPr/>
          <p:nvPr/>
        </p:nvSpPr>
        <p:spPr>
          <a:xfrm>
            <a:off x="6054812" y="1166738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4946C3-BED5-B944-9B40-2EB2BFAEBCCB}"/>
              </a:ext>
            </a:extLst>
          </p:cNvPr>
          <p:cNvSpPr/>
          <p:nvPr/>
        </p:nvSpPr>
        <p:spPr>
          <a:xfrm>
            <a:off x="9415215" y="409066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63815-6380-4541-A3B3-30E082CD7606}"/>
              </a:ext>
            </a:extLst>
          </p:cNvPr>
          <p:cNvSpPr/>
          <p:nvPr/>
        </p:nvSpPr>
        <p:spPr>
          <a:xfrm>
            <a:off x="9415215" y="5377280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59532-51E6-4F4F-9FE4-B178A30F073D}"/>
              </a:ext>
            </a:extLst>
          </p:cNvPr>
          <p:cNvSpPr/>
          <p:nvPr/>
        </p:nvSpPr>
        <p:spPr>
          <a:xfrm>
            <a:off x="9415215" y="6425631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638A19-FECA-664E-8756-BB20CE2C5809}"/>
              </a:ext>
            </a:extLst>
          </p:cNvPr>
          <p:cNvSpPr/>
          <p:nvPr/>
        </p:nvSpPr>
        <p:spPr>
          <a:xfrm>
            <a:off x="9415215" y="7473983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416C20-AD67-234C-B476-5D752270A847}"/>
              </a:ext>
            </a:extLst>
          </p:cNvPr>
          <p:cNvSpPr/>
          <p:nvPr/>
        </p:nvSpPr>
        <p:spPr>
          <a:xfrm>
            <a:off x="9415215" y="8522334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97E3-487E-214D-BFAD-31A04028769D}"/>
              </a:ext>
            </a:extLst>
          </p:cNvPr>
          <p:cNvSpPr/>
          <p:nvPr/>
        </p:nvSpPr>
        <p:spPr>
          <a:xfrm>
            <a:off x="9415215" y="9570685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27E12-4119-0B43-A897-E0D9F7DA8572}"/>
              </a:ext>
            </a:extLst>
          </p:cNvPr>
          <p:cNvSpPr/>
          <p:nvPr/>
        </p:nvSpPr>
        <p:spPr>
          <a:xfrm>
            <a:off x="9415215" y="10619036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B52EFC-0781-F04A-B67B-FFF731468DE3}"/>
              </a:ext>
            </a:extLst>
          </p:cNvPr>
          <p:cNvSpPr/>
          <p:nvPr/>
        </p:nvSpPr>
        <p:spPr>
          <a:xfrm>
            <a:off x="9415215" y="1166738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0FFCA4-219A-014C-9269-B4AC6E5D78EB}"/>
              </a:ext>
            </a:extLst>
          </p:cNvPr>
          <p:cNvSpPr/>
          <p:nvPr/>
        </p:nvSpPr>
        <p:spPr>
          <a:xfrm>
            <a:off x="12775618" y="409066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7FB02B-356E-B542-B361-3979A9276314}"/>
              </a:ext>
            </a:extLst>
          </p:cNvPr>
          <p:cNvSpPr/>
          <p:nvPr/>
        </p:nvSpPr>
        <p:spPr>
          <a:xfrm>
            <a:off x="12775618" y="5377280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3634B7-AD86-6748-8B4B-F93F0D0DDC66}"/>
              </a:ext>
            </a:extLst>
          </p:cNvPr>
          <p:cNvSpPr/>
          <p:nvPr/>
        </p:nvSpPr>
        <p:spPr>
          <a:xfrm>
            <a:off x="12775618" y="6425631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3A5113-86F4-3844-96B6-9B58CD45C736}"/>
              </a:ext>
            </a:extLst>
          </p:cNvPr>
          <p:cNvSpPr/>
          <p:nvPr/>
        </p:nvSpPr>
        <p:spPr>
          <a:xfrm>
            <a:off x="12775618" y="7473983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2FCDA6-4548-C14C-83F7-1B0D0AAFD63A}"/>
              </a:ext>
            </a:extLst>
          </p:cNvPr>
          <p:cNvSpPr/>
          <p:nvPr/>
        </p:nvSpPr>
        <p:spPr>
          <a:xfrm>
            <a:off x="12775618" y="8522334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50209D-ABD3-3541-98E1-DF8B7B050E25}"/>
              </a:ext>
            </a:extLst>
          </p:cNvPr>
          <p:cNvSpPr/>
          <p:nvPr/>
        </p:nvSpPr>
        <p:spPr>
          <a:xfrm>
            <a:off x="12775618" y="9570685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71CF41-B078-B74F-8E75-7DACE7BB1735}"/>
              </a:ext>
            </a:extLst>
          </p:cNvPr>
          <p:cNvSpPr/>
          <p:nvPr/>
        </p:nvSpPr>
        <p:spPr>
          <a:xfrm>
            <a:off x="12775618" y="10619036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0F7967-929C-8344-BCA2-EDF01D010ECF}"/>
              </a:ext>
            </a:extLst>
          </p:cNvPr>
          <p:cNvSpPr/>
          <p:nvPr/>
        </p:nvSpPr>
        <p:spPr>
          <a:xfrm>
            <a:off x="12775618" y="1166738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EDCDD-654F-9C42-81C0-228E0E5D4C71}"/>
              </a:ext>
            </a:extLst>
          </p:cNvPr>
          <p:cNvSpPr/>
          <p:nvPr/>
        </p:nvSpPr>
        <p:spPr>
          <a:xfrm>
            <a:off x="16136020" y="409066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BFE0C0-600A-754C-9C24-78B909E5552B}"/>
              </a:ext>
            </a:extLst>
          </p:cNvPr>
          <p:cNvSpPr/>
          <p:nvPr/>
        </p:nvSpPr>
        <p:spPr>
          <a:xfrm>
            <a:off x="16136020" y="5377280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016697-17FA-5148-89DC-D9F4FA3274F0}"/>
              </a:ext>
            </a:extLst>
          </p:cNvPr>
          <p:cNvSpPr/>
          <p:nvPr/>
        </p:nvSpPr>
        <p:spPr>
          <a:xfrm>
            <a:off x="16136020" y="6425631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745417-C734-F545-A805-6B9DAA8450D1}"/>
              </a:ext>
            </a:extLst>
          </p:cNvPr>
          <p:cNvSpPr/>
          <p:nvPr/>
        </p:nvSpPr>
        <p:spPr>
          <a:xfrm>
            <a:off x="16136020" y="7473983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740FA4-7B5A-C745-BED4-86341FE0139B}"/>
              </a:ext>
            </a:extLst>
          </p:cNvPr>
          <p:cNvSpPr/>
          <p:nvPr/>
        </p:nvSpPr>
        <p:spPr>
          <a:xfrm>
            <a:off x="16136020" y="8522334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C6C37E-35BA-454F-AC08-66668031E0E7}"/>
              </a:ext>
            </a:extLst>
          </p:cNvPr>
          <p:cNvSpPr/>
          <p:nvPr/>
        </p:nvSpPr>
        <p:spPr>
          <a:xfrm>
            <a:off x="16136020" y="9570685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D95BF7-546F-8F48-B2C4-CBD4EF8A41F0}"/>
              </a:ext>
            </a:extLst>
          </p:cNvPr>
          <p:cNvSpPr/>
          <p:nvPr/>
        </p:nvSpPr>
        <p:spPr>
          <a:xfrm>
            <a:off x="16136020" y="10619036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E73004-9181-B640-9764-6EE8794F073A}"/>
              </a:ext>
            </a:extLst>
          </p:cNvPr>
          <p:cNvSpPr/>
          <p:nvPr/>
        </p:nvSpPr>
        <p:spPr>
          <a:xfrm>
            <a:off x="16136020" y="1166738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0D2274-E75E-F64C-AC59-ABB0841A1BBC}"/>
              </a:ext>
            </a:extLst>
          </p:cNvPr>
          <p:cNvSpPr/>
          <p:nvPr/>
        </p:nvSpPr>
        <p:spPr>
          <a:xfrm>
            <a:off x="19496423" y="409066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3BAC4F-1D45-754F-B8D8-0E685F00BDFC}"/>
              </a:ext>
            </a:extLst>
          </p:cNvPr>
          <p:cNvSpPr/>
          <p:nvPr/>
        </p:nvSpPr>
        <p:spPr>
          <a:xfrm>
            <a:off x="19496423" y="5377280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D3F20A-D861-B448-80BB-0B6A3EA9C02A}"/>
              </a:ext>
            </a:extLst>
          </p:cNvPr>
          <p:cNvSpPr/>
          <p:nvPr/>
        </p:nvSpPr>
        <p:spPr>
          <a:xfrm>
            <a:off x="19496423" y="6425631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59C745-A71C-4547-9B8D-39E0489B0927}"/>
              </a:ext>
            </a:extLst>
          </p:cNvPr>
          <p:cNvSpPr/>
          <p:nvPr/>
        </p:nvSpPr>
        <p:spPr>
          <a:xfrm>
            <a:off x="19496423" y="7473983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F91FA5-32AE-9147-A0D3-5C405B6C57A9}"/>
              </a:ext>
            </a:extLst>
          </p:cNvPr>
          <p:cNvSpPr/>
          <p:nvPr/>
        </p:nvSpPr>
        <p:spPr>
          <a:xfrm>
            <a:off x="19496423" y="8522334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1F1458-CDA3-3541-B622-5368CE512822}"/>
              </a:ext>
            </a:extLst>
          </p:cNvPr>
          <p:cNvSpPr/>
          <p:nvPr/>
        </p:nvSpPr>
        <p:spPr>
          <a:xfrm>
            <a:off x="19496423" y="9570685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784FEE-1B46-464B-89C8-1582ACF4E66D}"/>
              </a:ext>
            </a:extLst>
          </p:cNvPr>
          <p:cNvSpPr/>
          <p:nvPr/>
        </p:nvSpPr>
        <p:spPr>
          <a:xfrm>
            <a:off x="19496423" y="10619036"/>
            <a:ext cx="3360403" cy="104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85CD50-E6CD-2C42-8E11-667619E78572}"/>
              </a:ext>
            </a:extLst>
          </p:cNvPr>
          <p:cNvSpPr/>
          <p:nvPr/>
        </p:nvSpPr>
        <p:spPr>
          <a:xfrm>
            <a:off x="19496423" y="11667387"/>
            <a:ext cx="3360403" cy="1286613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27E177-7CF7-1D44-BF18-57ABF513CB96}"/>
              </a:ext>
            </a:extLst>
          </p:cNvPr>
          <p:cNvSpPr txBox="1"/>
          <p:nvPr/>
        </p:nvSpPr>
        <p:spPr>
          <a:xfrm>
            <a:off x="9818627" y="3029296"/>
            <a:ext cx="4740401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AWESOME TABLE TITLE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F2B183-CF65-C54F-B56A-118AF9F7C41D}"/>
              </a:ext>
            </a:extLst>
          </p:cNvPr>
          <p:cNvSpPr txBox="1"/>
          <p:nvPr/>
        </p:nvSpPr>
        <p:spPr>
          <a:xfrm>
            <a:off x="6579888" y="4441585"/>
            <a:ext cx="23102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5AA9DF-E84E-1F47-A204-03A023425C03}"/>
              </a:ext>
            </a:extLst>
          </p:cNvPr>
          <p:cNvSpPr txBox="1"/>
          <p:nvPr/>
        </p:nvSpPr>
        <p:spPr>
          <a:xfrm>
            <a:off x="9933078" y="4441585"/>
            <a:ext cx="23246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7CC4A7-BE7D-D94B-B258-5BCE07D519D8}"/>
              </a:ext>
            </a:extLst>
          </p:cNvPr>
          <p:cNvSpPr txBox="1"/>
          <p:nvPr/>
        </p:nvSpPr>
        <p:spPr>
          <a:xfrm>
            <a:off x="13279054" y="4441585"/>
            <a:ext cx="23535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E56443-0F6B-C245-9962-CA87582F4E9F}"/>
              </a:ext>
            </a:extLst>
          </p:cNvPr>
          <p:cNvSpPr txBox="1"/>
          <p:nvPr/>
        </p:nvSpPr>
        <p:spPr>
          <a:xfrm>
            <a:off x="16645067" y="4441585"/>
            <a:ext cx="234230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6B689D-43E4-6346-BDB0-7CE73A82396F}"/>
              </a:ext>
            </a:extLst>
          </p:cNvPr>
          <p:cNvSpPr txBox="1"/>
          <p:nvPr/>
        </p:nvSpPr>
        <p:spPr>
          <a:xfrm>
            <a:off x="20007874" y="4441585"/>
            <a:ext cx="233749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BBE258-9EE9-BA47-8DB3-3F5151BA3154}"/>
              </a:ext>
            </a:extLst>
          </p:cNvPr>
          <p:cNvSpPr txBox="1"/>
          <p:nvPr/>
        </p:nvSpPr>
        <p:spPr>
          <a:xfrm>
            <a:off x="2672768" y="4441585"/>
            <a:ext cx="22300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E59768-2BB2-AE46-80EE-F392FC42FC6D}"/>
              </a:ext>
            </a:extLst>
          </p:cNvPr>
          <p:cNvSpPr txBox="1"/>
          <p:nvPr/>
        </p:nvSpPr>
        <p:spPr>
          <a:xfrm>
            <a:off x="2489224" y="12018306"/>
            <a:ext cx="259718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 ROW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8EF1B1-23D8-E947-9913-4E2B03515998}"/>
              </a:ext>
            </a:extLst>
          </p:cNvPr>
          <p:cNvSpPr txBox="1"/>
          <p:nvPr/>
        </p:nvSpPr>
        <p:spPr>
          <a:xfrm>
            <a:off x="6646412" y="12079861"/>
            <a:ext cx="21771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 ROW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185210-17F0-CD4E-8D6F-FC40143D855F}"/>
              </a:ext>
            </a:extLst>
          </p:cNvPr>
          <p:cNvSpPr txBox="1"/>
          <p:nvPr/>
        </p:nvSpPr>
        <p:spPr>
          <a:xfrm>
            <a:off x="9976358" y="12079861"/>
            <a:ext cx="22381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 ROW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6E568D-1783-BE4F-8FD5-A49782933513}"/>
              </a:ext>
            </a:extLst>
          </p:cNvPr>
          <p:cNvSpPr txBox="1"/>
          <p:nvPr/>
        </p:nvSpPr>
        <p:spPr>
          <a:xfrm>
            <a:off x="13331953" y="12079861"/>
            <a:ext cx="22477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 ROW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060DBC-B34E-A640-9C50-3B534B720665}"/>
              </a:ext>
            </a:extLst>
          </p:cNvPr>
          <p:cNvSpPr txBox="1"/>
          <p:nvPr/>
        </p:nvSpPr>
        <p:spPr>
          <a:xfrm>
            <a:off x="16681135" y="12079861"/>
            <a:ext cx="22701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 ROW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DCECE0-9186-6C40-BFE7-B6B16E02BB7B}"/>
              </a:ext>
            </a:extLst>
          </p:cNvPr>
          <p:cNvSpPr txBox="1"/>
          <p:nvPr/>
        </p:nvSpPr>
        <p:spPr>
          <a:xfrm>
            <a:off x="20045545" y="12079861"/>
            <a:ext cx="22621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 ROW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C227B1-FFF1-2B44-8FFF-9FA576AD2628}"/>
              </a:ext>
            </a:extLst>
          </p:cNvPr>
          <p:cNvSpPr txBox="1"/>
          <p:nvPr/>
        </p:nvSpPr>
        <p:spPr>
          <a:xfrm>
            <a:off x="3221797" y="5670622"/>
            <a:ext cx="1132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A29271-E34E-2E48-BDE3-8544CAB37F15}"/>
              </a:ext>
            </a:extLst>
          </p:cNvPr>
          <p:cNvSpPr txBox="1"/>
          <p:nvPr/>
        </p:nvSpPr>
        <p:spPr>
          <a:xfrm>
            <a:off x="3191340" y="6718493"/>
            <a:ext cx="11929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00E445-5CE6-8C47-91BD-3EBBDC7ED5FB}"/>
              </a:ext>
            </a:extLst>
          </p:cNvPr>
          <p:cNvSpPr txBox="1"/>
          <p:nvPr/>
        </p:nvSpPr>
        <p:spPr>
          <a:xfrm>
            <a:off x="3186531" y="7767325"/>
            <a:ext cx="1202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0F6474-5ABE-A84F-BDB3-D91A39D015F1}"/>
              </a:ext>
            </a:extLst>
          </p:cNvPr>
          <p:cNvSpPr txBox="1"/>
          <p:nvPr/>
        </p:nvSpPr>
        <p:spPr>
          <a:xfrm>
            <a:off x="3175309" y="8815676"/>
            <a:ext cx="12250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60A6E0-80F8-D642-872E-ED036B3FD2B5}"/>
              </a:ext>
            </a:extLst>
          </p:cNvPr>
          <p:cNvSpPr txBox="1"/>
          <p:nvPr/>
        </p:nvSpPr>
        <p:spPr>
          <a:xfrm>
            <a:off x="3179317" y="9864027"/>
            <a:ext cx="12170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AFCB6-A35C-B94E-850A-D6DB7AFDB927}"/>
              </a:ext>
            </a:extLst>
          </p:cNvPr>
          <p:cNvSpPr txBox="1"/>
          <p:nvPr/>
        </p:nvSpPr>
        <p:spPr>
          <a:xfrm>
            <a:off x="3181723" y="10911898"/>
            <a:ext cx="12121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6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B4325604-8059-8746-8FDE-53419ABA477A}"/>
              </a:ext>
            </a:extLst>
          </p:cNvPr>
          <p:cNvSpPr txBox="1">
            <a:spLocks/>
          </p:cNvSpPr>
          <p:nvPr/>
        </p:nvSpPr>
        <p:spPr>
          <a:xfrm>
            <a:off x="6265191" y="5429788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A4A66BAF-E028-D24A-9016-2D0C008F81FA}"/>
              </a:ext>
            </a:extLst>
          </p:cNvPr>
          <p:cNvSpPr txBox="1">
            <a:spLocks/>
          </p:cNvSpPr>
          <p:nvPr/>
        </p:nvSpPr>
        <p:spPr>
          <a:xfrm>
            <a:off x="6265191" y="6478139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ACCC6146-3206-0B47-939C-417028484AC9}"/>
              </a:ext>
            </a:extLst>
          </p:cNvPr>
          <p:cNvSpPr txBox="1">
            <a:spLocks/>
          </p:cNvSpPr>
          <p:nvPr/>
        </p:nvSpPr>
        <p:spPr>
          <a:xfrm>
            <a:off x="6265191" y="752070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DF482A30-08E1-0143-92FA-EDCDFCC11B25}"/>
              </a:ext>
            </a:extLst>
          </p:cNvPr>
          <p:cNvSpPr txBox="1">
            <a:spLocks/>
          </p:cNvSpPr>
          <p:nvPr/>
        </p:nvSpPr>
        <p:spPr>
          <a:xfrm>
            <a:off x="6265191" y="857484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6BDF873-06F9-5943-A3BE-E350C419C0DA}"/>
              </a:ext>
            </a:extLst>
          </p:cNvPr>
          <p:cNvSpPr txBox="1">
            <a:spLocks/>
          </p:cNvSpPr>
          <p:nvPr/>
        </p:nvSpPr>
        <p:spPr>
          <a:xfrm>
            <a:off x="6265191" y="962319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A956EAEC-0D29-8244-BE2E-197D18BEF04C}"/>
              </a:ext>
            </a:extLst>
          </p:cNvPr>
          <p:cNvSpPr txBox="1">
            <a:spLocks/>
          </p:cNvSpPr>
          <p:nvPr/>
        </p:nvSpPr>
        <p:spPr>
          <a:xfrm>
            <a:off x="6265191" y="10671544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9CF9E889-ACB0-7A4E-9EED-6F1E156E26BE}"/>
              </a:ext>
            </a:extLst>
          </p:cNvPr>
          <p:cNvSpPr txBox="1">
            <a:spLocks/>
          </p:cNvSpPr>
          <p:nvPr/>
        </p:nvSpPr>
        <p:spPr>
          <a:xfrm>
            <a:off x="9625591" y="5429788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BADE5316-31D6-F442-959A-6BFD2EE9EDFA}"/>
              </a:ext>
            </a:extLst>
          </p:cNvPr>
          <p:cNvSpPr txBox="1">
            <a:spLocks/>
          </p:cNvSpPr>
          <p:nvPr/>
        </p:nvSpPr>
        <p:spPr>
          <a:xfrm>
            <a:off x="9625591" y="6478139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9144C750-6A41-F243-B51E-D998358FEE1A}"/>
              </a:ext>
            </a:extLst>
          </p:cNvPr>
          <p:cNvSpPr txBox="1">
            <a:spLocks/>
          </p:cNvSpPr>
          <p:nvPr/>
        </p:nvSpPr>
        <p:spPr>
          <a:xfrm>
            <a:off x="9625591" y="752070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38B9052C-5829-E148-8C37-1B4462E7E7A8}"/>
              </a:ext>
            </a:extLst>
          </p:cNvPr>
          <p:cNvSpPr txBox="1">
            <a:spLocks/>
          </p:cNvSpPr>
          <p:nvPr/>
        </p:nvSpPr>
        <p:spPr>
          <a:xfrm>
            <a:off x="9625591" y="857484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2778229F-7BF4-A54F-9A7E-24D0998730DA}"/>
              </a:ext>
            </a:extLst>
          </p:cNvPr>
          <p:cNvSpPr txBox="1">
            <a:spLocks/>
          </p:cNvSpPr>
          <p:nvPr/>
        </p:nvSpPr>
        <p:spPr>
          <a:xfrm>
            <a:off x="9625591" y="962319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4B9308AD-7A16-204F-BE8D-F26A0E74EFB9}"/>
              </a:ext>
            </a:extLst>
          </p:cNvPr>
          <p:cNvSpPr txBox="1">
            <a:spLocks/>
          </p:cNvSpPr>
          <p:nvPr/>
        </p:nvSpPr>
        <p:spPr>
          <a:xfrm>
            <a:off x="9625591" y="10671544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A8E71E98-26DD-B949-90EF-60E943B07BE7}"/>
              </a:ext>
            </a:extLst>
          </p:cNvPr>
          <p:cNvSpPr txBox="1">
            <a:spLocks/>
          </p:cNvSpPr>
          <p:nvPr/>
        </p:nvSpPr>
        <p:spPr>
          <a:xfrm>
            <a:off x="12985995" y="5429788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9B1219F5-02E1-5540-B84A-7B468303C8D2}"/>
              </a:ext>
            </a:extLst>
          </p:cNvPr>
          <p:cNvSpPr txBox="1">
            <a:spLocks/>
          </p:cNvSpPr>
          <p:nvPr/>
        </p:nvSpPr>
        <p:spPr>
          <a:xfrm>
            <a:off x="12985995" y="6478139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90052325-7A6E-894C-9EB6-F6AB50D8EEBC}"/>
              </a:ext>
            </a:extLst>
          </p:cNvPr>
          <p:cNvSpPr txBox="1">
            <a:spLocks/>
          </p:cNvSpPr>
          <p:nvPr/>
        </p:nvSpPr>
        <p:spPr>
          <a:xfrm>
            <a:off x="12985995" y="752070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5ABEFD1F-6161-3042-8179-AE4D48C21CF6}"/>
              </a:ext>
            </a:extLst>
          </p:cNvPr>
          <p:cNvSpPr txBox="1">
            <a:spLocks/>
          </p:cNvSpPr>
          <p:nvPr/>
        </p:nvSpPr>
        <p:spPr>
          <a:xfrm>
            <a:off x="12985995" y="857484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BB64BF40-22EF-7E43-B6FF-DD50EEAA4472}"/>
              </a:ext>
            </a:extLst>
          </p:cNvPr>
          <p:cNvSpPr txBox="1">
            <a:spLocks/>
          </p:cNvSpPr>
          <p:nvPr/>
        </p:nvSpPr>
        <p:spPr>
          <a:xfrm>
            <a:off x="12985995" y="962319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A74CA34E-0255-BE47-81A5-3CAE0D037642}"/>
              </a:ext>
            </a:extLst>
          </p:cNvPr>
          <p:cNvSpPr txBox="1">
            <a:spLocks/>
          </p:cNvSpPr>
          <p:nvPr/>
        </p:nvSpPr>
        <p:spPr>
          <a:xfrm>
            <a:off x="12985995" y="10671544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779ADF3A-92B5-AC4C-A5E5-CE54ABA68E23}"/>
              </a:ext>
            </a:extLst>
          </p:cNvPr>
          <p:cNvSpPr txBox="1">
            <a:spLocks/>
          </p:cNvSpPr>
          <p:nvPr/>
        </p:nvSpPr>
        <p:spPr>
          <a:xfrm>
            <a:off x="16346399" y="5429788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C44F7EFD-F309-6C48-A754-7DB226282A0B}"/>
              </a:ext>
            </a:extLst>
          </p:cNvPr>
          <p:cNvSpPr txBox="1">
            <a:spLocks/>
          </p:cNvSpPr>
          <p:nvPr/>
        </p:nvSpPr>
        <p:spPr>
          <a:xfrm>
            <a:off x="16346399" y="6478139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0E869A34-E119-914D-A9C8-AF4D85C496AF}"/>
              </a:ext>
            </a:extLst>
          </p:cNvPr>
          <p:cNvSpPr txBox="1">
            <a:spLocks/>
          </p:cNvSpPr>
          <p:nvPr/>
        </p:nvSpPr>
        <p:spPr>
          <a:xfrm>
            <a:off x="16346399" y="752070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529FD1C8-0980-CF42-97C1-49F9E1970992}"/>
              </a:ext>
            </a:extLst>
          </p:cNvPr>
          <p:cNvSpPr txBox="1">
            <a:spLocks/>
          </p:cNvSpPr>
          <p:nvPr/>
        </p:nvSpPr>
        <p:spPr>
          <a:xfrm>
            <a:off x="16346399" y="857484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44BB3E1C-524B-3345-8374-88B48A622A5B}"/>
              </a:ext>
            </a:extLst>
          </p:cNvPr>
          <p:cNvSpPr txBox="1">
            <a:spLocks/>
          </p:cNvSpPr>
          <p:nvPr/>
        </p:nvSpPr>
        <p:spPr>
          <a:xfrm>
            <a:off x="16346399" y="962319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113C8F04-8FA1-574D-8615-1ADA20635DB0}"/>
              </a:ext>
            </a:extLst>
          </p:cNvPr>
          <p:cNvSpPr txBox="1">
            <a:spLocks/>
          </p:cNvSpPr>
          <p:nvPr/>
        </p:nvSpPr>
        <p:spPr>
          <a:xfrm>
            <a:off x="16346399" y="10671544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14D64C80-3905-9246-A9CD-834FFB5D7C84}"/>
              </a:ext>
            </a:extLst>
          </p:cNvPr>
          <p:cNvSpPr txBox="1">
            <a:spLocks/>
          </p:cNvSpPr>
          <p:nvPr/>
        </p:nvSpPr>
        <p:spPr>
          <a:xfrm>
            <a:off x="19706802" y="5429788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D322B02C-7F5C-9D4D-8E0C-A7F4812C9724}"/>
              </a:ext>
            </a:extLst>
          </p:cNvPr>
          <p:cNvSpPr txBox="1">
            <a:spLocks/>
          </p:cNvSpPr>
          <p:nvPr/>
        </p:nvSpPr>
        <p:spPr>
          <a:xfrm>
            <a:off x="19706802" y="6478139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4F873923-CB51-EB41-8659-21A32A1864A0}"/>
              </a:ext>
            </a:extLst>
          </p:cNvPr>
          <p:cNvSpPr txBox="1">
            <a:spLocks/>
          </p:cNvSpPr>
          <p:nvPr/>
        </p:nvSpPr>
        <p:spPr>
          <a:xfrm>
            <a:off x="19706802" y="752070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F52F182B-E876-E74A-A9FE-01FEF4013530}"/>
              </a:ext>
            </a:extLst>
          </p:cNvPr>
          <p:cNvSpPr txBox="1">
            <a:spLocks/>
          </p:cNvSpPr>
          <p:nvPr/>
        </p:nvSpPr>
        <p:spPr>
          <a:xfrm>
            <a:off x="19706802" y="8574842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379145C9-D83E-4F4E-93C9-9F481694675E}"/>
              </a:ext>
            </a:extLst>
          </p:cNvPr>
          <p:cNvSpPr txBox="1">
            <a:spLocks/>
          </p:cNvSpPr>
          <p:nvPr/>
        </p:nvSpPr>
        <p:spPr>
          <a:xfrm>
            <a:off x="19706802" y="9623193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E6176A26-76E3-2342-9CAC-6BEC4AFE4C2E}"/>
              </a:ext>
            </a:extLst>
          </p:cNvPr>
          <p:cNvSpPr txBox="1">
            <a:spLocks/>
          </p:cNvSpPr>
          <p:nvPr/>
        </p:nvSpPr>
        <p:spPr>
          <a:xfrm>
            <a:off x="19706802" y="10671544"/>
            <a:ext cx="293964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</p:spTree>
    <p:extLst>
      <p:ext uri="{BB962C8B-B14F-4D97-AF65-F5344CB8AC3E}">
        <p14:creationId xmlns:p14="http://schemas.microsoft.com/office/powerpoint/2010/main" val="286062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7EB822-9650-404C-A8AD-BB8F4396A137}"/>
              </a:ext>
            </a:extLst>
          </p:cNvPr>
          <p:cNvSpPr/>
          <p:nvPr/>
        </p:nvSpPr>
        <p:spPr>
          <a:xfrm>
            <a:off x="8377881" y="8309507"/>
            <a:ext cx="4571999" cy="1139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422F78-6305-6B4D-8990-F0BBB98A142D}"/>
              </a:ext>
            </a:extLst>
          </p:cNvPr>
          <p:cNvSpPr/>
          <p:nvPr/>
        </p:nvSpPr>
        <p:spPr>
          <a:xfrm>
            <a:off x="12949879" y="8309507"/>
            <a:ext cx="3302315" cy="1139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CEB7B3-E5EC-1248-A1CC-52A881B7E3AC}"/>
              </a:ext>
            </a:extLst>
          </p:cNvPr>
          <p:cNvSpPr/>
          <p:nvPr/>
        </p:nvSpPr>
        <p:spPr>
          <a:xfrm>
            <a:off x="16252193" y="8309507"/>
            <a:ext cx="3302315" cy="1139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D9CA2A-D9A6-2642-ADDF-14E5E5C60B3F}"/>
              </a:ext>
            </a:extLst>
          </p:cNvPr>
          <p:cNvSpPr/>
          <p:nvPr/>
        </p:nvSpPr>
        <p:spPr>
          <a:xfrm>
            <a:off x="19554508" y="8309507"/>
            <a:ext cx="3302315" cy="1139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79227E-8D69-1C4F-A337-FCBDFB41A00D}"/>
              </a:ext>
            </a:extLst>
          </p:cNvPr>
          <p:cNvSpPr/>
          <p:nvPr/>
        </p:nvSpPr>
        <p:spPr>
          <a:xfrm>
            <a:off x="12949881" y="2714419"/>
            <a:ext cx="3302314" cy="113921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F6D11E-8498-884D-B202-26F3DCBC6F83}"/>
              </a:ext>
            </a:extLst>
          </p:cNvPr>
          <p:cNvSpPr/>
          <p:nvPr/>
        </p:nvSpPr>
        <p:spPr>
          <a:xfrm>
            <a:off x="16252194" y="2714419"/>
            <a:ext cx="3302314" cy="113921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8F5904-5277-C143-9CBD-363161AEBD0D}"/>
              </a:ext>
            </a:extLst>
          </p:cNvPr>
          <p:cNvSpPr/>
          <p:nvPr/>
        </p:nvSpPr>
        <p:spPr>
          <a:xfrm>
            <a:off x="19554511" y="2714419"/>
            <a:ext cx="3302314" cy="113921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E4D33-7697-6548-BE73-F45143531B1B}"/>
              </a:ext>
            </a:extLst>
          </p:cNvPr>
          <p:cNvSpPr/>
          <p:nvPr/>
        </p:nvSpPr>
        <p:spPr>
          <a:xfrm>
            <a:off x="8377881" y="2714419"/>
            <a:ext cx="4571999" cy="113921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3CEA3-0EE9-ED4C-95E0-982E331EB76E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0BC48-3443-1042-A516-ECC6138A8D0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632B2-58BC-A74C-B824-19061C70EE8A}"/>
              </a:ext>
            </a:extLst>
          </p:cNvPr>
          <p:cNvSpPr/>
          <p:nvPr/>
        </p:nvSpPr>
        <p:spPr>
          <a:xfrm>
            <a:off x="8377882" y="3853634"/>
            <a:ext cx="4571999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7941-CEC9-1946-AFEE-658EA9933035}"/>
              </a:ext>
            </a:extLst>
          </p:cNvPr>
          <p:cNvSpPr/>
          <p:nvPr/>
        </p:nvSpPr>
        <p:spPr>
          <a:xfrm>
            <a:off x="8377882" y="4729954"/>
            <a:ext cx="4571999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E3354-75F5-CE44-8836-055E772335A0}"/>
              </a:ext>
            </a:extLst>
          </p:cNvPr>
          <p:cNvSpPr/>
          <p:nvPr/>
        </p:nvSpPr>
        <p:spPr>
          <a:xfrm>
            <a:off x="8377882" y="5606273"/>
            <a:ext cx="4571999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49576-D52A-5C4C-BCD1-7F1B41472104}"/>
              </a:ext>
            </a:extLst>
          </p:cNvPr>
          <p:cNvSpPr/>
          <p:nvPr/>
        </p:nvSpPr>
        <p:spPr>
          <a:xfrm>
            <a:off x="8377882" y="6482593"/>
            <a:ext cx="4571999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918DD1-DC2C-7347-A0C2-B316CB7F6709}"/>
              </a:ext>
            </a:extLst>
          </p:cNvPr>
          <p:cNvSpPr/>
          <p:nvPr/>
        </p:nvSpPr>
        <p:spPr>
          <a:xfrm>
            <a:off x="8377882" y="9448722"/>
            <a:ext cx="4571999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A0CC5-62EC-744E-A43D-D2B169056829}"/>
              </a:ext>
            </a:extLst>
          </p:cNvPr>
          <p:cNvSpPr/>
          <p:nvPr/>
        </p:nvSpPr>
        <p:spPr>
          <a:xfrm>
            <a:off x="8377882" y="10325042"/>
            <a:ext cx="4571999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9ECCF2-8016-984A-A7C6-608831EDE5A9}"/>
              </a:ext>
            </a:extLst>
          </p:cNvPr>
          <p:cNvSpPr/>
          <p:nvPr/>
        </p:nvSpPr>
        <p:spPr>
          <a:xfrm>
            <a:off x="8377882" y="11201361"/>
            <a:ext cx="4571999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D1102-39D0-514F-96C7-630B75397111}"/>
              </a:ext>
            </a:extLst>
          </p:cNvPr>
          <p:cNvSpPr/>
          <p:nvPr/>
        </p:nvSpPr>
        <p:spPr>
          <a:xfrm>
            <a:off x="8377882" y="12077681"/>
            <a:ext cx="4571999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89301-668D-D54B-8449-0090735A2E9C}"/>
              </a:ext>
            </a:extLst>
          </p:cNvPr>
          <p:cNvSpPr/>
          <p:nvPr/>
        </p:nvSpPr>
        <p:spPr>
          <a:xfrm>
            <a:off x="12949882" y="3853634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6EAD9-4E61-814E-A17C-17390D41DBFB}"/>
              </a:ext>
            </a:extLst>
          </p:cNvPr>
          <p:cNvSpPr/>
          <p:nvPr/>
        </p:nvSpPr>
        <p:spPr>
          <a:xfrm>
            <a:off x="12949882" y="4729954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2F1F3-4C5D-1248-B062-8DF77BA0A952}"/>
              </a:ext>
            </a:extLst>
          </p:cNvPr>
          <p:cNvSpPr/>
          <p:nvPr/>
        </p:nvSpPr>
        <p:spPr>
          <a:xfrm>
            <a:off x="12949882" y="5606273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E642F5-D4B9-F64C-B4DD-2F44ABAD4FB6}"/>
              </a:ext>
            </a:extLst>
          </p:cNvPr>
          <p:cNvSpPr/>
          <p:nvPr/>
        </p:nvSpPr>
        <p:spPr>
          <a:xfrm>
            <a:off x="12949882" y="6482593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06B345-89B7-354F-8366-ABD53DC00F51}"/>
              </a:ext>
            </a:extLst>
          </p:cNvPr>
          <p:cNvSpPr/>
          <p:nvPr/>
        </p:nvSpPr>
        <p:spPr>
          <a:xfrm>
            <a:off x="16252197" y="3853634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6ADB15-A8DA-B941-80E5-6D1910E1EC45}"/>
              </a:ext>
            </a:extLst>
          </p:cNvPr>
          <p:cNvSpPr/>
          <p:nvPr/>
        </p:nvSpPr>
        <p:spPr>
          <a:xfrm>
            <a:off x="16252197" y="4729954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4C8325-17D9-DC43-842E-2401DE5ADD01}"/>
              </a:ext>
            </a:extLst>
          </p:cNvPr>
          <p:cNvSpPr/>
          <p:nvPr/>
        </p:nvSpPr>
        <p:spPr>
          <a:xfrm>
            <a:off x="16252197" y="5606273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BA6559-A7C6-514D-8C10-36998085DE7C}"/>
              </a:ext>
            </a:extLst>
          </p:cNvPr>
          <p:cNvSpPr/>
          <p:nvPr/>
        </p:nvSpPr>
        <p:spPr>
          <a:xfrm>
            <a:off x="16252197" y="6482593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B94A36-3464-8C4E-93FF-3809B2E6FE16}"/>
              </a:ext>
            </a:extLst>
          </p:cNvPr>
          <p:cNvSpPr/>
          <p:nvPr/>
        </p:nvSpPr>
        <p:spPr>
          <a:xfrm>
            <a:off x="19554511" y="3853634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717878-B2F2-FE4D-9CFA-3E00DEF7D750}"/>
              </a:ext>
            </a:extLst>
          </p:cNvPr>
          <p:cNvSpPr/>
          <p:nvPr/>
        </p:nvSpPr>
        <p:spPr>
          <a:xfrm>
            <a:off x="19554511" y="4729954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31CF05-AC79-ED49-A4E5-0ED6249ED6AD}"/>
              </a:ext>
            </a:extLst>
          </p:cNvPr>
          <p:cNvSpPr/>
          <p:nvPr/>
        </p:nvSpPr>
        <p:spPr>
          <a:xfrm>
            <a:off x="19554511" y="5606273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21E49A-61EC-CB4E-A531-8C4A7F78253E}"/>
              </a:ext>
            </a:extLst>
          </p:cNvPr>
          <p:cNvSpPr/>
          <p:nvPr/>
        </p:nvSpPr>
        <p:spPr>
          <a:xfrm>
            <a:off x="19554511" y="6482593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C3DB6F-D069-7649-9503-270A5FC81ABF}"/>
              </a:ext>
            </a:extLst>
          </p:cNvPr>
          <p:cNvSpPr/>
          <p:nvPr/>
        </p:nvSpPr>
        <p:spPr>
          <a:xfrm>
            <a:off x="12949882" y="9448722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5FAFAD-8BD8-F942-897C-EAEA42D81489}"/>
              </a:ext>
            </a:extLst>
          </p:cNvPr>
          <p:cNvSpPr/>
          <p:nvPr/>
        </p:nvSpPr>
        <p:spPr>
          <a:xfrm>
            <a:off x="12949882" y="10325042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D4C21B-962F-5C4F-9EEB-9ABF8A118355}"/>
              </a:ext>
            </a:extLst>
          </p:cNvPr>
          <p:cNvSpPr/>
          <p:nvPr/>
        </p:nvSpPr>
        <p:spPr>
          <a:xfrm>
            <a:off x="12949882" y="11201361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77A983-1407-0043-B47C-3D04A9B0F862}"/>
              </a:ext>
            </a:extLst>
          </p:cNvPr>
          <p:cNvSpPr/>
          <p:nvPr/>
        </p:nvSpPr>
        <p:spPr>
          <a:xfrm>
            <a:off x="12949882" y="12077681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50F88F-A959-4146-B813-1FA9B2095C71}"/>
              </a:ext>
            </a:extLst>
          </p:cNvPr>
          <p:cNvSpPr/>
          <p:nvPr/>
        </p:nvSpPr>
        <p:spPr>
          <a:xfrm>
            <a:off x="16252197" y="9448722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367A9-C984-D345-83AF-69A40F82F0F3}"/>
              </a:ext>
            </a:extLst>
          </p:cNvPr>
          <p:cNvSpPr/>
          <p:nvPr/>
        </p:nvSpPr>
        <p:spPr>
          <a:xfrm>
            <a:off x="16252197" y="10325042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6C3BA5-6E56-8848-9B64-5F2C39C2787C}"/>
              </a:ext>
            </a:extLst>
          </p:cNvPr>
          <p:cNvSpPr/>
          <p:nvPr/>
        </p:nvSpPr>
        <p:spPr>
          <a:xfrm>
            <a:off x="16252197" y="11201361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E73C9-4295-D94D-ABEF-E55AC43ADD5D}"/>
              </a:ext>
            </a:extLst>
          </p:cNvPr>
          <p:cNvSpPr/>
          <p:nvPr/>
        </p:nvSpPr>
        <p:spPr>
          <a:xfrm>
            <a:off x="16252197" y="12077681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0334BC-21FB-5C4B-8EA3-AC9D11200809}"/>
              </a:ext>
            </a:extLst>
          </p:cNvPr>
          <p:cNvSpPr/>
          <p:nvPr/>
        </p:nvSpPr>
        <p:spPr>
          <a:xfrm>
            <a:off x="19554511" y="9448722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54207C-8A85-DB42-A67E-44E88DBB66A2}"/>
              </a:ext>
            </a:extLst>
          </p:cNvPr>
          <p:cNvSpPr/>
          <p:nvPr/>
        </p:nvSpPr>
        <p:spPr>
          <a:xfrm>
            <a:off x="19554511" y="10325042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0B602A-B8D5-A944-A3A7-B2572C351736}"/>
              </a:ext>
            </a:extLst>
          </p:cNvPr>
          <p:cNvSpPr/>
          <p:nvPr/>
        </p:nvSpPr>
        <p:spPr>
          <a:xfrm>
            <a:off x="19554511" y="11201361"/>
            <a:ext cx="3302315" cy="876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F9B36C-A674-694F-B304-1402CA4D404C}"/>
              </a:ext>
            </a:extLst>
          </p:cNvPr>
          <p:cNvSpPr/>
          <p:nvPr/>
        </p:nvSpPr>
        <p:spPr>
          <a:xfrm>
            <a:off x="19554511" y="12077681"/>
            <a:ext cx="3302315" cy="876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E6D608-6E10-6A49-BC4D-A3720217D3D3}"/>
              </a:ext>
            </a:extLst>
          </p:cNvPr>
          <p:cNvSpPr txBox="1"/>
          <p:nvPr/>
        </p:nvSpPr>
        <p:spPr>
          <a:xfrm>
            <a:off x="9548831" y="2987446"/>
            <a:ext cx="22300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0756EF-DC73-BA46-ABB8-20D362572315}"/>
              </a:ext>
            </a:extLst>
          </p:cNvPr>
          <p:cNvSpPr txBox="1"/>
          <p:nvPr/>
        </p:nvSpPr>
        <p:spPr>
          <a:xfrm>
            <a:off x="13445911" y="2987446"/>
            <a:ext cx="23102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7CEBDD-ED74-A143-B85B-1F86E26367F7}"/>
              </a:ext>
            </a:extLst>
          </p:cNvPr>
          <p:cNvSpPr txBox="1"/>
          <p:nvPr/>
        </p:nvSpPr>
        <p:spPr>
          <a:xfrm>
            <a:off x="16741012" y="2987446"/>
            <a:ext cx="23246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24C79D-8086-A04B-A909-D0CE2E2B2A7B}"/>
              </a:ext>
            </a:extLst>
          </p:cNvPr>
          <p:cNvSpPr txBox="1"/>
          <p:nvPr/>
        </p:nvSpPr>
        <p:spPr>
          <a:xfrm>
            <a:off x="20028900" y="2987446"/>
            <a:ext cx="23535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1543EB-5CFD-A940-BE4C-B480EB9E85F8}"/>
              </a:ext>
            </a:extLst>
          </p:cNvPr>
          <p:cNvSpPr txBox="1"/>
          <p:nvPr/>
        </p:nvSpPr>
        <p:spPr>
          <a:xfrm>
            <a:off x="9548831" y="8586727"/>
            <a:ext cx="22300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3EDD6E-98AA-DD4F-82DF-5BA6DF7C6EFF}"/>
              </a:ext>
            </a:extLst>
          </p:cNvPr>
          <p:cNvSpPr txBox="1"/>
          <p:nvPr/>
        </p:nvSpPr>
        <p:spPr>
          <a:xfrm>
            <a:off x="13445911" y="8586727"/>
            <a:ext cx="23102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F30D96-10C5-E444-BF77-47BD17970F11}"/>
              </a:ext>
            </a:extLst>
          </p:cNvPr>
          <p:cNvSpPr txBox="1"/>
          <p:nvPr/>
        </p:nvSpPr>
        <p:spPr>
          <a:xfrm>
            <a:off x="16741012" y="8586727"/>
            <a:ext cx="23246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6A509B-0CDF-9443-9A50-7153A893BE5A}"/>
              </a:ext>
            </a:extLst>
          </p:cNvPr>
          <p:cNvSpPr txBox="1"/>
          <p:nvPr/>
        </p:nvSpPr>
        <p:spPr>
          <a:xfrm>
            <a:off x="20028900" y="8586727"/>
            <a:ext cx="23535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48CF69-74B0-9144-8FD3-635E43E4E25A}"/>
              </a:ext>
            </a:extLst>
          </p:cNvPr>
          <p:cNvSpPr txBox="1"/>
          <p:nvPr/>
        </p:nvSpPr>
        <p:spPr>
          <a:xfrm>
            <a:off x="9940765" y="3999406"/>
            <a:ext cx="14462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DD59F2-B03C-664A-811A-BC1C78BC7B1E}"/>
              </a:ext>
            </a:extLst>
          </p:cNvPr>
          <p:cNvSpPr txBox="1"/>
          <p:nvPr/>
        </p:nvSpPr>
        <p:spPr>
          <a:xfrm>
            <a:off x="9900690" y="4875727"/>
            <a:ext cx="15263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39DBFF-463C-0441-AFD4-438064DA97BE}"/>
              </a:ext>
            </a:extLst>
          </p:cNvPr>
          <p:cNvSpPr txBox="1"/>
          <p:nvPr/>
        </p:nvSpPr>
        <p:spPr>
          <a:xfrm>
            <a:off x="9893477" y="5752046"/>
            <a:ext cx="15408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0ADC05-A287-EA48-87F3-C86872BF257D}"/>
              </a:ext>
            </a:extLst>
          </p:cNvPr>
          <p:cNvSpPr txBox="1"/>
          <p:nvPr/>
        </p:nvSpPr>
        <p:spPr>
          <a:xfrm>
            <a:off x="9879050" y="6628366"/>
            <a:ext cx="1569661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79EEFD-15A4-094F-8DE8-F76F9730D6B2}"/>
              </a:ext>
            </a:extLst>
          </p:cNvPr>
          <p:cNvSpPr txBox="1"/>
          <p:nvPr/>
        </p:nvSpPr>
        <p:spPr>
          <a:xfrm>
            <a:off x="9940765" y="9594494"/>
            <a:ext cx="14462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66DC4C-D000-6C49-B2FF-8CB4812FDE60}"/>
              </a:ext>
            </a:extLst>
          </p:cNvPr>
          <p:cNvSpPr txBox="1"/>
          <p:nvPr/>
        </p:nvSpPr>
        <p:spPr>
          <a:xfrm>
            <a:off x="9900690" y="10470815"/>
            <a:ext cx="15263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3B67A1-3FC4-0E4F-95D9-FFE1FF94AD53}"/>
              </a:ext>
            </a:extLst>
          </p:cNvPr>
          <p:cNvSpPr txBox="1"/>
          <p:nvPr/>
        </p:nvSpPr>
        <p:spPr>
          <a:xfrm>
            <a:off x="9893476" y="11347134"/>
            <a:ext cx="15408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AF809C-59FF-1B45-AD39-EFC93D63B7B1}"/>
              </a:ext>
            </a:extLst>
          </p:cNvPr>
          <p:cNvSpPr txBox="1"/>
          <p:nvPr/>
        </p:nvSpPr>
        <p:spPr>
          <a:xfrm>
            <a:off x="9879050" y="12223454"/>
            <a:ext cx="1569661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ROW 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6AAA85-CE45-3142-A8E9-82188B9DE3C6}"/>
              </a:ext>
            </a:extLst>
          </p:cNvPr>
          <p:cNvSpPr txBox="1"/>
          <p:nvPr/>
        </p:nvSpPr>
        <p:spPr>
          <a:xfrm>
            <a:off x="13362290" y="403758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4ACDC0-9DCC-9F49-93C0-F7FF8DFF1F10}"/>
              </a:ext>
            </a:extLst>
          </p:cNvPr>
          <p:cNvSpPr txBox="1"/>
          <p:nvPr/>
        </p:nvSpPr>
        <p:spPr>
          <a:xfrm>
            <a:off x="13362290" y="491390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1F3D36-5740-FD4E-8573-02C43AAC8DB0}"/>
              </a:ext>
            </a:extLst>
          </p:cNvPr>
          <p:cNvSpPr txBox="1"/>
          <p:nvPr/>
        </p:nvSpPr>
        <p:spPr>
          <a:xfrm>
            <a:off x="13362290" y="579022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B59F01-58CD-5642-B6D1-E7A83E244560}"/>
              </a:ext>
            </a:extLst>
          </p:cNvPr>
          <p:cNvSpPr txBox="1"/>
          <p:nvPr/>
        </p:nvSpPr>
        <p:spPr>
          <a:xfrm>
            <a:off x="13362290" y="666654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B72A9D-ADD0-4340-8F40-003A2C19C4FC}"/>
              </a:ext>
            </a:extLst>
          </p:cNvPr>
          <p:cNvSpPr txBox="1"/>
          <p:nvPr/>
        </p:nvSpPr>
        <p:spPr>
          <a:xfrm>
            <a:off x="16664606" y="403758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A43B25-0F87-8E44-AB76-FDA12336F194}"/>
              </a:ext>
            </a:extLst>
          </p:cNvPr>
          <p:cNvSpPr txBox="1"/>
          <p:nvPr/>
        </p:nvSpPr>
        <p:spPr>
          <a:xfrm>
            <a:off x="16664606" y="491390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ED259-64B1-AE41-8E78-406754AF24C3}"/>
              </a:ext>
            </a:extLst>
          </p:cNvPr>
          <p:cNvSpPr txBox="1"/>
          <p:nvPr/>
        </p:nvSpPr>
        <p:spPr>
          <a:xfrm>
            <a:off x="16664606" y="579022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A242DA-0532-1247-AABB-AAB9F2CA9375}"/>
              </a:ext>
            </a:extLst>
          </p:cNvPr>
          <p:cNvSpPr txBox="1"/>
          <p:nvPr/>
        </p:nvSpPr>
        <p:spPr>
          <a:xfrm>
            <a:off x="16664606" y="666654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F18A92-055D-4342-B972-4E59727E2080}"/>
              </a:ext>
            </a:extLst>
          </p:cNvPr>
          <p:cNvSpPr txBox="1"/>
          <p:nvPr/>
        </p:nvSpPr>
        <p:spPr>
          <a:xfrm>
            <a:off x="19966920" y="403758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4F0A59-96F7-664B-A75B-23E924A5B14A}"/>
              </a:ext>
            </a:extLst>
          </p:cNvPr>
          <p:cNvSpPr txBox="1"/>
          <p:nvPr/>
        </p:nvSpPr>
        <p:spPr>
          <a:xfrm>
            <a:off x="19966920" y="4913908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A5B750-59E0-AC47-BFA0-4A829905B9B8}"/>
              </a:ext>
            </a:extLst>
          </p:cNvPr>
          <p:cNvSpPr txBox="1"/>
          <p:nvPr/>
        </p:nvSpPr>
        <p:spPr>
          <a:xfrm>
            <a:off x="19966920" y="579022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2CA18A-5213-F547-AFB2-9EF23460919B}"/>
              </a:ext>
            </a:extLst>
          </p:cNvPr>
          <p:cNvSpPr txBox="1"/>
          <p:nvPr/>
        </p:nvSpPr>
        <p:spPr>
          <a:xfrm>
            <a:off x="19966920" y="6666547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0D5D780-F552-564A-B9C6-FCD26D2AE515}"/>
              </a:ext>
            </a:extLst>
          </p:cNvPr>
          <p:cNvSpPr txBox="1"/>
          <p:nvPr/>
        </p:nvSpPr>
        <p:spPr>
          <a:xfrm>
            <a:off x="13362290" y="9627325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1A505D-F53C-8442-86E4-AA0C6876F3A3}"/>
              </a:ext>
            </a:extLst>
          </p:cNvPr>
          <p:cNvSpPr txBox="1"/>
          <p:nvPr/>
        </p:nvSpPr>
        <p:spPr>
          <a:xfrm>
            <a:off x="13362290" y="10503645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D3597A-BE5F-E84B-8C24-20FD0A60EDC9}"/>
              </a:ext>
            </a:extLst>
          </p:cNvPr>
          <p:cNvSpPr txBox="1"/>
          <p:nvPr/>
        </p:nvSpPr>
        <p:spPr>
          <a:xfrm>
            <a:off x="13362290" y="11379964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7D7CD5-5C37-C94E-9741-8FF6DCEB015F}"/>
              </a:ext>
            </a:extLst>
          </p:cNvPr>
          <p:cNvSpPr txBox="1"/>
          <p:nvPr/>
        </p:nvSpPr>
        <p:spPr>
          <a:xfrm>
            <a:off x="13362290" y="12256284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03495A-B0CD-A945-9BB1-E90B015468FF}"/>
              </a:ext>
            </a:extLst>
          </p:cNvPr>
          <p:cNvSpPr txBox="1"/>
          <p:nvPr/>
        </p:nvSpPr>
        <p:spPr>
          <a:xfrm>
            <a:off x="16664606" y="9627325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320E8B-9781-DD41-953A-CB6A5992C26A}"/>
              </a:ext>
            </a:extLst>
          </p:cNvPr>
          <p:cNvSpPr txBox="1"/>
          <p:nvPr/>
        </p:nvSpPr>
        <p:spPr>
          <a:xfrm>
            <a:off x="16664606" y="10503645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188A29-50D9-6D4F-A267-5BAEF689A7B2}"/>
              </a:ext>
            </a:extLst>
          </p:cNvPr>
          <p:cNvSpPr txBox="1"/>
          <p:nvPr/>
        </p:nvSpPr>
        <p:spPr>
          <a:xfrm>
            <a:off x="16664606" y="11379964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4336D1-83DB-D74B-AA2D-B463A952FB88}"/>
              </a:ext>
            </a:extLst>
          </p:cNvPr>
          <p:cNvSpPr txBox="1"/>
          <p:nvPr/>
        </p:nvSpPr>
        <p:spPr>
          <a:xfrm>
            <a:off x="16664606" y="12256284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A40DE9-8377-CF4B-9B90-9DECDB0D0359}"/>
              </a:ext>
            </a:extLst>
          </p:cNvPr>
          <p:cNvSpPr txBox="1"/>
          <p:nvPr/>
        </p:nvSpPr>
        <p:spPr>
          <a:xfrm>
            <a:off x="19966920" y="9627325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7DF2A56-E095-7E4B-A27F-3454534F5471}"/>
              </a:ext>
            </a:extLst>
          </p:cNvPr>
          <p:cNvSpPr txBox="1"/>
          <p:nvPr/>
        </p:nvSpPr>
        <p:spPr>
          <a:xfrm>
            <a:off x="19966920" y="10503645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7E7957-7C2A-4941-962E-D4200B2F4061}"/>
              </a:ext>
            </a:extLst>
          </p:cNvPr>
          <p:cNvSpPr txBox="1"/>
          <p:nvPr/>
        </p:nvSpPr>
        <p:spPr>
          <a:xfrm>
            <a:off x="19966920" y="11379964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4D1A79-2968-704F-B292-B22881925D41}"/>
              </a:ext>
            </a:extLst>
          </p:cNvPr>
          <p:cNvSpPr txBox="1"/>
          <p:nvPr/>
        </p:nvSpPr>
        <p:spPr>
          <a:xfrm>
            <a:off x="19966920" y="12256284"/>
            <a:ext cx="2477492" cy="5084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7DEB09-648C-F24E-B05D-856B86DA6508}"/>
              </a:ext>
            </a:extLst>
          </p:cNvPr>
          <p:cNvSpPr txBox="1"/>
          <p:nvPr/>
        </p:nvSpPr>
        <p:spPr>
          <a:xfrm>
            <a:off x="1520825" y="372870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8C18002A-876D-CB4E-A554-521958701062}"/>
              </a:ext>
            </a:extLst>
          </p:cNvPr>
          <p:cNvSpPr txBox="1">
            <a:spLocks/>
          </p:cNvSpPr>
          <p:nvPr/>
        </p:nvSpPr>
        <p:spPr>
          <a:xfrm>
            <a:off x="1520824" y="4412528"/>
            <a:ext cx="5621381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129039-4F78-E640-AB4E-C948DD791A3E}"/>
              </a:ext>
            </a:extLst>
          </p:cNvPr>
          <p:cNvSpPr txBox="1"/>
          <p:nvPr/>
        </p:nvSpPr>
        <p:spPr>
          <a:xfrm>
            <a:off x="1520825" y="931843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B27BA32E-71FA-044F-93FC-A97C6F60ED4F}"/>
              </a:ext>
            </a:extLst>
          </p:cNvPr>
          <p:cNvSpPr txBox="1">
            <a:spLocks/>
          </p:cNvSpPr>
          <p:nvPr/>
        </p:nvSpPr>
        <p:spPr>
          <a:xfrm>
            <a:off x="1520824" y="10002265"/>
            <a:ext cx="5621381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 </a:t>
            </a:r>
          </a:p>
        </p:txBody>
      </p:sp>
    </p:spTree>
    <p:extLst>
      <p:ext uri="{BB962C8B-B14F-4D97-AF65-F5344CB8AC3E}">
        <p14:creationId xmlns:p14="http://schemas.microsoft.com/office/powerpoint/2010/main" val="428443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62954-74AD-1A47-BF7B-BB84FA163849}"/>
              </a:ext>
            </a:extLst>
          </p:cNvPr>
          <p:cNvSpPr txBox="1"/>
          <p:nvPr/>
        </p:nvSpPr>
        <p:spPr>
          <a:xfrm>
            <a:off x="9836286" y="612372"/>
            <a:ext cx="4705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TABLE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15E86-FEFA-6F4D-B0B1-BB73C0DFDCD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268566-6994-0E46-98B9-F3B0D55388CE}"/>
              </a:ext>
            </a:extLst>
          </p:cNvPr>
          <p:cNvSpPr/>
          <p:nvPr/>
        </p:nvSpPr>
        <p:spPr>
          <a:xfrm>
            <a:off x="2344229" y="2873982"/>
            <a:ext cx="7774918" cy="1776704"/>
          </a:xfrm>
          <a:prstGeom prst="rect">
            <a:avLst/>
          </a:prstGeom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92461-F5A8-3042-8599-13A88750AFD1}"/>
              </a:ext>
            </a:extLst>
          </p:cNvPr>
          <p:cNvSpPr/>
          <p:nvPr/>
        </p:nvSpPr>
        <p:spPr>
          <a:xfrm>
            <a:off x="10119148" y="2873982"/>
            <a:ext cx="3346826" cy="177670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311E0-A0A1-604A-ABC0-27AC29303F45}"/>
              </a:ext>
            </a:extLst>
          </p:cNvPr>
          <p:cNvSpPr/>
          <p:nvPr/>
        </p:nvSpPr>
        <p:spPr>
          <a:xfrm>
            <a:off x="13465973" y="2873982"/>
            <a:ext cx="3346826" cy="177670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42A14-56DF-2846-ACA2-24A2D32DE80A}"/>
              </a:ext>
            </a:extLst>
          </p:cNvPr>
          <p:cNvSpPr/>
          <p:nvPr/>
        </p:nvSpPr>
        <p:spPr>
          <a:xfrm>
            <a:off x="16812798" y="2873982"/>
            <a:ext cx="5224992" cy="97660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9AEDB-7EB4-034A-8690-0082798D0A45}"/>
              </a:ext>
            </a:extLst>
          </p:cNvPr>
          <p:cNvSpPr txBox="1"/>
          <p:nvPr/>
        </p:nvSpPr>
        <p:spPr>
          <a:xfrm>
            <a:off x="5116639" y="3469946"/>
            <a:ext cx="22300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AC807-2A9E-F641-A5D7-1DD7043D2BEB}"/>
              </a:ext>
            </a:extLst>
          </p:cNvPr>
          <p:cNvSpPr txBox="1"/>
          <p:nvPr/>
        </p:nvSpPr>
        <p:spPr>
          <a:xfrm>
            <a:off x="10637436" y="3469946"/>
            <a:ext cx="23102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D4A07-2023-5A46-B506-ECFEED3D4066}"/>
              </a:ext>
            </a:extLst>
          </p:cNvPr>
          <p:cNvSpPr txBox="1"/>
          <p:nvPr/>
        </p:nvSpPr>
        <p:spPr>
          <a:xfrm>
            <a:off x="13977048" y="3469946"/>
            <a:ext cx="23246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14F98-0439-5E45-932C-F8D5203775DA}"/>
              </a:ext>
            </a:extLst>
          </p:cNvPr>
          <p:cNvSpPr/>
          <p:nvPr/>
        </p:nvSpPr>
        <p:spPr>
          <a:xfrm>
            <a:off x="16812798" y="3850586"/>
            <a:ext cx="2612496" cy="8001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A4F3C-010D-0640-AD96-549D469CD5FA}"/>
              </a:ext>
            </a:extLst>
          </p:cNvPr>
          <p:cNvSpPr/>
          <p:nvPr/>
        </p:nvSpPr>
        <p:spPr>
          <a:xfrm>
            <a:off x="19425294" y="3850586"/>
            <a:ext cx="2612496" cy="8001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9D141-DD9B-4047-B22D-210EE08F2A18}"/>
              </a:ext>
            </a:extLst>
          </p:cNvPr>
          <p:cNvSpPr txBox="1"/>
          <p:nvPr/>
        </p:nvSpPr>
        <p:spPr>
          <a:xfrm>
            <a:off x="17535393" y="4019803"/>
            <a:ext cx="11673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7D6317-7BA8-984A-AD35-B9BAFCE44192}"/>
              </a:ext>
            </a:extLst>
          </p:cNvPr>
          <p:cNvSpPr txBox="1"/>
          <p:nvPr/>
        </p:nvSpPr>
        <p:spPr>
          <a:xfrm>
            <a:off x="20505358" y="401980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BD0F3-C5C4-4343-BA20-8EDF730C41F6}"/>
              </a:ext>
            </a:extLst>
          </p:cNvPr>
          <p:cNvSpPr txBox="1"/>
          <p:nvPr/>
        </p:nvSpPr>
        <p:spPr>
          <a:xfrm>
            <a:off x="17830947" y="3069898"/>
            <a:ext cx="31886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COLUMN 4 (%)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184A8F-ED07-444F-9954-CA1207334D00}"/>
              </a:ext>
            </a:extLst>
          </p:cNvPr>
          <p:cNvSpPr/>
          <p:nvPr/>
        </p:nvSpPr>
        <p:spPr>
          <a:xfrm>
            <a:off x="6392931" y="4650685"/>
            <a:ext cx="3726216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73D106-EFC4-3944-882D-67B2D456D751}"/>
              </a:ext>
            </a:extLst>
          </p:cNvPr>
          <p:cNvSpPr/>
          <p:nvPr/>
        </p:nvSpPr>
        <p:spPr>
          <a:xfrm>
            <a:off x="6392931" y="5401522"/>
            <a:ext cx="3726216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4D5DE-6002-7846-B2A5-BE4309137A1D}"/>
              </a:ext>
            </a:extLst>
          </p:cNvPr>
          <p:cNvSpPr/>
          <p:nvPr/>
        </p:nvSpPr>
        <p:spPr>
          <a:xfrm>
            <a:off x="6392931" y="6152359"/>
            <a:ext cx="3726216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28835-0713-0B43-B778-4DC4DF311403}"/>
              </a:ext>
            </a:extLst>
          </p:cNvPr>
          <p:cNvSpPr/>
          <p:nvPr/>
        </p:nvSpPr>
        <p:spPr>
          <a:xfrm>
            <a:off x="6392931" y="6903196"/>
            <a:ext cx="3726216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85F41-4111-664E-A691-5C798280ED30}"/>
              </a:ext>
            </a:extLst>
          </p:cNvPr>
          <p:cNvSpPr/>
          <p:nvPr/>
        </p:nvSpPr>
        <p:spPr>
          <a:xfrm>
            <a:off x="2344229" y="7654033"/>
            <a:ext cx="7774918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928973-7EA3-914C-8CD9-6DFCCA0EA986}"/>
              </a:ext>
            </a:extLst>
          </p:cNvPr>
          <p:cNvSpPr/>
          <p:nvPr/>
        </p:nvSpPr>
        <p:spPr>
          <a:xfrm>
            <a:off x="2344228" y="4650684"/>
            <a:ext cx="4048702" cy="3003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01311-6226-F34E-A766-96B736B5C0CA}"/>
              </a:ext>
            </a:extLst>
          </p:cNvPr>
          <p:cNvSpPr/>
          <p:nvPr/>
        </p:nvSpPr>
        <p:spPr>
          <a:xfrm>
            <a:off x="6392931" y="8404869"/>
            <a:ext cx="3726216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8362A3-EDC3-E04C-998C-C6ACF66C0EDE}"/>
              </a:ext>
            </a:extLst>
          </p:cNvPr>
          <p:cNvSpPr/>
          <p:nvPr/>
        </p:nvSpPr>
        <p:spPr>
          <a:xfrm>
            <a:off x="6392931" y="9155707"/>
            <a:ext cx="3726216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79899-2188-A44F-91FA-45BB4C905915}"/>
              </a:ext>
            </a:extLst>
          </p:cNvPr>
          <p:cNvSpPr/>
          <p:nvPr/>
        </p:nvSpPr>
        <p:spPr>
          <a:xfrm>
            <a:off x="6392931" y="9906544"/>
            <a:ext cx="3726216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7ABDAC-E707-2342-9C43-D6EF89723A4F}"/>
              </a:ext>
            </a:extLst>
          </p:cNvPr>
          <p:cNvSpPr/>
          <p:nvPr/>
        </p:nvSpPr>
        <p:spPr>
          <a:xfrm>
            <a:off x="6392931" y="10657381"/>
            <a:ext cx="3726216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9DFED3-ED06-3942-8A9D-348A8BB24AB3}"/>
              </a:ext>
            </a:extLst>
          </p:cNvPr>
          <p:cNvSpPr/>
          <p:nvPr/>
        </p:nvSpPr>
        <p:spPr>
          <a:xfrm>
            <a:off x="2344229" y="11408218"/>
            <a:ext cx="7774918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D1B6D1-3E9C-304B-BA57-2F1E7278C6CB}"/>
              </a:ext>
            </a:extLst>
          </p:cNvPr>
          <p:cNvSpPr/>
          <p:nvPr/>
        </p:nvSpPr>
        <p:spPr>
          <a:xfrm>
            <a:off x="2344228" y="8404868"/>
            <a:ext cx="4048702" cy="3003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D1777F-8C73-9042-9BF1-547B60677B5F}"/>
              </a:ext>
            </a:extLst>
          </p:cNvPr>
          <p:cNvSpPr/>
          <p:nvPr/>
        </p:nvSpPr>
        <p:spPr>
          <a:xfrm>
            <a:off x="10119147" y="4650685"/>
            <a:ext cx="334682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371769-A670-B843-8D66-DBC54F69AAB6}"/>
              </a:ext>
            </a:extLst>
          </p:cNvPr>
          <p:cNvSpPr/>
          <p:nvPr/>
        </p:nvSpPr>
        <p:spPr>
          <a:xfrm>
            <a:off x="10119147" y="5401522"/>
            <a:ext cx="334682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676D17-5D7D-2B46-A0F4-BAD727748EEB}"/>
              </a:ext>
            </a:extLst>
          </p:cNvPr>
          <p:cNvSpPr/>
          <p:nvPr/>
        </p:nvSpPr>
        <p:spPr>
          <a:xfrm>
            <a:off x="10119147" y="6152359"/>
            <a:ext cx="334682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EC80B6-FCF3-7047-86EA-6696BDA5C7FB}"/>
              </a:ext>
            </a:extLst>
          </p:cNvPr>
          <p:cNvSpPr/>
          <p:nvPr/>
        </p:nvSpPr>
        <p:spPr>
          <a:xfrm>
            <a:off x="10119147" y="6903196"/>
            <a:ext cx="334682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7E7CFF-774E-B04C-8B0B-94FD819885B4}"/>
              </a:ext>
            </a:extLst>
          </p:cNvPr>
          <p:cNvSpPr/>
          <p:nvPr/>
        </p:nvSpPr>
        <p:spPr>
          <a:xfrm>
            <a:off x="10119146" y="7654033"/>
            <a:ext cx="3346826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58DCF-90CF-F643-AD39-BA42DB12755A}"/>
              </a:ext>
            </a:extLst>
          </p:cNvPr>
          <p:cNvSpPr/>
          <p:nvPr/>
        </p:nvSpPr>
        <p:spPr>
          <a:xfrm>
            <a:off x="10119147" y="8404867"/>
            <a:ext cx="334682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461EE-6988-F849-BDAE-EA7CF6C3AE58}"/>
              </a:ext>
            </a:extLst>
          </p:cNvPr>
          <p:cNvSpPr/>
          <p:nvPr/>
        </p:nvSpPr>
        <p:spPr>
          <a:xfrm>
            <a:off x="10119147" y="9155704"/>
            <a:ext cx="334682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1BD045-C58C-9B4C-81F3-E206E2B32397}"/>
              </a:ext>
            </a:extLst>
          </p:cNvPr>
          <p:cNvSpPr/>
          <p:nvPr/>
        </p:nvSpPr>
        <p:spPr>
          <a:xfrm>
            <a:off x="10119147" y="9906541"/>
            <a:ext cx="334682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69336-CFF6-5B4D-BA2F-88C8F615710E}"/>
              </a:ext>
            </a:extLst>
          </p:cNvPr>
          <p:cNvSpPr/>
          <p:nvPr/>
        </p:nvSpPr>
        <p:spPr>
          <a:xfrm>
            <a:off x="10119147" y="10657378"/>
            <a:ext cx="334682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39B971-2EC8-0444-BF49-1409F9F0EFAB}"/>
              </a:ext>
            </a:extLst>
          </p:cNvPr>
          <p:cNvSpPr/>
          <p:nvPr/>
        </p:nvSpPr>
        <p:spPr>
          <a:xfrm>
            <a:off x="10119146" y="11408215"/>
            <a:ext cx="3346826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83B62E-A37C-AF45-90D7-0F76569A6C7E}"/>
              </a:ext>
            </a:extLst>
          </p:cNvPr>
          <p:cNvSpPr/>
          <p:nvPr/>
        </p:nvSpPr>
        <p:spPr>
          <a:xfrm>
            <a:off x="13461610" y="4650685"/>
            <a:ext cx="334682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89F98C-53E3-BA4D-B84A-B80ADF00781C}"/>
              </a:ext>
            </a:extLst>
          </p:cNvPr>
          <p:cNvSpPr/>
          <p:nvPr/>
        </p:nvSpPr>
        <p:spPr>
          <a:xfrm>
            <a:off x="13461610" y="5401522"/>
            <a:ext cx="334682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19F519-5B5B-8F49-B771-A4A82AF2F1E5}"/>
              </a:ext>
            </a:extLst>
          </p:cNvPr>
          <p:cNvSpPr/>
          <p:nvPr/>
        </p:nvSpPr>
        <p:spPr>
          <a:xfrm>
            <a:off x="13461610" y="6152359"/>
            <a:ext cx="334682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8D4A8A-A9DC-E94D-989A-F91D83379FAF}"/>
              </a:ext>
            </a:extLst>
          </p:cNvPr>
          <p:cNvSpPr/>
          <p:nvPr/>
        </p:nvSpPr>
        <p:spPr>
          <a:xfrm>
            <a:off x="13461610" y="6903196"/>
            <a:ext cx="334682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6E23C1-3275-1E4D-815B-A1AAAF742987}"/>
              </a:ext>
            </a:extLst>
          </p:cNvPr>
          <p:cNvSpPr/>
          <p:nvPr/>
        </p:nvSpPr>
        <p:spPr>
          <a:xfrm>
            <a:off x="13461609" y="7654033"/>
            <a:ext cx="3346826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62808A-F358-484B-A461-E3CFB06D77AD}"/>
              </a:ext>
            </a:extLst>
          </p:cNvPr>
          <p:cNvSpPr/>
          <p:nvPr/>
        </p:nvSpPr>
        <p:spPr>
          <a:xfrm>
            <a:off x="13461610" y="8404867"/>
            <a:ext cx="334682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90D6CA-3635-E747-935B-A9A5B4F21224}"/>
              </a:ext>
            </a:extLst>
          </p:cNvPr>
          <p:cNvSpPr/>
          <p:nvPr/>
        </p:nvSpPr>
        <p:spPr>
          <a:xfrm>
            <a:off x="13461610" y="9155704"/>
            <a:ext cx="334682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AC4386-C3F7-B04F-AF4B-78325CD0832E}"/>
              </a:ext>
            </a:extLst>
          </p:cNvPr>
          <p:cNvSpPr/>
          <p:nvPr/>
        </p:nvSpPr>
        <p:spPr>
          <a:xfrm>
            <a:off x="13461610" y="9906541"/>
            <a:ext cx="334682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CB6065-8A06-5043-99E2-37C18B311D0E}"/>
              </a:ext>
            </a:extLst>
          </p:cNvPr>
          <p:cNvSpPr/>
          <p:nvPr/>
        </p:nvSpPr>
        <p:spPr>
          <a:xfrm>
            <a:off x="13461610" y="10657378"/>
            <a:ext cx="334682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DA857E-8DB4-DC44-9004-63D01115A3F2}"/>
              </a:ext>
            </a:extLst>
          </p:cNvPr>
          <p:cNvSpPr/>
          <p:nvPr/>
        </p:nvSpPr>
        <p:spPr>
          <a:xfrm>
            <a:off x="13461609" y="11408215"/>
            <a:ext cx="3346826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5FCA84-B802-C041-91D9-E11BD47F6EA9}"/>
              </a:ext>
            </a:extLst>
          </p:cNvPr>
          <p:cNvSpPr/>
          <p:nvPr/>
        </p:nvSpPr>
        <p:spPr>
          <a:xfrm>
            <a:off x="16808435" y="4650685"/>
            <a:ext cx="261249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495867-AC0F-3746-8DF8-98901FBED444}"/>
              </a:ext>
            </a:extLst>
          </p:cNvPr>
          <p:cNvSpPr/>
          <p:nvPr/>
        </p:nvSpPr>
        <p:spPr>
          <a:xfrm>
            <a:off x="16808435" y="5401522"/>
            <a:ext cx="261249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8F30F8-6F7C-6842-A041-5F272DC0596F}"/>
              </a:ext>
            </a:extLst>
          </p:cNvPr>
          <p:cNvSpPr/>
          <p:nvPr/>
        </p:nvSpPr>
        <p:spPr>
          <a:xfrm>
            <a:off x="16808435" y="6152359"/>
            <a:ext cx="261249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AB52EF-BCEA-9E4E-BC90-C8FB3296B71D}"/>
              </a:ext>
            </a:extLst>
          </p:cNvPr>
          <p:cNvSpPr/>
          <p:nvPr/>
        </p:nvSpPr>
        <p:spPr>
          <a:xfrm>
            <a:off x="16808435" y="6903196"/>
            <a:ext cx="261249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C8FD56-BCC0-874E-ADC6-09E6C5FBECB8}"/>
              </a:ext>
            </a:extLst>
          </p:cNvPr>
          <p:cNvSpPr/>
          <p:nvPr/>
        </p:nvSpPr>
        <p:spPr>
          <a:xfrm>
            <a:off x="16808434" y="7654033"/>
            <a:ext cx="2612496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AD3A27-D619-B54F-B547-382FDF49432A}"/>
              </a:ext>
            </a:extLst>
          </p:cNvPr>
          <p:cNvSpPr/>
          <p:nvPr/>
        </p:nvSpPr>
        <p:spPr>
          <a:xfrm>
            <a:off x="16808435" y="8404867"/>
            <a:ext cx="261249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BA733-4F75-7649-96CD-7E3E05C1F800}"/>
              </a:ext>
            </a:extLst>
          </p:cNvPr>
          <p:cNvSpPr/>
          <p:nvPr/>
        </p:nvSpPr>
        <p:spPr>
          <a:xfrm>
            <a:off x="16808435" y="9155704"/>
            <a:ext cx="261249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8FBE4A-14A4-F04C-B39E-AFCA6CC0C27E}"/>
              </a:ext>
            </a:extLst>
          </p:cNvPr>
          <p:cNvSpPr/>
          <p:nvPr/>
        </p:nvSpPr>
        <p:spPr>
          <a:xfrm>
            <a:off x="16808435" y="9906541"/>
            <a:ext cx="261249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836532-A2EA-3147-A5FE-44C5C557F2C6}"/>
              </a:ext>
            </a:extLst>
          </p:cNvPr>
          <p:cNvSpPr/>
          <p:nvPr/>
        </p:nvSpPr>
        <p:spPr>
          <a:xfrm>
            <a:off x="16808435" y="10657378"/>
            <a:ext cx="261249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975EB-8E4E-474D-AA1F-5354E24D78BE}"/>
              </a:ext>
            </a:extLst>
          </p:cNvPr>
          <p:cNvSpPr/>
          <p:nvPr/>
        </p:nvSpPr>
        <p:spPr>
          <a:xfrm>
            <a:off x="16808434" y="11408215"/>
            <a:ext cx="2612496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A4736-4513-DD47-A025-86596853AF77}"/>
              </a:ext>
            </a:extLst>
          </p:cNvPr>
          <p:cNvSpPr/>
          <p:nvPr/>
        </p:nvSpPr>
        <p:spPr>
          <a:xfrm>
            <a:off x="19420931" y="4650685"/>
            <a:ext cx="261249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4C3156-9C62-4D46-BB43-42F81DC09C7F}"/>
              </a:ext>
            </a:extLst>
          </p:cNvPr>
          <p:cNvSpPr/>
          <p:nvPr/>
        </p:nvSpPr>
        <p:spPr>
          <a:xfrm>
            <a:off x="19420931" y="5401522"/>
            <a:ext cx="261249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8C43C7-4DCE-4542-B060-82193849EEE3}"/>
              </a:ext>
            </a:extLst>
          </p:cNvPr>
          <p:cNvSpPr/>
          <p:nvPr/>
        </p:nvSpPr>
        <p:spPr>
          <a:xfrm>
            <a:off x="19420931" y="6152359"/>
            <a:ext cx="261249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18133B5-0B97-3F41-B49A-33EBE6992749}"/>
              </a:ext>
            </a:extLst>
          </p:cNvPr>
          <p:cNvSpPr/>
          <p:nvPr/>
        </p:nvSpPr>
        <p:spPr>
          <a:xfrm>
            <a:off x="19420931" y="6903196"/>
            <a:ext cx="261249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1B01E7-8607-A744-A858-85EF8A695ACB}"/>
              </a:ext>
            </a:extLst>
          </p:cNvPr>
          <p:cNvSpPr/>
          <p:nvPr/>
        </p:nvSpPr>
        <p:spPr>
          <a:xfrm>
            <a:off x="19420930" y="7654033"/>
            <a:ext cx="2612496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92DC05-B005-A041-8E5A-10A7CCC8171C}"/>
              </a:ext>
            </a:extLst>
          </p:cNvPr>
          <p:cNvSpPr/>
          <p:nvPr/>
        </p:nvSpPr>
        <p:spPr>
          <a:xfrm>
            <a:off x="19420931" y="8404867"/>
            <a:ext cx="261249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BD762D-79E1-2445-ADF7-3E3BD70B7507}"/>
              </a:ext>
            </a:extLst>
          </p:cNvPr>
          <p:cNvSpPr/>
          <p:nvPr/>
        </p:nvSpPr>
        <p:spPr>
          <a:xfrm>
            <a:off x="19420931" y="9155704"/>
            <a:ext cx="261249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011D10-A747-064C-A871-CB434C0D791D}"/>
              </a:ext>
            </a:extLst>
          </p:cNvPr>
          <p:cNvSpPr/>
          <p:nvPr/>
        </p:nvSpPr>
        <p:spPr>
          <a:xfrm>
            <a:off x="19420931" y="9906541"/>
            <a:ext cx="2612495" cy="7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A14FAC-1420-E941-BA87-C136EE4D64E2}"/>
              </a:ext>
            </a:extLst>
          </p:cNvPr>
          <p:cNvSpPr/>
          <p:nvPr/>
        </p:nvSpPr>
        <p:spPr>
          <a:xfrm>
            <a:off x="19420931" y="10657378"/>
            <a:ext cx="2612495" cy="75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DC34BC-4804-AB42-AF63-2B870F5AC4A8}"/>
              </a:ext>
            </a:extLst>
          </p:cNvPr>
          <p:cNvSpPr/>
          <p:nvPr/>
        </p:nvSpPr>
        <p:spPr>
          <a:xfrm>
            <a:off x="19420930" y="11408215"/>
            <a:ext cx="2612496" cy="7508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09F7F6A8-A5D1-CC4F-8616-8E8E18E94E61}"/>
              </a:ext>
            </a:extLst>
          </p:cNvPr>
          <p:cNvSpPr txBox="1">
            <a:spLocks/>
          </p:cNvSpPr>
          <p:nvPr/>
        </p:nvSpPr>
        <p:spPr>
          <a:xfrm>
            <a:off x="10318371" y="4778856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E55BF76B-BC64-E94C-B8F8-E52CD556016A}"/>
              </a:ext>
            </a:extLst>
          </p:cNvPr>
          <p:cNvSpPr txBox="1">
            <a:spLocks/>
          </p:cNvSpPr>
          <p:nvPr/>
        </p:nvSpPr>
        <p:spPr>
          <a:xfrm>
            <a:off x="6700746" y="4778856"/>
            <a:ext cx="31105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Category 1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ED89E557-33A1-D544-9911-1EE67FDA55C0}"/>
              </a:ext>
            </a:extLst>
          </p:cNvPr>
          <p:cNvSpPr txBox="1">
            <a:spLocks/>
          </p:cNvSpPr>
          <p:nvPr/>
        </p:nvSpPr>
        <p:spPr>
          <a:xfrm>
            <a:off x="6700746" y="5529693"/>
            <a:ext cx="31105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Category 2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271BA2A2-A997-8E41-BA39-D143D4DB7E8C}"/>
              </a:ext>
            </a:extLst>
          </p:cNvPr>
          <p:cNvSpPr txBox="1">
            <a:spLocks/>
          </p:cNvSpPr>
          <p:nvPr/>
        </p:nvSpPr>
        <p:spPr>
          <a:xfrm>
            <a:off x="6700746" y="6280527"/>
            <a:ext cx="31105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Category 3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E191E9A5-DA3A-E648-A5DD-9D25C3CB8F01}"/>
              </a:ext>
            </a:extLst>
          </p:cNvPr>
          <p:cNvSpPr txBox="1">
            <a:spLocks/>
          </p:cNvSpPr>
          <p:nvPr/>
        </p:nvSpPr>
        <p:spPr>
          <a:xfrm>
            <a:off x="6700746" y="7031364"/>
            <a:ext cx="31105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Category 4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B956AFB3-B2F2-6240-A344-4E7B426D1C2F}"/>
              </a:ext>
            </a:extLst>
          </p:cNvPr>
          <p:cNvSpPr txBox="1">
            <a:spLocks/>
          </p:cNvSpPr>
          <p:nvPr/>
        </p:nvSpPr>
        <p:spPr>
          <a:xfrm>
            <a:off x="10318371" y="5524522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234132FF-1C9A-0D46-8AFF-AC352A134FAA}"/>
              </a:ext>
            </a:extLst>
          </p:cNvPr>
          <p:cNvSpPr txBox="1">
            <a:spLocks/>
          </p:cNvSpPr>
          <p:nvPr/>
        </p:nvSpPr>
        <p:spPr>
          <a:xfrm>
            <a:off x="10318371" y="6275356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B1907ABC-6777-2048-A243-4F702BB2BDF6}"/>
              </a:ext>
            </a:extLst>
          </p:cNvPr>
          <p:cNvSpPr txBox="1">
            <a:spLocks/>
          </p:cNvSpPr>
          <p:nvPr/>
        </p:nvSpPr>
        <p:spPr>
          <a:xfrm>
            <a:off x="10318371" y="7031364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F918A7BF-D091-114E-B5E5-C1C74CAC548E}"/>
              </a:ext>
            </a:extLst>
          </p:cNvPr>
          <p:cNvSpPr txBox="1">
            <a:spLocks/>
          </p:cNvSpPr>
          <p:nvPr/>
        </p:nvSpPr>
        <p:spPr>
          <a:xfrm>
            <a:off x="13667380" y="4778856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1335572-B67E-3146-88B5-F66F11EAD821}"/>
              </a:ext>
            </a:extLst>
          </p:cNvPr>
          <p:cNvSpPr txBox="1">
            <a:spLocks/>
          </p:cNvSpPr>
          <p:nvPr/>
        </p:nvSpPr>
        <p:spPr>
          <a:xfrm>
            <a:off x="13667380" y="5524522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3416E3D0-9018-2648-859A-7DA132AA8935}"/>
              </a:ext>
            </a:extLst>
          </p:cNvPr>
          <p:cNvSpPr txBox="1">
            <a:spLocks/>
          </p:cNvSpPr>
          <p:nvPr/>
        </p:nvSpPr>
        <p:spPr>
          <a:xfrm>
            <a:off x="13667380" y="6275356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663CDFF2-813E-774B-8EBA-055C127B9713}"/>
              </a:ext>
            </a:extLst>
          </p:cNvPr>
          <p:cNvSpPr txBox="1">
            <a:spLocks/>
          </p:cNvSpPr>
          <p:nvPr/>
        </p:nvSpPr>
        <p:spPr>
          <a:xfrm>
            <a:off x="13667380" y="7031364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FC4FD446-9B54-3045-AF0C-07FB027B2247}"/>
              </a:ext>
            </a:extLst>
          </p:cNvPr>
          <p:cNvSpPr txBox="1">
            <a:spLocks/>
          </p:cNvSpPr>
          <p:nvPr/>
        </p:nvSpPr>
        <p:spPr>
          <a:xfrm>
            <a:off x="16998920" y="4778856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F2A82192-AFA1-6D48-9BFE-C26124F27DB8}"/>
              </a:ext>
            </a:extLst>
          </p:cNvPr>
          <p:cNvSpPr txBox="1">
            <a:spLocks/>
          </p:cNvSpPr>
          <p:nvPr/>
        </p:nvSpPr>
        <p:spPr>
          <a:xfrm>
            <a:off x="16998920" y="5524522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22A4E47F-F8FC-BD46-932C-DE07D0398B2D}"/>
              </a:ext>
            </a:extLst>
          </p:cNvPr>
          <p:cNvSpPr txBox="1">
            <a:spLocks/>
          </p:cNvSpPr>
          <p:nvPr/>
        </p:nvSpPr>
        <p:spPr>
          <a:xfrm>
            <a:off x="16998920" y="6275356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1A08CB15-4A38-324A-8897-58A8BFA7CD76}"/>
              </a:ext>
            </a:extLst>
          </p:cNvPr>
          <p:cNvSpPr txBox="1">
            <a:spLocks/>
          </p:cNvSpPr>
          <p:nvPr/>
        </p:nvSpPr>
        <p:spPr>
          <a:xfrm>
            <a:off x="16998920" y="7031364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B824F41A-AE44-6D45-9566-1721063253CF}"/>
              </a:ext>
            </a:extLst>
          </p:cNvPr>
          <p:cNvSpPr txBox="1">
            <a:spLocks/>
          </p:cNvSpPr>
          <p:nvPr/>
        </p:nvSpPr>
        <p:spPr>
          <a:xfrm>
            <a:off x="19611416" y="4778856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A32F4DE9-5A07-1242-9259-8D5CF1209CBD}"/>
              </a:ext>
            </a:extLst>
          </p:cNvPr>
          <p:cNvSpPr txBox="1">
            <a:spLocks/>
          </p:cNvSpPr>
          <p:nvPr/>
        </p:nvSpPr>
        <p:spPr>
          <a:xfrm>
            <a:off x="19611416" y="5520978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49DD74E3-72FB-104C-8B06-31AC94719C2F}"/>
              </a:ext>
            </a:extLst>
          </p:cNvPr>
          <p:cNvSpPr txBox="1">
            <a:spLocks/>
          </p:cNvSpPr>
          <p:nvPr/>
        </p:nvSpPr>
        <p:spPr>
          <a:xfrm>
            <a:off x="19611416" y="6280262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4DBD205E-FB1B-DD47-A3D3-1DAF4AA5CC7E}"/>
              </a:ext>
            </a:extLst>
          </p:cNvPr>
          <p:cNvSpPr txBox="1">
            <a:spLocks/>
          </p:cNvSpPr>
          <p:nvPr/>
        </p:nvSpPr>
        <p:spPr>
          <a:xfrm>
            <a:off x="19611416" y="7036536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BFE07E5-E31B-9447-8EF7-D22ED70EC69B}"/>
              </a:ext>
            </a:extLst>
          </p:cNvPr>
          <p:cNvSpPr txBox="1"/>
          <p:nvPr/>
        </p:nvSpPr>
        <p:spPr>
          <a:xfrm>
            <a:off x="5616776" y="7798617"/>
            <a:ext cx="12298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 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B6A64081-5761-0946-8F27-8A9E2779A3AF}"/>
              </a:ext>
            </a:extLst>
          </p:cNvPr>
          <p:cNvSpPr txBox="1">
            <a:spLocks/>
          </p:cNvSpPr>
          <p:nvPr/>
        </p:nvSpPr>
        <p:spPr>
          <a:xfrm>
            <a:off x="10318371" y="7768803"/>
            <a:ext cx="2939645" cy="521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1,000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E7409660-D4C1-E94C-9FDD-7C863A736C3E}"/>
              </a:ext>
            </a:extLst>
          </p:cNvPr>
          <p:cNvSpPr txBox="1">
            <a:spLocks/>
          </p:cNvSpPr>
          <p:nvPr/>
        </p:nvSpPr>
        <p:spPr>
          <a:xfrm>
            <a:off x="13667380" y="7768803"/>
            <a:ext cx="2939645" cy="521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1,000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BD39EF7B-214A-C34E-8A74-9FA867D51DAE}"/>
              </a:ext>
            </a:extLst>
          </p:cNvPr>
          <p:cNvSpPr txBox="1">
            <a:spLocks/>
          </p:cNvSpPr>
          <p:nvPr/>
        </p:nvSpPr>
        <p:spPr>
          <a:xfrm>
            <a:off x="16998920" y="7768803"/>
            <a:ext cx="2231525" cy="521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1,000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D0118B9F-93E3-0E4E-920E-A0B0C3F5807D}"/>
              </a:ext>
            </a:extLst>
          </p:cNvPr>
          <p:cNvSpPr txBox="1">
            <a:spLocks/>
          </p:cNvSpPr>
          <p:nvPr/>
        </p:nvSpPr>
        <p:spPr>
          <a:xfrm>
            <a:off x="19611416" y="7768803"/>
            <a:ext cx="2231525" cy="521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50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E1CC18DB-7CB3-954D-9B2D-88B83B57FF01}"/>
              </a:ext>
            </a:extLst>
          </p:cNvPr>
          <p:cNvSpPr txBox="1">
            <a:spLocks/>
          </p:cNvSpPr>
          <p:nvPr/>
        </p:nvSpPr>
        <p:spPr>
          <a:xfrm>
            <a:off x="10318371" y="8530451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BC52C5C0-9725-4E49-934A-3483A32ECF11}"/>
              </a:ext>
            </a:extLst>
          </p:cNvPr>
          <p:cNvSpPr txBox="1">
            <a:spLocks/>
          </p:cNvSpPr>
          <p:nvPr/>
        </p:nvSpPr>
        <p:spPr>
          <a:xfrm>
            <a:off x="6700746" y="8530451"/>
            <a:ext cx="31105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Category 1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39F5759D-3C2C-494A-8F59-E4463BBD411E}"/>
              </a:ext>
            </a:extLst>
          </p:cNvPr>
          <p:cNvSpPr txBox="1">
            <a:spLocks/>
          </p:cNvSpPr>
          <p:nvPr/>
        </p:nvSpPr>
        <p:spPr>
          <a:xfrm>
            <a:off x="6700746" y="9281288"/>
            <a:ext cx="31105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Category 2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4A7F9E47-D3EB-C647-8AEA-5AFE0D38B863}"/>
              </a:ext>
            </a:extLst>
          </p:cNvPr>
          <p:cNvSpPr txBox="1">
            <a:spLocks/>
          </p:cNvSpPr>
          <p:nvPr/>
        </p:nvSpPr>
        <p:spPr>
          <a:xfrm>
            <a:off x="6700746" y="10032122"/>
            <a:ext cx="31105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Category 3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B9271492-09DB-9545-9319-5BFFB5F70629}"/>
              </a:ext>
            </a:extLst>
          </p:cNvPr>
          <p:cNvSpPr txBox="1">
            <a:spLocks/>
          </p:cNvSpPr>
          <p:nvPr/>
        </p:nvSpPr>
        <p:spPr>
          <a:xfrm>
            <a:off x="6700746" y="10782959"/>
            <a:ext cx="31105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Category 4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6A996C35-438B-DA43-8BE0-87ED89DB1600}"/>
              </a:ext>
            </a:extLst>
          </p:cNvPr>
          <p:cNvSpPr txBox="1">
            <a:spLocks/>
          </p:cNvSpPr>
          <p:nvPr/>
        </p:nvSpPr>
        <p:spPr>
          <a:xfrm>
            <a:off x="10318371" y="9276117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7C1E817A-775C-0847-85D7-8292D11BE665}"/>
              </a:ext>
            </a:extLst>
          </p:cNvPr>
          <p:cNvSpPr txBox="1">
            <a:spLocks/>
          </p:cNvSpPr>
          <p:nvPr/>
        </p:nvSpPr>
        <p:spPr>
          <a:xfrm>
            <a:off x="10318371" y="10026951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3A7586F8-66C1-7D47-BAD2-C45099FA1BAB}"/>
              </a:ext>
            </a:extLst>
          </p:cNvPr>
          <p:cNvSpPr txBox="1">
            <a:spLocks/>
          </p:cNvSpPr>
          <p:nvPr/>
        </p:nvSpPr>
        <p:spPr>
          <a:xfrm>
            <a:off x="10318371" y="10782959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3DC4BD6B-AE5D-934E-927C-097F4C1D4A12}"/>
              </a:ext>
            </a:extLst>
          </p:cNvPr>
          <p:cNvSpPr txBox="1">
            <a:spLocks/>
          </p:cNvSpPr>
          <p:nvPr/>
        </p:nvSpPr>
        <p:spPr>
          <a:xfrm>
            <a:off x="13667380" y="8530451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09A1233C-5A2C-6B4E-8F9C-3B69657A0B74}"/>
              </a:ext>
            </a:extLst>
          </p:cNvPr>
          <p:cNvSpPr txBox="1">
            <a:spLocks/>
          </p:cNvSpPr>
          <p:nvPr/>
        </p:nvSpPr>
        <p:spPr>
          <a:xfrm>
            <a:off x="13667380" y="9276117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ACFFAF83-DA17-7542-8083-3C3CB4336210}"/>
              </a:ext>
            </a:extLst>
          </p:cNvPr>
          <p:cNvSpPr txBox="1">
            <a:spLocks/>
          </p:cNvSpPr>
          <p:nvPr/>
        </p:nvSpPr>
        <p:spPr>
          <a:xfrm>
            <a:off x="13667380" y="10026951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4552C7FF-F369-6E40-A695-B04F2E96B84A}"/>
              </a:ext>
            </a:extLst>
          </p:cNvPr>
          <p:cNvSpPr txBox="1">
            <a:spLocks/>
          </p:cNvSpPr>
          <p:nvPr/>
        </p:nvSpPr>
        <p:spPr>
          <a:xfrm>
            <a:off x="13667380" y="10782959"/>
            <a:ext cx="293964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00A9A6B-5FE4-DC4E-B6E5-E0286AE2BE29}"/>
              </a:ext>
            </a:extLst>
          </p:cNvPr>
          <p:cNvSpPr txBox="1">
            <a:spLocks/>
          </p:cNvSpPr>
          <p:nvPr/>
        </p:nvSpPr>
        <p:spPr>
          <a:xfrm>
            <a:off x="16998920" y="8530451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961AA878-3C47-FD47-9760-7DDB4FDC0177}"/>
              </a:ext>
            </a:extLst>
          </p:cNvPr>
          <p:cNvSpPr txBox="1">
            <a:spLocks/>
          </p:cNvSpPr>
          <p:nvPr/>
        </p:nvSpPr>
        <p:spPr>
          <a:xfrm>
            <a:off x="16998920" y="9276117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8DF3DA66-0F8B-3C43-959E-03F0D39679E6}"/>
              </a:ext>
            </a:extLst>
          </p:cNvPr>
          <p:cNvSpPr txBox="1">
            <a:spLocks/>
          </p:cNvSpPr>
          <p:nvPr/>
        </p:nvSpPr>
        <p:spPr>
          <a:xfrm>
            <a:off x="16998920" y="10026951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9FEF9D27-9408-154B-B8EC-C218D3046425}"/>
              </a:ext>
            </a:extLst>
          </p:cNvPr>
          <p:cNvSpPr txBox="1">
            <a:spLocks/>
          </p:cNvSpPr>
          <p:nvPr/>
        </p:nvSpPr>
        <p:spPr>
          <a:xfrm>
            <a:off x="16998920" y="10782959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1,000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10734012-0154-444A-8CB8-4A0029EE1926}"/>
              </a:ext>
            </a:extLst>
          </p:cNvPr>
          <p:cNvSpPr txBox="1">
            <a:spLocks/>
          </p:cNvSpPr>
          <p:nvPr/>
        </p:nvSpPr>
        <p:spPr>
          <a:xfrm>
            <a:off x="19611416" y="8530451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7D8FD930-0BAE-324A-89FA-39AA59627822}"/>
              </a:ext>
            </a:extLst>
          </p:cNvPr>
          <p:cNvSpPr txBox="1">
            <a:spLocks/>
          </p:cNvSpPr>
          <p:nvPr/>
        </p:nvSpPr>
        <p:spPr>
          <a:xfrm>
            <a:off x="19611416" y="9272573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96153963-2D9C-D743-8C8B-7126D3CF4F89}"/>
              </a:ext>
            </a:extLst>
          </p:cNvPr>
          <p:cNvSpPr txBox="1">
            <a:spLocks/>
          </p:cNvSpPr>
          <p:nvPr/>
        </p:nvSpPr>
        <p:spPr>
          <a:xfrm>
            <a:off x="19611416" y="10031857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0B1301B7-4ABB-1340-89DC-A7444E94C8DC}"/>
              </a:ext>
            </a:extLst>
          </p:cNvPr>
          <p:cNvSpPr txBox="1">
            <a:spLocks/>
          </p:cNvSpPr>
          <p:nvPr/>
        </p:nvSpPr>
        <p:spPr>
          <a:xfrm>
            <a:off x="19611416" y="10788131"/>
            <a:ext cx="2231525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D560069-DB6D-F44C-A06D-AAEC9F7153F0}"/>
              </a:ext>
            </a:extLst>
          </p:cNvPr>
          <p:cNvSpPr txBox="1"/>
          <p:nvPr/>
        </p:nvSpPr>
        <p:spPr>
          <a:xfrm>
            <a:off x="5616776" y="11552797"/>
            <a:ext cx="12298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 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7818ECF0-F493-424C-9BC5-D9FEF2DA89BE}"/>
              </a:ext>
            </a:extLst>
          </p:cNvPr>
          <p:cNvSpPr txBox="1">
            <a:spLocks/>
          </p:cNvSpPr>
          <p:nvPr/>
        </p:nvSpPr>
        <p:spPr>
          <a:xfrm>
            <a:off x="10318371" y="11522983"/>
            <a:ext cx="2939645" cy="521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1,000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1B0BABB0-D16D-4643-B8BF-56636FA3E5DF}"/>
              </a:ext>
            </a:extLst>
          </p:cNvPr>
          <p:cNvSpPr txBox="1">
            <a:spLocks/>
          </p:cNvSpPr>
          <p:nvPr/>
        </p:nvSpPr>
        <p:spPr>
          <a:xfrm>
            <a:off x="13667380" y="11522983"/>
            <a:ext cx="2939645" cy="521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1,000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FC1BBF8-0811-6249-9E67-414B175DC7AA}"/>
              </a:ext>
            </a:extLst>
          </p:cNvPr>
          <p:cNvSpPr txBox="1">
            <a:spLocks/>
          </p:cNvSpPr>
          <p:nvPr/>
        </p:nvSpPr>
        <p:spPr>
          <a:xfrm>
            <a:off x="16998920" y="11522983"/>
            <a:ext cx="2231525" cy="521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1,000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79A01D32-3B54-2D42-86CA-CB4A235548E1}"/>
              </a:ext>
            </a:extLst>
          </p:cNvPr>
          <p:cNvSpPr txBox="1">
            <a:spLocks/>
          </p:cNvSpPr>
          <p:nvPr/>
        </p:nvSpPr>
        <p:spPr>
          <a:xfrm>
            <a:off x="19611416" y="11522983"/>
            <a:ext cx="2231525" cy="521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50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E409DC03-8C09-3241-9AE2-01042B8586DF}"/>
              </a:ext>
            </a:extLst>
          </p:cNvPr>
          <p:cNvSpPr txBox="1">
            <a:spLocks/>
          </p:cNvSpPr>
          <p:nvPr/>
        </p:nvSpPr>
        <p:spPr>
          <a:xfrm>
            <a:off x="2652043" y="5231850"/>
            <a:ext cx="3433072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DB624F88-4A8E-E34E-BD8F-554B05FE9717}"/>
              </a:ext>
            </a:extLst>
          </p:cNvPr>
          <p:cNvSpPr txBox="1">
            <a:spLocks/>
          </p:cNvSpPr>
          <p:nvPr/>
        </p:nvSpPr>
        <p:spPr>
          <a:xfrm>
            <a:off x="2652043" y="8986034"/>
            <a:ext cx="3433072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8170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5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FED000"/>
      </a:accent1>
      <a:accent2>
        <a:srgbClr val="94D900"/>
      </a:accent2>
      <a:accent3>
        <a:srgbClr val="00BFAC"/>
      </a:accent3>
      <a:accent4>
        <a:srgbClr val="0292C2"/>
      </a:accent4>
      <a:accent5>
        <a:srgbClr val="696FB9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87182</TotalTime>
  <Words>4556</Words>
  <Application>Microsoft Macintosh PowerPoint</Application>
  <PresentationFormat>Custom</PresentationFormat>
  <Paragraphs>1381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Lato Light</vt:lpstr>
      <vt:lpstr>League Spartan</vt:lpstr>
      <vt:lpstr>Mukta ExtraLight</vt:lpstr>
      <vt:lpstr>Open Sans 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15456</cp:revision>
  <cp:lastPrinted>2019-07-07T18:31:34Z</cp:lastPrinted>
  <dcterms:created xsi:type="dcterms:W3CDTF">2014-11-12T21:47:38Z</dcterms:created>
  <dcterms:modified xsi:type="dcterms:W3CDTF">2019-10-09T15:52:17Z</dcterms:modified>
  <cp:category/>
</cp:coreProperties>
</file>